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 id="214748367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Lst>
  <p:sldSz cy="10287000" cx="18288000"/>
  <p:notesSz cx="6858000" cy="9144000"/>
  <p:embeddedFontLst>
    <p:embeddedFont>
      <p:font typeface="Patua One"/>
      <p:regular r:id="rId58"/>
    </p:embeddedFont>
    <p:embeddedFont>
      <p:font typeface="Proxima Nova"/>
      <p:regular r:id="rId59"/>
      <p:bold r:id="rId60"/>
      <p:italic r:id="rId61"/>
      <p:boldItalic r:id="rId62"/>
    </p:embeddedFont>
    <p:embeddedFont>
      <p:font typeface="Roboto Medium"/>
      <p:regular r:id="rId63"/>
      <p:bold r:id="rId64"/>
      <p:italic r:id="rId65"/>
      <p:boldItalic r:id="rId66"/>
    </p:embeddedFont>
    <p:embeddedFont>
      <p:font typeface="Amatic SC"/>
      <p:regular r:id="rId67"/>
      <p:bold r:id="rId68"/>
    </p:embeddedFont>
    <p:embeddedFont>
      <p:font typeface="Cairo"/>
      <p:regular r:id="rId69"/>
      <p:bold r:id="rId70"/>
    </p:embeddedFont>
    <p:embeddedFont>
      <p:font typeface="Proxima Nova Semibold"/>
      <p:regular r:id="rId71"/>
      <p:bold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DF993F5-4D68-47B1-BAEA-CFFDC1BD5032}">
  <a:tblStyle styleId="{9DF993F5-4D68-47B1-BAEA-CFFDC1BD503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ProximaNovaSemibold-boldItalic.fntdata"/><Relationship Id="rId72" Type="http://schemas.openxmlformats.org/officeDocument/2006/relationships/font" Target="fonts/ProximaNovaSemibold-bold.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ProximaNovaSemibold-regular.fntdata"/><Relationship Id="rId70" Type="http://schemas.openxmlformats.org/officeDocument/2006/relationships/font" Target="fonts/Cairo-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ProximaNova-boldItalic.fntdata"/><Relationship Id="rId61" Type="http://schemas.openxmlformats.org/officeDocument/2006/relationships/font" Target="fonts/ProximaNova-italic.fntdata"/><Relationship Id="rId20" Type="http://schemas.openxmlformats.org/officeDocument/2006/relationships/slide" Target="slides/slide14.xml"/><Relationship Id="rId64" Type="http://schemas.openxmlformats.org/officeDocument/2006/relationships/font" Target="fonts/RobotoMedium-bold.fntdata"/><Relationship Id="rId63" Type="http://schemas.openxmlformats.org/officeDocument/2006/relationships/font" Target="fonts/RobotoMedium-regular.fntdata"/><Relationship Id="rId22" Type="http://schemas.openxmlformats.org/officeDocument/2006/relationships/slide" Target="slides/slide16.xml"/><Relationship Id="rId66" Type="http://schemas.openxmlformats.org/officeDocument/2006/relationships/font" Target="fonts/RobotoMedium-boldItalic.fntdata"/><Relationship Id="rId21" Type="http://schemas.openxmlformats.org/officeDocument/2006/relationships/slide" Target="slides/slide15.xml"/><Relationship Id="rId65" Type="http://schemas.openxmlformats.org/officeDocument/2006/relationships/font" Target="fonts/RobotoMedium-italic.fntdata"/><Relationship Id="rId24" Type="http://schemas.openxmlformats.org/officeDocument/2006/relationships/slide" Target="slides/slide18.xml"/><Relationship Id="rId68" Type="http://schemas.openxmlformats.org/officeDocument/2006/relationships/font" Target="fonts/AmaticSC-bold.fntdata"/><Relationship Id="rId23" Type="http://schemas.openxmlformats.org/officeDocument/2006/relationships/slide" Target="slides/slide17.xml"/><Relationship Id="rId67" Type="http://schemas.openxmlformats.org/officeDocument/2006/relationships/font" Target="fonts/AmaticSC-regular.fntdata"/><Relationship Id="rId60" Type="http://schemas.openxmlformats.org/officeDocument/2006/relationships/font" Target="fonts/ProximaNova-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Cairo-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ProximaNova-regular.fntdata"/><Relationship Id="rId14" Type="http://schemas.openxmlformats.org/officeDocument/2006/relationships/slide" Target="slides/slide8.xml"/><Relationship Id="rId58" Type="http://schemas.openxmlformats.org/officeDocument/2006/relationships/font" Target="fonts/PatuaOne-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aefdb45ea0_1_20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aefdb45ea0_1_20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aefdb45ea0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aefdb45ea0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aefdb45ea0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aefdb45ea0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aefdb45ea0_1_2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aefdb45ea0_1_2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aefdb45ea0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aefdb45ea0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aefdb45ea0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aefdb45ea0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aefdb45ea0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aefdb45ea0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aefdb45ea0_1_2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aefdb45ea0_1_2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aefdb45ea0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aefdb45ea0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aefdb45ea0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aefdb45ea0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898feb88a6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898feb88a6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aefdb45ea0_1_2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aefdb45ea0_1_2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aefdb45ea0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aefdb45ea0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aefdb45ea0_1_2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aefdb45ea0_1_2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af2736ff2d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af2736ff2d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af2736ff2d_1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af2736ff2d_1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aefdb45ea0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aefdb45ea0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aefdb45ea0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aefdb45ea0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aefdb45ea0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aefdb45ea0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aefdb45ea0_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aefdb45ea0_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aefdb45ea0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aefdb45ea0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ad73ba19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ad73ba19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aefdb45ea0_1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aefdb45ea0_1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aefdb45ea0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6" name="Google Shape;1506;gaefdb45ea0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g899040357a_0_7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3" name="Google Shape;1513;g899040357a_0_7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899040357a_0_7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g899040357a_0_7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7" name="Shape 1537"/>
        <p:cNvGrpSpPr/>
        <p:nvPr/>
      </p:nvGrpSpPr>
      <p:grpSpPr>
        <a:xfrm>
          <a:off x="0" y="0"/>
          <a:ext cx="0" cy="0"/>
          <a:chOff x="0" y="0"/>
          <a:chExt cx="0" cy="0"/>
        </a:xfrm>
      </p:grpSpPr>
      <p:sp>
        <p:nvSpPr>
          <p:cNvPr id="1538" name="Google Shape;1538;gad73ba199c_0_2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9" name="Google Shape;1539;gad73ba199c_0_2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gaea516eb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aea516eb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0" name="Shape 1890"/>
        <p:cNvGrpSpPr/>
        <p:nvPr/>
      </p:nvGrpSpPr>
      <p:grpSpPr>
        <a:xfrm>
          <a:off x="0" y="0"/>
          <a:ext cx="0" cy="0"/>
          <a:chOff x="0" y="0"/>
          <a:chExt cx="0" cy="0"/>
        </a:xfrm>
      </p:grpSpPr>
      <p:sp>
        <p:nvSpPr>
          <p:cNvPr id="1891" name="Google Shape;1891;gaea516eb6c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2" name="Google Shape;1892;gaea516eb6c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7" name="Shape 4677"/>
        <p:cNvGrpSpPr/>
        <p:nvPr/>
      </p:nvGrpSpPr>
      <p:grpSpPr>
        <a:xfrm>
          <a:off x="0" y="0"/>
          <a:ext cx="0" cy="0"/>
          <a:chOff x="0" y="0"/>
          <a:chExt cx="0" cy="0"/>
        </a:xfrm>
      </p:grpSpPr>
      <p:sp>
        <p:nvSpPr>
          <p:cNvPr id="4678" name="Google Shape;4678;gaea516eb6c_0_3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9" name="Google Shape;4679;gaea516eb6c_0_3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6" name="Shape 5096"/>
        <p:cNvGrpSpPr/>
        <p:nvPr/>
      </p:nvGrpSpPr>
      <p:grpSpPr>
        <a:xfrm>
          <a:off x="0" y="0"/>
          <a:ext cx="0" cy="0"/>
          <a:chOff x="0" y="0"/>
          <a:chExt cx="0" cy="0"/>
        </a:xfrm>
      </p:grpSpPr>
      <p:sp>
        <p:nvSpPr>
          <p:cNvPr id="5097" name="Google Shape;5097;gaea516eb6c_0_3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8" name="Google Shape;5098;gaea516eb6c_0_3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6" name="Shape 5266"/>
        <p:cNvGrpSpPr/>
        <p:nvPr/>
      </p:nvGrpSpPr>
      <p:grpSpPr>
        <a:xfrm>
          <a:off x="0" y="0"/>
          <a:ext cx="0" cy="0"/>
          <a:chOff x="0" y="0"/>
          <a:chExt cx="0" cy="0"/>
        </a:xfrm>
      </p:grpSpPr>
      <p:sp>
        <p:nvSpPr>
          <p:cNvPr id="5267" name="Google Shape;5267;gaea516eb6c_0_3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8" name="Google Shape;5268;gaea516eb6c_0_3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aefdb45ea0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aefdb45ea0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1" name="Shape 5671"/>
        <p:cNvGrpSpPr/>
        <p:nvPr/>
      </p:nvGrpSpPr>
      <p:grpSpPr>
        <a:xfrm>
          <a:off x="0" y="0"/>
          <a:ext cx="0" cy="0"/>
          <a:chOff x="0" y="0"/>
          <a:chExt cx="0" cy="0"/>
        </a:xfrm>
      </p:grpSpPr>
      <p:sp>
        <p:nvSpPr>
          <p:cNvPr id="5672" name="Google Shape;5672;gaea516eb6c_0_4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3" name="Google Shape;5673;gaea516eb6c_0_4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1" name="Shape 6051"/>
        <p:cNvGrpSpPr/>
        <p:nvPr/>
      </p:nvGrpSpPr>
      <p:grpSpPr>
        <a:xfrm>
          <a:off x="0" y="0"/>
          <a:ext cx="0" cy="0"/>
          <a:chOff x="0" y="0"/>
          <a:chExt cx="0" cy="0"/>
        </a:xfrm>
      </p:grpSpPr>
      <p:sp>
        <p:nvSpPr>
          <p:cNvPr id="6052" name="Google Shape;6052;gaefdb45ea0_1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3" name="Google Shape;6053;gaefdb45ea0_1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8" name="Shape 6548"/>
        <p:cNvGrpSpPr/>
        <p:nvPr/>
      </p:nvGrpSpPr>
      <p:grpSpPr>
        <a:xfrm>
          <a:off x="0" y="0"/>
          <a:ext cx="0" cy="0"/>
          <a:chOff x="0" y="0"/>
          <a:chExt cx="0" cy="0"/>
        </a:xfrm>
      </p:grpSpPr>
      <p:sp>
        <p:nvSpPr>
          <p:cNvPr id="6549" name="Google Shape;6549;gaefdb45ea0_1_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0" name="Google Shape;6550;gaefdb45ea0_1_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1" name="Shape 7161"/>
        <p:cNvGrpSpPr/>
        <p:nvPr/>
      </p:nvGrpSpPr>
      <p:grpSpPr>
        <a:xfrm>
          <a:off x="0" y="0"/>
          <a:ext cx="0" cy="0"/>
          <a:chOff x="0" y="0"/>
          <a:chExt cx="0" cy="0"/>
        </a:xfrm>
      </p:grpSpPr>
      <p:sp>
        <p:nvSpPr>
          <p:cNvPr id="7162" name="Google Shape;7162;gaefdb45ea0_1_1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3" name="Google Shape;7163;gaefdb45ea0_1_1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3" name="Shape 7713"/>
        <p:cNvGrpSpPr/>
        <p:nvPr/>
      </p:nvGrpSpPr>
      <p:grpSpPr>
        <a:xfrm>
          <a:off x="0" y="0"/>
          <a:ext cx="0" cy="0"/>
          <a:chOff x="0" y="0"/>
          <a:chExt cx="0" cy="0"/>
        </a:xfrm>
      </p:grpSpPr>
      <p:sp>
        <p:nvSpPr>
          <p:cNvPr id="7714" name="Google Shape;7714;gaea516eb6c_0_4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5" name="Google Shape;7715;gaea516eb6c_0_4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7" name="Shape 8127"/>
        <p:cNvGrpSpPr/>
        <p:nvPr/>
      </p:nvGrpSpPr>
      <p:grpSpPr>
        <a:xfrm>
          <a:off x="0" y="0"/>
          <a:ext cx="0" cy="0"/>
          <a:chOff x="0" y="0"/>
          <a:chExt cx="0" cy="0"/>
        </a:xfrm>
      </p:grpSpPr>
      <p:sp>
        <p:nvSpPr>
          <p:cNvPr id="8128" name="Google Shape;8128;gaea516eb6c_0_4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9" name="Google Shape;8129;gaea516eb6c_0_4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8" name="Shape 8488"/>
        <p:cNvGrpSpPr/>
        <p:nvPr/>
      </p:nvGrpSpPr>
      <p:grpSpPr>
        <a:xfrm>
          <a:off x="0" y="0"/>
          <a:ext cx="0" cy="0"/>
          <a:chOff x="0" y="0"/>
          <a:chExt cx="0" cy="0"/>
        </a:xfrm>
      </p:grpSpPr>
      <p:sp>
        <p:nvSpPr>
          <p:cNvPr id="8489" name="Google Shape;8489;gaea516eb6c_0_5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0" name="Google Shape;8490;gaea516eb6c_0_5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8" name="Shape 8998"/>
        <p:cNvGrpSpPr/>
        <p:nvPr/>
      </p:nvGrpSpPr>
      <p:grpSpPr>
        <a:xfrm>
          <a:off x="0" y="0"/>
          <a:ext cx="0" cy="0"/>
          <a:chOff x="0" y="0"/>
          <a:chExt cx="0" cy="0"/>
        </a:xfrm>
      </p:grpSpPr>
      <p:sp>
        <p:nvSpPr>
          <p:cNvPr id="8999" name="Google Shape;8999;gaea516eb6c_0_5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0" name="Google Shape;9000;gaea516eb6c_0_5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8" name="Shape 9618"/>
        <p:cNvGrpSpPr/>
        <p:nvPr/>
      </p:nvGrpSpPr>
      <p:grpSpPr>
        <a:xfrm>
          <a:off x="0" y="0"/>
          <a:ext cx="0" cy="0"/>
          <a:chOff x="0" y="0"/>
          <a:chExt cx="0" cy="0"/>
        </a:xfrm>
      </p:grpSpPr>
      <p:sp>
        <p:nvSpPr>
          <p:cNvPr id="9619" name="Google Shape;9619;gaea516eb6c_0_6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0" name="Google Shape;9620;gaea516eb6c_0_6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2" name="Shape 10212"/>
        <p:cNvGrpSpPr/>
        <p:nvPr/>
      </p:nvGrpSpPr>
      <p:grpSpPr>
        <a:xfrm>
          <a:off x="0" y="0"/>
          <a:ext cx="0" cy="0"/>
          <a:chOff x="0" y="0"/>
          <a:chExt cx="0" cy="0"/>
        </a:xfrm>
      </p:grpSpPr>
      <p:sp>
        <p:nvSpPr>
          <p:cNvPr id="10213" name="Google Shape;10213;gaea516eb6c_0_6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4" name="Google Shape;10214;gaea516eb6c_0_6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898feb88a6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898feb88a6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3" name="Shape 10533"/>
        <p:cNvGrpSpPr/>
        <p:nvPr/>
      </p:nvGrpSpPr>
      <p:grpSpPr>
        <a:xfrm>
          <a:off x="0" y="0"/>
          <a:ext cx="0" cy="0"/>
          <a:chOff x="0" y="0"/>
          <a:chExt cx="0" cy="0"/>
        </a:xfrm>
      </p:grpSpPr>
      <p:sp>
        <p:nvSpPr>
          <p:cNvPr id="10534" name="Google Shape;10534;gaea516eb6c_0_7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5" name="Google Shape;10535;gaea516eb6c_0_7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8" name="Shape 10838"/>
        <p:cNvGrpSpPr/>
        <p:nvPr/>
      </p:nvGrpSpPr>
      <p:grpSpPr>
        <a:xfrm>
          <a:off x="0" y="0"/>
          <a:ext cx="0" cy="0"/>
          <a:chOff x="0" y="0"/>
          <a:chExt cx="0" cy="0"/>
        </a:xfrm>
      </p:grpSpPr>
      <p:sp>
        <p:nvSpPr>
          <p:cNvPr id="10839" name="Google Shape;10839;gaea516eb6c_0_7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0" name="Google Shape;10840;gaea516eb6c_0_7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898feb88a6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898feb88a6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aefdb45ea0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aefdb45ea0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aefdb45ea0_1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aefdb45ea0_1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aefdb45ea0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aefdb45ea0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8" name="Shape 8"/>
        <p:cNvGrpSpPr/>
        <p:nvPr/>
      </p:nvGrpSpPr>
      <p:grpSpPr>
        <a:xfrm>
          <a:off x="0" y="0"/>
          <a:ext cx="0" cy="0"/>
          <a:chOff x="0" y="0"/>
          <a:chExt cx="0" cy="0"/>
        </a:xfrm>
      </p:grpSpPr>
      <p:sp>
        <p:nvSpPr>
          <p:cNvPr id="9" name="Google Shape;9;p2"/>
          <p:cNvSpPr/>
          <p:nvPr/>
        </p:nvSpPr>
        <p:spPr>
          <a:xfrm>
            <a:off x="-19100" y="5512952"/>
            <a:ext cx="9667117" cy="4774184"/>
          </a:xfrm>
          <a:custGeom>
            <a:rect b="b" l="l" r="r" t="t"/>
            <a:pathLst>
              <a:path extrusionOk="0" h="59200" w="102558">
                <a:moveTo>
                  <a:pt x="38904" y="0"/>
                </a:moveTo>
                <a:cubicBezTo>
                  <a:pt x="27235" y="0"/>
                  <a:pt x="12100" y="8198"/>
                  <a:pt x="1" y="17101"/>
                </a:cubicBezTo>
                <a:lnTo>
                  <a:pt x="1" y="59200"/>
                </a:lnTo>
                <a:lnTo>
                  <a:pt x="95619" y="59200"/>
                </a:lnTo>
                <a:cubicBezTo>
                  <a:pt x="101189" y="53300"/>
                  <a:pt x="102557" y="42303"/>
                  <a:pt x="95808" y="33714"/>
                </a:cubicBezTo>
                <a:cubicBezTo>
                  <a:pt x="92171" y="29067"/>
                  <a:pt x="86658" y="27332"/>
                  <a:pt x="80516" y="27332"/>
                </a:cubicBezTo>
                <a:cubicBezTo>
                  <a:pt x="71439" y="27332"/>
                  <a:pt x="60988" y="31121"/>
                  <a:pt x="53190" y="34894"/>
                </a:cubicBezTo>
                <a:cubicBezTo>
                  <a:pt x="49856" y="36507"/>
                  <a:pt x="47141" y="37183"/>
                  <a:pt x="45014" y="37183"/>
                </a:cubicBezTo>
                <a:cubicBezTo>
                  <a:pt x="38803" y="37183"/>
                  <a:pt x="37601" y="31414"/>
                  <a:pt x="40589" y="26351"/>
                </a:cubicBezTo>
                <a:cubicBezTo>
                  <a:pt x="44601" y="19508"/>
                  <a:pt x="59751" y="7473"/>
                  <a:pt x="46630" y="1526"/>
                </a:cubicBezTo>
                <a:cubicBezTo>
                  <a:pt x="44316" y="474"/>
                  <a:pt x="41710" y="0"/>
                  <a:pt x="38904" y="0"/>
                </a:cubicBezTo>
                <a:close/>
              </a:path>
            </a:pathLst>
          </a:custGeom>
          <a:solidFill>
            <a:srgbClr val="F8EDD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 name="Google Shape;10;p2"/>
          <p:cNvSpPr/>
          <p:nvPr/>
        </p:nvSpPr>
        <p:spPr>
          <a:xfrm>
            <a:off x="8553547" y="-14834"/>
            <a:ext cx="9755219" cy="6934828"/>
          </a:xfrm>
          <a:custGeom>
            <a:rect b="b" l="l" r="r" t="t"/>
            <a:pathLst>
              <a:path extrusionOk="0" h="85378" w="102746">
                <a:moveTo>
                  <a:pt x="16425" y="0"/>
                </a:moveTo>
                <a:cubicBezTo>
                  <a:pt x="5805" y="15339"/>
                  <a:pt x="0" y="34170"/>
                  <a:pt x="10289" y="42288"/>
                </a:cubicBezTo>
                <a:cubicBezTo>
                  <a:pt x="14540" y="45628"/>
                  <a:pt x="19564" y="46716"/>
                  <a:pt x="25037" y="46716"/>
                </a:cubicBezTo>
                <a:cubicBezTo>
                  <a:pt x="35275" y="46716"/>
                  <a:pt x="47087" y="42908"/>
                  <a:pt x="58353" y="42908"/>
                </a:cubicBezTo>
                <a:cubicBezTo>
                  <a:pt x="63533" y="42908"/>
                  <a:pt x="68599" y="43713"/>
                  <a:pt x="73343" y="46063"/>
                </a:cubicBezTo>
                <a:cubicBezTo>
                  <a:pt x="93873" y="56258"/>
                  <a:pt x="84434" y="76410"/>
                  <a:pt x="99631" y="84528"/>
                </a:cubicBezTo>
                <a:cubicBezTo>
                  <a:pt x="100669" y="85094"/>
                  <a:pt x="101707" y="85378"/>
                  <a:pt x="102746" y="85378"/>
                </a:cubicBezTo>
                <a:lnTo>
                  <a:pt x="102746"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 name="Google Shape;11;p2"/>
          <p:cNvSpPr/>
          <p:nvPr/>
        </p:nvSpPr>
        <p:spPr>
          <a:xfrm>
            <a:off x="18263884" y="7968426"/>
            <a:ext cx="24898" cy="46053"/>
          </a:xfrm>
          <a:custGeom>
            <a:rect b="b" l="l" r="r" t="t"/>
            <a:pathLst>
              <a:path extrusionOk="0" h="614" w="284">
                <a:moveTo>
                  <a:pt x="1" y="0"/>
                </a:moveTo>
                <a:lnTo>
                  <a:pt x="1" y="614"/>
                </a:lnTo>
                <a:cubicBezTo>
                  <a:pt x="142" y="614"/>
                  <a:pt x="284" y="472"/>
                  <a:pt x="284" y="331"/>
                </a:cubicBezTo>
                <a:cubicBezTo>
                  <a:pt x="284" y="142"/>
                  <a:pt x="142" y="0"/>
                  <a:pt x="1"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 name="Google Shape;12;p2"/>
          <p:cNvSpPr/>
          <p:nvPr/>
        </p:nvSpPr>
        <p:spPr>
          <a:xfrm>
            <a:off x="13919397" y="7968426"/>
            <a:ext cx="4344575" cy="46053"/>
          </a:xfrm>
          <a:custGeom>
            <a:rect b="b" l="l" r="r" t="t"/>
            <a:pathLst>
              <a:path extrusionOk="0" h="614" w="49556">
                <a:moveTo>
                  <a:pt x="330" y="0"/>
                </a:moveTo>
                <a:cubicBezTo>
                  <a:pt x="142" y="0"/>
                  <a:pt x="0" y="142"/>
                  <a:pt x="0" y="331"/>
                </a:cubicBezTo>
                <a:cubicBezTo>
                  <a:pt x="0" y="472"/>
                  <a:pt x="142" y="614"/>
                  <a:pt x="330" y="614"/>
                </a:cubicBezTo>
                <a:lnTo>
                  <a:pt x="49556" y="614"/>
                </a:lnTo>
                <a:lnTo>
                  <a:pt x="49556"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 name="Google Shape;13;p2"/>
          <p:cNvSpPr/>
          <p:nvPr/>
        </p:nvSpPr>
        <p:spPr>
          <a:xfrm>
            <a:off x="15450290" y="7642754"/>
            <a:ext cx="1059317" cy="46053"/>
          </a:xfrm>
          <a:custGeom>
            <a:rect b="b" l="l" r="r" t="t"/>
            <a:pathLst>
              <a:path extrusionOk="0" h="614" w="12083">
                <a:moveTo>
                  <a:pt x="331" y="0"/>
                </a:moveTo>
                <a:cubicBezTo>
                  <a:pt x="142" y="0"/>
                  <a:pt x="1" y="142"/>
                  <a:pt x="1" y="283"/>
                </a:cubicBezTo>
                <a:cubicBezTo>
                  <a:pt x="1" y="472"/>
                  <a:pt x="142" y="614"/>
                  <a:pt x="331" y="614"/>
                </a:cubicBezTo>
                <a:lnTo>
                  <a:pt x="11800" y="614"/>
                </a:lnTo>
                <a:cubicBezTo>
                  <a:pt x="11941" y="614"/>
                  <a:pt x="12083" y="472"/>
                  <a:pt x="12083" y="283"/>
                </a:cubicBezTo>
                <a:cubicBezTo>
                  <a:pt x="12083" y="142"/>
                  <a:pt x="11941" y="0"/>
                  <a:pt x="11800"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 name="Google Shape;14;p2"/>
          <p:cNvSpPr/>
          <p:nvPr/>
        </p:nvSpPr>
        <p:spPr>
          <a:xfrm>
            <a:off x="18263884" y="7642754"/>
            <a:ext cx="24898" cy="46053"/>
          </a:xfrm>
          <a:custGeom>
            <a:rect b="b" l="l" r="r" t="t"/>
            <a:pathLst>
              <a:path extrusionOk="0" h="614" w="284">
                <a:moveTo>
                  <a:pt x="1" y="0"/>
                </a:moveTo>
                <a:lnTo>
                  <a:pt x="1" y="614"/>
                </a:lnTo>
                <a:cubicBezTo>
                  <a:pt x="142" y="614"/>
                  <a:pt x="284" y="472"/>
                  <a:pt x="284" y="283"/>
                </a:cubicBezTo>
                <a:cubicBezTo>
                  <a:pt x="284" y="142"/>
                  <a:pt x="142" y="0"/>
                  <a:pt x="1"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 name="Google Shape;15;p2"/>
          <p:cNvSpPr/>
          <p:nvPr/>
        </p:nvSpPr>
        <p:spPr>
          <a:xfrm>
            <a:off x="16919201" y="7642754"/>
            <a:ext cx="1344770" cy="46053"/>
          </a:xfrm>
          <a:custGeom>
            <a:rect b="b" l="l" r="r" t="t"/>
            <a:pathLst>
              <a:path extrusionOk="0" h="614" w="15339">
                <a:moveTo>
                  <a:pt x="283" y="0"/>
                </a:moveTo>
                <a:cubicBezTo>
                  <a:pt x="142" y="0"/>
                  <a:pt x="0" y="142"/>
                  <a:pt x="0" y="283"/>
                </a:cubicBezTo>
                <a:cubicBezTo>
                  <a:pt x="0" y="472"/>
                  <a:pt x="142" y="614"/>
                  <a:pt x="283" y="614"/>
                </a:cubicBezTo>
                <a:lnTo>
                  <a:pt x="15339" y="614"/>
                </a:lnTo>
                <a:lnTo>
                  <a:pt x="15339"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 name="Google Shape;16;p2"/>
          <p:cNvSpPr/>
          <p:nvPr/>
        </p:nvSpPr>
        <p:spPr>
          <a:xfrm>
            <a:off x="12422666" y="782451"/>
            <a:ext cx="5465961" cy="46128"/>
          </a:xfrm>
          <a:custGeom>
            <a:rect b="b" l="l" r="r" t="t"/>
            <a:pathLst>
              <a:path extrusionOk="0" h="615" w="62347">
                <a:moveTo>
                  <a:pt x="284" y="1"/>
                </a:moveTo>
                <a:cubicBezTo>
                  <a:pt x="142" y="1"/>
                  <a:pt x="0" y="142"/>
                  <a:pt x="0" y="284"/>
                </a:cubicBezTo>
                <a:cubicBezTo>
                  <a:pt x="0" y="473"/>
                  <a:pt x="142" y="614"/>
                  <a:pt x="284" y="614"/>
                </a:cubicBezTo>
                <a:lnTo>
                  <a:pt x="62016" y="614"/>
                </a:lnTo>
                <a:cubicBezTo>
                  <a:pt x="62205" y="614"/>
                  <a:pt x="62346" y="473"/>
                  <a:pt x="62346" y="284"/>
                </a:cubicBezTo>
                <a:cubicBezTo>
                  <a:pt x="62346" y="142"/>
                  <a:pt x="62205" y="1"/>
                  <a:pt x="62016"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 name="Google Shape;17;p2"/>
          <p:cNvSpPr/>
          <p:nvPr/>
        </p:nvSpPr>
        <p:spPr>
          <a:xfrm>
            <a:off x="15757633" y="1129350"/>
            <a:ext cx="835846" cy="42603"/>
          </a:xfrm>
          <a:custGeom>
            <a:rect b="b" l="l" r="r" t="t"/>
            <a:pathLst>
              <a:path extrusionOk="0" h="568" w="9534">
                <a:moveTo>
                  <a:pt x="331" y="1"/>
                </a:moveTo>
                <a:cubicBezTo>
                  <a:pt x="142" y="1"/>
                  <a:pt x="0" y="143"/>
                  <a:pt x="0" y="284"/>
                </a:cubicBezTo>
                <a:cubicBezTo>
                  <a:pt x="0" y="473"/>
                  <a:pt x="142" y="567"/>
                  <a:pt x="331" y="567"/>
                </a:cubicBezTo>
                <a:lnTo>
                  <a:pt x="9251" y="567"/>
                </a:lnTo>
                <a:cubicBezTo>
                  <a:pt x="9392" y="567"/>
                  <a:pt x="9534" y="473"/>
                  <a:pt x="9534" y="284"/>
                </a:cubicBezTo>
                <a:cubicBezTo>
                  <a:pt x="9534" y="143"/>
                  <a:pt x="9392" y="1"/>
                  <a:pt x="9251"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 name="Google Shape;18;p2"/>
          <p:cNvSpPr/>
          <p:nvPr/>
        </p:nvSpPr>
        <p:spPr>
          <a:xfrm>
            <a:off x="13688797" y="1129350"/>
            <a:ext cx="1725433" cy="42603"/>
          </a:xfrm>
          <a:custGeom>
            <a:rect b="b" l="l" r="r" t="t"/>
            <a:pathLst>
              <a:path extrusionOk="0" h="568" w="19681">
                <a:moveTo>
                  <a:pt x="331" y="1"/>
                </a:moveTo>
                <a:cubicBezTo>
                  <a:pt x="142" y="1"/>
                  <a:pt x="0" y="143"/>
                  <a:pt x="0" y="284"/>
                </a:cubicBezTo>
                <a:cubicBezTo>
                  <a:pt x="0" y="473"/>
                  <a:pt x="142" y="567"/>
                  <a:pt x="331" y="567"/>
                </a:cubicBezTo>
                <a:lnTo>
                  <a:pt x="19398" y="567"/>
                </a:lnTo>
                <a:cubicBezTo>
                  <a:pt x="19587" y="567"/>
                  <a:pt x="19681" y="473"/>
                  <a:pt x="19681" y="284"/>
                </a:cubicBezTo>
                <a:cubicBezTo>
                  <a:pt x="19681" y="143"/>
                  <a:pt x="19587" y="1"/>
                  <a:pt x="19398"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 name="Google Shape;19;p2"/>
          <p:cNvSpPr/>
          <p:nvPr/>
        </p:nvSpPr>
        <p:spPr>
          <a:xfrm>
            <a:off x="294" y="4828492"/>
            <a:ext cx="29019" cy="46053"/>
          </a:xfrm>
          <a:custGeom>
            <a:rect b="b" l="l" r="r" t="t"/>
            <a:pathLst>
              <a:path extrusionOk="0" h="614" w="331">
                <a:moveTo>
                  <a:pt x="331" y="0"/>
                </a:moveTo>
                <a:cubicBezTo>
                  <a:pt x="142" y="0"/>
                  <a:pt x="0" y="142"/>
                  <a:pt x="0" y="331"/>
                </a:cubicBezTo>
                <a:cubicBezTo>
                  <a:pt x="0" y="472"/>
                  <a:pt x="142" y="614"/>
                  <a:pt x="331" y="614"/>
                </a:cubicBezTo>
                <a:lnTo>
                  <a:pt x="331" y="0"/>
                </a:lnTo>
                <a:close/>
              </a:path>
            </a:pathLst>
          </a:custGeom>
          <a:solidFill>
            <a:srgbClr val="E4AC8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 name="Google Shape;20;p2"/>
          <p:cNvSpPr/>
          <p:nvPr/>
        </p:nvSpPr>
        <p:spPr>
          <a:xfrm>
            <a:off x="6902525" y="8429242"/>
            <a:ext cx="1651001" cy="46053"/>
          </a:xfrm>
          <a:custGeom>
            <a:rect b="b" l="l" r="r" t="t"/>
            <a:pathLst>
              <a:path extrusionOk="0" h="614" w="18832">
                <a:moveTo>
                  <a:pt x="1" y="0"/>
                </a:moveTo>
                <a:lnTo>
                  <a:pt x="1" y="614"/>
                </a:lnTo>
                <a:lnTo>
                  <a:pt x="18549" y="614"/>
                </a:lnTo>
                <a:cubicBezTo>
                  <a:pt x="18690" y="614"/>
                  <a:pt x="18832" y="472"/>
                  <a:pt x="18832" y="331"/>
                </a:cubicBezTo>
                <a:cubicBezTo>
                  <a:pt x="18832" y="142"/>
                  <a:pt x="18690" y="0"/>
                  <a:pt x="18549"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 name="Google Shape;21;p2"/>
          <p:cNvSpPr/>
          <p:nvPr/>
        </p:nvSpPr>
        <p:spPr>
          <a:xfrm>
            <a:off x="8221716" y="8633223"/>
            <a:ext cx="695223" cy="46128"/>
          </a:xfrm>
          <a:custGeom>
            <a:rect b="b" l="l" r="r" t="t"/>
            <a:pathLst>
              <a:path extrusionOk="0" h="615" w="7930">
                <a:moveTo>
                  <a:pt x="331" y="1"/>
                </a:moveTo>
                <a:cubicBezTo>
                  <a:pt x="142" y="1"/>
                  <a:pt x="1" y="142"/>
                  <a:pt x="1" y="284"/>
                </a:cubicBezTo>
                <a:cubicBezTo>
                  <a:pt x="1" y="473"/>
                  <a:pt x="142" y="614"/>
                  <a:pt x="331" y="614"/>
                </a:cubicBezTo>
                <a:lnTo>
                  <a:pt x="7599" y="614"/>
                </a:lnTo>
                <a:cubicBezTo>
                  <a:pt x="7788" y="614"/>
                  <a:pt x="7929" y="473"/>
                  <a:pt x="7929" y="284"/>
                </a:cubicBezTo>
                <a:cubicBezTo>
                  <a:pt x="7929" y="142"/>
                  <a:pt x="7788" y="1"/>
                  <a:pt x="7599"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 name="Google Shape;22;p2"/>
          <p:cNvSpPr txBox="1"/>
          <p:nvPr>
            <p:ph idx="1" type="subTitle"/>
          </p:nvPr>
        </p:nvSpPr>
        <p:spPr>
          <a:xfrm>
            <a:off x="1561201" y="7171650"/>
            <a:ext cx="7035000" cy="1288800"/>
          </a:xfrm>
          <a:prstGeom prst="rect">
            <a:avLst/>
          </a:prstGeom>
        </p:spPr>
        <p:txBody>
          <a:bodyPr anchorCtr="0" anchor="ctr" bIns="182850" lIns="182850" spcFirstLastPara="1" rIns="182850" wrap="square" tIns="182850">
            <a:noAutofit/>
          </a:bodyPr>
          <a:lstStyle>
            <a:lvl1pPr lvl="0">
              <a:lnSpc>
                <a:spcPct val="100000"/>
              </a:lnSpc>
              <a:spcBef>
                <a:spcPts val="0"/>
              </a:spcBef>
              <a:spcAft>
                <a:spcPts val="0"/>
              </a:spcAft>
              <a:buClr>
                <a:schemeClr val="accent1"/>
              </a:buClr>
              <a:buSzPts val="4800"/>
              <a:buNone/>
              <a:defRPr sz="4000">
                <a:solidFill>
                  <a:schemeClr val="accent1"/>
                </a:solidFill>
              </a:defRPr>
            </a:lvl1pPr>
            <a:lvl2pPr lvl="1" algn="ctr">
              <a:lnSpc>
                <a:spcPct val="100000"/>
              </a:lnSpc>
              <a:spcBef>
                <a:spcPts val="0"/>
              </a:spcBef>
              <a:spcAft>
                <a:spcPts val="0"/>
              </a:spcAft>
              <a:buClr>
                <a:schemeClr val="accent1"/>
              </a:buClr>
              <a:buSzPts val="4800"/>
              <a:buNone/>
              <a:defRPr sz="4800">
                <a:solidFill>
                  <a:schemeClr val="accent1"/>
                </a:solidFill>
              </a:defRPr>
            </a:lvl2pPr>
            <a:lvl3pPr lvl="2" algn="ctr">
              <a:lnSpc>
                <a:spcPct val="100000"/>
              </a:lnSpc>
              <a:spcBef>
                <a:spcPts val="0"/>
              </a:spcBef>
              <a:spcAft>
                <a:spcPts val="0"/>
              </a:spcAft>
              <a:buClr>
                <a:schemeClr val="accent1"/>
              </a:buClr>
              <a:buSzPts val="4800"/>
              <a:buNone/>
              <a:defRPr sz="4800">
                <a:solidFill>
                  <a:schemeClr val="accent1"/>
                </a:solidFill>
              </a:defRPr>
            </a:lvl3pPr>
            <a:lvl4pPr lvl="3" algn="ctr">
              <a:lnSpc>
                <a:spcPct val="100000"/>
              </a:lnSpc>
              <a:spcBef>
                <a:spcPts val="0"/>
              </a:spcBef>
              <a:spcAft>
                <a:spcPts val="0"/>
              </a:spcAft>
              <a:buClr>
                <a:schemeClr val="accent1"/>
              </a:buClr>
              <a:buSzPts val="4800"/>
              <a:buNone/>
              <a:defRPr sz="4800">
                <a:solidFill>
                  <a:schemeClr val="accent1"/>
                </a:solidFill>
              </a:defRPr>
            </a:lvl4pPr>
            <a:lvl5pPr lvl="4" algn="ctr">
              <a:lnSpc>
                <a:spcPct val="100000"/>
              </a:lnSpc>
              <a:spcBef>
                <a:spcPts val="0"/>
              </a:spcBef>
              <a:spcAft>
                <a:spcPts val="0"/>
              </a:spcAft>
              <a:buClr>
                <a:schemeClr val="accent1"/>
              </a:buClr>
              <a:buSzPts val="4800"/>
              <a:buNone/>
              <a:defRPr sz="4800">
                <a:solidFill>
                  <a:schemeClr val="accent1"/>
                </a:solidFill>
              </a:defRPr>
            </a:lvl5pPr>
            <a:lvl6pPr lvl="5" algn="ctr">
              <a:lnSpc>
                <a:spcPct val="100000"/>
              </a:lnSpc>
              <a:spcBef>
                <a:spcPts val="0"/>
              </a:spcBef>
              <a:spcAft>
                <a:spcPts val="0"/>
              </a:spcAft>
              <a:buClr>
                <a:schemeClr val="accent1"/>
              </a:buClr>
              <a:buSzPts val="4800"/>
              <a:buNone/>
              <a:defRPr sz="4800">
                <a:solidFill>
                  <a:schemeClr val="accent1"/>
                </a:solidFill>
              </a:defRPr>
            </a:lvl6pPr>
            <a:lvl7pPr lvl="6" algn="ctr">
              <a:lnSpc>
                <a:spcPct val="100000"/>
              </a:lnSpc>
              <a:spcBef>
                <a:spcPts val="0"/>
              </a:spcBef>
              <a:spcAft>
                <a:spcPts val="0"/>
              </a:spcAft>
              <a:buClr>
                <a:schemeClr val="accent1"/>
              </a:buClr>
              <a:buSzPts val="4800"/>
              <a:buNone/>
              <a:defRPr sz="4800">
                <a:solidFill>
                  <a:schemeClr val="accent1"/>
                </a:solidFill>
              </a:defRPr>
            </a:lvl7pPr>
            <a:lvl8pPr lvl="7" algn="ctr">
              <a:lnSpc>
                <a:spcPct val="100000"/>
              </a:lnSpc>
              <a:spcBef>
                <a:spcPts val="0"/>
              </a:spcBef>
              <a:spcAft>
                <a:spcPts val="0"/>
              </a:spcAft>
              <a:buClr>
                <a:schemeClr val="accent1"/>
              </a:buClr>
              <a:buSzPts val="4800"/>
              <a:buNone/>
              <a:defRPr sz="4800">
                <a:solidFill>
                  <a:schemeClr val="accent1"/>
                </a:solidFill>
              </a:defRPr>
            </a:lvl8pPr>
            <a:lvl9pPr lvl="8" algn="ctr">
              <a:lnSpc>
                <a:spcPct val="100000"/>
              </a:lnSpc>
              <a:spcBef>
                <a:spcPts val="0"/>
              </a:spcBef>
              <a:spcAft>
                <a:spcPts val="0"/>
              </a:spcAft>
              <a:buClr>
                <a:schemeClr val="accent1"/>
              </a:buClr>
              <a:buSzPts val="4800"/>
              <a:buNone/>
              <a:defRPr sz="4800">
                <a:solidFill>
                  <a:schemeClr val="accent1"/>
                </a:solidFill>
              </a:defRPr>
            </a:lvl9pPr>
          </a:lstStyle>
          <a:p/>
        </p:txBody>
      </p:sp>
      <p:sp>
        <p:nvSpPr>
          <p:cNvPr id="23" name="Google Shape;23;p2"/>
          <p:cNvSpPr txBox="1"/>
          <p:nvPr>
            <p:ph type="ctrTitle"/>
          </p:nvPr>
        </p:nvSpPr>
        <p:spPr>
          <a:xfrm>
            <a:off x="1452450" y="1375402"/>
            <a:ext cx="9147600" cy="5916600"/>
          </a:xfrm>
          <a:prstGeom prst="rect">
            <a:avLst/>
          </a:prstGeom>
        </p:spPr>
        <p:txBody>
          <a:bodyPr anchorCtr="0" anchor="b" bIns="182850" lIns="182850" spcFirstLastPara="1" rIns="182850" wrap="square" tIns="182850">
            <a:noAutofit/>
          </a:bodyPr>
          <a:lstStyle>
            <a:lvl1pPr lvl="0" rtl="0" algn="l">
              <a:lnSpc>
                <a:spcPct val="80000"/>
              </a:lnSpc>
              <a:spcBef>
                <a:spcPts val="0"/>
              </a:spcBef>
              <a:spcAft>
                <a:spcPts val="0"/>
              </a:spcAft>
              <a:buSzPts val="14400"/>
              <a:buNone/>
              <a:defRPr sz="13200"/>
            </a:lvl1pPr>
            <a:lvl2pPr lvl="1" rtl="0" algn="ctr">
              <a:lnSpc>
                <a:spcPct val="80000"/>
              </a:lnSpc>
              <a:spcBef>
                <a:spcPts val="0"/>
              </a:spcBef>
              <a:spcAft>
                <a:spcPts val="0"/>
              </a:spcAft>
              <a:buSzPts val="14400"/>
              <a:buNone/>
              <a:defRPr sz="14400"/>
            </a:lvl2pPr>
            <a:lvl3pPr lvl="2" rtl="0" algn="ctr">
              <a:lnSpc>
                <a:spcPct val="80000"/>
              </a:lnSpc>
              <a:spcBef>
                <a:spcPts val="0"/>
              </a:spcBef>
              <a:spcAft>
                <a:spcPts val="0"/>
              </a:spcAft>
              <a:buSzPts val="14400"/>
              <a:buNone/>
              <a:defRPr sz="14400"/>
            </a:lvl3pPr>
            <a:lvl4pPr lvl="3" rtl="0" algn="ctr">
              <a:lnSpc>
                <a:spcPct val="80000"/>
              </a:lnSpc>
              <a:spcBef>
                <a:spcPts val="0"/>
              </a:spcBef>
              <a:spcAft>
                <a:spcPts val="0"/>
              </a:spcAft>
              <a:buSzPts val="14400"/>
              <a:buNone/>
              <a:defRPr sz="14400"/>
            </a:lvl4pPr>
            <a:lvl5pPr lvl="4" rtl="0" algn="ctr">
              <a:lnSpc>
                <a:spcPct val="80000"/>
              </a:lnSpc>
              <a:spcBef>
                <a:spcPts val="0"/>
              </a:spcBef>
              <a:spcAft>
                <a:spcPts val="0"/>
              </a:spcAft>
              <a:buSzPts val="14400"/>
              <a:buNone/>
              <a:defRPr sz="14400"/>
            </a:lvl5pPr>
            <a:lvl6pPr lvl="5" rtl="0" algn="ctr">
              <a:lnSpc>
                <a:spcPct val="80000"/>
              </a:lnSpc>
              <a:spcBef>
                <a:spcPts val="0"/>
              </a:spcBef>
              <a:spcAft>
                <a:spcPts val="0"/>
              </a:spcAft>
              <a:buSzPts val="14400"/>
              <a:buNone/>
              <a:defRPr sz="14400"/>
            </a:lvl6pPr>
            <a:lvl7pPr lvl="6" rtl="0" algn="ctr">
              <a:lnSpc>
                <a:spcPct val="80000"/>
              </a:lnSpc>
              <a:spcBef>
                <a:spcPts val="0"/>
              </a:spcBef>
              <a:spcAft>
                <a:spcPts val="0"/>
              </a:spcAft>
              <a:buSzPts val="14400"/>
              <a:buNone/>
              <a:defRPr sz="14400"/>
            </a:lvl7pPr>
            <a:lvl8pPr lvl="7" rtl="0" algn="ctr">
              <a:lnSpc>
                <a:spcPct val="80000"/>
              </a:lnSpc>
              <a:spcBef>
                <a:spcPts val="0"/>
              </a:spcBef>
              <a:spcAft>
                <a:spcPts val="0"/>
              </a:spcAft>
              <a:buSzPts val="14400"/>
              <a:buNone/>
              <a:defRPr sz="14400"/>
            </a:lvl8pPr>
            <a:lvl9pPr lvl="8" rtl="0" algn="ctr">
              <a:lnSpc>
                <a:spcPct val="80000"/>
              </a:lnSpc>
              <a:spcBef>
                <a:spcPts val="0"/>
              </a:spcBef>
              <a:spcAft>
                <a:spcPts val="0"/>
              </a:spcAft>
              <a:buSzPts val="14400"/>
              <a:buNone/>
              <a:defRPr sz="144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0" name="Shape 110"/>
        <p:cNvGrpSpPr/>
        <p:nvPr/>
      </p:nvGrpSpPr>
      <p:grpSpPr>
        <a:xfrm>
          <a:off x="0" y="0"/>
          <a:ext cx="0" cy="0"/>
          <a:chOff x="0" y="0"/>
          <a:chExt cx="0" cy="0"/>
        </a:xfrm>
      </p:grpSpPr>
      <p:sp>
        <p:nvSpPr>
          <p:cNvPr id="111" name="Google Shape;111;p11"/>
          <p:cNvSpPr txBox="1"/>
          <p:nvPr>
            <p:ph hasCustomPrompt="1" type="title"/>
          </p:nvPr>
        </p:nvSpPr>
        <p:spPr>
          <a:xfrm>
            <a:off x="3633725" y="3415175"/>
            <a:ext cx="11023200" cy="2802600"/>
          </a:xfrm>
          <a:prstGeom prst="rect">
            <a:avLst/>
          </a:prstGeom>
        </p:spPr>
        <p:txBody>
          <a:bodyPr anchorCtr="0" anchor="b" bIns="182850" lIns="182850" spcFirstLastPara="1" rIns="182850" wrap="square" tIns="182850">
            <a:noAutofit/>
          </a:bodyPr>
          <a:lstStyle>
            <a:lvl1pPr lvl="0" algn="ctr">
              <a:spcBef>
                <a:spcPts val="0"/>
              </a:spcBef>
              <a:spcAft>
                <a:spcPts val="0"/>
              </a:spcAft>
              <a:buClr>
                <a:schemeClr val="accent1"/>
              </a:buClr>
              <a:buSzPts val="14400"/>
              <a:buNone/>
              <a:defRPr sz="18000">
                <a:solidFill>
                  <a:schemeClr val="accent1"/>
                </a:solidFill>
              </a:defRPr>
            </a:lvl1pPr>
            <a:lvl2pPr lvl="1" algn="ctr">
              <a:spcBef>
                <a:spcPts val="0"/>
              </a:spcBef>
              <a:spcAft>
                <a:spcPts val="0"/>
              </a:spcAft>
              <a:buClr>
                <a:schemeClr val="accent1"/>
              </a:buClr>
              <a:buSzPts val="14400"/>
              <a:buNone/>
              <a:defRPr sz="14400">
                <a:solidFill>
                  <a:schemeClr val="accent1"/>
                </a:solidFill>
              </a:defRPr>
            </a:lvl2pPr>
            <a:lvl3pPr lvl="2" algn="ctr">
              <a:spcBef>
                <a:spcPts val="0"/>
              </a:spcBef>
              <a:spcAft>
                <a:spcPts val="0"/>
              </a:spcAft>
              <a:buClr>
                <a:schemeClr val="accent1"/>
              </a:buClr>
              <a:buSzPts val="14400"/>
              <a:buNone/>
              <a:defRPr sz="14400">
                <a:solidFill>
                  <a:schemeClr val="accent1"/>
                </a:solidFill>
              </a:defRPr>
            </a:lvl3pPr>
            <a:lvl4pPr lvl="3" algn="ctr">
              <a:spcBef>
                <a:spcPts val="0"/>
              </a:spcBef>
              <a:spcAft>
                <a:spcPts val="0"/>
              </a:spcAft>
              <a:buClr>
                <a:schemeClr val="accent1"/>
              </a:buClr>
              <a:buSzPts val="14400"/>
              <a:buNone/>
              <a:defRPr sz="14400">
                <a:solidFill>
                  <a:schemeClr val="accent1"/>
                </a:solidFill>
              </a:defRPr>
            </a:lvl4pPr>
            <a:lvl5pPr lvl="4" algn="ctr">
              <a:spcBef>
                <a:spcPts val="0"/>
              </a:spcBef>
              <a:spcAft>
                <a:spcPts val="0"/>
              </a:spcAft>
              <a:buClr>
                <a:schemeClr val="accent1"/>
              </a:buClr>
              <a:buSzPts val="14400"/>
              <a:buNone/>
              <a:defRPr sz="14400">
                <a:solidFill>
                  <a:schemeClr val="accent1"/>
                </a:solidFill>
              </a:defRPr>
            </a:lvl5pPr>
            <a:lvl6pPr lvl="5" algn="ctr">
              <a:spcBef>
                <a:spcPts val="0"/>
              </a:spcBef>
              <a:spcAft>
                <a:spcPts val="0"/>
              </a:spcAft>
              <a:buClr>
                <a:schemeClr val="accent1"/>
              </a:buClr>
              <a:buSzPts val="14400"/>
              <a:buNone/>
              <a:defRPr sz="14400">
                <a:solidFill>
                  <a:schemeClr val="accent1"/>
                </a:solidFill>
              </a:defRPr>
            </a:lvl6pPr>
            <a:lvl7pPr lvl="6" algn="ctr">
              <a:spcBef>
                <a:spcPts val="0"/>
              </a:spcBef>
              <a:spcAft>
                <a:spcPts val="0"/>
              </a:spcAft>
              <a:buClr>
                <a:schemeClr val="accent1"/>
              </a:buClr>
              <a:buSzPts val="14400"/>
              <a:buNone/>
              <a:defRPr sz="14400">
                <a:solidFill>
                  <a:schemeClr val="accent1"/>
                </a:solidFill>
              </a:defRPr>
            </a:lvl7pPr>
            <a:lvl8pPr lvl="7" algn="ctr">
              <a:spcBef>
                <a:spcPts val="0"/>
              </a:spcBef>
              <a:spcAft>
                <a:spcPts val="0"/>
              </a:spcAft>
              <a:buClr>
                <a:schemeClr val="accent1"/>
              </a:buClr>
              <a:buSzPts val="14400"/>
              <a:buNone/>
              <a:defRPr sz="14400">
                <a:solidFill>
                  <a:schemeClr val="accent1"/>
                </a:solidFill>
              </a:defRPr>
            </a:lvl8pPr>
            <a:lvl9pPr lvl="8" algn="ctr">
              <a:spcBef>
                <a:spcPts val="0"/>
              </a:spcBef>
              <a:spcAft>
                <a:spcPts val="0"/>
              </a:spcAft>
              <a:buClr>
                <a:schemeClr val="accent1"/>
              </a:buClr>
              <a:buSzPts val="14400"/>
              <a:buNone/>
              <a:defRPr sz="14400">
                <a:solidFill>
                  <a:schemeClr val="accent1"/>
                </a:solidFill>
              </a:defRPr>
            </a:lvl9pPr>
          </a:lstStyle>
          <a:p>
            <a:r>
              <a:t>xx%</a:t>
            </a:r>
          </a:p>
        </p:txBody>
      </p:sp>
      <p:sp>
        <p:nvSpPr>
          <p:cNvPr id="112" name="Google Shape;112;p11"/>
          <p:cNvSpPr txBox="1"/>
          <p:nvPr>
            <p:ph idx="1" type="subTitle"/>
          </p:nvPr>
        </p:nvSpPr>
        <p:spPr>
          <a:xfrm>
            <a:off x="3631075" y="5943625"/>
            <a:ext cx="11023200" cy="928200"/>
          </a:xfrm>
          <a:prstGeom prst="rect">
            <a:avLst/>
          </a:prstGeom>
        </p:spPr>
        <p:txBody>
          <a:bodyPr anchorCtr="0" anchor="t" bIns="182850" lIns="182850" spcFirstLastPara="1" rIns="182850" wrap="square" tIns="182850">
            <a:noAutofit/>
          </a:bodyPr>
          <a:lstStyle>
            <a:lvl1pPr lvl="0" algn="ctr">
              <a:spcBef>
                <a:spcPts val="0"/>
              </a:spcBef>
              <a:spcAft>
                <a:spcPts val="0"/>
              </a:spcAft>
              <a:buNone/>
              <a:defRPr sz="4000"/>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13" name="Google Shape;113;p11"/>
          <p:cNvSpPr/>
          <p:nvPr/>
        </p:nvSpPr>
        <p:spPr>
          <a:xfrm>
            <a:off x="-19100" y="5512952"/>
            <a:ext cx="9667117" cy="4774184"/>
          </a:xfrm>
          <a:custGeom>
            <a:rect b="b" l="l" r="r" t="t"/>
            <a:pathLst>
              <a:path extrusionOk="0" h="59200" w="102558">
                <a:moveTo>
                  <a:pt x="38904" y="0"/>
                </a:moveTo>
                <a:cubicBezTo>
                  <a:pt x="27235" y="0"/>
                  <a:pt x="12100" y="8198"/>
                  <a:pt x="1" y="17101"/>
                </a:cubicBezTo>
                <a:lnTo>
                  <a:pt x="1" y="59200"/>
                </a:lnTo>
                <a:lnTo>
                  <a:pt x="95619" y="59200"/>
                </a:lnTo>
                <a:cubicBezTo>
                  <a:pt x="101189" y="53300"/>
                  <a:pt x="102557" y="42303"/>
                  <a:pt x="95808" y="33714"/>
                </a:cubicBezTo>
                <a:cubicBezTo>
                  <a:pt x="92171" y="29067"/>
                  <a:pt x="86658" y="27332"/>
                  <a:pt x="80516" y="27332"/>
                </a:cubicBezTo>
                <a:cubicBezTo>
                  <a:pt x="71439" y="27332"/>
                  <a:pt x="60988" y="31121"/>
                  <a:pt x="53190" y="34894"/>
                </a:cubicBezTo>
                <a:cubicBezTo>
                  <a:pt x="49856" y="36507"/>
                  <a:pt x="47141" y="37183"/>
                  <a:pt x="45014" y="37183"/>
                </a:cubicBezTo>
                <a:cubicBezTo>
                  <a:pt x="38803" y="37183"/>
                  <a:pt x="37601" y="31414"/>
                  <a:pt x="40589" y="26351"/>
                </a:cubicBezTo>
                <a:cubicBezTo>
                  <a:pt x="44601" y="19508"/>
                  <a:pt x="59751" y="7473"/>
                  <a:pt x="46630" y="1526"/>
                </a:cubicBezTo>
                <a:cubicBezTo>
                  <a:pt x="44316" y="474"/>
                  <a:pt x="41710" y="0"/>
                  <a:pt x="38904"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 name="Google Shape;114;p11"/>
          <p:cNvSpPr/>
          <p:nvPr/>
        </p:nvSpPr>
        <p:spPr>
          <a:xfrm>
            <a:off x="8553547" y="-14834"/>
            <a:ext cx="9755219" cy="6934828"/>
          </a:xfrm>
          <a:custGeom>
            <a:rect b="b" l="l" r="r" t="t"/>
            <a:pathLst>
              <a:path extrusionOk="0" h="85378" w="102746">
                <a:moveTo>
                  <a:pt x="16425" y="0"/>
                </a:moveTo>
                <a:cubicBezTo>
                  <a:pt x="5805" y="15339"/>
                  <a:pt x="0" y="34170"/>
                  <a:pt x="10289" y="42288"/>
                </a:cubicBezTo>
                <a:cubicBezTo>
                  <a:pt x="14540" y="45628"/>
                  <a:pt x="19564" y="46716"/>
                  <a:pt x="25037" y="46716"/>
                </a:cubicBezTo>
                <a:cubicBezTo>
                  <a:pt x="35275" y="46716"/>
                  <a:pt x="47087" y="42908"/>
                  <a:pt x="58353" y="42908"/>
                </a:cubicBezTo>
                <a:cubicBezTo>
                  <a:pt x="63533" y="42908"/>
                  <a:pt x="68599" y="43713"/>
                  <a:pt x="73343" y="46063"/>
                </a:cubicBezTo>
                <a:cubicBezTo>
                  <a:pt x="93873" y="56258"/>
                  <a:pt x="84434" y="76410"/>
                  <a:pt x="99631" y="84528"/>
                </a:cubicBezTo>
                <a:cubicBezTo>
                  <a:pt x="100669" y="85094"/>
                  <a:pt x="101707" y="85378"/>
                  <a:pt x="102746" y="85378"/>
                </a:cubicBezTo>
                <a:lnTo>
                  <a:pt x="10274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 name="Google Shape;115;p11"/>
          <p:cNvSpPr/>
          <p:nvPr/>
        </p:nvSpPr>
        <p:spPr>
          <a:xfrm>
            <a:off x="18263884" y="7968426"/>
            <a:ext cx="24898" cy="46053"/>
          </a:xfrm>
          <a:custGeom>
            <a:rect b="b" l="l" r="r" t="t"/>
            <a:pathLst>
              <a:path extrusionOk="0" h="614" w="284">
                <a:moveTo>
                  <a:pt x="1" y="0"/>
                </a:moveTo>
                <a:lnTo>
                  <a:pt x="1" y="614"/>
                </a:lnTo>
                <a:cubicBezTo>
                  <a:pt x="142" y="614"/>
                  <a:pt x="284" y="472"/>
                  <a:pt x="284" y="331"/>
                </a:cubicBezTo>
                <a:cubicBezTo>
                  <a:pt x="284" y="142"/>
                  <a:pt x="142" y="0"/>
                  <a:pt x="1"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 name="Google Shape;116;p11"/>
          <p:cNvSpPr/>
          <p:nvPr/>
        </p:nvSpPr>
        <p:spPr>
          <a:xfrm>
            <a:off x="13919397" y="7968426"/>
            <a:ext cx="4344575" cy="46053"/>
          </a:xfrm>
          <a:custGeom>
            <a:rect b="b" l="l" r="r" t="t"/>
            <a:pathLst>
              <a:path extrusionOk="0" h="614" w="49556">
                <a:moveTo>
                  <a:pt x="330" y="0"/>
                </a:moveTo>
                <a:cubicBezTo>
                  <a:pt x="142" y="0"/>
                  <a:pt x="0" y="142"/>
                  <a:pt x="0" y="331"/>
                </a:cubicBezTo>
                <a:cubicBezTo>
                  <a:pt x="0" y="472"/>
                  <a:pt x="142" y="614"/>
                  <a:pt x="330" y="614"/>
                </a:cubicBezTo>
                <a:lnTo>
                  <a:pt x="49556" y="614"/>
                </a:lnTo>
                <a:lnTo>
                  <a:pt x="49556"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 name="Google Shape;117;p11"/>
          <p:cNvSpPr/>
          <p:nvPr/>
        </p:nvSpPr>
        <p:spPr>
          <a:xfrm>
            <a:off x="15450290" y="7642754"/>
            <a:ext cx="1059317" cy="46053"/>
          </a:xfrm>
          <a:custGeom>
            <a:rect b="b" l="l" r="r" t="t"/>
            <a:pathLst>
              <a:path extrusionOk="0" h="614" w="12083">
                <a:moveTo>
                  <a:pt x="331" y="0"/>
                </a:moveTo>
                <a:cubicBezTo>
                  <a:pt x="142" y="0"/>
                  <a:pt x="1" y="142"/>
                  <a:pt x="1" y="283"/>
                </a:cubicBezTo>
                <a:cubicBezTo>
                  <a:pt x="1" y="472"/>
                  <a:pt x="142" y="614"/>
                  <a:pt x="331" y="614"/>
                </a:cubicBezTo>
                <a:lnTo>
                  <a:pt x="11800" y="614"/>
                </a:lnTo>
                <a:cubicBezTo>
                  <a:pt x="11941" y="614"/>
                  <a:pt x="12083" y="472"/>
                  <a:pt x="12083" y="283"/>
                </a:cubicBezTo>
                <a:cubicBezTo>
                  <a:pt x="12083" y="142"/>
                  <a:pt x="11941" y="0"/>
                  <a:pt x="11800"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 name="Google Shape;118;p11"/>
          <p:cNvSpPr/>
          <p:nvPr/>
        </p:nvSpPr>
        <p:spPr>
          <a:xfrm>
            <a:off x="18263884" y="7642754"/>
            <a:ext cx="24898" cy="46053"/>
          </a:xfrm>
          <a:custGeom>
            <a:rect b="b" l="l" r="r" t="t"/>
            <a:pathLst>
              <a:path extrusionOk="0" h="614" w="284">
                <a:moveTo>
                  <a:pt x="1" y="0"/>
                </a:moveTo>
                <a:lnTo>
                  <a:pt x="1" y="614"/>
                </a:lnTo>
                <a:cubicBezTo>
                  <a:pt x="142" y="614"/>
                  <a:pt x="284" y="472"/>
                  <a:pt x="284" y="283"/>
                </a:cubicBezTo>
                <a:cubicBezTo>
                  <a:pt x="284" y="142"/>
                  <a:pt x="142" y="0"/>
                  <a:pt x="1"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 name="Google Shape;119;p11"/>
          <p:cNvSpPr/>
          <p:nvPr/>
        </p:nvSpPr>
        <p:spPr>
          <a:xfrm>
            <a:off x="16919201" y="7642754"/>
            <a:ext cx="1344770" cy="46053"/>
          </a:xfrm>
          <a:custGeom>
            <a:rect b="b" l="l" r="r" t="t"/>
            <a:pathLst>
              <a:path extrusionOk="0" h="614" w="15339">
                <a:moveTo>
                  <a:pt x="283" y="0"/>
                </a:moveTo>
                <a:cubicBezTo>
                  <a:pt x="142" y="0"/>
                  <a:pt x="0" y="142"/>
                  <a:pt x="0" y="283"/>
                </a:cubicBezTo>
                <a:cubicBezTo>
                  <a:pt x="0" y="472"/>
                  <a:pt x="142" y="614"/>
                  <a:pt x="283" y="614"/>
                </a:cubicBezTo>
                <a:lnTo>
                  <a:pt x="15339" y="614"/>
                </a:lnTo>
                <a:lnTo>
                  <a:pt x="15339"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 name="Google Shape;120;p11"/>
          <p:cNvSpPr/>
          <p:nvPr/>
        </p:nvSpPr>
        <p:spPr>
          <a:xfrm>
            <a:off x="12422666" y="782451"/>
            <a:ext cx="5465961" cy="46128"/>
          </a:xfrm>
          <a:custGeom>
            <a:rect b="b" l="l" r="r" t="t"/>
            <a:pathLst>
              <a:path extrusionOk="0" h="615" w="62347">
                <a:moveTo>
                  <a:pt x="284" y="1"/>
                </a:moveTo>
                <a:cubicBezTo>
                  <a:pt x="142" y="1"/>
                  <a:pt x="0" y="142"/>
                  <a:pt x="0" y="284"/>
                </a:cubicBezTo>
                <a:cubicBezTo>
                  <a:pt x="0" y="473"/>
                  <a:pt x="142" y="614"/>
                  <a:pt x="284" y="614"/>
                </a:cubicBezTo>
                <a:lnTo>
                  <a:pt x="62016" y="614"/>
                </a:lnTo>
                <a:cubicBezTo>
                  <a:pt x="62205" y="614"/>
                  <a:pt x="62346" y="473"/>
                  <a:pt x="62346" y="284"/>
                </a:cubicBezTo>
                <a:cubicBezTo>
                  <a:pt x="62346" y="142"/>
                  <a:pt x="62205" y="1"/>
                  <a:pt x="62016"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 name="Google Shape;121;p11"/>
          <p:cNvSpPr/>
          <p:nvPr/>
        </p:nvSpPr>
        <p:spPr>
          <a:xfrm>
            <a:off x="15757633" y="1129350"/>
            <a:ext cx="835846" cy="42603"/>
          </a:xfrm>
          <a:custGeom>
            <a:rect b="b" l="l" r="r" t="t"/>
            <a:pathLst>
              <a:path extrusionOk="0" h="568" w="9534">
                <a:moveTo>
                  <a:pt x="331" y="1"/>
                </a:moveTo>
                <a:cubicBezTo>
                  <a:pt x="142" y="1"/>
                  <a:pt x="0" y="143"/>
                  <a:pt x="0" y="284"/>
                </a:cubicBezTo>
                <a:cubicBezTo>
                  <a:pt x="0" y="473"/>
                  <a:pt x="142" y="567"/>
                  <a:pt x="331" y="567"/>
                </a:cubicBezTo>
                <a:lnTo>
                  <a:pt x="9251" y="567"/>
                </a:lnTo>
                <a:cubicBezTo>
                  <a:pt x="9392" y="567"/>
                  <a:pt x="9534" y="473"/>
                  <a:pt x="9534" y="284"/>
                </a:cubicBezTo>
                <a:cubicBezTo>
                  <a:pt x="9534" y="143"/>
                  <a:pt x="9392" y="1"/>
                  <a:pt x="9251"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 name="Google Shape;122;p11"/>
          <p:cNvSpPr/>
          <p:nvPr/>
        </p:nvSpPr>
        <p:spPr>
          <a:xfrm>
            <a:off x="13688797" y="1129350"/>
            <a:ext cx="1725433" cy="42603"/>
          </a:xfrm>
          <a:custGeom>
            <a:rect b="b" l="l" r="r" t="t"/>
            <a:pathLst>
              <a:path extrusionOk="0" h="568" w="19681">
                <a:moveTo>
                  <a:pt x="331" y="1"/>
                </a:moveTo>
                <a:cubicBezTo>
                  <a:pt x="142" y="1"/>
                  <a:pt x="0" y="143"/>
                  <a:pt x="0" y="284"/>
                </a:cubicBezTo>
                <a:cubicBezTo>
                  <a:pt x="0" y="473"/>
                  <a:pt x="142" y="567"/>
                  <a:pt x="331" y="567"/>
                </a:cubicBezTo>
                <a:lnTo>
                  <a:pt x="19398" y="567"/>
                </a:lnTo>
                <a:cubicBezTo>
                  <a:pt x="19587" y="567"/>
                  <a:pt x="19681" y="473"/>
                  <a:pt x="19681" y="284"/>
                </a:cubicBezTo>
                <a:cubicBezTo>
                  <a:pt x="19681" y="143"/>
                  <a:pt x="19587" y="1"/>
                  <a:pt x="19398"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 name="Google Shape;123;p11"/>
          <p:cNvSpPr/>
          <p:nvPr/>
        </p:nvSpPr>
        <p:spPr>
          <a:xfrm>
            <a:off x="294" y="4828492"/>
            <a:ext cx="29019" cy="46053"/>
          </a:xfrm>
          <a:custGeom>
            <a:rect b="b" l="l" r="r" t="t"/>
            <a:pathLst>
              <a:path extrusionOk="0" h="614" w="331">
                <a:moveTo>
                  <a:pt x="331" y="0"/>
                </a:moveTo>
                <a:cubicBezTo>
                  <a:pt x="142" y="0"/>
                  <a:pt x="0" y="142"/>
                  <a:pt x="0" y="331"/>
                </a:cubicBezTo>
                <a:cubicBezTo>
                  <a:pt x="0" y="472"/>
                  <a:pt x="142" y="614"/>
                  <a:pt x="331" y="614"/>
                </a:cubicBezTo>
                <a:lnTo>
                  <a:pt x="331" y="0"/>
                </a:lnTo>
                <a:close/>
              </a:path>
            </a:pathLst>
          </a:custGeom>
          <a:solidFill>
            <a:srgbClr val="E4AC8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 name="Google Shape;124;p11"/>
          <p:cNvSpPr/>
          <p:nvPr/>
        </p:nvSpPr>
        <p:spPr>
          <a:xfrm>
            <a:off x="6902525" y="8429242"/>
            <a:ext cx="1651001" cy="46053"/>
          </a:xfrm>
          <a:custGeom>
            <a:rect b="b" l="l" r="r" t="t"/>
            <a:pathLst>
              <a:path extrusionOk="0" h="614" w="18832">
                <a:moveTo>
                  <a:pt x="1" y="0"/>
                </a:moveTo>
                <a:lnTo>
                  <a:pt x="1" y="614"/>
                </a:lnTo>
                <a:lnTo>
                  <a:pt x="18549" y="614"/>
                </a:lnTo>
                <a:cubicBezTo>
                  <a:pt x="18690" y="614"/>
                  <a:pt x="18832" y="472"/>
                  <a:pt x="18832" y="331"/>
                </a:cubicBezTo>
                <a:cubicBezTo>
                  <a:pt x="18832" y="142"/>
                  <a:pt x="18690" y="0"/>
                  <a:pt x="1854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 name="Google Shape;125;p11"/>
          <p:cNvSpPr/>
          <p:nvPr/>
        </p:nvSpPr>
        <p:spPr>
          <a:xfrm>
            <a:off x="8221716" y="8633223"/>
            <a:ext cx="695223" cy="46128"/>
          </a:xfrm>
          <a:custGeom>
            <a:rect b="b" l="l" r="r" t="t"/>
            <a:pathLst>
              <a:path extrusionOk="0" h="615" w="7930">
                <a:moveTo>
                  <a:pt x="331" y="1"/>
                </a:moveTo>
                <a:cubicBezTo>
                  <a:pt x="142" y="1"/>
                  <a:pt x="1" y="142"/>
                  <a:pt x="1" y="284"/>
                </a:cubicBezTo>
                <a:cubicBezTo>
                  <a:pt x="1" y="473"/>
                  <a:pt x="142" y="614"/>
                  <a:pt x="331" y="614"/>
                </a:cubicBezTo>
                <a:lnTo>
                  <a:pt x="7599" y="614"/>
                </a:lnTo>
                <a:cubicBezTo>
                  <a:pt x="7788" y="614"/>
                  <a:pt x="7929" y="473"/>
                  <a:pt x="7929" y="284"/>
                </a:cubicBezTo>
                <a:cubicBezTo>
                  <a:pt x="7929" y="142"/>
                  <a:pt x="7788" y="1"/>
                  <a:pt x="759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26" name="Shape 12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3_1_1">
    <p:spTree>
      <p:nvGrpSpPr>
        <p:cNvPr id="127" name="Shape 127"/>
        <p:cNvGrpSpPr/>
        <p:nvPr/>
      </p:nvGrpSpPr>
      <p:grpSpPr>
        <a:xfrm>
          <a:off x="0" y="0"/>
          <a:ext cx="0" cy="0"/>
          <a:chOff x="0" y="0"/>
          <a:chExt cx="0" cy="0"/>
        </a:xfrm>
      </p:grpSpPr>
      <p:sp>
        <p:nvSpPr>
          <p:cNvPr id="128" name="Google Shape;128;p13"/>
          <p:cNvSpPr/>
          <p:nvPr/>
        </p:nvSpPr>
        <p:spPr>
          <a:xfrm rot="10800000">
            <a:off x="12195542" y="-91"/>
            <a:ext cx="6092458" cy="3008840"/>
          </a:xfrm>
          <a:custGeom>
            <a:rect b="b" l="l" r="r" t="t"/>
            <a:pathLst>
              <a:path extrusionOk="0" h="59200" w="102558">
                <a:moveTo>
                  <a:pt x="38904" y="0"/>
                </a:moveTo>
                <a:cubicBezTo>
                  <a:pt x="27235" y="0"/>
                  <a:pt x="12100" y="8198"/>
                  <a:pt x="1" y="17101"/>
                </a:cubicBezTo>
                <a:lnTo>
                  <a:pt x="1" y="59200"/>
                </a:lnTo>
                <a:lnTo>
                  <a:pt x="95619" y="59200"/>
                </a:lnTo>
                <a:cubicBezTo>
                  <a:pt x="101189" y="53300"/>
                  <a:pt x="102557" y="42303"/>
                  <a:pt x="95808" y="33714"/>
                </a:cubicBezTo>
                <a:cubicBezTo>
                  <a:pt x="92171" y="29067"/>
                  <a:pt x="86658" y="27332"/>
                  <a:pt x="80516" y="27332"/>
                </a:cubicBezTo>
                <a:cubicBezTo>
                  <a:pt x="71439" y="27332"/>
                  <a:pt x="60988" y="31121"/>
                  <a:pt x="53190" y="34894"/>
                </a:cubicBezTo>
                <a:cubicBezTo>
                  <a:pt x="49856" y="36507"/>
                  <a:pt x="47141" y="37183"/>
                  <a:pt x="45014" y="37183"/>
                </a:cubicBezTo>
                <a:cubicBezTo>
                  <a:pt x="38803" y="37183"/>
                  <a:pt x="37601" y="31414"/>
                  <a:pt x="40589" y="26351"/>
                </a:cubicBezTo>
                <a:cubicBezTo>
                  <a:pt x="44601" y="19508"/>
                  <a:pt x="59751" y="7473"/>
                  <a:pt x="46630" y="1526"/>
                </a:cubicBezTo>
                <a:cubicBezTo>
                  <a:pt x="44316" y="474"/>
                  <a:pt x="41710" y="0"/>
                  <a:pt x="38904"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 name="Google Shape;129;p13"/>
          <p:cNvSpPr/>
          <p:nvPr/>
        </p:nvSpPr>
        <p:spPr>
          <a:xfrm rot="10800000">
            <a:off x="-13" y="7021718"/>
            <a:ext cx="4593260" cy="3265282"/>
          </a:xfrm>
          <a:custGeom>
            <a:rect b="b" l="l" r="r" t="t"/>
            <a:pathLst>
              <a:path extrusionOk="0" h="85378" w="102746">
                <a:moveTo>
                  <a:pt x="16425" y="0"/>
                </a:moveTo>
                <a:cubicBezTo>
                  <a:pt x="5805" y="15339"/>
                  <a:pt x="0" y="34170"/>
                  <a:pt x="10289" y="42288"/>
                </a:cubicBezTo>
                <a:cubicBezTo>
                  <a:pt x="14540" y="45628"/>
                  <a:pt x="19564" y="46716"/>
                  <a:pt x="25037" y="46716"/>
                </a:cubicBezTo>
                <a:cubicBezTo>
                  <a:pt x="35275" y="46716"/>
                  <a:pt x="47087" y="42908"/>
                  <a:pt x="58353" y="42908"/>
                </a:cubicBezTo>
                <a:cubicBezTo>
                  <a:pt x="63533" y="42908"/>
                  <a:pt x="68599" y="43713"/>
                  <a:pt x="73343" y="46063"/>
                </a:cubicBezTo>
                <a:cubicBezTo>
                  <a:pt x="93873" y="56258"/>
                  <a:pt x="84434" y="76410"/>
                  <a:pt x="99631" y="84528"/>
                </a:cubicBezTo>
                <a:cubicBezTo>
                  <a:pt x="100669" y="85094"/>
                  <a:pt x="101707" y="85378"/>
                  <a:pt x="102746" y="85378"/>
                </a:cubicBezTo>
                <a:lnTo>
                  <a:pt x="102746"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30" name="Google Shape;130;p13"/>
          <p:cNvSpPr txBox="1"/>
          <p:nvPr>
            <p:ph type="title"/>
          </p:nvPr>
        </p:nvSpPr>
        <p:spPr>
          <a:xfrm>
            <a:off x="1437500" y="876624"/>
            <a:ext cx="154128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1" name="Google Shape;131;p13"/>
          <p:cNvSpPr txBox="1"/>
          <p:nvPr>
            <p:ph idx="1" type="subTitle"/>
          </p:nvPr>
        </p:nvSpPr>
        <p:spPr>
          <a:xfrm>
            <a:off x="3266962" y="2459400"/>
            <a:ext cx="5457600" cy="793800"/>
          </a:xfrm>
          <a:prstGeom prst="rect">
            <a:avLst/>
          </a:prstGeom>
        </p:spPr>
        <p:txBody>
          <a:bodyPr anchorCtr="0" anchor="t" bIns="182850" lIns="182850" spcFirstLastPara="1" rIns="182850" wrap="square" tIns="182850">
            <a:noAutofit/>
          </a:bodyPr>
          <a:lstStyle>
            <a:lvl1pPr lvl="0" rtl="0">
              <a:spcBef>
                <a:spcPts val="0"/>
              </a:spcBef>
              <a:spcAft>
                <a:spcPts val="0"/>
              </a:spcAft>
              <a:buNone/>
              <a:defRPr b="1" sz="3600">
                <a:solidFill>
                  <a:schemeClr val="accent1"/>
                </a:solidFill>
              </a:defRPr>
            </a:lvl1pPr>
            <a:lvl2pPr lvl="1" rtl="0">
              <a:spcBef>
                <a:spcPts val="0"/>
              </a:spcBef>
              <a:spcAft>
                <a:spcPts val="0"/>
              </a:spcAft>
              <a:buNone/>
              <a:defRPr b="1" sz="3600">
                <a:solidFill>
                  <a:schemeClr val="accent1"/>
                </a:solidFill>
              </a:defRPr>
            </a:lvl2pPr>
            <a:lvl3pPr lvl="2" rtl="0">
              <a:spcBef>
                <a:spcPts val="0"/>
              </a:spcBef>
              <a:spcAft>
                <a:spcPts val="0"/>
              </a:spcAft>
              <a:buNone/>
              <a:defRPr b="1" sz="3600">
                <a:solidFill>
                  <a:schemeClr val="accent1"/>
                </a:solidFill>
              </a:defRPr>
            </a:lvl3pPr>
            <a:lvl4pPr lvl="3" rtl="0">
              <a:spcBef>
                <a:spcPts val="0"/>
              </a:spcBef>
              <a:spcAft>
                <a:spcPts val="0"/>
              </a:spcAft>
              <a:buNone/>
              <a:defRPr b="1" sz="3600">
                <a:solidFill>
                  <a:schemeClr val="accent1"/>
                </a:solidFill>
              </a:defRPr>
            </a:lvl4pPr>
            <a:lvl5pPr lvl="4" rtl="0">
              <a:spcBef>
                <a:spcPts val="0"/>
              </a:spcBef>
              <a:spcAft>
                <a:spcPts val="0"/>
              </a:spcAft>
              <a:buNone/>
              <a:defRPr b="1" sz="3600">
                <a:solidFill>
                  <a:schemeClr val="accent1"/>
                </a:solidFill>
              </a:defRPr>
            </a:lvl5pPr>
            <a:lvl6pPr lvl="5" rtl="0">
              <a:spcBef>
                <a:spcPts val="0"/>
              </a:spcBef>
              <a:spcAft>
                <a:spcPts val="0"/>
              </a:spcAft>
              <a:buNone/>
              <a:defRPr b="1" sz="3600">
                <a:solidFill>
                  <a:schemeClr val="accent1"/>
                </a:solidFill>
              </a:defRPr>
            </a:lvl6pPr>
            <a:lvl7pPr lvl="6" rtl="0">
              <a:spcBef>
                <a:spcPts val="0"/>
              </a:spcBef>
              <a:spcAft>
                <a:spcPts val="0"/>
              </a:spcAft>
              <a:buNone/>
              <a:defRPr b="1" sz="3600">
                <a:solidFill>
                  <a:schemeClr val="accent1"/>
                </a:solidFill>
              </a:defRPr>
            </a:lvl7pPr>
            <a:lvl8pPr lvl="7" rtl="0">
              <a:spcBef>
                <a:spcPts val="0"/>
              </a:spcBef>
              <a:spcAft>
                <a:spcPts val="0"/>
              </a:spcAft>
              <a:buNone/>
              <a:defRPr b="1" sz="3600">
                <a:solidFill>
                  <a:schemeClr val="accent1"/>
                </a:solidFill>
              </a:defRPr>
            </a:lvl8pPr>
            <a:lvl9pPr lvl="8" rtl="0">
              <a:spcBef>
                <a:spcPts val="0"/>
              </a:spcBef>
              <a:spcAft>
                <a:spcPts val="0"/>
              </a:spcAft>
              <a:buNone/>
              <a:defRPr b="1" sz="3600">
                <a:solidFill>
                  <a:schemeClr val="accent1"/>
                </a:solidFill>
              </a:defRPr>
            </a:lvl9pPr>
          </a:lstStyle>
          <a:p/>
        </p:txBody>
      </p:sp>
      <p:sp>
        <p:nvSpPr>
          <p:cNvPr id="132" name="Google Shape;132;p13"/>
          <p:cNvSpPr txBox="1"/>
          <p:nvPr>
            <p:ph idx="2" type="subTitle"/>
          </p:nvPr>
        </p:nvSpPr>
        <p:spPr>
          <a:xfrm>
            <a:off x="3265343" y="3084629"/>
            <a:ext cx="5460000" cy="1138800"/>
          </a:xfrm>
          <a:prstGeom prst="rect">
            <a:avLst/>
          </a:prstGeom>
        </p:spPr>
        <p:txBody>
          <a:bodyPr anchorCtr="0" anchor="t" bIns="182850" lIns="182850" spcFirstLastPara="1" rIns="182850" wrap="square" tIns="18285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 name="Google Shape;133;p13"/>
          <p:cNvSpPr txBox="1"/>
          <p:nvPr>
            <p:ph hasCustomPrompt="1" idx="3" type="title"/>
          </p:nvPr>
        </p:nvSpPr>
        <p:spPr>
          <a:xfrm>
            <a:off x="1734404" y="3088794"/>
            <a:ext cx="1265400" cy="844800"/>
          </a:xfrm>
          <a:prstGeom prst="rect">
            <a:avLst/>
          </a:prstGeom>
        </p:spPr>
        <p:txBody>
          <a:bodyPr anchorCtr="0" anchor="ctr" bIns="182850" lIns="182850" spcFirstLastPara="1" rIns="182850" wrap="square" tIns="18285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134" name="Google Shape;134;p13"/>
          <p:cNvSpPr txBox="1"/>
          <p:nvPr>
            <p:ph idx="4" type="subTitle"/>
          </p:nvPr>
        </p:nvSpPr>
        <p:spPr>
          <a:xfrm>
            <a:off x="3272678" y="4845345"/>
            <a:ext cx="5473800" cy="786600"/>
          </a:xfrm>
          <a:prstGeom prst="rect">
            <a:avLst/>
          </a:prstGeom>
        </p:spPr>
        <p:txBody>
          <a:bodyPr anchorCtr="0" anchor="t" bIns="182850" lIns="182850" spcFirstLastPara="1" rIns="182850" wrap="square" tIns="182850">
            <a:noAutofit/>
          </a:bodyPr>
          <a:lstStyle>
            <a:lvl1pPr lvl="0" rtl="0">
              <a:spcBef>
                <a:spcPts val="0"/>
              </a:spcBef>
              <a:spcAft>
                <a:spcPts val="0"/>
              </a:spcAft>
              <a:buNone/>
              <a:defRPr b="1" sz="3600">
                <a:solidFill>
                  <a:schemeClr val="accent1"/>
                </a:solidFill>
              </a:defRPr>
            </a:lvl1pPr>
            <a:lvl2pPr lvl="1" rtl="0">
              <a:spcBef>
                <a:spcPts val="0"/>
              </a:spcBef>
              <a:spcAft>
                <a:spcPts val="0"/>
              </a:spcAft>
              <a:buNone/>
              <a:defRPr b="1" sz="3600">
                <a:solidFill>
                  <a:schemeClr val="accent1"/>
                </a:solidFill>
              </a:defRPr>
            </a:lvl2pPr>
            <a:lvl3pPr lvl="2" rtl="0">
              <a:spcBef>
                <a:spcPts val="0"/>
              </a:spcBef>
              <a:spcAft>
                <a:spcPts val="0"/>
              </a:spcAft>
              <a:buNone/>
              <a:defRPr b="1" sz="3600">
                <a:solidFill>
                  <a:schemeClr val="accent1"/>
                </a:solidFill>
              </a:defRPr>
            </a:lvl3pPr>
            <a:lvl4pPr lvl="3" rtl="0">
              <a:spcBef>
                <a:spcPts val="0"/>
              </a:spcBef>
              <a:spcAft>
                <a:spcPts val="0"/>
              </a:spcAft>
              <a:buNone/>
              <a:defRPr b="1" sz="3600">
                <a:solidFill>
                  <a:schemeClr val="accent1"/>
                </a:solidFill>
              </a:defRPr>
            </a:lvl4pPr>
            <a:lvl5pPr lvl="4" rtl="0">
              <a:spcBef>
                <a:spcPts val="0"/>
              </a:spcBef>
              <a:spcAft>
                <a:spcPts val="0"/>
              </a:spcAft>
              <a:buNone/>
              <a:defRPr b="1" sz="3600">
                <a:solidFill>
                  <a:schemeClr val="accent1"/>
                </a:solidFill>
              </a:defRPr>
            </a:lvl5pPr>
            <a:lvl6pPr lvl="5" rtl="0">
              <a:spcBef>
                <a:spcPts val="0"/>
              </a:spcBef>
              <a:spcAft>
                <a:spcPts val="0"/>
              </a:spcAft>
              <a:buNone/>
              <a:defRPr b="1" sz="3600">
                <a:solidFill>
                  <a:schemeClr val="accent1"/>
                </a:solidFill>
              </a:defRPr>
            </a:lvl6pPr>
            <a:lvl7pPr lvl="6" rtl="0">
              <a:spcBef>
                <a:spcPts val="0"/>
              </a:spcBef>
              <a:spcAft>
                <a:spcPts val="0"/>
              </a:spcAft>
              <a:buNone/>
              <a:defRPr b="1" sz="3600">
                <a:solidFill>
                  <a:schemeClr val="accent1"/>
                </a:solidFill>
              </a:defRPr>
            </a:lvl7pPr>
            <a:lvl8pPr lvl="7" rtl="0">
              <a:spcBef>
                <a:spcPts val="0"/>
              </a:spcBef>
              <a:spcAft>
                <a:spcPts val="0"/>
              </a:spcAft>
              <a:buNone/>
              <a:defRPr b="1" sz="3600">
                <a:solidFill>
                  <a:schemeClr val="accent1"/>
                </a:solidFill>
              </a:defRPr>
            </a:lvl8pPr>
            <a:lvl9pPr lvl="8" rtl="0">
              <a:spcBef>
                <a:spcPts val="0"/>
              </a:spcBef>
              <a:spcAft>
                <a:spcPts val="0"/>
              </a:spcAft>
              <a:buNone/>
              <a:defRPr b="1" sz="3600">
                <a:solidFill>
                  <a:schemeClr val="accent1"/>
                </a:solidFill>
              </a:defRPr>
            </a:lvl9pPr>
          </a:lstStyle>
          <a:p/>
        </p:txBody>
      </p:sp>
      <p:sp>
        <p:nvSpPr>
          <p:cNvPr id="135" name="Google Shape;135;p13"/>
          <p:cNvSpPr txBox="1"/>
          <p:nvPr>
            <p:ph idx="5" type="subTitle"/>
          </p:nvPr>
        </p:nvSpPr>
        <p:spPr>
          <a:xfrm>
            <a:off x="3262498" y="5474727"/>
            <a:ext cx="5467800" cy="1145400"/>
          </a:xfrm>
          <a:prstGeom prst="rect">
            <a:avLst/>
          </a:prstGeom>
        </p:spPr>
        <p:txBody>
          <a:bodyPr anchorCtr="0" anchor="t" bIns="182850" lIns="182850" spcFirstLastPara="1" rIns="182850" wrap="square" tIns="18285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 name="Google Shape;136;p13"/>
          <p:cNvSpPr txBox="1"/>
          <p:nvPr>
            <p:ph hasCustomPrompt="1" idx="6" type="title"/>
          </p:nvPr>
        </p:nvSpPr>
        <p:spPr>
          <a:xfrm>
            <a:off x="1736231" y="5513216"/>
            <a:ext cx="1261800" cy="841200"/>
          </a:xfrm>
          <a:prstGeom prst="rect">
            <a:avLst/>
          </a:prstGeom>
        </p:spPr>
        <p:txBody>
          <a:bodyPr anchorCtr="0" anchor="ctr" bIns="182850" lIns="182850" spcFirstLastPara="1" rIns="182850" wrap="square" tIns="18285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137" name="Google Shape;137;p13"/>
          <p:cNvSpPr txBox="1"/>
          <p:nvPr>
            <p:ph idx="7" type="subTitle"/>
          </p:nvPr>
        </p:nvSpPr>
        <p:spPr>
          <a:xfrm>
            <a:off x="3275937" y="7234291"/>
            <a:ext cx="5460000" cy="786600"/>
          </a:xfrm>
          <a:prstGeom prst="rect">
            <a:avLst/>
          </a:prstGeom>
        </p:spPr>
        <p:txBody>
          <a:bodyPr anchorCtr="0" anchor="t" bIns="182850" lIns="182850" spcFirstLastPara="1" rIns="182850" wrap="square" tIns="182850">
            <a:noAutofit/>
          </a:bodyPr>
          <a:lstStyle>
            <a:lvl1pPr lvl="0" rtl="0">
              <a:spcBef>
                <a:spcPts val="0"/>
              </a:spcBef>
              <a:spcAft>
                <a:spcPts val="0"/>
              </a:spcAft>
              <a:buNone/>
              <a:defRPr b="1" sz="3600">
                <a:solidFill>
                  <a:schemeClr val="accent1"/>
                </a:solidFill>
              </a:defRPr>
            </a:lvl1pPr>
            <a:lvl2pPr lvl="1" rtl="0">
              <a:spcBef>
                <a:spcPts val="0"/>
              </a:spcBef>
              <a:spcAft>
                <a:spcPts val="0"/>
              </a:spcAft>
              <a:buNone/>
              <a:defRPr b="1" sz="3600">
                <a:solidFill>
                  <a:schemeClr val="accent1"/>
                </a:solidFill>
              </a:defRPr>
            </a:lvl2pPr>
            <a:lvl3pPr lvl="2" rtl="0">
              <a:spcBef>
                <a:spcPts val="0"/>
              </a:spcBef>
              <a:spcAft>
                <a:spcPts val="0"/>
              </a:spcAft>
              <a:buNone/>
              <a:defRPr b="1" sz="3600">
                <a:solidFill>
                  <a:schemeClr val="accent1"/>
                </a:solidFill>
              </a:defRPr>
            </a:lvl3pPr>
            <a:lvl4pPr lvl="3" rtl="0">
              <a:spcBef>
                <a:spcPts val="0"/>
              </a:spcBef>
              <a:spcAft>
                <a:spcPts val="0"/>
              </a:spcAft>
              <a:buNone/>
              <a:defRPr b="1" sz="3600">
                <a:solidFill>
                  <a:schemeClr val="accent1"/>
                </a:solidFill>
              </a:defRPr>
            </a:lvl4pPr>
            <a:lvl5pPr lvl="4" rtl="0">
              <a:spcBef>
                <a:spcPts val="0"/>
              </a:spcBef>
              <a:spcAft>
                <a:spcPts val="0"/>
              </a:spcAft>
              <a:buNone/>
              <a:defRPr b="1" sz="3600">
                <a:solidFill>
                  <a:schemeClr val="accent1"/>
                </a:solidFill>
              </a:defRPr>
            </a:lvl5pPr>
            <a:lvl6pPr lvl="5" rtl="0">
              <a:spcBef>
                <a:spcPts val="0"/>
              </a:spcBef>
              <a:spcAft>
                <a:spcPts val="0"/>
              </a:spcAft>
              <a:buNone/>
              <a:defRPr b="1" sz="3600">
                <a:solidFill>
                  <a:schemeClr val="accent1"/>
                </a:solidFill>
              </a:defRPr>
            </a:lvl6pPr>
            <a:lvl7pPr lvl="6" rtl="0">
              <a:spcBef>
                <a:spcPts val="0"/>
              </a:spcBef>
              <a:spcAft>
                <a:spcPts val="0"/>
              </a:spcAft>
              <a:buNone/>
              <a:defRPr b="1" sz="3600">
                <a:solidFill>
                  <a:schemeClr val="accent1"/>
                </a:solidFill>
              </a:defRPr>
            </a:lvl7pPr>
            <a:lvl8pPr lvl="7" rtl="0">
              <a:spcBef>
                <a:spcPts val="0"/>
              </a:spcBef>
              <a:spcAft>
                <a:spcPts val="0"/>
              </a:spcAft>
              <a:buNone/>
              <a:defRPr b="1" sz="3600">
                <a:solidFill>
                  <a:schemeClr val="accent1"/>
                </a:solidFill>
              </a:defRPr>
            </a:lvl8pPr>
            <a:lvl9pPr lvl="8" rtl="0">
              <a:spcBef>
                <a:spcPts val="0"/>
              </a:spcBef>
              <a:spcAft>
                <a:spcPts val="0"/>
              </a:spcAft>
              <a:buNone/>
              <a:defRPr b="1" sz="3600">
                <a:solidFill>
                  <a:schemeClr val="accent1"/>
                </a:solidFill>
              </a:defRPr>
            </a:lvl9pPr>
          </a:lstStyle>
          <a:p/>
        </p:txBody>
      </p:sp>
      <p:sp>
        <p:nvSpPr>
          <p:cNvPr id="138" name="Google Shape;138;p13"/>
          <p:cNvSpPr txBox="1"/>
          <p:nvPr>
            <p:ph idx="8" type="subTitle"/>
          </p:nvPr>
        </p:nvSpPr>
        <p:spPr>
          <a:xfrm>
            <a:off x="3262498" y="7864912"/>
            <a:ext cx="5467800" cy="1145400"/>
          </a:xfrm>
          <a:prstGeom prst="rect">
            <a:avLst/>
          </a:prstGeom>
        </p:spPr>
        <p:txBody>
          <a:bodyPr anchorCtr="0" anchor="t" bIns="182850" lIns="182850" spcFirstLastPara="1" rIns="182850" wrap="square" tIns="18285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 name="Google Shape;139;p13"/>
          <p:cNvSpPr txBox="1"/>
          <p:nvPr>
            <p:ph hasCustomPrompt="1" idx="9" type="title"/>
          </p:nvPr>
        </p:nvSpPr>
        <p:spPr>
          <a:xfrm>
            <a:off x="1736231" y="7852341"/>
            <a:ext cx="1261800" cy="841200"/>
          </a:xfrm>
          <a:prstGeom prst="rect">
            <a:avLst/>
          </a:prstGeom>
        </p:spPr>
        <p:txBody>
          <a:bodyPr anchorCtr="0" anchor="ctr" bIns="182850" lIns="182850" spcFirstLastPara="1" rIns="182850" wrap="square" tIns="18285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140" name="Google Shape;140;p13"/>
          <p:cNvSpPr txBox="1"/>
          <p:nvPr>
            <p:ph idx="13" type="subTitle"/>
          </p:nvPr>
        </p:nvSpPr>
        <p:spPr>
          <a:xfrm>
            <a:off x="11497791" y="2463000"/>
            <a:ext cx="5484000" cy="786600"/>
          </a:xfrm>
          <a:prstGeom prst="rect">
            <a:avLst/>
          </a:prstGeom>
        </p:spPr>
        <p:txBody>
          <a:bodyPr anchorCtr="0" anchor="t" bIns="182850" lIns="182850" spcFirstLastPara="1" rIns="182850" wrap="square" tIns="182850">
            <a:noAutofit/>
          </a:bodyPr>
          <a:lstStyle>
            <a:lvl1pPr lvl="0" rtl="0">
              <a:spcBef>
                <a:spcPts val="0"/>
              </a:spcBef>
              <a:spcAft>
                <a:spcPts val="0"/>
              </a:spcAft>
              <a:buNone/>
              <a:defRPr b="1" sz="3600">
                <a:solidFill>
                  <a:schemeClr val="accent1"/>
                </a:solidFill>
              </a:defRPr>
            </a:lvl1pPr>
            <a:lvl2pPr lvl="1" rtl="0">
              <a:spcBef>
                <a:spcPts val="0"/>
              </a:spcBef>
              <a:spcAft>
                <a:spcPts val="0"/>
              </a:spcAft>
              <a:buNone/>
              <a:defRPr b="1" sz="3600">
                <a:solidFill>
                  <a:schemeClr val="accent1"/>
                </a:solidFill>
              </a:defRPr>
            </a:lvl2pPr>
            <a:lvl3pPr lvl="2" rtl="0">
              <a:spcBef>
                <a:spcPts val="0"/>
              </a:spcBef>
              <a:spcAft>
                <a:spcPts val="0"/>
              </a:spcAft>
              <a:buNone/>
              <a:defRPr b="1" sz="3600">
                <a:solidFill>
                  <a:schemeClr val="accent1"/>
                </a:solidFill>
              </a:defRPr>
            </a:lvl3pPr>
            <a:lvl4pPr lvl="3" rtl="0">
              <a:spcBef>
                <a:spcPts val="0"/>
              </a:spcBef>
              <a:spcAft>
                <a:spcPts val="0"/>
              </a:spcAft>
              <a:buNone/>
              <a:defRPr b="1" sz="3600">
                <a:solidFill>
                  <a:schemeClr val="accent1"/>
                </a:solidFill>
              </a:defRPr>
            </a:lvl4pPr>
            <a:lvl5pPr lvl="4" rtl="0">
              <a:spcBef>
                <a:spcPts val="0"/>
              </a:spcBef>
              <a:spcAft>
                <a:spcPts val="0"/>
              </a:spcAft>
              <a:buNone/>
              <a:defRPr b="1" sz="3600">
                <a:solidFill>
                  <a:schemeClr val="accent1"/>
                </a:solidFill>
              </a:defRPr>
            </a:lvl5pPr>
            <a:lvl6pPr lvl="5" rtl="0">
              <a:spcBef>
                <a:spcPts val="0"/>
              </a:spcBef>
              <a:spcAft>
                <a:spcPts val="0"/>
              </a:spcAft>
              <a:buNone/>
              <a:defRPr b="1" sz="3600">
                <a:solidFill>
                  <a:schemeClr val="accent1"/>
                </a:solidFill>
              </a:defRPr>
            </a:lvl6pPr>
            <a:lvl7pPr lvl="6" rtl="0">
              <a:spcBef>
                <a:spcPts val="0"/>
              </a:spcBef>
              <a:spcAft>
                <a:spcPts val="0"/>
              </a:spcAft>
              <a:buNone/>
              <a:defRPr b="1" sz="3600">
                <a:solidFill>
                  <a:schemeClr val="accent1"/>
                </a:solidFill>
              </a:defRPr>
            </a:lvl7pPr>
            <a:lvl8pPr lvl="7" rtl="0">
              <a:spcBef>
                <a:spcPts val="0"/>
              </a:spcBef>
              <a:spcAft>
                <a:spcPts val="0"/>
              </a:spcAft>
              <a:buNone/>
              <a:defRPr b="1" sz="3600">
                <a:solidFill>
                  <a:schemeClr val="accent1"/>
                </a:solidFill>
              </a:defRPr>
            </a:lvl8pPr>
            <a:lvl9pPr lvl="8" rtl="0">
              <a:spcBef>
                <a:spcPts val="0"/>
              </a:spcBef>
              <a:spcAft>
                <a:spcPts val="0"/>
              </a:spcAft>
              <a:buNone/>
              <a:defRPr b="1" sz="3600">
                <a:solidFill>
                  <a:schemeClr val="accent1"/>
                </a:solidFill>
              </a:defRPr>
            </a:lvl9pPr>
          </a:lstStyle>
          <a:p/>
        </p:txBody>
      </p:sp>
      <p:sp>
        <p:nvSpPr>
          <p:cNvPr id="141" name="Google Shape;141;p13"/>
          <p:cNvSpPr txBox="1"/>
          <p:nvPr>
            <p:ph idx="14" type="subTitle"/>
          </p:nvPr>
        </p:nvSpPr>
        <p:spPr>
          <a:xfrm>
            <a:off x="11484294" y="3081329"/>
            <a:ext cx="5484000" cy="1145400"/>
          </a:xfrm>
          <a:prstGeom prst="rect">
            <a:avLst/>
          </a:prstGeom>
        </p:spPr>
        <p:txBody>
          <a:bodyPr anchorCtr="0" anchor="t" bIns="182850" lIns="182850" spcFirstLastPara="1" rIns="182850" wrap="square" tIns="18285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3"/>
          <p:cNvSpPr txBox="1"/>
          <p:nvPr>
            <p:ph hasCustomPrompt="1" idx="15" type="title"/>
          </p:nvPr>
        </p:nvSpPr>
        <p:spPr>
          <a:xfrm>
            <a:off x="9997260" y="3090594"/>
            <a:ext cx="1261800" cy="841200"/>
          </a:xfrm>
          <a:prstGeom prst="rect">
            <a:avLst/>
          </a:prstGeom>
        </p:spPr>
        <p:txBody>
          <a:bodyPr anchorCtr="0" anchor="ctr" bIns="182850" lIns="182850" spcFirstLastPara="1" rIns="182850" wrap="square" tIns="18285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143" name="Google Shape;143;p13"/>
          <p:cNvSpPr txBox="1"/>
          <p:nvPr>
            <p:ph idx="16" type="subTitle"/>
          </p:nvPr>
        </p:nvSpPr>
        <p:spPr>
          <a:xfrm>
            <a:off x="11497791" y="4845345"/>
            <a:ext cx="5484000" cy="786600"/>
          </a:xfrm>
          <a:prstGeom prst="rect">
            <a:avLst/>
          </a:prstGeom>
        </p:spPr>
        <p:txBody>
          <a:bodyPr anchorCtr="0" anchor="t" bIns="182850" lIns="182850" spcFirstLastPara="1" rIns="182850" wrap="square" tIns="182850">
            <a:noAutofit/>
          </a:bodyPr>
          <a:lstStyle>
            <a:lvl1pPr lvl="0" rtl="0">
              <a:spcBef>
                <a:spcPts val="0"/>
              </a:spcBef>
              <a:spcAft>
                <a:spcPts val="0"/>
              </a:spcAft>
              <a:buNone/>
              <a:defRPr b="1" sz="3600">
                <a:solidFill>
                  <a:schemeClr val="accent1"/>
                </a:solidFill>
              </a:defRPr>
            </a:lvl1pPr>
            <a:lvl2pPr lvl="1" rtl="0">
              <a:spcBef>
                <a:spcPts val="0"/>
              </a:spcBef>
              <a:spcAft>
                <a:spcPts val="0"/>
              </a:spcAft>
              <a:buNone/>
              <a:defRPr b="1" sz="3600">
                <a:solidFill>
                  <a:schemeClr val="accent1"/>
                </a:solidFill>
              </a:defRPr>
            </a:lvl2pPr>
            <a:lvl3pPr lvl="2" rtl="0">
              <a:spcBef>
                <a:spcPts val="0"/>
              </a:spcBef>
              <a:spcAft>
                <a:spcPts val="0"/>
              </a:spcAft>
              <a:buNone/>
              <a:defRPr b="1" sz="3600">
                <a:solidFill>
                  <a:schemeClr val="accent1"/>
                </a:solidFill>
              </a:defRPr>
            </a:lvl3pPr>
            <a:lvl4pPr lvl="3" rtl="0">
              <a:spcBef>
                <a:spcPts val="0"/>
              </a:spcBef>
              <a:spcAft>
                <a:spcPts val="0"/>
              </a:spcAft>
              <a:buNone/>
              <a:defRPr b="1" sz="3600">
                <a:solidFill>
                  <a:schemeClr val="accent1"/>
                </a:solidFill>
              </a:defRPr>
            </a:lvl4pPr>
            <a:lvl5pPr lvl="4" rtl="0">
              <a:spcBef>
                <a:spcPts val="0"/>
              </a:spcBef>
              <a:spcAft>
                <a:spcPts val="0"/>
              </a:spcAft>
              <a:buNone/>
              <a:defRPr b="1" sz="3600">
                <a:solidFill>
                  <a:schemeClr val="accent1"/>
                </a:solidFill>
              </a:defRPr>
            </a:lvl5pPr>
            <a:lvl6pPr lvl="5" rtl="0">
              <a:spcBef>
                <a:spcPts val="0"/>
              </a:spcBef>
              <a:spcAft>
                <a:spcPts val="0"/>
              </a:spcAft>
              <a:buNone/>
              <a:defRPr b="1" sz="3600">
                <a:solidFill>
                  <a:schemeClr val="accent1"/>
                </a:solidFill>
              </a:defRPr>
            </a:lvl6pPr>
            <a:lvl7pPr lvl="6" rtl="0">
              <a:spcBef>
                <a:spcPts val="0"/>
              </a:spcBef>
              <a:spcAft>
                <a:spcPts val="0"/>
              </a:spcAft>
              <a:buNone/>
              <a:defRPr b="1" sz="3600">
                <a:solidFill>
                  <a:schemeClr val="accent1"/>
                </a:solidFill>
              </a:defRPr>
            </a:lvl7pPr>
            <a:lvl8pPr lvl="7" rtl="0">
              <a:spcBef>
                <a:spcPts val="0"/>
              </a:spcBef>
              <a:spcAft>
                <a:spcPts val="0"/>
              </a:spcAft>
              <a:buNone/>
              <a:defRPr b="1" sz="3600">
                <a:solidFill>
                  <a:schemeClr val="accent1"/>
                </a:solidFill>
              </a:defRPr>
            </a:lvl8pPr>
            <a:lvl9pPr lvl="8" rtl="0">
              <a:spcBef>
                <a:spcPts val="0"/>
              </a:spcBef>
              <a:spcAft>
                <a:spcPts val="0"/>
              </a:spcAft>
              <a:buNone/>
              <a:defRPr b="1" sz="3600">
                <a:solidFill>
                  <a:schemeClr val="accent1"/>
                </a:solidFill>
              </a:defRPr>
            </a:lvl9pPr>
          </a:lstStyle>
          <a:p/>
        </p:txBody>
      </p:sp>
      <p:sp>
        <p:nvSpPr>
          <p:cNvPr id="144" name="Google Shape;144;p13"/>
          <p:cNvSpPr txBox="1"/>
          <p:nvPr>
            <p:ph idx="17" type="subTitle"/>
          </p:nvPr>
        </p:nvSpPr>
        <p:spPr>
          <a:xfrm>
            <a:off x="11484301" y="5474727"/>
            <a:ext cx="5484000" cy="1145400"/>
          </a:xfrm>
          <a:prstGeom prst="rect">
            <a:avLst/>
          </a:prstGeom>
        </p:spPr>
        <p:txBody>
          <a:bodyPr anchorCtr="0" anchor="t" bIns="182850" lIns="182850" spcFirstLastPara="1" rIns="182850" wrap="square" tIns="18285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 name="Google Shape;145;p13"/>
          <p:cNvSpPr txBox="1"/>
          <p:nvPr>
            <p:ph hasCustomPrompt="1" idx="18" type="title"/>
          </p:nvPr>
        </p:nvSpPr>
        <p:spPr>
          <a:xfrm>
            <a:off x="9997260" y="5513216"/>
            <a:ext cx="1261800" cy="841200"/>
          </a:xfrm>
          <a:prstGeom prst="rect">
            <a:avLst/>
          </a:prstGeom>
        </p:spPr>
        <p:txBody>
          <a:bodyPr anchorCtr="0" anchor="ctr" bIns="182850" lIns="182850" spcFirstLastPara="1" rIns="182850" wrap="square" tIns="18285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146" name="Google Shape;146;p13"/>
          <p:cNvSpPr txBox="1"/>
          <p:nvPr>
            <p:ph idx="19" type="subTitle"/>
          </p:nvPr>
        </p:nvSpPr>
        <p:spPr>
          <a:xfrm>
            <a:off x="11497791" y="7234291"/>
            <a:ext cx="5484000" cy="786600"/>
          </a:xfrm>
          <a:prstGeom prst="rect">
            <a:avLst/>
          </a:prstGeom>
        </p:spPr>
        <p:txBody>
          <a:bodyPr anchorCtr="0" anchor="t" bIns="182850" lIns="182850" spcFirstLastPara="1" rIns="182850" wrap="square" tIns="182850">
            <a:noAutofit/>
          </a:bodyPr>
          <a:lstStyle>
            <a:lvl1pPr lvl="0" rtl="0">
              <a:spcBef>
                <a:spcPts val="0"/>
              </a:spcBef>
              <a:spcAft>
                <a:spcPts val="0"/>
              </a:spcAft>
              <a:buNone/>
              <a:defRPr b="1" sz="3600">
                <a:solidFill>
                  <a:schemeClr val="accent1"/>
                </a:solidFill>
              </a:defRPr>
            </a:lvl1pPr>
            <a:lvl2pPr lvl="1" rtl="0">
              <a:spcBef>
                <a:spcPts val="0"/>
              </a:spcBef>
              <a:spcAft>
                <a:spcPts val="0"/>
              </a:spcAft>
              <a:buNone/>
              <a:defRPr b="1" sz="3600">
                <a:solidFill>
                  <a:schemeClr val="accent1"/>
                </a:solidFill>
              </a:defRPr>
            </a:lvl2pPr>
            <a:lvl3pPr lvl="2" rtl="0">
              <a:spcBef>
                <a:spcPts val="0"/>
              </a:spcBef>
              <a:spcAft>
                <a:spcPts val="0"/>
              </a:spcAft>
              <a:buNone/>
              <a:defRPr b="1" sz="3600">
                <a:solidFill>
                  <a:schemeClr val="accent1"/>
                </a:solidFill>
              </a:defRPr>
            </a:lvl3pPr>
            <a:lvl4pPr lvl="3" rtl="0">
              <a:spcBef>
                <a:spcPts val="0"/>
              </a:spcBef>
              <a:spcAft>
                <a:spcPts val="0"/>
              </a:spcAft>
              <a:buNone/>
              <a:defRPr b="1" sz="3600">
                <a:solidFill>
                  <a:schemeClr val="accent1"/>
                </a:solidFill>
              </a:defRPr>
            </a:lvl4pPr>
            <a:lvl5pPr lvl="4" rtl="0">
              <a:spcBef>
                <a:spcPts val="0"/>
              </a:spcBef>
              <a:spcAft>
                <a:spcPts val="0"/>
              </a:spcAft>
              <a:buNone/>
              <a:defRPr b="1" sz="3600">
                <a:solidFill>
                  <a:schemeClr val="accent1"/>
                </a:solidFill>
              </a:defRPr>
            </a:lvl5pPr>
            <a:lvl6pPr lvl="5" rtl="0">
              <a:spcBef>
                <a:spcPts val="0"/>
              </a:spcBef>
              <a:spcAft>
                <a:spcPts val="0"/>
              </a:spcAft>
              <a:buNone/>
              <a:defRPr b="1" sz="3600">
                <a:solidFill>
                  <a:schemeClr val="accent1"/>
                </a:solidFill>
              </a:defRPr>
            </a:lvl6pPr>
            <a:lvl7pPr lvl="6" rtl="0">
              <a:spcBef>
                <a:spcPts val="0"/>
              </a:spcBef>
              <a:spcAft>
                <a:spcPts val="0"/>
              </a:spcAft>
              <a:buNone/>
              <a:defRPr b="1" sz="3600">
                <a:solidFill>
                  <a:schemeClr val="accent1"/>
                </a:solidFill>
              </a:defRPr>
            </a:lvl7pPr>
            <a:lvl8pPr lvl="7" rtl="0">
              <a:spcBef>
                <a:spcPts val="0"/>
              </a:spcBef>
              <a:spcAft>
                <a:spcPts val="0"/>
              </a:spcAft>
              <a:buNone/>
              <a:defRPr b="1" sz="3600">
                <a:solidFill>
                  <a:schemeClr val="accent1"/>
                </a:solidFill>
              </a:defRPr>
            </a:lvl8pPr>
            <a:lvl9pPr lvl="8" rtl="0">
              <a:spcBef>
                <a:spcPts val="0"/>
              </a:spcBef>
              <a:spcAft>
                <a:spcPts val="0"/>
              </a:spcAft>
              <a:buNone/>
              <a:defRPr b="1" sz="3600">
                <a:solidFill>
                  <a:schemeClr val="accent1"/>
                </a:solidFill>
              </a:defRPr>
            </a:lvl9pPr>
          </a:lstStyle>
          <a:p/>
        </p:txBody>
      </p:sp>
      <p:sp>
        <p:nvSpPr>
          <p:cNvPr id="147" name="Google Shape;147;p13"/>
          <p:cNvSpPr txBox="1"/>
          <p:nvPr>
            <p:ph idx="20" type="subTitle"/>
          </p:nvPr>
        </p:nvSpPr>
        <p:spPr>
          <a:xfrm>
            <a:off x="11484301" y="7864912"/>
            <a:ext cx="5484000" cy="1145400"/>
          </a:xfrm>
          <a:prstGeom prst="rect">
            <a:avLst/>
          </a:prstGeom>
        </p:spPr>
        <p:txBody>
          <a:bodyPr anchorCtr="0" anchor="t" bIns="182850" lIns="182850" spcFirstLastPara="1" rIns="182850" wrap="square" tIns="18285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 name="Google Shape;148;p13"/>
          <p:cNvSpPr txBox="1"/>
          <p:nvPr>
            <p:ph hasCustomPrompt="1" idx="21" type="title"/>
          </p:nvPr>
        </p:nvSpPr>
        <p:spPr>
          <a:xfrm>
            <a:off x="9997260" y="7852341"/>
            <a:ext cx="1261800" cy="841200"/>
          </a:xfrm>
          <a:prstGeom prst="rect">
            <a:avLst/>
          </a:prstGeom>
        </p:spPr>
        <p:txBody>
          <a:bodyPr anchorCtr="0" anchor="ctr" bIns="182850" lIns="182850" spcFirstLastPara="1" rIns="182850" wrap="square" tIns="18285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149" name="Google Shape;149;p13"/>
          <p:cNvSpPr/>
          <p:nvPr/>
        </p:nvSpPr>
        <p:spPr>
          <a:xfrm>
            <a:off x="12878797" y="9826626"/>
            <a:ext cx="4344575" cy="46053"/>
          </a:xfrm>
          <a:custGeom>
            <a:rect b="b" l="l" r="r" t="t"/>
            <a:pathLst>
              <a:path extrusionOk="0" h="614" w="49556">
                <a:moveTo>
                  <a:pt x="330" y="0"/>
                </a:moveTo>
                <a:cubicBezTo>
                  <a:pt x="142" y="0"/>
                  <a:pt x="0" y="142"/>
                  <a:pt x="0" y="331"/>
                </a:cubicBezTo>
                <a:cubicBezTo>
                  <a:pt x="0" y="472"/>
                  <a:pt x="142" y="614"/>
                  <a:pt x="330" y="614"/>
                </a:cubicBezTo>
                <a:lnTo>
                  <a:pt x="49556" y="614"/>
                </a:lnTo>
                <a:lnTo>
                  <a:pt x="49556"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 name="Google Shape;150;p13"/>
          <p:cNvSpPr/>
          <p:nvPr/>
        </p:nvSpPr>
        <p:spPr>
          <a:xfrm>
            <a:off x="14409690" y="9500954"/>
            <a:ext cx="1059317" cy="46053"/>
          </a:xfrm>
          <a:custGeom>
            <a:rect b="b" l="l" r="r" t="t"/>
            <a:pathLst>
              <a:path extrusionOk="0" h="614" w="12083">
                <a:moveTo>
                  <a:pt x="331" y="0"/>
                </a:moveTo>
                <a:cubicBezTo>
                  <a:pt x="142" y="0"/>
                  <a:pt x="1" y="142"/>
                  <a:pt x="1" y="283"/>
                </a:cubicBezTo>
                <a:cubicBezTo>
                  <a:pt x="1" y="472"/>
                  <a:pt x="142" y="614"/>
                  <a:pt x="331" y="614"/>
                </a:cubicBezTo>
                <a:lnTo>
                  <a:pt x="11800" y="614"/>
                </a:lnTo>
                <a:cubicBezTo>
                  <a:pt x="11941" y="614"/>
                  <a:pt x="12083" y="472"/>
                  <a:pt x="12083" y="283"/>
                </a:cubicBezTo>
                <a:cubicBezTo>
                  <a:pt x="12083" y="142"/>
                  <a:pt x="11941" y="0"/>
                  <a:pt x="11800"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 name="Google Shape;151;p13"/>
          <p:cNvSpPr/>
          <p:nvPr/>
        </p:nvSpPr>
        <p:spPr>
          <a:xfrm>
            <a:off x="574816" y="477751"/>
            <a:ext cx="5465961" cy="46128"/>
          </a:xfrm>
          <a:custGeom>
            <a:rect b="b" l="l" r="r" t="t"/>
            <a:pathLst>
              <a:path extrusionOk="0" h="615" w="62347">
                <a:moveTo>
                  <a:pt x="284" y="1"/>
                </a:moveTo>
                <a:cubicBezTo>
                  <a:pt x="142" y="1"/>
                  <a:pt x="0" y="142"/>
                  <a:pt x="0" y="284"/>
                </a:cubicBezTo>
                <a:cubicBezTo>
                  <a:pt x="0" y="473"/>
                  <a:pt x="142" y="614"/>
                  <a:pt x="284" y="614"/>
                </a:cubicBezTo>
                <a:lnTo>
                  <a:pt x="62016" y="614"/>
                </a:lnTo>
                <a:cubicBezTo>
                  <a:pt x="62205" y="614"/>
                  <a:pt x="62346" y="473"/>
                  <a:pt x="62346" y="284"/>
                </a:cubicBezTo>
                <a:cubicBezTo>
                  <a:pt x="62346" y="142"/>
                  <a:pt x="62205" y="1"/>
                  <a:pt x="6201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 name="Google Shape;152;p13"/>
          <p:cNvSpPr/>
          <p:nvPr/>
        </p:nvSpPr>
        <p:spPr>
          <a:xfrm>
            <a:off x="1840947" y="824650"/>
            <a:ext cx="1725433" cy="42603"/>
          </a:xfrm>
          <a:custGeom>
            <a:rect b="b" l="l" r="r" t="t"/>
            <a:pathLst>
              <a:path extrusionOk="0" h="568" w="19681">
                <a:moveTo>
                  <a:pt x="331" y="1"/>
                </a:moveTo>
                <a:cubicBezTo>
                  <a:pt x="142" y="1"/>
                  <a:pt x="0" y="143"/>
                  <a:pt x="0" y="284"/>
                </a:cubicBezTo>
                <a:cubicBezTo>
                  <a:pt x="0" y="473"/>
                  <a:pt x="142" y="567"/>
                  <a:pt x="331" y="567"/>
                </a:cubicBezTo>
                <a:lnTo>
                  <a:pt x="19398" y="567"/>
                </a:lnTo>
                <a:cubicBezTo>
                  <a:pt x="19587" y="567"/>
                  <a:pt x="19681" y="473"/>
                  <a:pt x="19681" y="284"/>
                </a:cubicBezTo>
                <a:cubicBezTo>
                  <a:pt x="19681" y="143"/>
                  <a:pt x="19587" y="1"/>
                  <a:pt x="1939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
    <p:spTree>
      <p:nvGrpSpPr>
        <p:cNvPr id="153" name="Shape 153"/>
        <p:cNvGrpSpPr/>
        <p:nvPr/>
      </p:nvGrpSpPr>
      <p:grpSpPr>
        <a:xfrm>
          <a:off x="0" y="0"/>
          <a:ext cx="0" cy="0"/>
          <a:chOff x="0" y="0"/>
          <a:chExt cx="0" cy="0"/>
        </a:xfrm>
      </p:grpSpPr>
      <p:sp>
        <p:nvSpPr>
          <p:cNvPr id="154" name="Google Shape;154;p14"/>
          <p:cNvSpPr/>
          <p:nvPr/>
        </p:nvSpPr>
        <p:spPr>
          <a:xfrm>
            <a:off x="0" y="6"/>
            <a:ext cx="5021991" cy="4879488"/>
          </a:xfrm>
          <a:custGeom>
            <a:rect b="b" l="l" r="r" t="t"/>
            <a:pathLst>
              <a:path extrusionOk="0" h="58416" w="60122">
                <a:moveTo>
                  <a:pt x="29890" y="0"/>
                </a:moveTo>
                <a:cubicBezTo>
                  <a:pt x="23999" y="4709"/>
                  <a:pt x="23180" y="15855"/>
                  <a:pt x="18130" y="22134"/>
                </a:cubicBezTo>
                <a:cubicBezTo>
                  <a:pt x="14316" y="26876"/>
                  <a:pt x="7441" y="31081"/>
                  <a:pt x="1999" y="31081"/>
                </a:cubicBezTo>
                <a:cubicBezTo>
                  <a:pt x="1307" y="31081"/>
                  <a:pt x="637" y="31012"/>
                  <a:pt x="0" y="30869"/>
                </a:cubicBezTo>
                <a:lnTo>
                  <a:pt x="0" y="58416"/>
                </a:lnTo>
                <a:cubicBezTo>
                  <a:pt x="4845" y="52752"/>
                  <a:pt x="11169" y="48566"/>
                  <a:pt x="17675" y="44927"/>
                </a:cubicBezTo>
                <a:cubicBezTo>
                  <a:pt x="25136" y="40764"/>
                  <a:pt x="32802" y="37010"/>
                  <a:pt x="39944" y="32279"/>
                </a:cubicBezTo>
                <a:cubicBezTo>
                  <a:pt x="46791" y="27729"/>
                  <a:pt x="53274" y="22111"/>
                  <a:pt x="57005" y="14650"/>
                </a:cubicBezTo>
                <a:cubicBezTo>
                  <a:pt x="59098" y="10464"/>
                  <a:pt x="60121" y="5846"/>
                  <a:pt x="59712" y="1183"/>
                </a:cubicBezTo>
                <a:cubicBezTo>
                  <a:pt x="59666" y="796"/>
                  <a:pt x="59621" y="387"/>
                  <a:pt x="59553"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 name="Google Shape;155;p14"/>
          <p:cNvSpPr/>
          <p:nvPr/>
        </p:nvSpPr>
        <p:spPr>
          <a:xfrm flipH="1">
            <a:off x="9847650" y="6016200"/>
            <a:ext cx="8440371" cy="4270740"/>
          </a:xfrm>
          <a:custGeom>
            <a:rect b="b" l="l" r="r" t="t"/>
            <a:pathLst>
              <a:path extrusionOk="0" h="27751" w="54845">
                <a:moveTo>
                  <a:pt x="36958" y="1"/>
                </a:moveTo>
                <a:cubicBezTo>
                  <a:pt x="30467" y="1"/>
                  <a:pt x="25135" y="5293"/>
                  <a:pt x="17038" y="7232"/>
                </a:cubicBezTo>
                <a:cubicBezTo>
                  <a:pt x="14361" y="7869"/>
                  <a:pt x="11971" y="8110"/>
                  <a:pt x="9889" y="8110"/>
                </a:cubicBezTo>
                <a:cubicBezTo>
                  <a:pt x="3495" y="8110"/>
                  <a:pt x="0" y="5845"/>
                  <a:pt x="0" y="5845"/>
                </a:cubicBezTo>
                <a:lnTo>
                  <a:pt x="0" y="27751"/>
                </a:lnTo>
                <a:lnTo>
                  <a:pt x="40604" y="27751"/>
                </a:lnTo>
                <a:cubicBezTo>
                  <a:pt x="48634" y="22974"/>
                  <a:pt x="54844" y="8688"/>
                  <a:pt x="44335" y="2296"/>
                </a:cubicBezTo>
                <a:cubicBezTo>
                  <a:pt x="41624" y="644"/>
                  <a:pt x="39221" y="1"/>
                  <a:pt x="36958" y="1"/>
                </a:cubicBezTo>
                <a:close/>
              </a:path>
            </a:pathLst>
          </a:custGeom>
          <a:solidFill>
            <a:srgbClr val="F8EDD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 name="Google Shape;156;p14"/>
          <p:cNvSpPr/>
          <p:nvPr/>
        </p:nvSpPr>
        <p:spPr>
          <a:xfrm>
            <a:off x="12821916" y="570451"/>
            <a:ext cx="5465961" cy="46128"/>
          </a:xfrm>
          <a:custGeom>
            <a:rect b="b" l="l" r="r" t="t"/>
            <a:pathLst>
              <a:path extrusionOk="0" h="615" w="62347">
                <a:moveTo>
                  <a:pt x="284" y="1"/>
                </a:moveTo>
                <a:cubicBezTo>
                  <a:pt x="142" y="1"/>
                  <a:pt x="0" y="142"/>
                  <a:pt x="0" y="284"/>
                </a:cubicBezTo>
                <a:cubicBezTo>
                  <a:pt x="0" y="473"/>
                  <a:pt x="142" y="614"/>
                  <a:pt x="284" y="614"/>
                </a:cubicBezTo>
                <a:lnTo>
                  <a:pt x="62016" y="614"/>
                </a:lnTo>
                <a:cubicBezTo>
                  <a:pt x="62205" y="614"/>
                  <a:pt x="62346" y="473"/>
                  <a:pt x="62346" y="284"/>
                </a:cubicBezTo>
                <a:cubicBezTo>
                  <a:pt x="62346" y="142"/>
                  <a:pt x="62205" y="1"/>
                  <a:pt x="62016"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 name="Google Shape;157;p14"/>
          <p:cNvSpPr/>
          <p:nvPr/>
        </p:nvSpPr>
        <p:spPr>
          <a:xfrm>
            <a:off x="17452033" y="8369750"/>
            <a:ext cx="835846" cy="42603"/>
          </a:xfrm>
          <a:custGeom>
            <a:rect b="b" l="l" r="r" t="t"/>
            <a:pathLst>
              <a:path extrusionOk="0" h="568" w="9534">
                <a:moveTo>
                  <a:pt x="331" y="1"/>
                </a:moveTo>
                <a:cubicBezTo>
                  <a:pt x="142" y="1"/>
                  <a:pt x="0" y="143"/>
                  <a:pt x="0" y="284"/>
                </a:cubicBezTo>
                <a:cubicBezTo>
                  <a:pt x="0" y="473"/>
                  <a:pt x="142" y="567"/>
                  <a:pt x="331" y="567"/>
                </a:cubicBezTo>
                <a:lnTo>
                  <a:pt x="9251" y="567"/>
                </a:lnTo>
                <a:cubicBezTo>
                  <a:pt x="9392" y="567"/>
                  <a:pt x="9534" y="473"/>
                  <a:pt x="9534" y="284"/>
                </a:cubicBezTo>
                <a:cubicBezTo>
                  <a:pt x="9534" y="143"/>
                  <a:pt x="9392" y="1"/>
                  <a:pt x="9251"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 name="Google Shape;158;p14"/>
          <p:cNvSpPr/>
          <p:nvPr/>
        </p:nvSpPr>
        <p:spPr>
          <a:xfrm>
            <a:off x="15383197" y="8369750"/>
            <a:ext cx="1725433" cy="42603"/>
          </a:xfrm>
          <a:custGeom>
            <a:rect b="b" l="l" r="r" t="t"/>
            <a:pathLst>
              <a:path extrusionOk="0" h="568" w="19681">
                <a:moveTo>
                  <a:pt x="331" y="1"/>
                </a:moveTo>
                <a:cubicBezTo>
                  <a:pt x="142" y="1"/>
                  <a:pt x="0" y="143"/>
                  <a:pt x="0" y="284"/>
                </a:cubicBezTo>
                <a:cubicBezTo>
                  <a:pt x="0" y="473"/>
                  <a:pt x="142" y="567"/>
                  <a:pt x="331" y="567"/>
                </a:cubicBezTo>
                <a:lnTo>
                  <a:pt x="19398" y="567"/>
                </a:lnTo>
                <a:cubicBezTo>
                  <a:pt x="19587" y="567"/>
                  <a:pt x="19681" y="473"/>
                  <a:pt x="19681" y="284"/>
                </a:cubicBezTo>
                <a:cubicBezTo>
                  <a:pt x="19681" y="143"/>
                  <a:pt x="19587" y="1"/>
                  <a:pt x="19398"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 name="Google Shape;159;p14"/>
          <p:cNvSpPr/>
          <p:nvPr/>
        </p:nvSpPr>
        <p:spPr>
          <a:xfrm>
            <a:off x="1767397" y="8891526"/>
            <a:ext cx="4344575" cy="46053"/>
          </a:xfrm>
          <a:custGeom>
            <a:rect b="b" l="l" r="r" t="t"/>
            <a:pathLst>
              <a:path extrusionOk="0" h="614" w="49556">
                <a:moveTo>
                  <a:pt x="330" y="0"/>
                </a:moveTo>
                <a:cubicBezTo>
                  <a:pt x="142" y="0"/>
                  <a:pt x="0" y="142"/>
                  <a:pt x="0" y="331"/>
                </a:cubicBezTo>
                <a:cubicBezTo>
                  <a:pt x="0" y="472"/>
                  <a:pt x="142" y="614"/>
                  <a:pt x="330" y="614"/>
                </a:cubicBezTo>
                <a:lnTo>
                  <a:pt x="49556" y="614"/>
                </a:lnTo>
                <a:lnTo>
                  <a:pt x="4955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 name="Google Shape;160;p14"/>
          <p:cNvSpPr/>
          <p:nvPr/>
        </p:nvSpPr>
        <p:spPr>
          <a:xfrm>
            <a:off x="518440" y="8565854"/>
            <a:ext cx="1059317" cy="46053"/>
          </a:xfrm>
          <a:custGeom>
            <a:rect b="b" l="l" r="r" t="t"/>
            <a:pathLst>
              <a:path extrusionOk="0" h="614" w="12083">
                <a:moveTo>
                  <a:pt x="331" y="0"/>
                </a:moveTo>
                <a:cubicBezTo>
                  <a:pt x="142" y="0"/>
                  <a:pt x="1" y="142"/>
                  <a:pt x="1" y="283"/>
                </a:cubicBezTo>
                <a:cubicBezTo>
                  <a:pt x="1" y="472"/>
                  <a:pt x="142" y="614"/>
                  <a:pt x="331" y="614"/>
                </a:cubicBezTo>
                <a:lnTo>
                  <a:pt x="11800" y="614"/>
                </a:lnTo>
                <a:cubicBezTo>
                  <a:pt x="11941" y="614"/>
                  <a:pt x="12083" y="472"/>
                  <a:pt x="12083" y="283"/>
                </a:cubicBezTo>
                <a:cubicBezTo>
                  <a:pt x="12083" y="142"/>
                  <a:pt x="11941" y="0"/>
                  <a:pt x="1180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 name="Google Shape;161;p14"/>
          <p:cNvSpPr txBox="1"/>
          <p:nvPr>
            <p:ph type="title"/>
          </p:nvPr>
        </p:nvSpPr>
        <p:spPr>
          <a:xfrm>
            <a:off x="1452450" y="882700"/>
            <a:ext cx="15382800" cy="1145400"/>
          </a:xfrm>
          <a:prstGeom prst="rect">
            <a:avLst/>
          </a:prstGeom>
        </p:spPr>
        <p:txBody>
          <a:bodyPr anchorCtr="0" anchor="t" bIns="182850" lIns="182850" spcFirstLastPara="1" rIns="182850" wrap="square" tIns="182850">
            <a:noAutofit/>
          </a:bodyPr>
          <a:lstStyle>
            <a:lvl1pPr lvl="0" algn="ct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62" name="Google Shape;162;p14"/>
          <p:cNvSpPr txBox="1"/>
          <p:nvPr>
            <p:ph idx="1" type="subTitle"/>
          </p:nvPr>
        </p:nvSpPr>
        <p:spPr>
          <a:xfrm>
            <a:off x="2471625" y="5268400"/>
            <a:ext cx="4026000" cy="793800"/>
          </a:xfrm>
          <a:prstGeom prst="rect">
            <a:avLst/>
          </a:prstGeom>
        </p:spPr>
        <p:txBody>
          <a:bodyPr anchorCtr="0" anchor="t" bIns="182850" lIns="182850" spcFirstLastPara="1" rIns="182850" wrap="square" tIns="182850">
            <a:noAutofit/>
          </a:bodyPr>
          <a:lstStyle>
            <a:lvl1pPr lvl="0" rtl="0" algn="ctr">
              <a:spcBef>
                <a:spcPts val="0"/>
              </a:spcBef>
              <a:spcAft>
                <a:spcPts val="0"/>
              </a:spcAft>
              <a:buNone/>
              <a:defRPr b="1" sz="4000">
                <a:solidFill>
                  <a:schemeClr val="accent1"/>
                </a:solidFill>
              </a:defRPr>
            </a:lvl1pPr>
            <a:lvl2pPr lvl="1" rtl="0" algn="ctr">
              <a:spcBef>
                <a:spcPts val="0"/>
              </a:spcBef>
              <a:spcAft>
                <a:spcPts val="0"/>
              </a:spcAft>
              <a:buNone/>
              <a:defRPr sz="4000">
                <a:solidFill>
                  <a:schemeClr val="accent1"/>
                </a:solidFill>
              </a:defRPr>
            </a:lvl2pPr>
            <a:lvl3pPr lvl="2" rtl="0" algn="ctr">
              <a:spcBef>
                <a:spcPts val="0"/>
              </a:spcBef>
              <a:spcAft>
                <a:spcPts val="0"/>
              </a:spcAft>
              <a:buNone/>
              <a:defRPr sz="4000">
                <a:solidFill>
                  <a:schemeClr val="accent1"/>
                </a:solidFill>
              </a:defRPr>
            </a:lvl3pPr>
            <a:lvl4pPr lvl="3" rtl="0" algn="ctr">
              <a:spcBef>
                <a:spcPts val="0"/>
              </a:spcBef>
              <a:spcAft>
                <a:spcPts val="0"/>
              </a:spcAft>
              <a:buNone/>
              <a:defRPr sz="4000">
                <a:solidFill>
                  <a:schemeClr val="accent1"/>
                </a:solidFill>
              </a:defRPr>
            </a:lvl4pPr>
            <a:lvl5pPr lvl="4" rtl="0" algn="ctr">
              <a:spcBef>
                <a:spcPts val="0"/>
              </a:spcBef>
              <a:spcAft>
                <a:spcPts val="0"/>
              </a:spcAft>
              <a:buNone/>
              <a:defRPr sz="4000">
                <a:solidFill>
                  <a:schemeClr val="accent1"/>
                </a:solidFill>
              </a:defRPr>
            </a:lvl5pPr>
            <a:lvl6pPr lvl="5" rtl="0" algn="ctr">
              <a:spcBef>
                <a:spcPts val="0"/>
              </a:spcBef>
              <a:spcAft>
                <a:spcPts val="0"/>
              </a:spcAft>
              <a:buNone/>
              <a:defRPr sz="4000">
                <a:solidFill>
                  <a:schemeClr val="accent1"/>
                </a:solidFill>
              </a:defRPr>
            </a:lvl6pPr>
            <a:lvl7pPr lvl="6" rtl="0" algn="ctr">
              <a:spcBef>
                <a:spcPts val="0"/>
              </a:spcBef>
              <a:spcAft>
                <a:spcPts val="0"/>
              </a:spcAft>
              <a:buNone/>
              <a:defRPr sz="4000">
                <a:solidFill>
                  <a:schemeClr val="accent1"/>
                </a:solidFill>
              </a:defRPr>
            </a:lvl7pPr>
            <a:lvl8pPr lvl="7" rtl="0" algn="ctr">
              <a:spcBef>
                <a:spcPts val="0"/>
              </a:spcBef>
              <a:spcAft>
                <a:spcPts val="0"/>
              </a:spcAft>
              <a:buNone/>
              <a:defRPr sz="4000">
                <a:solidFill>
                  <a:schemeClr val="accent1"/>
                </a:solidFill>
              </a:defRPr>
            </a:lvl8pPr>
            <a:lvl9pPr lvl="8" rtl="0" algn="ctr">
              <a:spcBef>
                <a:spcPts val="0"/>
              </a:spcBef>
              <a:spcAft>
                <a:spcPts val="0"/>
              </a:spcAft>
              <a:buNone/>
              <a:defRPr sz="4000">
                <a:solidFill>
                  <a:schemeClr val="accent1"/>
                </a:solidFill>
              </a:defRPr>
            </a:lvl9pPr>
          </a:lstStyle>
          <a:p/>
        </p:txBody>
      </p:sp>
      <p:sp>
        <p:nvSpPr>
          <p:cNvPr id="163" name="Google Shape;163;p14"/>
          <p:cNvSpPr txBox="1"/>
          <p:nvPr>
            <p:ph idx="2" type="subTitle"/>
          </p:nvPr>
        </p:nvSpPr>
        <p:spPr>
          <a:xfrm>
            <a:off x="2471650" y="5985100"/>
            <a:ext cx="4026000" cy="1951200"/>
          </a:xfrm>
          <a:prstGeom prst="rect">
            <a:avLst/>
          </a:prstGeom>
        </p:spPr>
        <p:txBody>
          <a:bodyPr anchorCtr="0" anchor="t" bIns="182850" lIns="182850" spcFirstLastPara="1" rIns="182850" wrap="square" tIns="182850">
            <a:noAutofit/>
          </a:bodyPr>
          <a:lstStyle>
            <a:lvl1pPr lvl="0" rtl="0" algn="ctr">
              <a:spcBef>
                <a:spcPts val="0"/>
              </a:spcBef>
              <a:spcAft>
                <a:spcPts val="0"/>
              </a:spcAft>
              <a:buNone/>
              <a:defRPr sz="3600"/>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164" name="Google Shape;164;p14"/>
          <p:cNvSpPr txBox="1"/>
          <p:nvPr>
            <p:ph idx="3" type="subTitle"/>
          </p:nvPr>
        </p:nvSpPr>
        <p:spPr>
          <a:xfrm>
            <a:off x="7131000" y="5268400"/>
            <a:ext cx="4026000" cy="793800"/>
          </a:xfrm>
          <a:prstGeom prst="rect">
            <a:avLst/>
          </a:prstGeom>
        </p:spPr>
        <p:txBody>
          <a:bodyPr anchorCtr="0" anchor="t" bIns="182850" lIns="182850" spcFirstLastPara="1" rIns="182850" wrap="square" tIns="182850">
            <a:noAutofit/>
          </a:bodyPr>
          <a:lstStyle>
            <a:lvl1pPr lvl="0" rtl="0" algn="ctr">
              <a:spcBef>
                <a:spcPts val="0"/>
              </a:spcBef>
              <a:spcAft>
                <a:spcPts val="0"/>
              </a:spcAft>
              <a:buNone/>
              <a:defRPr b="1" sz="4000">
                <a:solidFill>
                  <a:schemeClr val="accent1"/>
                </a:solidFill>
              </a:defRPr>
            </a:lvl1pPr>
            <a:lvl2pPr lvl="1" rtl="0" algn="ctr">
              <a:spcBef>
                <a:spcPts val="0"/>
              </a:spcBef>
              <a:spcAft>
                <a:spcPts val="0"/>
              </a:spcAft>
              <a:buNone/>
              <a:defRPr sz="4000">
                <a:solidFill>
                  <a:schemeClr val="accent1"/>
                </a:solidFill>
              </a:defRPr>
            </a:lvl2pPr>
            <a:lvl3pPr lvl="2" rtl="0" algn="ctr">
              <a:spcBef>
                <a:spcPts val="0"/>
              </a:spcBef>
              <a:spcAft>
                <a:spcPts val="0"/>
              </a:spcAft>
              <a:buNone/>
              <a:defRPr sz="4000">
                <a:solidFill>
                  <a:schemeClr val="accent1"/>
                </a:solidFill>
              </a:defRPr>
            </a:lvl3pPr>
            <a:lvl4pPr lvl="3" rtl="0" algn="ctr">
              <a:spcBef>
                <a:spcPts val="0"/>
              </a:spcBef>
              <a:spcAft>
                <a:spcPts val="0"/>
              </a:spcAft>
              <a:buNone/>
              <a:defRPr sz="4000">
                <a:solidFill>
                  <a:schemeClr val="accent1"/>
                </a:solidFill>
              </a:defRPr>
            </a:lvl4pPr>
            <a:lvl5pPr lvl="4" rtl="0" algn="ctr">
              <a:spcBef>
                <a:spcPts val="0"/>
              </a:spcBef>
              <a:spcAft>
                <a:spcPts val="0"/>
              </a:spcAft>
              <a:buNone/>
              <a:defRPr sz="4000">
                <a:solidFill>
                  <a:schemeClr val="accent1"/>
                </a:solidFill>
              </a:defRPr>
            </a:lvl5pPr>
            <a:lvl6pPr lvl="5" rtl="0" algn="ctr">
              <a:spcBef>
                <a:spcPts val="0"/>
              </a:spcBef>
              <a:spcAft>
                <a:spcPts val="0"/>
              </a:spcAft>
              <a:buNone/>
              <a:defRPr sz="4000">
                <a:solidFill>
                  <a:schemeClr val="accent1"/>
                </a:solidFill>
              </a:defRPr>
            </a:lvl6pPr>
            <a:lvl7pPr lvl="6" rtl="0" algn="ctr">
              <a:spcBef>
                <a:spcPts val="0"/>
              </a:spcBef>
              <a:spcAft>
                <a:spcPts val="0"/>
              </a:spcAft>
              <a:buNone/>
              <a:defRPr sz="4000">
                <a:solidFill>
                  <a:schemeClr val="accent1"/>
                </a:solidFill>
              </a:defRPr>
            </a:lvl7pPr>
            <a:lvl8pPr lvl="7" rtl="0" algn="ctr">
              <a:spcBef>
                <a:spcPts val="0"/>
              </a:spcBef>
              <a:spcAft>
                <a:spcPts val="0"/>
              </a:spcAft>
              <a:buNone/>
              <a:defRPr sz="4000">
                <a:solidFill>
                  <a:schemeClr val="accent1"/>
                </a:solidFill>
              </a:defRPr>
            </a:lvl8pPr>
            <a:lvl9pPr lvl="8" rtl="0" algn="ctr">
              <a:spcBef>
                <a:spcPts val="0"/>
              </a:spcBef>
              <a:spcAft>
                <a:spcPts val="0"/>
              </a:spcAft>
              <a:buNone/>
              <a:defRPr sz="4000">
                <a:solidFill>
                  <a:schemeClr val="accent1"/>
                </a:solidFill>
              </a:defRPr>
            </a:lvl9pPr>
          </a:lstStyle>
          <a:p/>
        </p:txBody>
      </p:sp>
      <p:sp>
        <p:nvSpPr>
          <p:cNvPr id="165" name="Google Shape;165;p14"/>
          <p:cNvSpPr txBox="1"/>
          <p:nvPr>
            <p:ph idx="4" type="subTitle"/>
          </p:nvPr>
        </p:nvSpPr>
        <p:spPr>
          <a:xfrm>
            <a:off x="7131025" y="5985100"/>
            <a:ext cx="4026000" cy="1951200"/>
          </a:xfrm>
          <a:prstGeom prst="rect">
            <a:avLst/>
          </a:prstGeom>
        </p:spPr>
        <p:txBody>
          <a:bodyPr anchorCtr="0" anchor="t" bIns="182850" lIns="182850" spcFirstLastPara="1" rIns="182850" wrap="square" tIns="182850">
            <a:noAutofit/>
          </a:bodyPr>
          <a:lstStyle>
            <a:lvl1pPr lvl="0" rtl="0" algn="ctr">
              <a:spcBef>
                <a:spcPts val="0"/>
              </a:spcBef>
              <a:spcAft>
                <a:spcPts val="0"/>
              </a:spcAft>
              <a:buNone/>
              <a:defRPr sz="3600"/>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166" name="Google Shape;166;p14"/>
          <p:cNvSpPr txBox="1"/>
          <p:nvPr>
            <p:ph idx="5" type="subTitle"/>
          </p:nvPr>
        </p:nvSpPr>
        <p:spPr>
          <a:xfrm>
            <a:off x="11790375" y="5268400"/>
            <a:ext cx="4026000" cy="793800"/>
          </a:xfrm>
          <a:prstGeom prst="rect">
            <a:avLst/>
          </a:prstGeom>
        </p:spPr>
        <p:txBody>
          <a:bodyPr anchorCtr="0" anchor="t" bIns="182850" lIns="182850" spcFirstLastPara="1" rIns="182850" wrap="square" tIns="182850">
            <a:noAutofit/>
          </a:bodyPr>
          <a:lstStyle>
            <a:lvl1pPr lvl="0" rtl="0" algn="ctr">
              <a:spcBef>
                <a:spcPts val="0"/>
              </a:spcBef>
              <a:spcAft>
                <a:spcPts val="0"/>
              </a:spcAft>
              <a:buNone/>
              <a:defRPr b="1" sz="4000">
                <a:solidFill>
                  <a:schemeClr val="accent1"/>
                </a:solidFill>
              </a:defRPr>
            </a:lvl1pPr>
            <a:lvl2pPr lvl="1" rtl="0" algn="ctr">
              <a:spcBef>
                <a:spcPts val="0"/>
              </a:spcBef>
              <a:spcAft>
                <a:spcPts val="0"/>
              </a:spcAft>
              <a:buNone/>
              <a:defRPr sz="4000">
                <a:solidFill>
                  <a:schemeClr val="accent1"/>
                </a:solidFill>
              </a:defRPr>
            </a:lvl2pPr>
            <a:lvl3pPr lvl="2" rtl="0" algn="ctr">
              <a:spcBef>
                <a:spcPts val="0"/>
              </a:spcBef>
              <a:spcAft>
                <a:spcPts val="0"/>
              </a:spcAft>
              <a:buNone/>
              <a:defRPr sz="4000">
                <a:solidFill>
                  <a:schemeClr val="accent1"/>
                </a:solidFill>
              </a:defRPr>
            </a:lvl3pPr>
            <a:lvl4pPr lvl="3" rtl="0" algn="ctr">
              <a:spcBef>
                <a:spcPts val="0"/>
              </a:spcBef>
              <a:spcAft>
                <a:spcPts val="0"/>
              </a:spcAft>
              <a:buNone/>
              <a:defRPr sz="4000">
                <a:solidFill>
                  <a:schemeClr val="accent1"/>
                </a:solidFill>
              </a:defRPr>
            </a:lvl4pPr>
            <a:lvl5pPr lvl="4" rtl="0" algn="ctr">
              <a:spcBef>
                <a:spcPts val="0"/>
              </a:spcBef>
              <a:spcAft>
                <a:spcPts val="0"/>
              </a:spcAft>
              <a:buNone/>
              <a:defRPr sz="4000">
                <a:solidFill>
                  <a:schemeClr val="accent1"/>
                </a:solidFill>
              </a:defRPr>
            </a:lvl5pPr>
            <a:lvl6pPr lvl="5" rtl="0" algn="ctr">
              <a:spcBef>
                <a:spcPts val="0"/>
              </a:spcBef>
              <a:spcAft>
                <a:spcPts val="0"/>
              </a:spcAft>
              <a:buNone/>
              <a:defRPr sz="4000">
                <a:solidFill>
                  <a:schemeClr val="accent1"/>
                </a:solidFill>
              </a:defRPr>
            </a:lvl6pPr>
            <a:lvl7pPr lvl="6" rtl="0" algn="ctr">
              <a:spcBef>
                <a:spcPts val="0"/>
              </a:spcBef>
              <a:spcAft>
                <a:spcPts val="0"/>
              </a:spcAft>
              <a:buNone/>
              <a:defRPr sz="4000">
                <a:solidFill>
                  <a:schemeClr val="accent1"/>
                </a:solidFill>
              </a:defRPr>
            </a:lvl7pPr>
            <a:lvl8pPr lvl="7" rtl="0" algn="ctr">
              <a:spcBef>
                <a:spcPts val="0"/>
              </a:spcBef>
              <a:spcAft>
                <a:spcPts val="0"/>
              </a:spcAft>
              <a:buNone/>
              <a:defRPr sz="4000">
                <a:solidFill>
                  <a:schemeClr val="accent1"/>
                </a:solidFill>
              </a:defRPr>
            </a:lvl8pPr>
            <a:lvl9pPr lvl="8" rtl="0" algn="ctr">
              <a:spcBef>
                <a:spcPts val="0"/>
              </a:spcBef>
              <a:spcAft>
                <a:spcPts val="0"/>
              </a:spcAft>
              <a:buNone/>
              <a:defRPr sz="4000">
                <a:solidFill>
                  <a:schemeClr val="accent1"/>
                </a:solidFill>
              </a:defRPr>
            </a:lvl9pPr>
          </a:lstStyle>
          <a:p/>
        </p:txBody>
      </p:sp>
      <p:sp>
        <p:nvSpPr>
          <p:cNvPr id="167" name="Google Shape;167;p14"/>
          <p:cNvSpPr txBox="1"/>
          <p:nvPr>
            <p:ph idx="6" type="subTitle"/>
          </p:nvPr>
        </p:nvSpPr>
        <p:spPr>
          <a:xfrm>
            <a:off x="11790400" y="5985100"/>
            <a:ext cx="4026000" cy="1951200"/>
          </a:xfrm>
          <a:prstGeom prst="rect">
            <a:avLst/>
          </a:prstGeom>
        </p:spPr>
        <p:txBody>
          <a:bodyPr anchorCtr="0" anchor="t" bIns="182850" lIns="182850" spcFirstLastPara="1" rIns="182850" wrap="square" tIns="182850">
            <a:noAutofit/>
          </a:bodyPr>
          <a:lstStyle>
            <a:lvl1pPr lvl="0" rtl="0" algn="ctr">
              <a:spcBef>
                <a:spcPts val="0"/>
              </a:spcBef>
              <a:spcAft>
                <a:spcPts val="0"/>
              </a:spcAft>
              <a:buNone/>
              <a:defRPr sz="3600"/>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4">
    <p:spTree>
      <p:nvGrpSpPr>
        <p:cNvPr id="168" name="Shape 168"/>
        <p:cNvGrpSpPr/>
        <p:nvPr/>
      </p:nvGrpSpPr>
      <p:grpSpPr>
        <a:xfrm>
          <a:off x="0" y="0"/>
          <a:ext cx="0" cy="0"/>
          <a:chOff x="0" y="0"/>
          <a:chExt cx="0" cy="0"/>
        </a:xfrm>
      </p:grpSpPr>
      <p:sp>
        <p:nvSpPr>
          <p:cNvPr id="169" name="Google Shape;169;p15"/>
          <p:cNvSpPr/>
          <p:nvPr/>
        </p:nvSpPr>
        <p:spPr>
          <a:xfrm>
            <a:off x="-19100" y="7713701"/>
            <a:ext cx="5210459" cy="2573424"/>
          </a:xfrm>
          <a:custGeom>
            <a:rect b="b" l="l" r="r" t="t"/>
            <a:pathLst>
              <a:path extrusionOk="0" h="59200" w="102558">
                <a:moveTo>
                  <a:pt x="38904" y="0"/>
                </a:moveTo>
                <a:cubicBezTo>
                  <a:pt x="27235" y="0"/>
                  <a:pt x="12100" y="8198"/>
                  <a:pt x="1" y="17101"/>
                </a:cubicBezTo>
                <a:lnTo>
                  <a:pt x="1" y="59200"/>
                </a:lnTo>
                <a:lnTo>
                  <a:pt x="95619" y="59200"/>
                </a:lnTo>
                <a:cubicBezTo>
                  <a:pt x="101189" y="53300"/>
                  <a:pt x="102557" y="42303"/>
                  <a:pt x="95808" y="33714"/>
                </a:cubicBezTo>
                <a:cubicBezTo>
                  <a:pt x="92171" y="29067"/>
                  <a:pt x="86658" y="27332"/>
                  <a:pt x="80516" y="27332"/>
                </a:cubicBezTo>
                <a:cubicBezTo>
                  <a:pt x="71439" y="27332"/>
                  <a:pt x="60988" y="31121"/>
                  <a:pt x="53190" y="34894"/>
                </a:cubicBezTo>
                <a:cubicBezTo>
                  <a:pt x="49856" y="36507"/>
                  <a:pt x="47141" y="37183"/>
                  <a:pt x="45014" y="37183"/>
                </a:cubicBezTo>
                <a:cubicBezTo>
                  <a:pt x="38803" y="37183"/>
                  <a:pt x="37601" y="31414"/>
                  <a:pt x="40589" y="26351"/>
                </a:cubicBezTo>
                <a:cubicBezTo>
                  <a:pt x="44601" y="19508"/>
                  <a:pt x="59751" y="7473"/>
                  <a:pt x="46630" y="1526"/>
                </a:cubicBezTo>
                <a:cubicBezTo>
                  <a:pt x="44316" y="474"/>
                  <a:pt x="41710" y="0"/>
                  <a:pt x="38904"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 name="Google Shape;170;p15"/>
          <p:cNvSpPr/>
          <p:nvPr/>
        </p:nvSpPr>
        <p:spPr>
          <a:xfrm>
            <a:off x="12530701" y="-14849"/>
            <a:ext cx="5778435" cy="4107536"/>
          </a:xfrm>
          <a:custGeom>
            <a:rect b="b" l="l" r="r" t="t"/>
            <a:pathLst>
              <a:path extrusionOk="0" h="85378" w="102746">
                <a:moveTo>
                  <a:pt x="16425" y="0"/>
                </a:moveTo>
                <a:cubicBezTo>
                  <a:pt x="5805" y="15339"/>
                  <a:pt x="0" y="34170"/>
                  <a:pt x="10289" y="42288"/>
                </a:cubicBezTo>
                <a:cubicBezTo>
                  <a:pt x="14540" y="45628"/>
                  <a:pt x="19564" y="46716"/>
                  <a:pt x="25037" y="46716"/>
                </a:cubicBezTo>
                <a:cubicBezTo>
                  <a:pt x="35275" y="46716"/>
                  <a:pt x="47087" y="42908"/>
                  <a:pt x="58353" y="42908"/>
                </a:cubicBezTo>
                <a:cubicBezTo>
                  <a:pt x="63533" y="42908"/>
                  <a:pt x="68599" y="43713"/>
                  <a:pt x="73343" y="46063"/>
                </a:cubicBezTo>
                <a:cubicBezTo>
                  <a:pt x="93873" y="56258"/>
                  <a:pt x="84434" y="76410"/>
                  <a:pt x="99631" y="84528"/>
                </a:cubicBezTo>
                <a:cubicBezTo>
                  <a:pt x="100669" y="85094"/>
                  <a:pt x="101707" y="85378"/>
                  <a:pt x="102746" y="85378"/>
                </a:cubicBezTo>
                <a:lnTo>
                  <a:pt x="10274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 name="Google Shape;171;p15"/>
          <p:cNvSpPr/>
          <p:nvPr/>
        </p:nvSpPr>
        <p:spPr>
          <a:xfrm>
            <a:off x="12821916" y="570451"/>
            <a:ext cx="5465961" cy="46128"/>
          </a:xfrm>
          <a:custGeom>
            <a:rect b="b" l="l" r="r" t="t"/>
            <a:pathLst>
              <a:path extrusionOk="0" h="615" w="62347">
                <a:moveTo>
                  <a:pt x="284" y="1"/>
                </a:moveTo>
                <a:cubicBezTo>
                  <a:pt x="142" y="1"/>
                  <a:pt x="0" y="142"/>
                  <a:pt x="0" y="284"/>
                </a:cubicBezTo>
                <a:cubicBezTo>
                  <a:pt x="0" y="473"/>
                  <a:pt x="142" y="614"/>
                  <a:pt x="284" y="614"/>
                </a:cubicBezTo>
                <a:lnTo>
                  <a:pt x="62016" y="614"/>
                </a:lnTo>
                <a:cubicBezTo>
                  <a:pt x="62205" y="614"/>
                  <a:pt x="62346" y="473"/>
                  <a:pt x="62346" y="284"/>
                </a:cubicBezTo>
                <a:cubicBezTo>
                  <a:pt x="62346" y="142"/>
                  <a:pt x="62205" y="1"/>
                  <a:pt x="6201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 name="Google Shape;172;p15"/>
          <p:cNvSpPr/>
          <p:nvPr/>
        </p:nvSpPr>
        <p:spPr>
          <a:xfrm>
            <a:off x="17452033" y="8369750"/>
            <a:ext cx="835846" cy="42603"/>
          </a:xfrm>
          <a:custGeom>
            <a:rect b="b" l="l" r="r" t="t"/>
            <a:pathLst>
              <a:path extrusionOk="0" h="568" w="9534">
                <a:moveTo>
                  <a:pt x="331" y="1"/>
                </a:moveTo>
                <a:cubicBezTo>
                  <a:pt x="142" y="1"/>
                  <a:pt x="0" y="143"/>
                  <a:pt x="0" y="284"/>
                </a:cubicBezTo>
                <a:cubicBezTo>
                  <a:pt x="0" y="473"/>
                  <a:pt x="142" y="567"/>
                  <a:pt x="331" y="567"/>
                </a:cubicBezTo>
                <a:lnTo>
                  <a:pt x="9251" y="567"/>
                </a:lnTo>
                <a:cubicBezTo>
                  <a:pt x="9392" y="567"/>
                  <a:pt x="9534" y="473"/>
                  <a:pt x="9534" y="284"/>
                </a:cubicBezTo>
                <a:cubicBezTo>
                  <a:pt x="9534" y="143"/>
                  <a:pt x="9392" y="1"/>
                  <a:pt x="9251"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 name="Google Shape;173;p15"/>
          <p:cNvSpPr/>
          <p:nvPr/>
        </p:nvSpPr>
        <p:spPr>
          <a:xfrm>
            <a:off x="15383197" y="8369750"/>
            <a:ext cx="1725433" cy="42603"/>
          </a:xfrm>
          <a:custGeom>
            <a:rect b="b" l="l" r="r" t="t"/>
            <a:pathLst>
              <a:path extrusionOk="0" h="568" w="19681">
                <a:moveTo>
                  <a:pt x="331" y="1"/>
                </a:moveTo>
                <a:cubicBezTo>
                  <a:pt x="142" y="1"/>
                  <a:pt x="0" y="143"/>
                  <a:pt x="0" y="284"/>
                </a:cubicBezTo>
                <a:cubicBezTo>
                  <a:pt x="0" y="473"/>
                  <a:pt x="142" y="567"/>
                  <a:pt x="331" y="567"/>
                </a:cubicBezTo>
                <a:lnTo>
                  <a:pt x="19398" y="567"/>
                </a:lnTo>
                <a:cubicBezTo>
                  <a:pt x="19587" y="567"/>
                  <a:pt x="19681" y="473"/>
                  <a:pt x="19681" y="284"/>
                </a:cubicBezTo>
                <a:cubicBezTo>
                  <a:pt x="19681" y="143"/>
                  <a:pt x="19587" y="1"/>
                  <a:pt x="19398"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 name="Google Shape;174;p15"/>
          <p:cNvSpPr/>
          <p:nvPr/>
        </p:nvSpPr>
        <p:spPr>
          <a:xfrm>
            <a:off x="1767397" y="8891526"/>
            <a:ext cx="4344575" cy="46053"/>
          </a:xfrm>
          <a:custGeom>
            <a:rect b="b" l="l" r="r" t="t"/>
            <a:pathLst>
              <a:path extrusionOk="0" h="614" w="49556">
                <a:moveTo>
                  <a:pt x="330" y="0"/>
                </a:moveTo>
                <a:cubicBezTo>
                  <a:pt x="142" y="0"/>
                  <a:pt x="0" y="142"/>
                  <a:pt x="0" y="331"/>
                </a:cubicBezTo>
                <a:cubicBezTo>
                  <a:pt x="0" y="472"/>
                  <a:pt x="142" y="614"/>
                  <a:pt x="330" y="614"/>
                </a:cubicBezTo>
                <a:lnTo>
                  <a:pt x="49556" y="614"/>
                </a:lnTo>
                <a:lnTo>
                  <a:pt x="4955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 name="Google Shape;175;p15"/>
          <p:cNvSpPr/>
          <p:nvPr/>
        </p:nvSpPr>
        <p:spPr>
          <a:xfrm>
            <a:off x="518440" y="8565854"/>
            <a:ext cx="1059317" cy="46053"/>
          </a:xfrm>
          <a:custGeom>
            <a:rect b="b" l="l" r="r" t="t"/>
            <a:pathLst>
              <a:path extrusionOk="0" h="614" w="12083">
                <a:moveTo>
                  <a:pt x="331" y="0"/>
                </a:moveTo>
                <a:cubicBezTo>
                  <a:pt x="142" y="0"/>
                  <a:pt x="1" y="142"/>
                  <a:pt x="1" y="283"/>
                </a:cubicBezTo>
                <a:cubicBezTo>
                  <a:pt x="1" y="472"/>
                  <a:pt x="142" y="614"/>
                  <a:pt x="331" y="614"/>
                </a:cubicBezTo>
                <a:lnTo>
                  <a:pt x="11800" y="614"/>
                </a:lnTo>
                <a:cubicBezTo>
                  <a:pt x="11941" y="614"/>
                  <a:pt x="12083" y="472"/>
                  <a:pt x="12083" y="283"/>
                </a:cubicBezTo>
                <a:cubicBezTo>
                  <a:pt x="12083" y="142"/>
                  <a:pt x="11941" y="0"/>
                  <a:pt x="1180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 name="Google Shape;176;p15"/>
          <p:cNvSpPr txBox="1"/>
          <p:nvPr>
            <p:ph type="title"/>
          </p:nvPr>
        </p:nvSpPr>
        <p:spPr>
          <a:xfrm>
            <a:off x="1452450" y="882700"/>
            <a:ext cx="153828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 name="Google Shape;177;p15"/>
          <p:cNvSpPr txBox="1"/>
          <p:nvPr>
            <p:ph idx="1" type="subTitle"/>
          </p:nvPr>
        </p:nvSpPr>
        <p:spPr>
          <a:xfrm>
            <a:off x="3160300" y="5817700"/>
            <a:ext cx="3637200" cy="793800"/>
          </a:xfrm>
          <a:prstGeom prst="rect">
            <a:avLst/>
          </a:prstGeom>
        </p:spPr>
        <p:txBody>
          <a:bodyPr anchorCtr="0" anchor="t" bIns="182850" lIns="182850" spcFirstLastPara="1" rIns="182850" wrap="square" tIns="182850">
            <a:noAutofit/>
          </a:bodyPr>
          <a:lstStyle>
            <a:lvl1pPr lvl="0" rtl="0" algn="ctr">
              <a:spcBef>
                <a:spcPts val="0"/>
              </a:spcBef>
              <a:spcAft>
                <a:spcPts val="0"/>
              </a:spcAft>
              <a:buNone/>
              <a:defRPr b="1" sz="3600">
                <a:solidFill>
                  <a:schemeClr val="accent1"/>
                </a:solidFill>
              </a:defRPr>
            </a:lvl1pPr>
            <a:lvl2pPr lvl="1" rtl="0" algn="ctr">
              <a:spcBef>
                <a:spcPts val="0"/>
              </a:spcBef>
              <a:spcAft>
                <a:spcPts val="0"/>
              </a:spcAft>
              <a:buNone/>
              <a:defRPr sz="3600">
                <a:solidFill>
                  <a:schemeClr val="accent1"/>
                </a:solidFill>
              </a:defRPr>
            </a:lvl2pPr>
            <a:lvl3pPr lvl="2" rtl="0" algn="ctr">
              <a:spcBef>
                <a:spcPts val="0"/>
              </a:spcBef>
              <a:spcAft>
                <a:spcPts val="0"/>
              </a:spcAft>
              <a:buNone/>
              <a:defRPr sz="3600">
                <a:solidFill>
                  <a:schemeClr val="accent1"/>
                </a:solidFill>
              </a:defRPr>
            </a:lvl3pPr>
            <a:lvl4pPr lvl="3" rtl="0" algn="ctr">
              <a:spcBef>
                <a:spcPts val="0"/>
              </a:spcBef>
              <a:spcAft>
                <a:spcPts val="0"/>
              </a:spcAft>
              <a:buNone/>
              <a:defRPr sz="3600">
                <a:solidFill>
                  <a:schemeClr val="accent1"/>
                </a:solidFill>
              </a:defRPr>
            </a:lvl4pPr>
            <a:lvl5pPr lvl="4" rtl="0" algn="ctr">
              <a:spcBef>
                <a:spcPts val="0"/>
              </a:spcBef>
              <a:spcAft>
                <a:spcPts val="0"/>
              </a:spcAft>
              <a:buNone/>
              <a:defRPr sz="3600">
                <a:solidFill>
                  <a:schemeClr val="accent1"/>
                </a:solidFill>
              </a:defRPr>
            </a:lvl5pPr>
            <a:lvl6pPr lvl="5" rtl="0" algn="ctr">
              <a:spcBef>
                <a:spcPts val="0"/>
              </a:spcBef>
              <a:spcAft>
                <a:spcPts val="0"/>
              </a:spcAft>
              <a:buNone/>
              <a:defRPr sz="3600">
                <a:solidFill>
                  <a:schemeClr val="accent1"/>
                </a:solidFill>
              </a:defRPr>
            </a:lvl6pPr>
            <a:lvl7pPr lvl="6" rtl="0" algn="ctr">
              <a:spcBef>
                <a:spcPts val="0"/>
              </a:spcBef>
              <a:spcAft>
                <a:spcPts val="0"/>
              </a:spcAft>
              <a:buNone/>
              <a:defRPr sz="3600">
                <a:solidFill>
                  <a:schemeClr val="accent1"/>
                </a:solidFill>
              </a:defRPr>
            </a:lvl7pPr>
            <a:lvl8pPr lvl="7" rtl="0" algn="ctr">
              <a:spcBef>
                <a:spcPts val="0"/>
              </a:spcBef>
              <a:spcAft>
                <a:spcPts val="0"/>
              </a:spcAft>
              <a:buNone/>
              <a:defRPr sz="3600">
                <a:solidFill>
                  <a:schemeClr val="accent1"/>
                </a:solidFill>
              </a:defRPr>
            </a:lvl8pPr>
            <a:lvl9pPr lvl="8" rtl="0" algn="ctr">
              <a:spcBef>
                <a:spcPts val="0"/>
              </a:spcBef>
              <a:spcAft>
                <a:spcPts val="0"/>
              </a:spcAft>
              <a:buNone/>
              <a:defRPr sz="3600">
                <a:solidFill>
                  <a:schemeClr val="accent1"/>
                </a:solidFill>
              </a:defRPr>
            </a:lvl9pPr>
          </a:lstStyle>
          <a:p/>
        </p:txBody>
      </p:sp>
      <p:sp>
        <p:nvSpPr>
          <p:cNvPr id="178" name="Google Shape;178;p15"/>
          <p:cNvSpPr txBox="1"/>
          <p:nvPr>
            <p:ph idx="2" type="subTitle"/>
          </p:nvPr>
        </p:nvSpPr>
        <p:spPr>
          <a:xfrm>
            <a:off x="3160300" y="6418634"/>
            <a:ext cx="3637200" cy="1652400"/>
          </a:xfrm>
          <a:prstGeom prst="rect">
            <a:avLst/>
          </a:prstGeom>
        </p:spPr>
        <p:txBody>
          <a:bodyPr anchorCtr="0" anchor="t" bIns="182850" lIns="182850" spcFirstLastPara="1" rIns="182850" wrap="square" tIns="182850">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79" name="Google Shape;179;p15"/>
          <p:cNvSpPr txBox="1"/>
          <p:nvPr>
            <p:ph idx="3" type="subTitle"/>
          </p:nvPr>
        </p:nvSpPr>
        <p:spPr>
          <a:xfrm>
            <a:off x="7325400" y="5817700"/>
            <a:ext cx="3637200" cy="793800"/>
          </a:xfrm>
          <a:prstGeom prst="rect">
            <a:avLst/>
          </a:prstGeom>
        </p:spPr>
        <p:txBody>
          <a:bodyPr anchorCtr="0" anchor="t" bIns="182850" lIns="182850" spcFirstLastPara="1" rIns="182850" wrap="square" tIns="182850">
            <a:noAutofit/>
          </a:bodyPr>
          <a:lstStyle>
            <a:lvl1pPr lvl="0" rtl="0" algn="ctr">
              <a:spcBef>
                <a:spcPts val="0"/>
              </a:spcBef>
              <a:spcAft>
                <a:spcPts val="0"/>
              </a:spcAft>
              <a:buNone/>
              <a:defRPr b="1" sz="3600">
                <a:solidFill>
                  <a:schemeClr val="accent1"/>
                </a:solidFill>
              </a:defRPr>
            </a:lvl1pPr>
            <a:lvl2pPr lvl="1" rtl="0" algn="ctr">
              <a:spcBef>
                <a:spcPts val="0"/>
              </a:spcBef>
              <a:spcAft>
                <a:spcPts val="0"/>
              </a:spcAft>
              <a:buNone/>
              <a:defRPr sz="3600">
                <a:solidFill>
                  <a:schemeClr val="accent1"/>
                </a:solidFill>
              </a:defRPr>
            </a:lvl2pPr>
            <a:lvl3pPr lvl="2" rtl="0" algn="ctr">
              <a:spcBef>
                <a:spcPts val="0"/>
              </a:spcBef>
              <a:spcAft>
                <a:spcPts val="0"/>
              </a:spcAft>
              <a:buNone/>
              <a:defRPr sz="3600">
                <a:solidFill>
                  <a:schemeClr val="accent1"/>
                </a:solidFill>
              </a:defRPr>
            </a:lvl3pPr>
            <a:lvl4pPr lvl="3" rtl="0" algn="ctr">
              <a:spcBef>
                <a:spcPts val="0"/>
              </a:spcBef>
              <a:spcAft>
                <a:spcPts val="0"/>
              </a:spcAft>
              <a:buNone/>
              <a:defRPr sz="3600">
                <a:solidFill>
                  <a:schemeClr val="accent1"/>
                </a:solidFill>
              </a:defRPr>
            </a:lvl4pPr>
            <a:lvl5pPr lvl="4" rtl="0" algn="ctr">
              <a:spcBef>
                <a:spcPts val="0"/>
              </a:spcBef>
              <a:spcAft>
                <a:spcPts val="0"/>
              </a:spcAft>
              <a:buNone/>
              <a:defRPr sz="3600">
                <a:solidFill>
                  <a:schemeClr val="accent1"/>
                </a:solidFill>
              </a:defRPr>
            </a:lvl5pPr>
            <a:lvl6pPr lvl="5" rtl="0" algn="ctr">
              <a:spcBef>
                <a:spcPts val="0"/>
              </a:spcBef>
              <a:spcAft>
                <a:spcPts val="0"/>
              </a:spcAft>
              <a:buNone/>
              <a:defRPr sz="3600">
                <a:solidFill>
                  <a:schemeClr val="accent1"/>
                </a:solidFill>
              </a:defRPr>
            </a:lvl6pPr>
            <a:lvl7pPr lvl="6" rtl="0" algn="ctr">
              <a:spcBef>
                <a:spcPts val="0"/>
              </a:spcBef>
              <a:spcAft>
                <a:spcPts val="0"/>
              </a:spcAft>
              <a:buNone/>
              <a:defRPr sz="3600">
                <a:solidFill>
                  <a:schemeClr val="accent1"/>
                </a:solidFill>
              </a:defRPr>
            </a:lvl7pPr>
            <a:lvl8pPr lvl="7" rtl="0" algn="ctr">
              <a:spcBef>
                <a:spcPts val="0"/>
              </a:spcBef>
              <a:spcAft>
                <a:spcPts val="0"/>
              </a:spcAft>
              <a:buNone/>
              <a:defRPr sz="3600">
                <a:solidFill>
                  <a:schemeClr val="accent1"/>
                </a:solidFill>
              </a:defRPr>
            </a:lvl8pPr>
            <a:lvl9pPr lvl="8" rtl="0" algn="ctr">
              <a:spcBef>
                <a:spcPts val="0"/>
              </a:spcBef>
              <a:spcAft>
                <a:spcPts val="0"/>
              </a:spcAft>
              <a:buNone/>
              <a:defRPr sz="3600">
                <a:solidFill>
                  <a:schemeClr val="accent1"/>
                </a:solidFill>
              </a:defRPr>
            </a:lvl9pPr>
          </a:lstStyle>
          <a:p/>
        </p:txBody>
      </p:sp>
      <p:sp>
        <p:nvSpPr>
          <p:cNvPr id="180" name="Google Shape;180;p15"/>
          <p:cNvSpPr txBox="1"/>
          <p:nvPr>
            <p:ph idx="4" type="subTitle"/>
          </p:nvPr>
        </p:nvSpPr>
        <p:spPr>
          <a:xfrm>
            <a:off x="7325400" y="6418634"/>
            <a:ext cx="3637200" cy="1652400"/>
          </a:xfrm>
          <a:prstGeom prst="rect">
            <a:avLst/>
          </a:prstGeom>
        </p:spPr>
        <p:txBody>
          <a:bodyPr anchorCtr="0" anchor="t" bIns="182850" lIns="182850" spcFirstLastPara="1" rIns="182850" wrap="square" tIns="182850">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81" name="Google Shape;181;p15"/>
          <p:cNvSpPr txBox="1"/>
          <p:nvPr>
            <p:ph idx="5" type="subTitle"/>
          </p:nvPr>
        </p:nvSpPr>
        <p:spPr>
          <a:xfrm>
            <a:off x="11490500" y="5817700"/>
            <a:ext cx="3637200" cy="793800"/>
          </a:xfrm>
          <a:prstGeom prst="rect">
            <a:avLst/>
          </a:prstGeom>
        </p:spPr>
        <p:txBody>
          <a:bodyPr anchorCtr="0" anchor="t" bIns="182850" lIns="182850" spcFirstLastPara="1" rIns="182850" wrap="square" tIns="182850">
            <a:noAutofit/>
          </a:bodyPr>
          <a:lstStyle>
            <a:lvl1pPr lvl="0" rtl="0" algn="ctr">
              <a:spcBef>
                <a:spcPts val="0"/>
              </a:spcBef>
              <a:spcAft>
                <a:spcPts val="0"/>
              </a:spcAft>
              <a:buNone/>
              <a:defRPr b="1" sz="3600">
                <a:solidFill>
                  <a:schemeClr val="accent1"/>
                </a:solidFill>
              </a:defRPr>
            </a:lvl1pPr>
            <a:lvl2pPr lvl="1" rtl="0" algn="ctr">
              <a:spcBef>
                <a:spcPts val="0"/>
              </a:spcBef>
              <a:spcAft>
                <a:spcPts val="0"/>
              </a:spcAft>
              <a:buNone/>
              <a:defRPr sz="3600">
                <a:solidFill>
                  <a:schemeClr val="accent1"/>
                </a:solidFill>
              </a:defRPr>
            </a:lvl2pPr>
            <a:lvl3pPr lvl="2" rtl="0" algn="ctr">
              <a:spcBef>
                <a:spcPts val="0"/>
              </a:spcBef>
              <a:spcAft>
                <a:spcPts val="0"/>
              </a:spcAft>
              <a:buNone/>
              <a:defRPr sz="3600">
                <a:solidFill>
                  <a:schemeClr val="accent1"/>
                </a:solidFill>
              </a:defRPr>
            </a:lvl3pPr>
            <a:lvl4pPr lvl="3" rtl="0" algn="ctr">
              <a:spcBef>
                <a:spcPts val="0"/>
              </a:spcBef>
              <a:spcAft>
                <a:spcPts val="0"/>
              </a:spcAft>
              <a:buNone/>
              <a:defRPr sz="3600">
                <a:solidFill>
                  <a:schemeClr val="accent1"/>
                </a:solidFill>
              </a:defRPr>
            </a:lvl4pPr>
            <a:lvl5pPr lvl="4" rtl="0" algn="ctr">
              <a:spcBef>
                <a:spcPts val="0"/>
              </a:spcBef>
              <a:spcAft>
                <a:spcPts val="0"/>
              </a:spcAft>
              <a:buNone/>
              <a:defRPr sz="3600">
                <a:solidFill>
                  <a:schemeClr val="accent1"/>
                </a:solidFill>
              </a:defRPr>
            </a:lvl5pPr>
            <a:lvl6pPr lvl="5" rtl="0" algn="ctr">
              <a:spcBef>
                <a:spcPts val="0"/>
              </a:spcBef>
              <a:spcAft>
                <a:spcPts val="0"/>
              </a:spcAft>
              <a:buNone/>
              <a:defRPr sz="3600">
                <a:solidFill>
                  <a:schemeClr val="accent1"/>
                </a:solidFill>
              </a:defRPr>
            </a:lvl6pPr>
            <a:lvl7pPr lvl="6" rtl="0" algn="ctr">
              <a:spcBef>
                <a:spcPts val="0"/>
              </a:spcBef>
              <a:spcAft>
                <a:spcPts val="0"/>
              </a:spcAft>
              <a:buNone/>
              <a:defRPr sz="3600">
                <a:solidFill>
                  <a:schemeClr val="accent1"/>
                </a:solidFill>
              </a:defRPr>
            </a:lvl7pPr>
            <a:lvl8pPr lvl="7" rtl="0" algn="ctr">
              <a:spcBef>
                <a:spcPts val="0"/>
              </a:spcBef>
              <a:spcAft>
                <a:spcPts val="0"/>
              </a:spcAft>
              <a:buNone/>
              <a:defRPr sz="3600">
                <a:solidFill>
                  <a:schemeClr val="accent1"/>
                </a:solidFill>
              </a:defRPr>
            </a:lvl8pPr>
            <a:lvl9pPr lvl="8" rtl="0" algn="ctr">
              <a:spcBef>
                <a:spcPts val="0"/>
              </a:spcBef>
              <a:spcAft>
                <a:spcPts val="0"/>
              </a:spcAft>
              <a:buNone/>
              <a:defRPr sz="3600">
                <a:solidFill>
                  <a:schemeClr val="accent1"/>
                </a:solidFill>
              </a:defRPr>
            </a:lvl9pPr>
          </a:lstStyle>
          <a:p/>
        </p:txBody>
      </p:sp>
      <p:sp>
        <p:nvSpPr>
          <p:cNvPr id="182" name="Google Shape;182;p15"/>
          <p:cNvSpPr txBox="1"/>
          <p:nvPr>
            <p:ph idx="6" type="subTitle"/>
          </p:nvPr>
        </p:nvSpPr>
        <p:spPr>
          <a:xfrm>
            <a:off x="11490500" y="6418634"/>
            <a:ext cx="3637200" cy="1652400"/>
          </a:xfrm>
          <a:prstGeom prst="rect">
            <a:avLst/>
          </a:prstGeom>
        </p:spPr>
        <p:txBody>
          <a:bodyPr anchorCtr="0" anchor="t" bIns="182850" lIns="182850" spcFirstLastPara="1" rIns="182850" wrap="square" tIns="182850">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13">
    <p:spTree>
      <p:nvGrpSpPr>
        <p:cNvPr id="183" name="Shape 183"/>
        <p:cNvGrpSpPr/>
        <p:nvPr/>
      </p:nvGrpSpPr>
      <p:grpSpPr>
        <a:xfrm>
          <a:off x="0" y="0"/>
          <a:ext cx="0" cy="0"/>
          <a:chOff x="0" y="0"/>
          <a:chExt cx="0" cy="0"/>
        </a:xfrm>
      </p:grpSpPr>
      <p:sp>
        <p:nvSpPr>
          <p:cNvPr id="184" name="Google Shape;184;p16"/>
          <p:cNvSpPr/>
          <p:nvPr/>
        </p:nvSpPr>
        <p:spPr>
          <a:xfrm>
            <a:off x="0" y="6"/>
            <a:ext cx="5021991" cy="4879488"/>
          </a:xfrm>
          <a:custGeom>
            <a:rect b="b" l="l" r="r" t="t"/>
            <a:pathLst>
              <a:path extrusionOk="0" h="58416" w="60122">
                <a:moveTo>
                  <a:pt x="29890" y="0"/>
                </a:moveTo>
                <a:cubicBezTo>
                  <a:pt x="23999" y="4709"/>
                  <a:pt x="23180" y="15855"/>
                  <a:pt x="18130" y="22134"/>
                </a:cubicBezTo>
                <a:cubicBezTo>
                  <a:pt x="14316" y="26876"/>
                  <a:pt x="7441" y="31081"/>
                  <a:pt x="1999" y="31081"/>
                </a:cubicBezTo>
                <a:cubicBezTo>
                  <a:pt x="1307" y="31081"/>
                  <a:pt x="637" y="31012"/>
                  <a:pt x="0" y="30869"/>
                </a:cubicBezTo>
                <a:lnTo>
                  <a:pt x="0" y="58416"/>
                </a:lnTo>
                <a:cubicBezTo>
                  <a:pt x="4845" y="52752"/>
                  <a:pt x="11169" y="48566"/>
                  <a:pt x="17675" y="44927"/>
                </a:cubicBezTo>
                <a:cubicBezTo>
                  <a:pt x="25136" y="40764"/>
                  <a:pt x="32802" y="37010"/>
                  <a:pt x="39944" y="32279"/>
                </a:cubicBezTo>
                <a:cubicBezTo>
                  <a:pt x="46791" y="27729"/>
                  <a:pt x="53274" y="22111"/>
                  <a:pt x="57005" y="14650"/>
                </a:cubicBezTo>
                <a:cubicBezTo>
                  <a:pt x="59098" y="10464"/>
                  <a:pt x="60121" y="5846"/>
                  <a:pt x="59712" y="1183"/>
                </a:cubicBezTo>
                <a:cubicBezTo>
                  <a:pt x="59666" y="796"/>
                  <a:pt x="59621" y="387"/>
                  <a:pt x="59553"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 name="Google Shape;185;p16"/>
          <p:cNvSpPr/>
          <p:nvPr/>
        </p:nvSpPr>
        <p:spPr>
          <a:xfrm flipH="1">
            <a:off x="9847650" y="6016200"/>
            <a:ext cx="8440371" cy="4270740"/>
          </a:xfrm>
          <a:custGeom>
            <a:rect b="b" l="l" r="r" t="t"/>
            <a:pathLst>
              <a:path extrusionOk="0" h="27751" w="54845">
                <a:moveTo>
                  <a:pt x="36958" y="1"/>
                </a:moveTo>
                <a:cubicBezTo>
                  <a:pt x="30467" y="1"/>
                  <a:pt x="25135" y="5293"/>
                  <a:pt x="17038" y="7232"/>
                </a:cubicBezTo>
                <a:cubicBezTo>
                  <a:pt x="14361" y="7869"/>
                  <a:pt x="11971" y="8110"/>
                  <a:pt x="9889" y="8110"/>
                </a:cubicBezTo>
                <a:cubicBezTo>
                  <a:pt x="3495" y="8110"/>
                  <a:pt x="0" y="5845"/>
                  <a:pt x="0" y="5845"/>
                </a:cubicBezTo>
                <a:lnTo>
                  <a:pt x="0" y="27751"/>
                </a:lnTo>
                <a:lnTo>
                  <a:pt x="40604" y="27751"/>
                </a:lnTo>
                <a:cubicBezTo>
                  <a:pt x="48634" y="22974"/>
                  <a:pt x="54844" y="8688"/>
                  <a:pt x="44335" y="2296"/>
                </a:cubicBezTo>
                <a:cubicBezTo>
                  <a:pt x="41624" y="644"/>
                  <a:pt x="39221" y="1"/>
                  <a:pt x="36958"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 name="Google Shape;186;p16"/>
          <p:cNvSpPr/>
          <p:nvPr/>
        </p:nvSpPr>
        <p:spPr>
          <a:xfrm>
            <a:off x="12821916" y="570451"/>
            <a:ext cx="5465961" cy="46128"/>
          </a:xfrm>
          <a:custGeom>
            <a:rect b="b" l="l" r="r" t="t"/>
            <a:pathLst>
              <a:path extrusionOk="0" h="615" w="62347">
                <a:moveTo>
                  <a:pt x="284" y="1"/>
                </a:moveTo>
                <a:cubicBezTo>
                  <a:pt x="142" y="1"/>
                  <a:pt x="0" y="142"/>
                  <a:pt x="0" y="284"/>
                </a:cubicBezTo>
                <a:cubicBezTo>
                  <a:pt x="0" y="473"/>
                  <a:pt x="142" y="614"/>
                  <a:pt x="284" y="614"/>
                </a:cubicBezTo>
                <a:lnTo>
                  <a:pt x="62016" y="614"/>
                </a:lnTo>
                <a:cubicBezTo>
                  <a:pt x="62205" y="614"/>
                  <a:pt x="62346" y="473"/>
                  <a:pt x="62346" y="284"/>
                </a:cubicBezTo>
                <a:cubicBezTo>
                  <a:pt x="62346" y="142"/>
                  <a:pt x="62205" y="1"/>
                  <a:pt x="62016"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 name="Google Shape;187;p16"/>
          <p:cNvSpPr/>
          <p:nvPr/>
        </p:nvSpPr>
        <p:spPr>
          <a:xfrm>
            <a:off x="17452033" y="9593050"/>
            <a:ext cx="835846" cy="42603"/>
          </a:xfrm>
          <a:custGeom>
            <a:rect b="b" l="l" r="r" t="t"/>
            <a:pathLst>
              <a:path extrusionOk="0" h="568" w="9534">
                <a:moveTo>
                  <a:pt x="331" y="1"/>
                </a:moveTo>
                <a:cubicBezTo>
                  <a:pt x="142" y="1"/>
                  <a:pt x="0" y="143"/>
                  <a:pt x="0" y="284"/>
                </a:cubicBezTo>
                <a:cubicBezTo>
                  <a:pt x="0" y="473"/>
                  <a:pt x="142" y="567"/>
                  <a:pt x="331" y="567"/>
                </a:cubicBezTo>
                <a:lnTo>
                  <a:pt x="9251" y="567"/>
                </a:lnTo>
                <a:cubicBezTo>
                  <a:pt x="9392" y="567"/>
                  <a:pt x="9534" y="473"/>
                  <a:pt x="9534" y="284"/>
                </a:cubicBezTo>
                <a:cubicBezTo>
                  <a:pt x="9534" y="143"/>
                  <a:pt x="9392" y="1"/>
                  <a:pt x="9251"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 name="Google Shape;188;p16"/>
          <p:cNvSpPr/>
          <p:nvPr/>
        </p:nvSpPr>
        <p:spPr>
          <a:xfrm>
            <a:off x="15383197" y="9593050"/>
            <a:ext cx="1725433" cy="42603"/>
          </a:xfrm>
          <a:custGeom>
            <a:rect b="b" l="l" r="r" t="t"/>
            <a:pathLst>
              <a:path extrusionOk="0" h="568" w="19681">
                <a:moveTo>
                  <a:pt x="331" y="1"/>
                </a:moveTo>
                <a:cubicBezTo>
                  <a:pt x="142" y="1"/>
                  <a:pt x="0" y="143"/>
                  <a:pt x="0" y="284"/>
                </a:cubicBezTo>
                <a:cubicBezTo>
                  <a:pt x="0" y="473"/>
                  <a:pt x="142" y="567"/>
                  <a:pt x="331" y="567"/>
                </a:cubicBezTo>
                <a:lnTo>
                  <a:pt x="19398" y="567"/>
                </a:lnTo>
                <a:cubicBezTo>
                  <a:pt x="19587" y="567"/>
                  <a:pt x="19681" y="473"/>
                  <a:pt x="19681" y="284"/>
                </a:cubicBezTo>
                <a:cubicBezTo>
                  <a:pt x="19681" y="143"/>
                  <a:pt x="19587" y="1"/>
                  <a:pt x="19398"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 name="Google Shape;189;p16"/>
          <p:cNvSpPr/>
          <p:nvPr/>
        </p:nvSpPr>
        <p:spPr>
          <a:xfrm>
            <a:off x="607847" y="9917276"/>
            <a:ext cx="4344575" cy="46053"/>
          </a:xfrm>
          <a:custGeom>
            <a:rect b="b" l="l" r="r" t="t"/>
            <a:pathLst>
              <a:path extrusionOk="0" h="614" w="49556">
                <a:moveTo>
                  <a:pt x="330" y="0"/>
                </a:moveTo>
                <a:cubicBezTo>
                  <a:pt x="142" y="0"/>
                  <a:pt x="0" y="142"/>
                  <a:pt x="0" y="331"/>
                </a:cubicBezTo>
                <a:cubicBezTo>
                  <a:pt x="0" y="472"/>
                  <a:pt x="142" y="614"/>
                  <a:pt x="330" y="614"/>
                </a:cubicBezTo>
                <a:lnTo>
                  <a:pt x="49556" y="614"/>
                </a:lnTo>
                <a:lnTo>
                  <a:pt x="4955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 name="Google Shape;190;p16"/>
          <p:cNvSpPr/>
          <p:nvPr/>
        </p:nvSpPr>
        <p:spPr>
          <a:xfrm>
            <a:off x="4651090" y="9547004"/>
            <a:ext cx="1059317" cy="46053"/>
          </a:xfrm>
          <a:custGeom>
            <a:rect b="b" l="l" r="r" t="t"/>
            <a:pathLst>
              <a:path extrusionOk="0" h="614" w="12083">
                <a:moveTo>
                  <a:pt x="331" y="0"/>
                </a:moveTo>
                <a:cubicBezTo>
                  <a:pt x="142" y="0"/>
                  <a:pt x="1" y="142"/>
                  <a:pt x="1" y="283"/>
                </a:cubicBezTo>
                <a:cubicBezTo>
                  <a:pt x="1" y="472"/>
                  <a:pt x="142" y="614"/>
                  <a:pt x="331" y="614"/>
                </a:cubicBezTo>
                <a:lnTo>
                  <a:pt x="11800" y="614"/>
                </a:lnTo>
                <a:cubicBezTo>
                  <a:pt x="11941" y="614"/>
                  <a:pt x="12083" y="472"/>
                  <a:pt x="12083" y="283"/>
                </a:cubicBezTo>
                <a:cubicBezTo>
                  <a:pt x="12083" y="142"/>
                  <a:pt x="11941" y="0"/>
                  <a:pt x="1180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 name="Google Shape;191;p16"/>
          <p:cNvSpPr txBox="1"/>
          <p:nvPr>
            <p:ph type="title"/>
          </p:nvPr>
        </p:nvSpPr>
        <p:spPr>
          <a:xfrm>
            <a:off x="1452450" y="882700"/>
            <a:ext cx="153828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 name="Google Shape;192;p16"/>
          <p:cNvSpPr txBox="1"/>
          <p:nvPr>
            <p:ph idx="1" type="subTitle"/>
          </p:nvPr>
        </p:nvSpPr>
        <p:spPr>
          <a:xfrm>
            <a:off x="12871313" y="2496187"/>
            <a:ext cx="3637200" cy="793800"/>
          </a:xfrm>
          <a:prstGeom prst="rect">
            <a:avLst/>
          </a:prstGeom>
        </p:spPr>
        <p:txBody>
          <a:bodyPr anchorCtr="0" anchor="t" bIns="182850" lIns="182850" spcFirstLastPara="1" rIns="182850" wrap="square" tIns="182850">
            <a:noAutofit/>
          </a:bodyPr>
          <a:lstStyle>
            <a:lvl1pPr lvl="0" rtl="0">
              <a:spcBef>
                <a:spcPts val="0"/>
              </a:spcBef>
              <a:spcAft>
                <a:spcPts val="0"/>
              </a:spcAft>
              <a:buNone/>
              <a:defRPr b="1" sz="3600">
                <a:solidFill>
                  <a:schemeClr val="accent1"/>
                </a:solidFill>
                <a:latin typeface="Arial"/>
                <a:ea typeface="Arial"/>
                <a:cs typeface="Arial"/>
                <a:sym typeface="Arial"/>
              </a:defRPr>
            </a:lvl1pPr>
            <a:lvl2pPr lvl="1" rtl="0">
              <a:spcBef>
                <a:spcPts val="0"/>
              </a:spcBef>
              <a:spcAft>
                <a:spcPts val="0"/>
              </a:spcAft>
              <a:buNone/>
              <a:defRPr sz="3600">
                <a:solidFill>
                  <a:schemeClr val="accent1"/>
                </a:solidFill>
                <a:latin typeface="Arial"/>
                <a:ea typeface="Arial"/>
                <a:cs typeface="Arial"/>
                <a:sym typeface="Arial"/>
              </a:defRPr>
            </a:lvl2pPr>
            <a:lvl3pPr lvl="2" rtl="0">
              <a:spcBef>
                <a:spcPts val="0"/>
              </a:spcBef>
              <a:spcAft>
                <a:spcPts val="0"/>
              </a:spcAft>
              <a:buNone/>
              <a:defRPr sz="3600">
                <a:solidFill>
                  <a:schemeClr val="accent1"/>
                </a:solidFill>
                <a:latin typeface="Arial"/>
                <a:ea typeface="Arial"/>
                <a:cs typeface="Arial"/>
                <a:sym typeface="Arial"/>
              </a:defRPr>
            </a:lvl3pPr>
            <a:lvl4pPr lvl="3" rtl="0">
              <a:spcBef>
                <a:spcPts val="0"/>
              </a:spcBef>
              <a:spcAft>
                <a:spcPts val="0"/>
              </a:spcAft>
              <a:buNone/>
              <a:defRPr sz="3600">
                <a:solidFill>
                  <a:schemeClr val="accent1"/>
                </a:solidFill>
                <a:latin typeface="Arial"/>
                <a:ea typeface="Arial"/>
                <a:cs typeface="Arial"/>
                <a:sym typeface="Arial"/>
              </a:defRPr>
            </a:lvl4pPr>
            <a:lvl5pPr lvl="4" rtl="0">
              <a:spcBef>
                <a:spcPts val="0"/>
              </a:spcBef>
              <a:spcAft>
                <a:spcPts val="0"/>
              </a:spcAft>
              <a:buNone/>
              <a:defRPr sz="3600">
                <a:solidFill>
                  <a:schemeClr val="accent1"/>
                </a:solidFill>
                <a:latin typeface="Arial"/>
                <a:ea typeface="Arial"/>
                <a:cs typeface="Arial"/>
                <a:sym typeface="Arial"/>
              </a:defRPr>
            </a:lvl5pPr>
            <a:lvl6pPr lvl="5" rtl="0">
              <a:spcBef>
                <a:spcPts val="0"/>
              </a:spcBef>
              <a:spcAft>
                <a:spcPts val="0"/>
              </a:spcAft>
              <a:buNone/>
              <a:defRPr sz="3600">
                <a:solidFill>
                  <a:schemeClr val="accent1"/>
                </a:solidFill>
                <a:latin typeface="Arial"/>
                <a:ea typeface="Arial"/>
                <a:cs typeface="Arial"/>
                <a:sym typeface="Arial"/>
              </a:defRPr>
            </a:lvl6pPr>
            <a:lvl7pPr lvl="6" rtl="0">
              <a:spcBef>
                <a:spcPts val="0"/>
              </a:spcBef>
              <a:spcAft>
                <a:spcPts val="0"/>
              </a:spcAft>
              <a:buNone/>
              <a:defRPr sz="3600">
                <a:solidFill>
                  <a:schemeClr val="accent1"/>
                </a:solidFill>
                <a:latin typeface="Arial"/>
                <a:ea typeface="Arial"/>
                <a:cs typeface="Arial"/>
                <a:sym typeface="Arial"/>
              </a:defRPr>
            </a:lvl7pPr>
            <a:lvl8pPr lvl="7" rtl="0">
              <a:spcBef>
                <a:spcPts val="0"/>
              </a:spcBef>
              <a:spcAft>
                <a:spcPts val="0"/>
              </a:spcAft>
              <a:buNone/>
              <a:defRPr sz="3600">
                <a:solidFill>
                  <a:schemeClr val="accent1"/>
                </a:solidFill>
                <a:latin typeface="Arial"/>
                <a:ea typeface="Arial"/>
                <a:cs typeface="Arial"/>
                <a:sym typeface="Arial"/>
              </a:defRPr>
            </a:lvl8pPr>
            <a:lvl9pPr lvl="8" rtl="0">
              <a:spcBef>
                <a:spcPts val="0"/>
              </a:spcBef>
              <a:spcAft>
                <a:spcPts val="0"/>
              </a:spcAft>
              <a:buNone/>
              <a:defRPr sz="3600">
                <a:solidFill>
                  <a:schemeClr val="accent1"/>
                </a:solidFill>
                <a:latin typeface="Arial"/>
                <a:ea typeface="Arial"/>
                <a:cs typeface="Arial"/>
                <a:sym typeface="Arial"/>
              </a:defRPr>
            </a:lvl9pPr>
          </a:lstStyle>
          <a:p/>
        </p:txBody>
      </p:sp>
      <p:sp>
        <p:nvSpPr>
          <p:cNvPr id="193" name="Google Shape;193;p16"/>
          <p:cNvSpPr txBox="1"/>
          <p:nvPr>
            <p:ph idx="2" type="subTitle"/>
          </p:nvPr>
        </p:nvSpPr>
        <p:spPr>
          <a:xfrm>
            <a:off x="12871313" y="3060487"/>
            <a:ext cx="3637200" cy="1364400"/>
          </a:xfrm>
          <a:prstGeom prst="rect">
            <a:avLst/>
          </a:prstGeom>
        </p:spPr>
        <p:txBody>
          <a:bodyPr anchorCtr="0" anchor="t" bIns="182850" lIns="182850" spcFirstLastPara="1" rIns="182850" wrap="square" tIns="182850">
            <a:noAutofit/>
          </a:bodyPr>
          <a:lstStyle>
            <a:lvl1pPr lvl="0" rtl="0">
              <a:spcBef>
                <a:spcPts val="0"/>
              </a:spcBef>
              <a:spcAft>
                <a:spcPts val="0"/>
              </a:spcAft>
              <a:buNone/>
              <a:defRPr>
                <a:latin typeface="Arial"/>
                <a:ea typeface="Arial"/>
                <a:cs typeface="Arial"/>
                <a:sym typeface="Arial"/>
              </a:defRPr>
            </a:lvl1pPr>
            <a:lvl2pPr lvl="1" rtl="0">
              <a:spcBef>
                <a:spcPts val="0"/>
              </a:spcBef>
              <a:spcAft>
                <a:spcPts val="0"/>
              </a:spcAft>
              <a:buNone/>
              <a:defRPr>
                <a:latin typeface="Arial"/>
                <a:ea typeface="Arial"/>
                <a:cs typeface="Arial"/>
                <a:sym typeface="Arial"/>
              </a:defRPr>
            </a:lvl2pPr>
            <a:lvl3pPr lvl="2" rtl="0">
              <a:spcBef>
                <a:spcPts val="0"/>
              </a:spcBef>
              <a:spcAft>
                <a:spcPts val="0"/>
              </a:spcAft>
              <a:buNone/>
              <a:defRPr>
                <a:latin typeface="Arial"/>
                <a:ea typeface="Arial"/>
                <a:cs typeface="Arial"/>
                <a:sym typeface="Arial"/>
              </a:defRPr>
            </a:lvl3pPr>
            <a:lvl4pPr lvl="3" rtl="0">
              <a:spcBef>
                <a:spcPts val="0"/>
              </a:spcBef>
              <a:spcAft>
                <a:spcPts val="0"/>
              </a:spcAft>
              <a:buNone/>
              <a:defRPr>
                <a:latin typeface="Arial"/>
                <a:ea typeface="Arial"/>
                <a:cs typeface="Arial"/>
                <a:sym typeface="Arial"/>
              </a:defRPr>
            </a:lvl4pPr>
            <a:lvl5pPr lvl="4" rtl="0">
              <a:spcBef>
                <a:spcPts val="0"/>
              </a:spcBef>
              <a:spcAft>
                <a:spcPts val="0"/>
              </a:spcAft>
              <a:buNone/>
              <a:defRPr>
                <a:latin typeface="Arial"/>
                <a:ea typeface="Arial"/>
                <a:cs typeface="Arial"/>
                <a:sym typeface="Arial"/>
              </a:defRPr>
            </a:lvl5pPr>
            <a:lvl6pPr lvl="5" rtl="0">
              <a:spcBef>
                <a:spcPts val="0"/>
              </a:spcBef>
              <a:spcAft>
                <a:spcPts val="0"/>
              </a:spcAft>
              <a:buNone/>
              <a:defRPr>
                <a:latin typeface="Arial"/>
                <a:ea typeface="Arial"/>
                <a:cs typeface="Arial"/>
                <a:sym typeface="Arial"/>
              </a:defRPr>
            </a:lvl6pPr>
            <a:lvl7pPr lvl="6" rtl="0">
              <a:spcBef>
                <a:spcPts val="0"/>
              </a:spcBef>
              <a:spcAft>
                <a:spcPts val="0"/>
              </a:spcAft>
              <a:buNone/>
              <a:defRPr>
                <a:latin typeface="Arial"/>
                <a:ea typeface="Arial"/>
                <a:cs typeface="Arial"/>
                <a:sym typeface="Arial"/>
              </a:defRPr>
            </a:lvl7pPr>
            <a:lvl8pPr lvl="7" rtl="0">
              <a:spcBef>
                <a:spcPts val="0"/>
              </a:spcBef>
              <a:spcAft>
                <a:spcPts val="0"/>
              </a:spcAft>
              <a:buNone/>
              <a:defRPr>
                <a:latin typeface="Arial"/>
                <a:ea typeface="Arial"/>
                <a:cs typeface="Arial"/>
                <a:sym typeface="Arial"/>
              </a:defRPr>
            </a:lvl8pPr>
            <a:lvl9pPr lvl="8" rtl="0">
              <a:spcBef>
                <a:spcPts val="0"/>
              </a:spcBef>
              <a:spcAft>
                <a:spcPts val="0"/>
              </a:spcAft>
              <a:buNone/>
              <a:defRPr>
                <a:latin typeface="Arial"/>
                <a:ea typeface="Arial"/>
                <a:cs typeface="Arial"/>
                <a:sym typeface="Arial"/>
              </a:defRPr>
            </a:lvl9pPr>
          </a:lstStyle>
          <a:p/>
        </p:txBody>
      </p:sp>
      <p:sp>
        <p:nvSpPr>
          <p:cNvPr id="194" name="Google Shape;194;p16"/>
          <p:cNvSpPr txBox="1"/>
          <p:nvPr>
            <p:ph idx="3" type="subTitle"/>
          </p:nvPr>
        </p:nvSpPr>
        <p:spPr>
          <a:xfrm>
            <a:off x="12871313" y="4731214"/>
            <a:ext cx="3637200" cy="793800"/>
          </a:xfrm>
          <a:prstGeom prst="rect">
            <a:avLst/>
          </a:prstGeom>
        </p:spPr>
        <p:txBody>
          <a:bodyPr anchorCtr="0" anchor="t" bIns="182850" lIns="182850" spcFirstLastPara="1" rIns="182850" wrap="square" tIns="182850">
            <a:noAutofit/>
          </a:bodyPr>
          <a:lstStyle>
            <a:lvl1pPr lvl="0" rtl="0">
              <a:spcBef>
                <a:spcPts val="0"/>
              </a:spcBef>
              <a:spcAft>
                <a:spcPts val="0"/>
              </a:spcAft>
              <a:buNone/>
              <a:defRPr b="1" sz="3600">
                <a:solidFill>
                  <a:schemeClr val="accent1"/>
                </a:solidFill>
                <a:latin typeface="Arial"/>
                <a:ea typeface="Arial"/>
                <a:cs typeface="Arial"/>
                <a:sym typeface="Arial"/>
              </a:defRPr>
            </a:lvl1pPr>
            <a:lvl2pPr lvl="1" rtl="0">
              <a:spcBef>
                <a:spcPts val="0"/>
              </a:spcBef>
              <a:spcAft>
                <a:spcPts val="0"/>
              </a:spcAft>
              <a:buNone/>
              <a:defRPr sz="3600">
                <a:solidFill>
                  <a:schemeClr val="accent1"/>
                </a:solidFill>
                <a:latin typeface="Arial"/>
                <a:ea typeface="Arial"/>
                <a:cs typeface="Arial"/>
                <a:sym typeface="Arial"/>
              </a:defRPr>
            </a:lvl2pPr>
            <a:lvl3pPr lvl="2" rtl="0">
              <a:spcBef>
                <a:spcPts val="0"/>
              </a:spcBef>
              <a:spcAft>
                <a:spcPts val="0"/>
              </a:spcAft>
              <a:buNone/>
              <a:defRPr sz="3600">
                <a:solidFill>
                  <a:schemeClr val="accent1"/>
                </a:solidFill>
                <a:latin typeface="Arial"/>
                <a:ea typeface="Arial"/>
                <a:cs typeface="Arial"/>
                <a:sym typeface="Arial"/>
              </a:defRPr>
            </a:lvl3pPr>
            <a:lvl4pPr lvl="3" rtl="0">
              <a:spcBef>
                <a:spcPts val="0"/>
              </a:spcBef>
              <a:spcAft>
                <a:spcPts val="0"/>
              </a:spcAft>
              <a:buNone/>
              <a:defRPr sz="3600">
                <a:solidFill>
                  <a:schemeClr val="accent1"/>
                </a:solidFill>
                <a:latin typeface="Arial"/>
                <a:ea typeface="Arial"/>
                <a:cs typeface="Arial"/>
                <a:sym typeface="Arial"/>
              </a:defRPr>
            </a:lvl4pPr>
            <a:lvl5pPr lvl="4" rtl="0">
              <a:spcBef>
                <a:spcPts val="0"/>
              </a:spcBef>
              <a:spcAft>
                <a:spcPts val="0"/>
              </a:spcAft>
              <a:buNone/>
              <a:defRPr sz="3600">
                <a:solidFill>
                  <a:schemeClr val="accent1"/>
                </a:solidFill>
                <a:latin typeface="Arial"/>
                <a:ea typeface="Arial"/>
                <a:cs typeface="Arial"/>
                <a:sym typeface="Arial"/>
              </a:defRPr>
            </a:lvl5pPr>
            <a:lvl6pPr lvl="5" rtl="0">
              <a:spcBef>
                <a:spcPts val="0"/>
              </a:spcBef>
              <a:spcAft>
                <a:spcPts val="0"/>
              </a:spcAft>
              <a:buNone/>
              <a:defRPr sz="3600">
                <a:solidFill>
                  <a:schemeClr val="accent1"/>
                </a:solidFill>
                <a:latin typeface="Arial"/>
                <a:ea typeface="Arial"/>
                <a:cs typeface="Arial"/>
                <a:sym typeface="Arial"/>
              </a:defRPr>
            </a:lvl6pPr>
            <a:lvl7pPr lvl="6" rtl="0">
              <a:spcBef>
                <a:spcPts val="0"/>
              </a:spcBef>
              <a:spcAft>
                <a:spcPts val="0"/>
              </a:spcAft>
              <a:buNone/>
              <a:defRPr sz="3600">
                <a:solidFill>
                  <a:schemeClr val="accent1"/>
                </a:solidFill>
                <a:latin typeface="Arial"/>
                <a:ea typeface="Arial"/>
                <a:cs typeface="Arial"/>
                <a:sym typeface="Arial"/>
              </a:defRPr>
            </a:lvl7pPr>
            <a:lvl8pPr lvl="7" rtl="0">
              <a:spcBef>
                <a:spcPts val="0"/>
              </a:spcBef>
              <a:spcAft>
                <a:spcPts val="0"/>
              </a:spcAft>
              <a:buNone/>
              <a:defRPr sz="3600">
                <a:solidFill>
                  <a:schemeClr val="accent1"/>
                </a:solidFill>
                <a:latin typeface="Arial"/>
                <a:ea typeface="Arial"/>
                <a:cs typeface="Arial"/>
                <a:sym typeface="Arial"/>
              </a:defRPr>
            </a:lvl8pPr>
            <a:lvl9pPr lvl="8" rtl="0">
              <a:spcBef>
                <a:spcPts val="0"/>
              </a:spcBef>
              <a:spcAft>
                <a:spcPts val="0"/>
              </a:spcAft>
              <a:buNone/>
              <a:defRPr sz="3600">
                <a:solidFill>
                  <a:schemeClr val="accent1"/>
                </a:solidFill>
                <a:latin typeface="Arial"/>
                <a:ea typeface="Arial"/>
                <a:cs typeface="Arial"/>
                <a:sym typeface="Arial"/>
              </a:defRPr>
            </a:lvl9pPr>
          </a:lstStyle>
          <a:p/>
        </p:txBody>
      </p:sp>
      <p:sp>
        <p:nvSpPr>
          <p:cNvPr id="195" name="Google Shape;195;p16"/>
          <p:cNvSpPr txBox="1"/>
          <p:nvPr>
            <p:ph idx="4" type="subTitle"/>
          </p:nvPr>
        </p:nvSpPr>
        <p:spPr>
          <a:xfrm>
            <a:off x="12871313" y="5295514"/>
            <a:ext cx="3637200" cy="1364400"/>
          </a:xfrm>
          <a:prstGeom prst="rect">
            <a:avLst/>
          </a:prstGeom>
        </p:spPr>
        <p:txBody>
          <a:bodyPr anchorCtr="0" anchor="t" bIns="182850" lIns="182850" spcFirstLastPara="1" rIns="182850" wrap="square" tIns="182850">
            <a:noAutofit/>
          </a:bodyPr>
          <a:lstStyle>
            <a:lvl1pPr lvl="0" rtl="0">
              <a:spcBef>
                <a:spcPts val="0"/>
              </a:spcBef>
              <a:spcAft>
                <a:spcPts val="0"/>
              </a:spcAft>
              <a:buNone/>
              <a:defRPr>
                <a:latin typeface="Arial"/>
                <a:ea typeface="Arial"/>
                <a:cs typeface="Arial"/>
                <a:sym typeface="Arial"/>
              </a:defRPr>
            </a:lvl1pPr>
            <a:lvl2pPr lvl="1" rtl="0">
              <a:spcBef>
                <a:spcPts val="0"/>
              </a:spcBef>
              <a:spcAft>
                <a:spcPts val="0"/>
              </a:spcAft>
              <a:buNone/>
              <a:defRPr>
                <a:latin typeface="Arial"/>
                <a:ea typeface="Arial"/>
                <a:cs typeface="Arial"/>
                <a:sym typeface="Arial"/>
              </a:defRPr>
            </a:lvl2pPr>
            <a:lvl3pPr lvl="2" rtl="0">
              <a:spcBef>
                <a:spcPts val="0"/>
              </a:spcBef>
              <a:spcAft>
                <a:spcPts val="0"/>
              </a:spcAft>
              <a:buNone/>
              <a:defRPr>
                <a:latin typeface="Arial"/>
                <a:ea typeface="Arial"/>
                <a:cs typeface="Arial"/>
                <a:sym typeface="Arial"/>
              </a:defRPr>
            </a:lvl3pPr>
            <a:lvl4pPr lvl="3" rtl="0">
              <a:spcBef>
                <a:spcPts val="0"/>
              </a:spcBef>
              <a:spcAft>
                <a:spcPts val="0"/>
              </a:spcAft>
              <a:buNone/>
              <a:defRPr>
                <a:latin typeface="Arial"/>
                <a:ea typeface="Arial"/>
                <a:cs typeface="Arial"/>
                <a:sym typeface="Arial"/>
              </a:defRPr>
            </a:lvl4pPr>
            <a:lvl5pPr lvl="4" rtl="0">
              <a:spcBef>
                <a:spcPts val="0"/>
              </a:spcBef>
              <a:spcAft>
                <a:spcPts val="0"/>
              </a:spcAft>
              <a:buNone/>
              <a:defRPr>
                <a:latin typeface="Arial"/>
                <a:ea typeface="Arial"/>
                <a:cs typeface="Arial"/>
                <a:sym typeface="Arial"/>
              </a:defRPr>
            </a:lvl5pPr>
            <a:lvl6pPr lvl="5" rtl="0">
              <a:spcBef>
                <a:spcPts val="0"/>
              </a:spcBef>
              <a:spcAft>
                <a:spcPts val="0"/>
              </a:spcAft>
              <a:buNone/>
              <a:defRPr>
                <a:latin typeface="Arial"/>
                <a:ea typeface="Arial"/>
                <a:cs typeface="Arial"/>
                <a:sym typeface="Arial"/>
              </a:defRPr>
            </a:lvl6pPr>
            <a:lvl7pPr lvl="6" rtl="0">
              <a:spcBef>
                <a:spcPts val="0"/>
              </a:spcBef>
              <a:spcAft>
                <a:spcPts val="0"/>
              </a:spcAft>
              <a:buNone/>
              <a:defRPr>
                <a:latin typeface="Arial"/>
                <a:ea typeface="Arial"/>
                <a:cs typeface="Arial"/>
                <a:sym typeface="Arial"/>
              </a:defRPr>
            </a:lvl7pPr>
            <a:lvl8pPr lvl="7" rtl="0">
              <a:spcBef>
                <a:spcPts val="0"/>
              </a:spcBef>
              <a:spcAft>
                <a:spcPts val="0"/>
              </a:spcAft>
              <a:buNone/>
              <a:defRPr>
                <a:latin typeface="Arial"/>
                <a:ea typeface="Arial"/>
                <a:cs typeface="Arial"/>
                <a:sym typeface="Arial"/>
              </a:defRPr>
            </a:lvl8pPr>
            <a:lvl9pPr lvl="8" rtl="0">
              <a:spcBef>
                <a:spcPts val="0"/>
              </a:spcBef>
              <a:spcAft>
                <a:spcPts val="0"/>
              </a:spcAft>
              <a:buNone/>
              <a:defRPr>
                <a:latin typeface="Arial"/>
                <a:ea typeface="Arial"/>
                <a:cs typeface="Arial"/>
                <a:sym typeface="Arial"/>
              </a:defRPr>
            </a:lvl9pPr>
          </a:lstStyle>
          <a:p/>
        </p:txBody>
      </p:sp>
      <p:sp>
        <p:nvSpPr>
          <p:cNvPr id="196" name="Google Shape;196;p16"/>
          <p:cNvSpPr txBox="1"/>
          <p:nvPr>
            <p:ph idx="5" type="subTitle"/>
          </p:nvPr>
        </p:nvSpPr>
        <p:spPr>
          <a:xfrm>
            <a:off x="12871313" y="6966281"/>
            <a:ext cx="3637200" cy="793800"/>
          </a:xfrm>
          <a:prstGeom prst="rect">
            <a:avLst/>
          </a:prstGeom>
        </p:spPr>
        <p:txBody>
          <a:bodyPr anchorCtr="0" anchor="t" bIns="182850" lIns="182850" spcFirstLastPara="1" rIns="182850" wrap="square" tIns="182850">
            <a:noAutofit/>
          </a:bodyPr>
          <a:lstStyle>
            <a:lvl1pPr lvl="0" rtl="0">
              <a:spcBef>
                <a:spcPts val="0"/>
              </a:spcBef>
              <a:spcAft>
                <a:spcPts val="0"/>
              </a:spcAft>
              <a:buNone/>
              <a:defRPr b="1" sz="3600">
                <a:solidFill>
                  <a:schemeClr val="accent1"/>
                </a:solidFill>
                <a:latin typeface="Arial"/>
                <a:ea typeface="Arial"/>
                <a:cs typeface="Arial"/>
                <a:sym typeface="Arial"/>
              </a:defRPr>
            </a:lvl1pPr>
            <a:lvl2pPr lvl="1" rtl="0">
              <a:spcBef>
                <a:spcPts val="0"/>
              </a:spcBef>
              <a:spcAft>
                <a:spcPts val="0"/>
              </a:spcAft>
              <a:buNone/>
              <a:defRPr sz="3600">
                <a:solidFill>
                  <a:schemeClr val="accent1"/>
                </a:solidFill>
                <a:latin typeface="Arial"/>
                <a:ea typeface="Arial"/>
                <a:cs typeface="Arial"/>
                <a:sym typeface="Arial"/>
              </a:defRPr>
            </a:lvl2pPr>
            <a:lvl3pPr lvl="2" rtl="0">
              <a:spcBef>
                <a:spcPts val="0"/>
              </a:spcBef>
              <a:spcAft>
                <a:spcPts val="0"/>
              </a:spcAft>
              <a:buNone/>
              <a:defRPr sz="3600">
                <a:solidFill>
                  <a:schemeClr val="accent1"/>
                </a:solidFill>
                <a:latin typeface="Arial"/>
                <a:ea typeface="Arial"/>
                <a:cs typeface="Arial"/>
                <a:sym typeface="Arial"/>
              </a:defRPr>
            </a:lvl3pPr>
            <a:lvl4pPr lvl="3" rtl="0">
              <a:spcBef>
                <a:spcPts val="0"/>
              </a:spcBef>
              <a:spcAft>
                <a:spcPts val="0"/>
              </a:spcAft>
              <a:buNone/>
              <a:defRPr sz="3600">
                <a:solidFill>
                  <a:schemeClr val="accent1"/>
                </a:solidFill>
                <a:latin typeface="Arial"/>
                <a:ea typeface="Arial"/>
                <a:cs typeface="Arial"/>
                <a:sym typeface="Arial"/>
              </a:defRPr>
            </a:lvl4pPr>
            <a:lvl5pPr lvl="4" rtl="0">
              <a:spcBef>
                <a:spcPts val="0"/>
              </a:spcBef>
              <a:spcAft>
                <a:spcPts val="0"/>
              </a:spcAft>
              <a:buNone/>
              <a:defRPr sz="3600">
                <a:solidFill>
                  <a:schemeClr val="accent1"/>
                </a:solidFill>
                <a:latin typeface="Arial"/>
                <a:ea typeface="Arial"/>
                <a:cs typeface="Arial"/>
                <a:sym typeface="Arial"/>
              </a:defRPr>
            </a:lvl5pPr>
            <a:lvl6pPr lvl="5" rtl="0">
              <a:spcBef>
                <a:spcPts val="0"/>
              </a:spcBef>
              <a:spcAft>
                <a:spcPts val="0"/>
              </a:spcAft>
              <a:buNone/>
              <a:defRPr sz="3600">
                <a:solidFill>
                  <a:schemeClr val="accent1"/>
                </a:solidFill>
                <a:latin typeface="Arial"/>
                <a:ea typeface="Arial"/>
                <a:cs typeface="Arial"/>
                <a:sym typeface="Arial"/>
              </a:defRPr>
            </a:lvl6pPr>
            <a:lvl7pPr lvl="6" rtl="0">
              <a:spcBef>
                <a:spcPts val="0"/>
              </a:spcBef>
              <a:spcAft>
                <a:spcPts val="0"/>
              </a:spcAft>
              <a:buNone/>
              <a:defRPr sz="3600">
                <a:solidFill>
                  <a:schemeClr val="accent1"/>
                </a:solidFill>
                <a:latin typeface="Arial"/>
                <a:ea typeface="Arial"/>
                <a:cs typeface="Arial"/>
                <a:sym typeface="Arial"/>
              </a:defRPr>
            </a:lvl7pPr>
            <a:lvl8pPr lvl="7" rtl="0">
              <a:spcBef>
                <a:spcPts val="0"/>
              </a:spcBef>
              <a:spcAft>
                <a:spcPts val="0"/>
              </a:spcAft>
              <a:buNone/>
              <a:defRPr sz="3600">
                <a:solidFill>
                  <a:schemeClr val="accent1"/>
                </a:solidFill>
                <a:latin typeface="Arial"/>
                <a:ea typeface="Arial"/>
                <a:cs typeface="Arial"/>
                <a:sym typeface="Arial"/>
              </a:defRPr>
            </a:lvl8pPr>
            <a:lvl9pPr lvl="8" rtl="0">
              <a:spcBef>
                <a:spcPts val="0"/>
              </a:spcBef>
              <a:spcAft>
                <a:spcPts val="0"/>
              </a:spcAft>
              <a:buNone/>
              <a:defRPr sz="3600">
                <a:solidFill>
                  <a:schemeClr val="accent1"/>
                </a:solidFill>
                <a:latin typeface="Arial"/>
                <a:ea typeface="Arial"/>
                <a:cs typeface="Arial"/>
                <a:sym typeface="Arial"/>
              </a:defRPr>
            </a:lvl9pPr>
          </a:lstStyle>
          <a:p/>
        </p:txBody>
      </p:sp>
      <p:sp>
        <p:nvSpPr>
          <p:cNvPr id="197" name="Google Shape;197;p16"/>
          <p:cNvSpPr txBox="1"/>
          <p:nvPr>
            <p:ph idx="6" type="subTitle"/>
          </p:nvPr>
        </p:nvSpPr>
        <p:spPr>
          <a:xfrm>
            <a:off x="12871313" y="7530581"/>
            <a:ext cx="3637200" cy="1364400"/>
          </a:xfrm>
          <a:prstGeom prst="rect">
            <a:avLst/>
          </a:prstGeom>
        </p:spPr>
        <p:txBody>
          <a:bodyPr anchorCtr="0" anchor="t" bIns="182850" lIns="182850" spcFirstLastPara="1" rIns="182850" wrap="square" tIns="182850">
            <a:noAutofit/>
          </a:bodyPr>
          <a:lstStyle>
            <a:lvl1pPr lvl="0" rtl="0">
              <a:spcBef>
                <a:spcPts val="0"/>
              </a:spcBef>
              <a:spcAft>
                <a:spcPts val="0"/>
              </a:spcAft>
              <a:buNone/>
              <a:defRPr>
                <a:latin typeface="Arial"/>
                <a:ea typeface="Arial"/>
                <a:cs typeface="Arial"/>
                <a:sym typeface="Arial"/>
              </a:defRPr>
            </a:lvl1pPr>
            <a:lvl2pPr lvl="1" rtl="0">
              <a:spcBef>
                <a:spcPts val="0"/>
              </a:spcBef>
              <a:spcAft>
                <a:spcPts val="0"/>
              </a:spcAft>
              <a:buNone/>
              <a:defRPr>
                <a:latin typeface="Arial"/>
                <a:ea typeface="Arial"/>
                <a:cs typeface="Arial"/>
                <a:sym typeface="Arial"/>
              </a:defRPr>
            </a:lvl2pPr>
            <a:lvl3pPr lvl="2" rtl="0">
              <a:spcBef>
                <a:spcPts val="0"/>
              </a:spcBef>
              <a:spcAft>
                <a:spcPts val="0"/>
              </a:spcAft>
              <a:buNone/>
              <a:defRPr>
                <a:latin typeface="Arial"/>
                <a:ea typeface="Arial"/>
                <a:cs typeface="Arial"/>
                <a:sym typeface="Arial"/>
              </a:defRPr>
            </a:lvl3pPr>
            <a:lvl4pPr lvl="3" rtl="0">
              <a:spcBef>
                <a:spcPts val="0"/>
              </a:spcBef>
              <a:spcAft>
                <a:spcPts val="0"/>
              </a:spcAft>
              <a:buNone/>
              <a:defRPr>
                <a:latin typeface="Arial"/>
                <a:ea typeface="Arial"/>
                <a:cs typeface="Arial"/>
                <a:sym typeface="Arial"/>
              </a:defRPr>
            </a:lvl4pPr>
            <a:lvl5pPr lvl="4" rtl="0">
              <a:spcBef>
                <a:spcPts val="0"/>
              </a:spcBef>
              <a:spcAft>
                <a:spcPts val="0"/>
              </a:spcAft>
              <a:buNone/>
              <a:defRPr>
                <a:latin typeface="Arial"/>
                <a:ea typeface="Arial"/>
                <a:cs typeface="Arial"/>
                <a:sym typeface="Arial"/>
              </a:defRPr>
            </a:lvl5pPr>
            <a:lvl6pPr lvl="5" rtl="0">
              <a:spcBef>
                <a:spcPts val="0"/>
              </a:spcBef>
              <a:spcAft>
                <a:spcPts val="0"/>
              </a:spcAft>
              <a:buNone/>
              <a:defRPr>
                <a:latin typeface="Arial"/>
                <a:ea typeface="Arial"/>
                <a:cs typeface="Arial"/>
                <a:sym typeface="Arial"/>
              </a:defRPr>
            </a:lvl6pPr>
            <a:lvl7pPr lvl="6" rtl="0">
              <a:spcBef>
                <a:spcPts val="0"/>
              </a:spcBef>
              <a:spcAft>
                <a:spcPts val="0"/>
              </a:spcAft>
              <a:buNone/>
              <a:defRPr>
                <a:latin typeface="Arial"/>
                <a:ea typeface="Arial"/>
                <a:cs typeface="Arial"/>
                <a:sym typeface="Arial"/>
              </a:defRPr>
            </a:lvl7pPr>
            <a:lvl8pPr lvl="7" rtl="0">
              <a:spcBef>
                <a:spcPts val="0"/>
              </a:spcBef>
              <a:spcAft>
                <a:spcPts val="0"/>
              </a:spcAft>
              <a:buNone/>
              <a:defRPr>
                <a:latin typeface="Arial"/>
                <a:ea typeface="Arial"/>
                <a:cs typeface="Arial"/>
                <a:sym typeface="Arial"/>
              </a:defRPr>
            </a:lvl8pPr>
            <a:lvl9pPr lvl="8" rtl="0">
              <a:spcBef>
                <a:spcPts val="0"/>
              </a:spcBef>
              <a:spcAft>
                <a:spcPts val="0"/>
              </a:spcAft>
              <a:buNone/>
              <a:defRPr>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
    <p:spTree>
      <p:nvGrpSpPr>
        <p:cNvPr id="198" name="Shape 198"/>
        <p:cNvGrpSpPr/>
        <p:nvPr/>
      </p:nvGrpSpPr>
      <p:grpSpPr>
        <a:xfrm>
          <a:off x="0" y="0"/>
          <a:ext cx="0" cy="0"/>
          <a:chOff x="0" y="0"/>
          <a:chExt cx="0" cy="0"/>
        </a:xfrm>
      </p:grpSpPr>
      <p:sp>
        <p:nvSpPr>
          <p:cNvPr id="199" name="Google Shape;199;p17"/>
          <p:cNvSpPr/>
          <p:nvPr/>
        </p:nvSpPr>
        <p:spPr>
          <a:xfrm>
            <a:off x="-23" y="7278148"/>
            <a:ext cx="6092458" cy="3008840"/>
          </a:xfrm>
          <a:custGeom>
            <a:rect b="b" l="l" r="r" t="t"/>
            <a:pathLst>
              <a:path extrusionOk="0" h="59200" w="102558">
                <a:moveTo>
                  <a:pt x="38904" y="0"/>
                </a:moveTo>
                <a:cubicBezTo>
                  <a:pt x="27235" y="0"/>
                  <a:pt x="12100" y="8198"/>
                  <a:pt x="1" y="17101"/>
                </a:cubicBezTo>
                <a:lnTo>
                  <a:pt x="1" y="59200"/>
                </a:lnTo>
                <a:lnTo>
                  <a:pt x="95619" y="59200"/>
                </a:lnTo>
                <a:cubicBezTo>
                  <a:pt x="101189" y="53300"/>
                  <a:pt x="102557" y="42303"/>
                  <a:pt x="95808" y="33714"/>
                </a:cubicBezTo>
                <a:cubicBezTo>
                  <a:pt x="92171" y="29067"/>
                  <a:pt x="86658" y="27332"/>
                  <a:pt x="80516" y="27332"/>
                </a:cubicBezTo>
                <a:cubicBezTo>
                  <a:pt x="71439" y="27332"/>
                  <a:pt x="60988" y="31121"/>
                  <a:pt x="53190" y="34894"/>
                </a:cubicBezTo>
                <a:cubicBezTo>
                  <a:pt x="49856" y="36507"/>
                  <a:pt x="47141" y="37183"/>
                  <a:pt x="45014" y="37183"/>
                </a:cubicBezTo>
                <a:cubicBezTo>
                  <a:pt x="38803" y="37183"/>
                  <a:pt x="37601" y="31414"/>
                  <a:pt x="40589" y="26351"/>
                </a:cubicBezTo>
                <a:cubicBezTo>
                  <a:pt x="44601" y="19508"/>
                  <a:pt x="59751" y="7473"/>
                  <a:pt x="46630" y="1526"/>
                </a:cubicBezTo>
                <a:cubicBezTo>
                  <a:pt x="44316" y="474"/>
                  <a:pt x="41710" y="0"/>
                  <a:pt x="38904"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 name="Google Shape;200;p17"/>
          <p:cNvSpPr/>
          <p:nvPr/>
        </p:nvSpPr>
        <p:spPr>
          <a:xfrm>
            <a:off x="13694737" y="18"/>
            <a:ext cx="4593260" cy="3265282"/>
          </a:xfrm>
          <a:custGeom>
            <a:rect b="b" l="l" r="r" t="t"/>
            <a:pathLst>
              <a:path extrusionOk="0" h="85378" w="102746">
                <a:moveTo>
                  <a:pt x="16425" y="0"/>
                </a:moveTo>
                <a:cubicBezTo>
                  <a:pt x="5805" y="15339"/>
                  <a:pt x="0" y="34170"/>
                  <a:pt x="10289" y="42288"/>
                </a:cubicBezTo>
                <a:cubicBezTo>
                  <a:pt x="14540" y="45628"/>
                  <a:pt x="19564" y="46716"/>
                  <a:pt x="25037" y="46716"/>
                </a:cubicBezTo>
                <a:cubicBezTo>
                  <a:pt x="35275" y="46716"/>
                  <a:pt x="47087" y="42908"/>
                  <a:pt x="58353" y="42908"/>
                </a:cubicBezTo>
                <a:cubicBezTo>
                  <a:pt x="63533" y="42908"/>
                  <a:pt x="68599" y="43713"/>
                  <a:pt x="73343" y="46063"/>
                </a:cubicBezTo>
                <a:cubicBezTo>
                  <a:pt x="93873" y="56258"/>
                  <a:pt x="84434" y="76410"/>
                  <a:pt x="99631" y="84528"/>
                </a:cubicBezTo>
                <a:cubicBezTo>
                  <a:pt x="100669" y="85094"/>
                  <a:pt x="101707" y="85378"/>
                  <a:pt x="102746" y="85378"/>
                </a:cubicBezTo>
                <a:lnTo>
                  <a:pt x="102746"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01" name="Google Shape;201;p17"/>
          <p:cNvSpPr/>
          <p:nvPr/>
        </p:nvSpPr>
        <p:spPr>
          <a:xfrm>
            <a:off x="13943447" y="9772426"/>
            <a:ext cx="4344575" cy="46053"/>
          </a:xfrm>
          <a:custGeom>
            <a:rect b="b" l="l" r="r" t="t"/>
            <a:pathLst>
              <a:path extrusionOk="0" h="614" w="49556">
                <a:moveTo>
                  <a:pt x="330" y="0"/>
                </a:moveTo>
                <a:cubicBezTo>
                  <a:pt x="142" y="0"/>
                  <a:pt x="0" y="142"/>
                  <a:pt x="0" y="331"/>
                </a:cubicBezTo>
                <a:cubicBezTo>
                  <a:pt x="0" y="472"/>
                  <a:pt x="142" y="614"/>
                  <a:pt x="330" y="614"/>
                </a:cubicBezTo>
                <a:lnTo>
                  <a:pt x="49556" y="614"/>
                </a:lnTo>
                <a:lnTo>
                  <a:pt x="4955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 name="Google Shape;202;p17"/>
          <p:cNvSpPr/>
          <p:nvPr/>
        </p:nvSpPr>
        <p:spPr>
          <a:xfrm>
            <a:off x="17228690" y="9446754"/>
            <a:ext cx="1059317" cy="46053"/>
          </a:xfrm>
          <a:custGeom>
            <a:rect b="b" l="l" r="r" t="t"/>
            <a:pathLst>
              <a:path extrusionOk="0" h="614" w="12083">
                <a:moveTo>
                  <a:pt x="331" y="0"/>
                </a:moveTo>
                <a:cubicBezTo>
                  <a:pt x="142" y="0"/>
                  <a:pt x="1" y="142"/>
                  <a:pt x="1" y="283"/>
                </a:cubicBezTo>
                <a:cubicBezTo>
                  <a:pt x="1" y="472"/>
                  <a:pt x="142" y="614"/>
                  <a:pt x="331" y="614"/>
                </a:cubicBezTo>
                <a:lnTo>
                  <a:pt x="11800" y="614"/>
                </a:lnTo>
                <a:cubicBezTo>
                  <a:pt x="11941" y="614"/>
                  <a:pt x="12083" y="472"/>
                  <a:pt x="12083" y="283"/>
                </a:cubicBezTo>
                <a:cubicBezTo>
                  <a:pt x="12083" y="142"/>
                  <a:pt x="11941" y="0"/>
                  <a:pt x="1180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 name="Google Shape;203;p17"/>
          <p:cNvSpPr/>
          <p:nvPr/>
        </p:nvSpPr>
        <p:spPr>
          <a:xfrm>
            <a:off x="574816" y="477751"/>
            <a:ext cx="5465961" cy="46128"/>
          </a:xfrm>
          <a:custGeom>
            <a:rect b="b" l="l" r="r" t="t"/>
            <a:pathLst>
              <a:path extrusionOk="0" h="615" w="62347">
                <a:moveTo>
                  <a:pt x="284" y="1"/>
                </a:moveTo>
                <a:cubicBezTo>
                  <a:pt x="142" y="1"/>
                  <a:pt x="0" y="142"/>
                  <a:pt x="0" y="284"/>
                </a:cubicBezTo>
                <a:cubicBezTo>
                  <a:pt x="0" y="473"/>
                  <a:pt x="142" y="614"/>
                  <a:pt x="284" y="614"/>
                </a:cubicBezTo>
                <a:lnTo>
                  <a:pt x="62016" y="614"/>
                </a:lnTo>
                <a:cubicBezTo>
                  <a:pt x="62205" y="614"/>
                  <a:pt x="62346" y="473"/>
                  <a:pt x="62346" y="284"/>
                </a:cubicBezTo>
                <a:cubicBezTo>
                  <a:pt x="62346" y="142"/>
                  <a:pt x="62205" y="1"/>
                  <a:pt x="62016"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 name="Google Shape;204;p17"/>
          <p:cNvSpPr/>
          <p:nvPr/>
        </p:nvSpPr>
        <p:spPr>
          <a:xfrm>
            <a:off x="589722" y="824650"/>
            <a:ext cx="1725433" cy="42603"/>
          </a:xfrm>
          <a:custGeom>
            <a:rect b="b" l="l" r="r" t="t"/>
            <a:pathLst>
              <a:path extrusionOk="0" h="568" w="19681">
                <a:moveTo>
                  <a:pt x="331" y="1"/>
                </a:moveTo>
                <a:cubicBezTo>
                  <a:pt x="142" y="1"/>
                  <a:pt x="0" y="143"/>
                  <a:pt x="0" y="284"/>
                </a:cubicBezTo>
                <a:cubicBezTo>
                  <a:pt x="0" y="473"/>
                  <a:pt x="142" y="567"/>
                  <a:pt x="331" y="567"/>
                </a:cubicBezTo>
                <a:lnTo>
                  <a:pt x="19398" y="567"/>
                </a:lnTo>
                <a:cubicBezTo>
                  <a:pt x="19587" y="567"/>
                  <a:pt x="19681" y="473"/>
                  <a:pt x="19681" y="284"/>
                </a:cubicBezTo>
                <a:cubicBezTo>
                  <a:pt x="19681" y="143"/>
                  <a:pt x="19587" y="1"/>
                  <a:pt x="19398"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 name="Google Shape;205;p17"/>
          <p:cNvSpPr txBox="1"/>
          <p:nvPr>
            <p:ph type="title"/>
          </p:nvPr>
        </p:nvSpPr>
        <p:spPr>
          <a:xfrm>
            <a:off x="2170200" y="876624"/>
            <a:ext cx="13947600" cy="1145400"/>
          </a:xfrm>
          <a:prstGeom prst="rect">
            <a:avLst/>
          </a:prstGeom>
        </p:spPr>
        <p:txBody>
          <a:bodyPr anchorCtr="0" anchor="t" bIns="182850" lIns="182850" spcFirstLastPara="1" rIns="182850" wrap="square" tIns="18285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206" name="Google Shape;206;p17"/>
          <p:cNvSpPr txBox="1"/>
          <p:nvPr>
            <p:ph idx="1" type="subTitle"/>
          </p:nvPr>
        </p:nvSpPr>
        <p:spPr>
          <a:xfrm>
            <a:off x="2768150" y="3805948"/>
            <a:ext cx="3423600" cy="793800"/>
          </a:xfrm>
          <a:prstGeom prst="rect">
            <a:avLst/>
          </a:prstGeom>
        </p:spPr>
        <p:txBody>
          <a:bodyPr anchorCtr="0" anchor="t" bIns="182850" lIns="182850" spcFirstLastPara="1" rIns="182850" wrap="square" tIns="182850">
            <a:noAutofit/>
          </a:bodyPr>
          <a:lstStyle>
            <a:lvl1pPr lvl="0" rtl="0" algn="ctr">
              <a:spcBef>
                <a:spcPts val="0"/>
              </a:spcBef>
              <a:spcAft>
                <a:spcPts val="0"/>
              </a:spcAft>
              <a:buNone/>
              <a:defRPr b="1" sz="3600">
                <a:solidFill>
                  <a:schemeClr val="accent1"/>
                </a:solidFill>
              </a:defRPr>
            </a:lvl1pPr>
            <a:lvl2pPr lvl="1" rtl="0" algn="ctr">
              <a:spcBef>
                <a:spcPts val="0"/>
              </a:spcBef>
              <a:spcAft>
                <a:spcPts val="0"/>
              </a:spcAft>
              <a:buNone/>
              <a:defRPr sz="3600">
                <a:solidFill>
                  <a:schemeClr val="accent1"/>
                </a:solidFill>
              </a:defRPr>
            </a:lvl2pPr>
            <a:lvl3pPr lvl="2" rtl="0" algn="ctr">
              <a:spcBef>
                <a:spcPts val="0"/>
              </a:spcBef>
              <a:spcAft>
                <a:spcPts val="0"/>
              </a:spcAft>
              <a:buNone/>
              <a:defRPr sz="3600">
                <a:solidFill>
                  <a:schemeClr val="accent1"/>
                </a:solidFill>
              </a:defRPr>
            </a:lvl3pPr>
            <a:lvl4pPr lvl="3" rtl="0" algn="ctr">
              <a:spcBef>
                <a:spcPts val="0"/>
              </a:spcBef>
              <a:spcAft>
                <a:spcPts val="0"/>
              </a:spcAft>
              <a:buNone/>
              <a:defRPr sz="3600">
                <a:solidFill>
                  <a:schemeClr val="accent1"/>
                </a:solidFill>
              </a:defRPr>
            </a:lvl4pPr>
            <a:lvl5pPr lvl="4" rtl="0" algn="ctr">
              <a:spcBef>
                <a:spcPts val="0"/>
              </a:spcBef>
              <a:spcAft>
                <a:spcPts val="0"/>
              </a:spcAft>
              <a:buNone/>
              <a:defRPr sz="3600">
                <a:solidFill>
                  <a:schemeClr val="accent1"/>
                </a:solidFill>
              </a:defRPr>
            </a:lvl5pPr>
            <a:lvl6pPr lvl="5" rtl="0" algn="ctr">
              <a:spcBef>
                <a:spcPts val="0"/>
              </a:spcBef>
              <a:spcAft>
                <a:spcPts val="0"/>
              </a:spcAft>
              <a:buNone/>
              <a:defRPr sz="3600">
                <a:solidFill>
                  <a:schemeClr val="accent1"/>
                </a:solidFill>
              </a:defRPr>
            </a:lvl6pPr>
            <a:lvl7pPr lvl="6" rtl="0" algn="ctr">
              <a:spcBef>
                <a:spcPts val="0"/>
              </a:spcBef>
              <a:spcAft>
                <a:spcPts val="0"/>
              </a:spcAft>
              <a:buNone/>
              <a:defRPr sz="3600">
                <a:solidFill>
                  <a:schemeClr val="accent1"/>
                </a:solidFill>
              </a:defRPr>
            </a:lvl7pPr>
            <a:lvl8pPr lvl="7" rtl="0" algn="ctr">
              <a:spcBef>
                <a:spcPts val="0"/>
              </a:spcBef>
              <a:spcAft>
                <a:spcPts val="0"/>
              </a:spcAft>
              <a:buNone/>
              <a:defRPr sz="3600">
                <a:solidFill>
                  <a:schemeClr val="accent1"/>
                </a:solidFill>
              </a:defRPr>
            </a:lvl8pPr>
            <a:lvl9pPr lvl="8" rtl="0" algn="ctr">
              <a:spcBef>
                <a:spcPts val="0"/>
              </a:spcBef>
              <a:spcAft>
                <a:spcPts val="0"/>
              </a:spcAft>
              <a:buNone/>
              <a:defRPr sz="3600">
                <a:solidFill>
                  <a:schemeClr val="accent1"/>
                </a:solidFill>
              </a:defRPr>
            </a:lvl9pPr>
          </a:lstStyle>
          <a:p/>
        </p:txBody>
      </p:sp>
      <p:sp>
        <p:nvSpPr>
          <p:cNvPr id="207" name="Google Shape;207;p17"/>
          <p:cNvSpPr txBox="1"/>
          <p:nvPr>
            <p:ph idx="2" type="subTitle"/>
          </p:nvPr>
        </p:nvSpPr>
        <p:spPr>
          <a:xfrm>
            <a:off x="2768150" y="4369055"/>
            <a:ext cx="3423600" cy="1364400"/>
          </a:xfrm>
          <a:prstGeom prst="rect">
            <a:avLst/>
          </a:prstGeom>
        </p:spPr>
        <p:txBody>
          <a:bodyPr anchorCtr="0" anchor="t" bIns="182850" lIns="182850" spcFirstLastPara="1" rIns="182850" wrap="square" tIns="182850">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8" name="Google Shape;208;p17"/>
          <p:cNvSpPr txBox="1"/>
          <p:nvPr>
            <p:ph idx="3" type="subTitle"/>
          </p:nvPr>
        </p:nvSpPr>
        <p:spPr>
          <a:xfrm>
            <a:off x="7432200" y="3805948"/>
            <a:ext cx="3423600" cy="793800"/>
          </a:xfrm>
          <a:prstGeom prst="rect">
            <a:avLst/>
          </a:prstGeom>
        </p:spPr>
        <p:txBody>
          <a:bodyPr anchorCtr="0" anchor="t" bIns="182850" lIns="182850" spcFirstLastPara="1" rIns="182850" wrap="square" tIns="182850">
            <a:noAutofit/>
          </a:bodyPr>
          <a:lstStyle>
            <a:lvl1pPr lvl="0" rtl="0" algn="ctr">
              <a:spcBef>
                <a:spcPts val="0"/>
              </a:spcBef>
              <a:spcAft>
                <a:spcPts val="0"/>
              </a:spcAft>
              <a:buNone/>
              <a:defRPr b="1" sz="3600">
                <a:solidFill>
                  <a:schemeClr val="accent1"/>
                </a:solidFill>
              </a:defRPr>
            </a:lvl1pPr>
            <a:lvl2pPr lvl="1" rtl="0" algn="ctr">
              <a:spcBef>
                <a:spcPts val="0"/>
              </a:spcBef>
              <a:spcAft>
                <a:spcPts val="0"/>
              </a:spcAft>
              <a:buNone/>
              <a:defRPr sz="3600">
                <a:solidFill>
                  <a:schemeClr val="accent1"/>
                </a:solidFill>
              </a:defRPr>
            </a:lvl2pPr>
            <a:lvl3pPr lvl="2" rtl="0" algn="ctr">
              <a:spcBef>
                <a:spcPts val="0"/>
              </a:spcBef>
              <a:spcAft>
                <a:spcPts val="0"/>
              </a:spcAft>
              <a:buNone/>
              <a:defRPr sz="3600">
                <a:solidFill>
                  <a:schemeClr val="accent1"/>
                </a:solidFill>
              </a:defRPr>
            </a:lvl3pPr>
            <a:lvl4pPr lvl="3" rtl="0" algn="ctr">
              <a:spcBef>
                <a:spcPts val="0"/>
              </a:spcBef>
              <a:spcAft>
                <a:spcPts val="0"/>
              </a:spcAft>
              <a:buNone/>
              <a:defRPr sz="3600">
                <a:solidFill>
                  <a:schemeClr val="accent1"/>
                </a:solidFill>
              </a:defRPr>
            </a:lvl4pPr>
            <a:lvl5pPr lvl="4" rtl="0" algn="ctr">
              <a:spcBef>
                <a:spcPts val="0"/>
              </a:spcBef>
              <a:spcAft>
                <a:spcPts val="0"/>
              </a:spcAft>
              <a:buNone/>
              <a:defRPr sz="3600">
                <a:solidFill>
                  <a:schemeClr val="accent1"/>
                </a:solidFill>
              </a:defRPr>
            </a:lvl5pPr>
            <a:lvl6pPr lvl="5" rtl="0" algn="ctr">
              <a:spcBef>
                <a:spcPts val="0"/>
              </a:spcBef>
              <a:spcAft>
                <a:spcPts val="0"/>
              </a:spcAft>
              <a:buNone/>
              <a:defRPr sz="3600">
                <a:solidFill>
                  <a:schemeClr val="accent1"/>
                </a:solidFill>
              </a:defRPr>
            </a:lvl6pPr>
            <a:lvl7pPr lvl="6" rtl="0" algn="ctr">
              <a:spcBef>
                <a:spcPts val="0"/>
              </a:spcBef>
              <a:spcAft>
                <a:spcPts val="0"/>
              </a:spcAft>
              <a:buNone/>
              <a:defRPr sz="3600">
                <a:solidFill>
                  <a:schemeClr val="accent1"/>
                </a:solidFill>
              </a:defRPr>
            </a:lvl7pPr>
            <a:lvl8pPr lvl="7" rtl="0" algn="ctr">
              <a:spcBef>
                <a:spcPts val="0"/>
              </a:spcBef>
              <a:spcAft>
                <a:spcPts val="0"/>
              </a:spcAft>
              <a:buNone/>
              <a:defRPr sz="3600">
                <a:solidFill>
                  <a:schemeClr val="accent1"/>
                </a:solidFill>
              </a:defRPr>
            </a:lvl8pPr>
            <a:lvl9pPr lvl="8" rtl="0" algn="ctr">
              <a:spcBef>
                <a:spcPts val="0"/>
              </a:spcBef>
              <a:spcAft>
                <a:spcPts val="0"/>
              </a:spcAft>
              <a:buNone/>
              <a:defRPr sz="3600">
                <a:solidFill>
                  <a:schemeClr val="accent1"/>
                </a:solidFill>
              </a:defRPr>
            </a:lvl9pPr>
          </a:lstStyle>
          <a:p/>
        </p:txBody>
      </p:sp>
      <p:sp>
        <p:nvSpPr>
          <p:cNvPr id="209" name="Google Shape;209;p17"/>
          <p:cNvSpPr txBox="1"/>
          <p:nvPr>
            <p:ph idx="4" type="subTitle"/>
          </p:nvPr>
        </p:nvSpPr>
        <p:spPr>
          <a:xfrm>
            <a:off x="7432200" y="4369055"/>
            <a:ext cx="3423600" cy="1364400"/>
          </a:xfrm>
          <a:prstGeom prst="rect">
            <a:avLst/>
          </a:prstGeom>
        </p:spPr>
        <p:txBody>
          <a:bodyPr anchorCtr="0" anchor="t" bIns="182850" lIns="182850" spcFirstLastPara="1" rIns="182850" wrap="square" tIns="182850">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10" name="Google Shape;210;p17"/>
          <p:cNvSpPr txBox="1"/>
          <p:nvPr>
            <p:ph idx="5" type="subTitle"/>
          </p:nvPr>
        </p:nvSpPr>
        <p:spPr>
          <a:xfrm>
            <a:off x="12096250" y="3805948"/>
            <a:ext cx="3423600" cy="793800"/>
          </a:xfrm>
          <a:prstGeom prst="rect">
            <a:avLst/>
          </a:prstGeom>
        </p:spPr>
        <p:txBody>
          <a:bodyPr anchorCtr="0" anchor="t" bIns="182850" lIns="182850" spcFirstLastPara="1" rIns="182850" wrap="square" tIns="182850">
            <a:noAutofit/>
          </a:bodyPr>
          <a:lstStyle>
            <a:lvl1pPr lvl="0" rtl="0" algn="ctr">
              <a:spcBef>
                <a:spcPts val="0"/>
              </a:spcBef>
              <a:spcAft>
                <a:spcPts val="0"/>
              </a:spcAft>
              <a:buNone/>
              <a:defRPr b="1" sz="3600">
                <a:solidFill>
                  <a:schemeClr val="accent1"/>
                </a:solidFill>
              </a:defRPr>
            </a:lvl1pPr>
            <a:lvl2pPr lvl="1" rtl="0" algn="ctr">
              <a:spcBef>
                <a:spcPts val="0"/>
              </a:spcBef>
              <a:spcAft>
                <a:spcPts val="0"/>
              </a:spcAft>
              <a:buNone/>
              <a:defRPr sz="3600">
                <a:solidFill>
                  <a:schemeClr val="accent1"/>
                </a:solidFill>
              </a:defRPr>
            </a:lvl2pPr>
            <a:lvl3pPr lvl="2" rtl="0" algn="ctr">
              <a:spcBef>
                <a:spcPts val="0"/>
              </a:spcBef>
              <a:spcAft>
                <a:spcPts val="0"/>
              </a:spcAft>
              <a:buNone/>
              <a:defRPr sz="3600">
                <a:solidFill>
                  <a:schemeClr val="accent1"/>
                </a:solidFill>
              </a:defRPr>
            </a:lvl3pPr>
            <a:lvl4pPr lvl="3" rtl="0" algn="ctr">
              <a:spcBef>
                <a:spcPts val="0"/>
              </a:spcBef>
              <a:spcAft>
                <a:spcPts val="0"/>
              </a:spcAft>
              <a:buNone/>
              <a:defRPr sz="3600">
                <a:solidFill>
                  <a:schemeClr val="accent1"/>
                </a:solidFill>
              </a:defRPr>
            </a:lvl4pPr>
            <a:lvl5pPr lvl="4" rtl="0" algn="ctr">
              <a:spcBef>
                <a:spcPts val="0"/>
              </a:spcBef>
              <a:spcAft>
                <a:spcPts val="0"/>
              </a:spcAft>
              <a:buNone/>
              <a:defRPr sz="3600">
                <a:solidFill>
                  <a:schemeClr val="accent1"/>
                </a:solidFill>
              </a:defRPr>
            </a:lvl5pPr>
            <a:lvl6pPr lvl="5" rtl="0" algn="ctr">
              <a:spcBef>
                <a:spcPts val="0"/>
              </a:spcBef>
              <a:spcAft>
                <a:spcPts val="0"/>
              </a:spcAft>
              <a:buNone/>
              <a:defRPr sz="3600">
                <a:solidFill>
                  <a:schemeClr val="accent1"/>
                </a:solidFill>
              </a:defRPr>
            </a:lvl6pPr>
            <a:lvl7pPr lvl="6" rtl="0" algn="ctr">
              <a:spcBef>
                <a:spcPts val="0"/>
              </a:spcBef>
              <a:spcAft>
                <a:spcPts val="0"/>
              </a:spcAft>
              <a:buNone/>
              <a:defRPr sz="3600">
                <a:solidFill>
                  <a:schemeClr val="accent1"/>
                </a:solidFill>
              </a:defRPr>
            </a:lvl7pPr>
            <a:lvl8pPr lvl="7" rtl="0" algn="ctr">
              <a:spcBef>
                <a:spcPts val="0"/>
              </a:spcBef>
              <a:spcAft>
                <a:spcPts val="0"/>
              </a:spcAft>
              <a:buNone/>
              <a:defRPr sz="3600">
                <a:solidFill>
                  <a:schemeClr val="accent1"/>
                </a:solidFill>
              </a:defRPr>
            </a:lvl8pPr>
            <a:lvl9pPr lvl="8" rtl="0" algn="ctr">
              <a:spcBef>
                <a:spcPts val="0"/>
              </a:spcBef>
              <a:spcAft>
                <a:spcPts val="0"/>
              </a:spcAft>
              <a:buNone/>
              <a:defRPr sz="3600">
                <a:solidFill>
                  <a:schemeClr val="accent1"/>
                </a:solidFill>
              </a:defRPr>
            </a:lvl9pPr>
          </a:lstStyle>
          <a:p/>
        </p:txBody>
      </p:sp>
      <p:sp>
        <p:nvSpPr>
          <p:cNvPr id="211" name="Google Shape;211;p17"/>
          <p:cNvSpPr txBox="1"/>
          <p:nvPr>
            <p:ph idx="6" type="subTitle"/>
          </p:nvPr>
        </p:nvSpPr>
        <p:spPr>
          <a:xfrm>
            <a:off x="12096250" y="4369055"/>
            <a:ext cx="3423600" cy="1364400"/>
          </a:xfrm>
          <a:prstGeom prst="rect">
            <a:avLst/>
          </a:prstGeom>
        </p:spPr>
        <p:txBody>
          <a:bodyPr anchorCtr="0" anchor="t" bIns="182850" lIns="182850" spcFirstLastPara="1" rIns="182850" wrap="square" tIns="182850">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12" name="Google Shape;212;p17"/>
          <p:cNvSpPr txBox="1"/>
          <p:nvPr>
            <p:ph idx="7" type="subTitle"/>
          </p:nvPr>
        </p:nvSpPr>
        <p:spPr>
          <a:xfrm>
            <a:off x="2768150" y="7472853"/>
            <a:ext cx="3423600" cy="793800"/>
          </a:xfrm>
          <a:prstGeom prst="rect">
            <a:avLst/>
          </a:prstGeom>
        </p:spPr>
        <p:txBody>
          <a:bodyPr anchorCtr="0" anchor="t" bIns="182850" lIns="182850" spcFirstLastPara="1" rIns="182850" wrap="square" tIns="182850">
            <a:noAutofit/>
          </a:bodyPr>
          <a:lstStyle>
            <a:lvl1pPr lvl="0" rtl="0" algn="ctr">
              <a:spcBef>
                <a:spcPts val="0"/>
              </a:spcBef>
              <a:spcAft>
                <a:spcPts val="0"/>
              </a:spcAft>
              <a:buNone/>
              <a:defRPr b="1" sz="3600">
                <a:solidFill>
                  <a:schemeClr val="accent1"/>
                </a:solidFill>
              </a:defRPr>
            </a:lvl1pPr>
            <a:lvl2pPr lvl="1" rtl="0" algn="ctr">
              <a:spcBef>
                <a:spcPts val="0"/>
              </a:spcBef>
              <a:spcAft>
                <a:spcPts val="0"/>
              </a:spcAft>
              <a:buNone/>
              <a:defRPr sz="3600">
                <a:solidFill>
                  <a:schemeClr val="accent1"/>
                </a:solidFill>
              </a:defRPr>
            </a:lvl2pPr>
            <a:lvl3pPr lvl="2" rtl="0" algn="ctr">
              <a:spcBef>
                <a:spcPts val="0"/>
              </a:spcBef>
              <a:spcAft>
                <a:spcPts val="0"/>
              </a:spcAft>
              <a:buNone/>
              <a:defRPr sz="3600">
                <a:solidFill>
                  <a:schemeClr val="accent1"/>
                </a:solidFill>
              </a:defRPr>
            </a:lvl3pPr>
            <a:lvl4pPr lvl="3" rtl="0" algn="ctr">
              <a:spcBef>
                <a:spcPts val="0"/>
              </a:spcBef>
              <a:spcAft>
                <a:spcPts val="0"/>
              </a:spcAft>
              <a:buNone/>
              <a:defRPr sz="3600">
                <a:solidFill>
                  <a:schemeClr val="accent1"/>
                </a:solidFill>
              </a:defRPr>
            </a:lvl4pPr>
            <a:lvl5pPr lvl="4" rtl="0" algn="ctr">
              <a:spcBef>
                <a:spcPts val="0"/>
              </a:spcBef>
              <a:spcAft>
                <a:spcPts val="0"/>
              </a:spcAft>
              <a:buNone/>
              <a:defRPr sz="3600">
                <a:solidFill>
                  <a:schemeClr val="accent1"/>
                </a:solidFill>
              </a:defRPr>
            </a:lvl5pPr>
            <a:lvl6pPr lvl="5" rtl="0" algn="ctr">
              <a:spcBef>
                <a:spcPts val="0"/>
              </a:spcBef>
              <a:spcAft>
                <a:spcPts val="0"/>
              </a:spcAft>
              <a:buNone/>
              <a:defRPr sz="3600">
                <a:solidFill>
                  <a:schemeClr val="accent1"/>
                </a:solidFill>
              </a:defRPr>
            </a:lvl6pPr>
            <a:lvl7pPr lvl="6" rtl="0" algn="ctr">
              <a:spcBef>
                <a:spcPts val="0"/>
              </a:spcBef>
              <a:spcAft>
                <a:spcPts val="0"/>
              </a:spcAft>
              <a:buNone/>
              <a:defRPr sz="3600">
                <a:solidFill>
                  <a:schemeClr val="accent1"/>
                </a:solidFill>
              </a:defRPr>
            </a:lvl7pPr>
            <a:lvl8pPr lvl="7" rtl="0" algn="ctr">
              <a:spcBef>
                <a:spcPts val="0"/>
              </a:spcBef>
              <a:spcAft>
                <a:spcPts val="0"/>
              </a:spcAft>
              <a:buNone/>
              <a:defRPr sz="3600">
                <a:solidFill>
                  <a:schemeClr val="accent1"/>
                </a:solidFill>
              </a:defRPr>
            </a:lvl8pPr>
            <a:lvl9pPr lvl="8" rtl="0" algn="ctr">
              <a:spcBef>
                <a:spcPts val="0"/>
              </a:spcBef>
              <a:spcAft>
                <a:spcPts val="0"/>
              </a:spcAft>
              <a:buNone/>
              <a:defRPr sz="3600">
                <a:solidFill>
                  <a:schemeClr val="accent1"/>
                </a:solidFill>
              </a:defRPr>
            </a:lvl9pPr>
          </a:lstStyle>
          <a:p/>
        </p:txBody>
      </p:sp>
      <p:sp>
        <p:nvSpPr>
          <p:cNvPr id="213" name="Google Shape;213;p17"/>
          <p:cNvSpPr txBox="1"/>
          <p:nvPr>
            <p:ph idx="8" type="subTitle"/>
          </p:nvPr>
        </p:nvSpPr>
        <p:spPr>
          <a:xfrm>
            <a:off x="2768150" y="8035960"/>
            <a:ext cx="3423600" cy="1251000"/>
          </a:xfrm>
          <a:prstGeom prst="rect">
            <a:avLst/>
          </a:prstGeom>
        </p:spPr>
        <p:txBody>
          <a:bodyPr anchorCtr="0" anchor="t" bIns="182850" lIns="182850" spcFirstLastPara="1" rIns="182850" wrap="square" tIns="182850">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14" name="Google Shape;214;p17"/>
          <p:cNvSpPr txBox="1"/>
          <p:nvPr>
            <p:ph idx="9" type="subTitle"/>
          </p:nvPr>
        </p:nvSpPr>
        <p:spPr>
          <a:xfrm>
            <a:off x="7432200" y="7472853"/>
            <a:ext cx="3423600" cy="793800"/>
          </a:xfrm>
          <a:prstGeom prst="rect">
            <a:avLst/>
          </a:prstGeom>
        </p:spPr>
        <p:txBody>
          <a:bodyPr anchorCtr="0" anchor="t" bIns="182850" lIns="182850" spcFirstLastPara="1" rIns="182850" wrap="square" tIns="182850">
            <a:noAutofit/>
          </a:bodyPr>
          <a:lstStyle>
            <a:lvl1pPr lvl="0" rtl="0" algn="ctr">
              <a:spcBef>
                <a:spcPts val="0"/>
              </a:spcBef>
              <a:spcAft>
                <a:spcPts val="0"/>
              </a:spcAft>
              <a:buNone/>
              <a:defRPr b="1" sz="3600">
                <a:solidFill>
                  <a:schemeClr val="accent1"/>
                </a:solidFill>
              </a:defRPr>
            </a:lvl1pPr>
            <a:lvl2pPr lvl="1" rtl="0" algn="ctr">
              <a:spcBef>
                <a:spcPts val="0"/>
              </a:spcBef>
              <a:spcAft>
                <a:spcPts val="0"/>
              </a:spcAft>
              <a:buNone/>
              <a:defRPr sz="3600">
                <a:solidFill>
                  <a:schemeClr val="accent1"/>
                </a:solidFill>
              </a:defRPr>
            </a:lvl2pPr>
            <a:lvl3pPr lvl="2" rtl="0" algn="ctr">
              <a:spcBef>
                <a:spcPts val="0"/>
              </a:spcBef>
              <a:spcAft>
                <a:spcPts val="0"/>
              </a:spcAft>
              <a:buNone/>
              <a:defRPr sz="3600">
                <a:solidFill>
                  <a:schemeClr val="accent1"/>
                </a:solidFill>
              </a:defRPr>
            </a:lvl3pPr>
            <a:lvl4pPr lvl="3" rtl="0" algn="ctr">
              <a:spcBef>
                <a:spcPts val="0"/>
              </a:spcBef>
              <a:spcAft>
                <a:spcPts val="0"/>
              </a:spcAft>
              <a:buNone/>
              <a:defRPr sz="3600">
                <a:solidFill>
                  <a:schemeClr val="accent1"/>
                </a:solidFill>
              </a:defRPr>
            </a:lvl4pPr>
            <a:lvl5pPr lvl="4" rtl="0" algn="ctr">
              <a:spcBef>
                <a:spcPts val="0"/>
              </a:spcBef>
              <a:spcAft>
                <a:spcPts val="0"/>
              </a:spcAft>
              <a:buNone/>
              <a:defRPr sz="3600">
                <a:solidFill>
                  <a:schemeClr val="accent1"/>
                </a:solidFill>
              </a:defRPr>
            </a:lvl5pPr>
            <a:lvl6pPr lvl="5" rtl="0" algn="ctr">
              <a:spcBef>
                <a:spcPts val="0"/>
              </a:spcBef>
              <a:spcAft>
                <a:spcPts val="0"/>
              </a:spcAft>
              <a:buNone/>
              <a:defRPr sz="3600">
                <a:solidFill>
                  <a:schemeClr val="accent1"/>
                </a:solidFill>
              </a:defRPr>
            </a:lvl6pPr>
            <a:lvl7pPr lvl="6" rtl="0" algn="ctr">
              <a:spcBef>
                <a:spcPts val="0"/>
              </a:spcBef>
              <a:spcAft>
                <a:spcPts val="0"/>
              </a:spcAft>
              <a:buNone/>
              <a:defRPr sz="3600">
                <a:solidFill>
                  <a:schemeClr val="accent1"/>
                </a:solidFill>
              </a:defRPr>
            </a:lvl7pPr>
            <a:lvl8pPr lvl="7" rtl="0" algn="ctr">
              <a:spcBef>
                <a:spcPts val="0"/>
              </a:spcBef>
              <a:spcAft>
                <a:spcPts val="0"/>
              </a:spcAft>
              <a:buNone/>
              <a:defRPr sz="3600">
                <a:solidFill>
                  <a:schemeClr val="accent1"/>
                </a:solidFill>
              </a:defRPr>
            </a:lvl8pPr>
            <a:lvl9pPr lvl="8" rtl="0" algn="ctr">
              <a:spcBef>
                <a:spcPts val="0"/>
              </a:spcBef>
              <a:spcAft>
                <a:spcPts val="0"/>
              </a:spcAft>
              <a:buNone/>
              <a:defRPr sz="3600">
                <a:solidFill>
                  <a:schemeClr val="accent1"/>
                </a:solidFill>
              </a:defRPr>
            </a:lvl9pPr>
          </a:lstStyle>
          <a:p/>
        </p:txBody>
      </p:sp>
      <p:sp>
        <p:nvSpPr>
          <p:cNvPr id="215" name="Google Shape;215;p17"/>
          <p:cNvSpPr txBox="1"/>
          <p:nvPr>
            <p:ph idx="13" type="subTitle"/>
          </p:nvPr>
        </p:nvSpPr>
        <p:spPr>
          <a:xfrm>
            <a:off x="7432200" y="8035960"/>
            <a:ext cx="3423600" cy="1251000"/>
          </a:xfrm>
          <a:prstGeom prst="rect">
            <a:avLst/>
          </a:prstGeom>
        </p:spPr>
        <p:txBody>
          <a:bodyPr anchorCtr="0" anchor="t" bIns="182850" lIns="182850" spcFirstLastPara="1" rIns="182850" wrap="square" tIns="182850">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16" name="Google Shape;216;p17"/>
          <p:cNvSpPr txBox="1"/>
          <p:nvPr>
            <p:ph idx="14" type="subTitle"/>
          </p:nvPr>
        </p:nvSpPr>
        <p:spPr>
          <a:xfrm>
            <a:off x="12096250" y="7472853"/>
            <a:ext cx="3423600" cy="793800"/>
          </a:xfrm>
          <a:prstGeom prst="rect">
            <a:avLst/>
          </a:prstGeom>
        </p:spPr>
        <p:txBody>
          <a:bodyPr anchorCtr="0" anchor="t" bIns="182850" lIns="182850" spcFirstLastPara="1" rIns="182850" wrap="square" tIns="182850">
            <a:noAutofit/>
          </a:bodyPr>
          <a:lstStyle>
            <a:lvl1pPr lvl="0" rtl="0" algn="ctr">
              <a:spcBef>
                <a:spcPts val="0"/>
              </a:spcBef>
              <a:spcAft>
                <a:spcPts val="0"/>
              </a:spcAft>
              <a:buNone/>
              <a:defRPr b="1" sz="3600">
                <a:solidFill>
                  <a:schemeClr val="accent1"/>
                </a:solidFill>
              </a:defRPr>
            </a:lvl1pPr>
            <a:lvl2pPr lvl="1" rtl="0" algn="ctr">
              <a:spcBef>
                <a:spcPts val="0"/>
              </a:spcBef>
              <a:spcAft>
                <a:spcPts val="0"/>
              </a:spcAft>
              <a:buNone/>
              <a:defRPr sz="3600">
                <a:solidFill>
                  <a:schemeClr val="accent1"/>
                </a:solidFill>
              </a:defRPr>
            </a:lvl2pPr>
            <a:lvl3pPr lvl="2" rtl="0" algn="ctr">
              <a:spcBef>
                <a:spcPts val="0"/>
              </a:spcBef>
              <a:spcAft>
                <a:spcPts val="0"/>
              </a:spcAft>
              <a:buNone/>
              <a:defRPr sz="3600">
                <a:solidFill>
                  <a:schemeClr val="accent1"/>
                </a:solidFill>
              </a:defRPr>
            </a:lvl3pPr>
            <a:lvl4pPr lvl="3" rtl="0" algn="ctr">
              <a:spcBef>
                <a:spcPts val="0"/>
              </a:spcBef>
              <a:spcAft>
                <a:spcPts val="0"/>
              </a:spcAft>
              <a:buNone/>
              <a:defRPr sz="3600">
                <a:solidFill>
                  <a:schemeClr val="accent1"/>
                </a:solidFill>
              </a:defRPr>
            </a:lvl4pPr>
            <a:lvl5pPr lvl="4" rtl="0" algn="ctr">
              <a:spcBef>
                <a:spcPts val="0"/>
              </a:spcBef>
              <a:spcAft>
                <a:spcPts val="0"/>
              </a:spcAft>
              <a:buNone/>
              <a:defRPr sz="3600">
                <a:solidFill>
                  <a:schemeClr val="accent1"/>
                </a:solidFill>
              </a:defRPr>
            </a:lvl5pPr>
            <a:lvl6pPr lvl="5" rtl="0" algn="ctr">
              <a:spcBef>
                <a:spcPts val="0"/>
              </a:spcBef>
              <a:spcAft>
                <a:spcPts val="0"/>
              </a:spcAft>
              <a:buNone/>
              <a:defRPr sz="3600">
                <a:solidFill>
                  <a:schemeClr val="accent1"/>
                </a:solidFill>
              </a:defRPr>
            </a:lvl6pPr>
            <a:lvl7pPr lvl="6" rtl="0" algn="ctr">
              <a:spcBef>
                <a:spcPts val="0"/>
              </a:spcBef>
              <a:spcAft>
                <a:spcPts val="0"/>
              </a:spcAft>
              <a:buNone/>
              <a:defRPr sz="3600">
                <a:solidFill>
                  <a:schemeClr val="accent1"/>
                </a:solidFill>
              </a:defRPr>
            </a:lvl7pPr>
            <a:lvl8pPr lvl="7" rtl="0" algn="ctr">
              <a:spcBef>
                <a:spcPts val="0"/>
              </a:spcBef>
              <a:spcAft>
                <a:spcPts val="0"/>
              </a:spcAft>
              <a:buNone/>
              <a:defRPr sz="3600">
                <a:solidFill>
                  <a:schemeClr val="accent1"/>
                </a:solidFill>
              </a:defRPr>
            </a:lvl8pPr>
            <a:lvl9pPr lvl="8" rtl="0" algn="ctr">
              <a:spcBef>
                <a:spcPts val="0"/>
              </a:spcBef>
              <a:spcAft>
                <a:spcPts val="0"/>
              </a:spcAft>
              <a:buNone/>
              <a:defRPr sz="3600">
                <a:solidFill>
                  <a:schemeClr val="accent1"/>
                </a:solidFill>
              </a:defRPr>
            </a:lvl9pPr>
          </a:lstStyle>
          <a:p/>
        </p:txBody>
      </p:sp>
      <p:sp>
        <p:nvSpPr>
          <p:cNvPr id="217" name="Google Shape;217;p17"/>
          <p:cNvSpPr txBox="1"/>
          <p:nvPr>
            <p:ph idx="15" type="subTitle"/>
          </p:nvPr>
        </p:nvSpPr>
        <p:spPr>
          <a:xfrm>
            <a:off x="12096250" y="8035960"/>
            <a:ext cx="3423600" cy="1251000"/>
          </a:xfrm>
          <a:prstGeom prst="rect">
            <a:avLst/>
          </a:prstGeom>
        </p:spPr>
        <p:txBody>
          <a:bodyPr anchorCtr="0" anchor="t" bIns="182850" lIns="182850" spcFirstLastPara="1" rIns="182850" wrap="square" tIns="182850">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18" name="Google Shape;218;p17"/>
          <p:cNvSpPr/>
          <p:nvPr/>
        </p:nvSpPr>
        <p:spPr>
          <a:xfrm>
            <a:off x="8973922" y="523900"/>
            <a:ext cx="1725433" cy="42603"/>
          </a:xfrm>
          <a:custGeom>
            <a:rect b="b" l="l" r="r" t="t"/>
            <a:pathLst>
              <a:path extrusionOk="0" h="568" w="19681">
                <a:moveTo>
                  <a:pt x="331" y="1"/>
                </a:moveTo>
                <a:cubicBezTo>
                  <a:pt x="142" y="1"/>
                  <a:pt x="0" y="143"/>
                  <a:pt x="0" y="284"/>
                </a:cubicBezTo>
                <a:cubicBezTo>
                  <a:pt x="0" y="473"/>
                  <a:pt x="142" y="567"/>
                  <a:pt x="331" y="567"/>
                </a:cubicBezTo>
                <a:lnTo>
                  <a:pt x="19398" y="567"/>
                </a:lnTo>
                <a:cubicBezTo>
                  <a:pt x="19587" y="567"/>
                  <a:pt x="19681" y="473"/>
                  <a:pt x="19681" y="284"/>
                </a:cubicBezTo>
                <a:cubicBezTo>
                  <a:pt x="19681" y="143"/>
                  <a:pt x="19587" y="1"/>
                  <a:pt x="19398"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
    <p:spTree>
      <p:nvGrpSpPr>
        <p:cNvPr id="219" name="Shape 219"/>
        <p:cNvGrpSpPr/>
        <p:nvPr/>
      </p:nvGrpSpPr>
      <p:grpSpPr>
        <a:xfrm>
          <a:off x="0" y="0"/>
          <a:ext cx="0" cy="0"/>
          <a:chOff x="0" y="0"/>
          <a:chExt cx="0" cy="0"/>
        </a:xfrm>
      </p:grpSpPr>
      <p:sp>
        <p:nvSpPr>
          <p:cNvPr id="220" name="Google Shape;220;p18"/>
          <p:cNvSpPr/>
          <p:nvPr/>
        </p:nvSpPr>
        <p:spPr>
          <a:xfrm flipH="1">
            <a:off x="-13" y="18"/>
            <a:ext cx="4593260" cy="3265282"/>
          </a:xfrm>
          <a:custGeom>
            <a:rect b="b" l="l" r="r" t="t"/>
            <a:pathLst>
              <a:path extrusionOk="0" h="85378" w="102746">
                <a:moveTo>
                  <a:pt x="16425" y="0"/>
                </a:moveTo>
                <a:cubicBezTo>
                  <a:pt x="5805" y="15339"/>
                  <a:pt x="0" y="34170"/>
                  <a:pt x="10289" y="42288"/>
                </a:cubicBezTo>
                <a:cubicBezTo>
                  <a:pt x="14540" y="45628"/>
                  <a:pt x="19564" y="46716"/>
                  <a:pt x="25037" y="46716"/>
                </a:cubicBezTo>
                <a:cubicBezTo>
                  <a:pt x="35275" y="46716"/>
                  <a:pt x="47087" y="42908"/>
                  <a:pt x="58353" y="42908"/>
                </a:cubicBezTo>
                <a:cubicBezTo>
                  <a:pt x="63533" y="42908"/>
                  <a:pt x="68599" y="43713"/>
                  <a:pt x="73343" y="46063"/>
                </a:cubicBezTo>
                <a:cubicBezTo>
                  <a:pt x="93873" y="56258"/>
                  <a:pt x="84434" y="76410"/>
                  <a:pt x="99631" y="84528"/>
                </a:cubicBezTo>
                <a:cubicBezTo>
                  <a:pt x="100669" y="85094"/>
                  <a:pt x="101707" y="85378"/>
                  <a:pt x="102746" y="85378"/>
                </a:cubicBezTo>
                <a:lnTo>
                  <a:pt x="10274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21" name="Google Shape;221;p18"/>
          <p:cNvSpPr/>
          <p:nvPr/>
        </p:nvSpPr>
        <p:spPr>
          <a:xfrm flipH="1">
            <a:off x="9847650" y="6016200"/>
            <a:ext cx="8440371" cy="4270740"/>
          </a:xfrm>
          <a:custGeom>
            <a:rect b="b" l="l" r="r" t="t"/>
            <a:pathLst>
              <a:path extrusionOk="0" h="27751" w="54845">
                <a:moveTo>
                  <a:pt x="36958" y="1"/>
                </a:moveTo>
                <a:cubicBezTo>
                  <a:pt x="30467" y="1"/>
                  <a:pt x="25135" y="5293"/>
                  <a:pt x="17038" y="7232"/>
                </a:cubicBezTo>
                <a:cubicBezTo>
                  <a:pt x="14361" y="7869"/>
                  <a:pt x="11971" y="8110"/>
                  <a:pt x="9889" y="8110"/>
                </a:cubicBezTo>
                <a:cubicBezTo>
                  <a:pt x="3495" y="8110"/>
                  <a:pt x="0" y="5845"/>
                  <a:pt x="0" y="5845"/>
                </a:cubicBezTo>
                <a:lnTo>
                  <a:pt x="0" y="27751"/>
                </a:lnTo>
                <a:lnTo>
                  <a:pt x="40604" y="27751"/>
                </a:lnTo>
                <a:cubicBezTo>
                  <a:pt x="48634" y="22974"/>
                  <a:pt x="54844" y="8688"/>
                  <a:pt x="44335" y="2296"/>
                </a:cubicBezTo>
                <a:cubicBezTo>
                  <a:pt x="41624" y="644"/>
                  <a:pt x="39221" y="1"/>
                  <a:pt x="36958" y="1"/>
                </a:cubicBezTo>
                <a:close/>
              </a:path>
            </a:pathLst>
          </a:custGeom>
          <a:solidFill>
            <a:srgbClr val="F8EDD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 name="Google Shape;222;p18"/>
          <p:cNvSpPr txBox="1"/>
          <p:nvPr>
            <p:ph type="title"/>
          </p:nvPr>
        </p:nvSpPr>
        <p:spPr>
          <a:xfrm>
            <a:off x="1452450" y="882700"/>
            <a:ext cx="153828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6400"/>
              <a:buNone/>
              <a:defRPr/>
            </a:lvl1pPr>
            <a:lvl2pPr lvl="1" rtl="0" algn="ctr">
              <a:spcBef>
                <a:spcPts val="0"/>
              </a:spcBef>
              <a:spcAft>
                <a:spcPts val="0"/>
              </a:spcAft>
              <a:buSzPts val="6400"/>
              <a:buNone/>
              <a:defRPr/>
            </a:lvl2pPr>
            <a:lvl3pPr lvl="2" rtl="0" algn="ctr">
              <a:spcBef>
                <a:spcPts val="0"/>
              </a:spcBef>
              <a:spcAft>
                <a:spcPts val="0"/>
              </a:spcAft>
              <a:buSzPts val="6400"/>
              <a:buNone/>
              <a:defRPr/>
            </a:lvl3pPr>
            <a:lvl4pPr lvl="3" rtl="0" algn="ctr">
              <a:spcBef>
                <a:spcPts val="0"/>
              </a:spcBef>
              <a:spcAft>
                <a:spcPts val="0"/>
              </a:spcAft>
              <a:buSzPts val="6400"/>
              <a:buNone/>
              <a:defRPr/>
            </a:lvl4pPr>
            <a:lvl5pPr lvl="4" rtl="0" algn="ctr">
              <a:spcBef>
                <a:spcPts val="0"/>
              </a:spcBef>
              <a:spcAft>
                <a:spcPts val="0"/>
              </a:spcAft>
              <a:buSzPts val="6400"/>
              <a:buNone/>
              <a:defRPr/>
            </a:lvl5pPr>
            <a:lvl6pPr lvl="5" rtl="0" algn="ctr">
              <a:spcBef>
                <a:spcPts val="0"/>
              </a:spcBef>
              <a:spcAft>
                <a:spcPts val="0"/>
              </a:spcAft>
              <a:buSzPts val="6400"/>
              <a:buNone/>
              <a:defRPr/>
            </a:lvl6pPr>
            <a:lvl7pPr lvl="6" rtl="0" algn="ctr">
              <a:spcBef>
                <a:spcPts val="0"/>
              </a:spcBef>
              <a:spcAft>
                <a:spcPts val="0"/>
              </a:spcAft>
              <a:buSzPts val="6400"/>
              <a:buNone/>
              <a:defRPr/>
            </a:lvl7pPr>
            <a:lvl8pPr lvl="7" rtl="0" algn="ctr">
              <a:spcBef>
                <a:spcPts val="0"/>
              </a:spcBef>
              <a:spcAft>
                <a:spcPts val="0"/>
              </a:spcAft>
              <a:buSzPts val="6400"/>
              <a:buNone/>
              <a:defRPr/>
            </a:lvl8pPr>
            <a:lvl9pPr lvl="8" rtl="0" algn="ctr">
              <a:spcBef>
                <a:spcPts val="0"/>
              </a:spcBef>
              <a:spcAft>
                <a:spcPts val="0"/>
              </a:spcAft>
              <a:buSzPts val="6400"/>
              <a:buNone/>
              <a:defRPr/>
            </a:lvl9pPr>
          </a:lstStyle>
          <a:p/>
        </p:txBody>
      </p:sp>
      <p:sp>
        <p:nvSpPr>
          <p:cNvPr id="223" name="Google Shape;223;p18"/>
          <p:cNvSpPr txBox="1"/>
          <p:nvPr>
            <p:ph idx="1" type="subTitle"/>
          </p:nvPr>
        </p:nvSpPr>
        <p:spPr>
          <a:xfrm>
            <a:off x="9684576" y="2844761"/>
            <a:ext cx="5207400" cy="793800"/>
          </a:xfrm>
          <a:prstGeom prst="rect">
            <a:avLst/>
          </a:prstGeom>
        </p:spPr>
        <p:txBody>
          <a:bodyPr anchorCtr="0" anchor="t" bIns="182850" lIns="182850" spcFirstLastPara="1" rIns="182850" wrap="square" tIns="182850">
            <a:noAutofit/>
          </a:bodyPr>
          <a:lstStyle>
            <a:lvl1pPr lvl="0" rtl="0" algn="ctr">
              <a:spcBef>
                <a:spcPts val="0"/>
              </a:spcBef>
              <a:spcAft>
                <a:spcPts val="0"/>
              </a:spcAft>
              <a:buNone/>
              <a:defRPr b="1" sz="4000">
                <a:solidFill>
                  <a:schemeClr val="accent1"/>
                </a:solidFill>
              </a:defRPr>
            </a:lvl1pPr>
            <a:lvl2pPr lvl="1" rtl="0" algn="ctr">
              <a:spcBef>
                <a:spcPts val="0"/>
              </a:spcBef>
              <a:spcAft>
                <a:spcPts val="0"/>
              </a:spcAft>
              <a:buNone/>
              <a:defRPr sz="4000">
                <a:solidFill>
                  <a:schemeClr val="accent1"/>
                </a:solidFill>
              </a:defRPr>
            </a:lvl2pPr>
            <a:lvl3pPr lvl="2" rtl="0" algn="ctr">
              <a:spcBef>
                <a:spcPts val="0"/>
              </a:spcBef>
              <a:spcAft>
                <a:spcPts val="0"/>
              </a:spcAft>
              <a:buNone/>
              <a:defRPr sz="4000">
                <a:solidFill>
                  <a:schemeClr val="accent1"/>
                </a:solidFill>
              </a:defRPr>
            </a:lvl3pPr>
            <a:lvl4pPr lvl="3" rtl="0" algn="ctr">
              <a:spcBef>
                <a:spcPts val="0"/>
              </a:spcBef>
              <a:spcAft>
                <a:spcPts val="0"/>
              </a:spcAft>
              <a:buNone/>
              <a:defRPr sz="4000">
                <a:solidFill>
                  <a:schemeClr val="accent1"/>
                </a:solidFill>
              </a:defRPr>
            </a:lvl4pPr>
            <a:lvl5pPr lvl="4" rtl="0" algn="ctr">
              <a:spcBef>
                <a:spcPts val="0"/>
              </a:spcBef>
              <a:spcAft>
                <a:spcPts val="0"/>
              </a:spcAft>
              <a:buNone/>
              <a:defRPr sz="4000">
                <a:solidFill>
                  <a:schemeClr val="accent1"/>
                </a:solidFill>
              </a:defRPr>
            </a:lvl5pPr>
            <a:lvl6pPr lvl="5" rtl="0" algn="ctr">
              <a:spcBef>
                <a:spcPts val="0"/>
              </a:spcBef>
              <a:spcAft>
                <a:spcPts val="0"/>
              </a:spcAft>
              <a:buNone/>
              <a:defRPr sz="4000">
                <a:solidFill>
                  <a:schemeClr val="accent1"/>
                </a:solidFill>
              </a:defRPr>
            </a:lvl6pPr>
            <a:lvl7pPr lvl="6" rtl="0" algn="ctr">
              <a:spcBef>
                <a:spcPts val="0"/>
              </a:spcBef>
              <a:spcAft>
                <a:spcPts val="0"/>
              </a:spcAft>
              <a:buNone/>
              <a:defRPr sz="4000">
                <a:solidFill>
                  <a:schemeClr val="accent1"/>
                </a:solidFill>
              </a:defRPr>
            </a:lvl7pPr>
            <a:lvl8pPr lvl="7" rtl="0" algn="ctr">
              <a:spcBef>
                <a:spcPts val="0"/>
              </a:spcBef>
              <a:spcAft>
                <a:spcPts val="0"/>
              </a:spcAft>
              <a:buNone/>
              <a:defRPr sz="4000">
                <a:solidFill>
                  <a:schemeClr val="accent1"/>
                </a:solidFill>
              </a:defRPr>
            </a:lvl8pPr>
            <a:lvl9pPr lvl="8" rtl="0" algn="ctr">
              <a:spcBef>
                <a:spcPts val="0"/>
              </a:spcBef>
              <a:spcAft>
                <a:spcPts val="0"/>
              </a:spcAft>
              <a:buNone/>
              <a:defRPr sz="4000">
                <a:solidFill>
                  <a:schemeClr val="accent1"/>
                </a:solidFill>
              </a:defRPr>
            </a:lvl9pPr>
          </a:lstStyle>
          <a:p/>
        </p:txBody>
      </p:sp>
      <p:sp>
        <p:nvSpPr>
          <p:cNvPr id="224" name="Google Shape;224;p18"/>
          <p:cNvSpPr txBox="1"/>
          <p:nvPr>
            <p:ph idx="2" type="subTitle"/>
          </p:nvPr>
        </p:nvSpPr>
        <p:spPr>
          <a:xfrm>
            <a:off x="9684576" y="3488281"/>
            <a:ext cx="5207400" cy="5314800"/>
          </a:xfrm>
          <a:prstGeom prst="rect">
            <a:avLst/>
          </a:prstGeom>
        </p:spPr>
        <p:txBody>
          <a:bodyPr anchorCtr="0" anchor="t" bIns="182850" lIns="182850" spcFirstLastPara="1" rIns="182850" wrap="square" tIns="182850">
            <a:noAutofit/>
          </a:bodyPr>
          <a:lstStyle>
            <a:lvl1pPr lvl="0" rtl="0">
              <a:spcBef>
                <a:spcPts val="0"/>
              </a:spcBef>
              <a:spcAft>
                <a:spcPts val="0"/>
              </a:spcAft>
              <a:buNone/>
              <a:defRPr/>
            </a:lvl1pPr>
            <a:lvl2pPr lvl="1" rtl="0">
              <a:spcBef>
                <a:spcPts val="2000"/>
              </a:spcBef>
              <a:spcAft>
                <a:spcPts val="0"/>
              </a:spcAft>
              <a:buNone/>
              <a:defRPr/>
            </a:lvl2pPr>
            <a:lvl3pPr lvl="2" rtl="0">
              <a:spcBef>
                <a:spcPts val="2000"/>
              </a:spcBef>
              <a:spcAft>
                <a:spcPts val="0"/>
              </a:spcAft>
              <a:buNone/>
              <a:defRPr/>
            </a:lvl3pPr>
            <a:lvl4pPr lvl="3" rtl="0">
              <a:spcBef>
                <a:spcPts val="2000"/>
              </a:spcBef>
              <a:spcAft>
                <a:spcPts val="0"/>
              </a:spcAft>
              <a:buNone/>
              <a:defRPr/>
            </a:lvl4pPr>
            <a:lvl5pPr lvl="4" rtl="0">
              <a:spcBef>
                <a:spcPts val="2000"/>
              </a:spcBef>
              <a:spcAft>
                <a:spcPts val="0"/>
              </a:spcAft>
              <a:buNone/>
              <a:defRPr/>
            </a:lvl5pPr>
            <a:lvl6pPr lvl="5" rtl="0">
              <a:spcBef>
                <a:spcPts val="2000"/>
              </a:spcBef>
              <a:spcAft>
                <a:spcPts val="0"/>
              </a:spcAft>
              <a:buNone/>
              <a:defRPr/>
            </a:lvl6pPr>
            <a:lvl7pPr lvl="6" rtl="0">
              <a:spcBef>
                <a:spcPts val="2000"/>
              </a:spcBef>
              <a:spcAft>
                <a:spcPts val="0"/>
              </a:spcAft>
              <a:buNone/>
              <a:defRPr/>
            </a:lvl7pPr>
            <a:lvl8pPr lvl="7" rtl="0">
              <a:spcBef>
                <a:spcPts val="2000"/>
              </a:spcBef>
              <a:spcAft>
                <a:spcPts val="0"/>
              </a:spcAft>
              <a:buNone/>
              <a:defRPr/>
            </a:lvl8pPr>
            <a:lvl9pPr lvl="8" rtl="0">
              <a:spcBef>
                <a:spcPts val="2000"/>
              </a:spcBef>
              <a:spcAft>
                <a:spcPts val="2000"/>
              </a:spcAft>
              <a:buNone/>
              <a:defRPr/>
            </a:lvl9pPr>
          </a:lstStyle>
          <a:p/>
        </p:txBody>
      </p:sp>
      <p:sp>
        <p:nvSpPr>
          <p:cNvPr id="225" name="Google Shape;225;p18"/>
          <p:cNvSpPr txBox="1"/>
          <p:nvPr>
            <p:ph idx="3" type="subTitle"/>
          </p:nvPr>
        </p:nvSpPr>
        <p:spPr>
          <a:xfrm>
            <a:off x="3396024" y="2844748"/>
            <a:ext cx="5207400" cy="793800"/>
          </a:xfrm>
          <a:prstGeom prst="rect">
            <a:avLst/>
          </a:prstGeom>
        </p:spPr>
        <p:txBody>
          <a:bodyPr anchorCtr="0" anchor="t" bIns="182850" lIns="182850" spcFirstLastPara="1" rIns="182850" wrap="square" tIns="182850">
            <a:noAutofit/>
          </a:bodyPr>
          <a:lstStyle>
            <a:lvl1pPr lvl="0" rtl="0" algn="ctr">
              <a:spcBef>
                <a:spcPts val="0"/>
              </a:spcBef>
              <a:spcAft>
                <a:spcPts val="0"/>
              </a:spcAft>
              <a:buNone/>
              <a:defRPr b="1" sz="4000">
                <a:solidFill>
                  <a:schemeClr val="accent1"/>
                </a:solidFill>
              </a:defRPr>
            </a:lvl1pPr>
            <a:lvl2pPr lvl="1" rtl="0" algn="ctr">
              <a:spcBef>
                <a:spcPts val="0"/>
              </a:spcBef>
              <a:spcAft>
                <a:spcPts val="0"/>
              </a:spcAft>
              <a:buNone/>
              <a:defRPr sz="4000">
                <a:solidFill>
                  <a:schemeClr val="accent1"/>
                </a:solidFill>
              </a:defRPr>
            </a:lvl2pPr>
            <a:lvl3pPr lvl="2" rtl="0" algn="ctr">
              <a:spcBef>
                <a:spcPts val="0"/>
              </a:spcBef>
              <a:spcAft>
                <a:spcPts val="0"/>
              </a:spcAft>
              <a:buNone/>
              <a:defRPr sz="4000">
                <a:solidFill>
                  <a:schemeClr val="accent1"/>
                </a:solidFill>
              </a:defRPr>
            </a:lvl3pPr>
            <a:lvl4pPr lvl="3" rtl="0" algn="ctr">
              <a:spcBef>
                <a:spcPts val="0"/>
              </a:spcBef>
              <a:spcAft>
                <a:spcPts val="0"/>
              </a:spcAft>
              <a:buNone/>
              <a:defRPr sz="4000">
                <a:solidFill>
                  <a:schemeClr val="accent1"/>
                </a:solidFill>
              </a:defRPr>
            </a:lvl4pPr>
            <a:lvl5pPr lvl="4" rtl="0" algn="ctr">
              <a:spcBef>
                <a:spcPts val="0"/>
              </a:spcBef>
              <a:spcAft>
                <a:spcPts val="0"/>
              </a:spcAft>
              <a:buNone/>
              <a:defRPr sz="4000">
                <a:solidFill>
                  <a:schemeClr val="accent1"/>
                </a:solidFill>
              </a:defRPr>
            </a:lvl5pPr>
            <a:lvl6pPr lvl="5" rtl="0" algn="ctr">
              <a:spcBef>
                <a:spcPts val="0"/>
              </a:spcBef>
              <a:spcAft>
                <a:spcPts val="0"/>
              </a:spcAft>
              <a:buNone/>
              <a:defRPr sz="4000">
                <a:solidFill>
                  <a:schemeClr val="accent1"/>
                </a:solidFill>
              </a:defRPr>
            </a:lvl6pPr>
            <a:lvl7pPr lvl="6" rtl="0" algn="ctr">
              <a:spcBef>
                <a:spcPts val="0"/>
              </a:spcBef>
              <a:spcAft>
                <a:spcPts val="0"/>
              </a:spcAft>
              <a:buNone/>
              <a:defRPr sz="4000">
                <a:solidFill>
                  <a:schemeClr val="accent1"/>
                </a:solidFill>
              </a:defRPr>
            </a:lvl7pPr>
            <a:lvl8pPr lvl="7" rtl="0" algn="ctr">
              <a:spcBef>
                <a:spcPts val="0"/>
              </a:spcBef>
              <a:spcAft>
                <a:spcPts val="0"/>
              </a:spcAft>
              <a:buNone/>
              <a:defRPr sz="4000">
                <a:solidFill>
                  <a:schemeClr val="accent1"/>
                </a:solidFill>
              </a:defRPr>
            </a:lvl8pPr>
            <a:lvl9pPr lvl="8" rtl="0" algn="ctr">
              <a:spcBef>
                <a:spcPts val="0"/>
              </a:spcBef>
              <a:spcAft>
                <a:spcPts val="0"/>
              </a:spcAft>
              <a:buNone/>
              <a:defRPr sz="4000">
                <a:solidFill>
                  <a:schemeClr val="accent1"/>
                </a:solidFill>
              </a:defRPr>
            </a:lvl9pPr>
          </a:lstStyle>
          <a:p/>
        </p:txBody>
      </p:sp>
      <p:sp>
        <p:nvSpPr>
          <p:cNvPr id="226" name="Google Shape;226;p18"/>
          <p:cNvSpPr txBox="1"/>
          <p:nvPr>
            <p:ph idx="4" type="subTitle"/>
          </p:nvPr>
        </p:nvSpPr>
        <p:spPr>
          <a:xfrm>
            <a:off x="3396024" y="3488331"/>
            <a:ext cx="5207400" cy="5314800"/>
          </a:xfrm>
          <a:prstGeom prst="rect">
            <a:avLst/>
          </a:prstGeom>
        </p:spPr>
        <p:txBody>
          <a:bodyPr anchorCtr="0" anchor="t" bIns="182850" lIns="182850" spcFirstLastPara="1" rIns="182850" wrap="square" tIns="182850">
            <a:noAutofit/>
          </a:bodyPr>
          <a:lstStyle>
            <a:lvl1pPr lvl="0" rtl="0">
              <a:spcBef>
                <a:spcPts val="0"/>
              </a:spcBef>
              <a:spcAft>
                <a:spcPts val="0"/>
              </a:spcAft>
              <a:buNone/>
              <a:defRPr/>
            </a:lvl1pPr>
            <a:lvl2pPr lvl="1" rtl="0">
              <a:spcBef>
                <a:spcPts val="2000"/>
              </a:spcBef>
              <a:spcAft>
                <a:spcPts val="0"/>
              </a:spcAft>
              <a:buNone/>
              <a:defRPr/>
            </a:lvl2pPr>
            <a:lvl3pPr lvl="2" rtl="0">
              <a:spcBef>
                <a:spcPts val="2000"/>
              </a:spcBef>
              <a:spcAft>
                <a:spcPts val="0"/>
              </a:spcAft>
              <a:buNone/>
              <a:defRPr/>
            </a:lvl3pPr>
            <a:lvl4pPr lvl="3" rtl="0">
              <a:spcBef>
                <a:spcPts val="2000"/>
              </a:spcBef>
              <a:spcAft>
                <a:spcPts val="0"/>
              </a:spcAft>
              <a:buNone/>
              <a:defRPr/>
            </a:lvl4pPr>
            <a:lvl5pPr lvl="4" rtl="0">
              <a:spcBef>
                <a:spcPts val="2000"/>
              </a:spcBef>
              <a:spcAft>
                <a:spcPts val="0"/>
              </a:spcAft>
              <a:buNone/>
              <a:defRPr/>
            </a:lvl5pPr>
            <a:lvl6pPr lvl="5" rtl="0">
              <a:spcBef>
                <a:spcPts val="2000"/>
              </a:spcBef>
              <a:spcAft>
                <a:spcPts val="0"/>
              </a:spcAft>
              <a:buNone/>
              <a:defRPr/>
            </a:lvl6pPr>
            <a:lvl7pPr lvl="6" rtl="0">
              <a:spcBef>
                <a:spcPts val="2000"/>
              </a:spcBef>
              <a:spcAft>
                <a:spcPts val="0"/>
              </a:spcAft>
              <a:buNone/>
              <a:defRPr/>
            </a:lvl7pPr>
            <a:lvl8pPr lvl="7" rtl="0">
              <a:spcBef>
                <a:spcPts val="2000"/>
              </a:spcBef>
              <a:spcAft>
                <a:spcPts val="0"/>
              </a:spcAft>
              <a:buNone/>
              <a:defRPr/>
            </a:lvl8pPr>
            <a:lvl9pPr lvl="8" rtl="0">
              <a:spcBef>
                <a:spcPts val="2000"/>
              </a:spcBef>
              <a:spcAft>
                <a:spcPts val="2000"/>
              </a:spcAft>
              <a:buNone/>
              <a:defRPr/>
            </a:lvl9pPr>
          </a:lstStyle>
          <a:p/>
        </p:txBody>
      </p:sp>
      <p:sp>
        <p:nvSpPr>
          <p:cNvPr id="227" name="Google Shape;227;p18"/>
          <p:cNvSpPr/>
          <p:nvPr/>
        </p:nvSpPr>
        <p:spPr>
          <a:xfrm>
            <a:off x="322016" y="410851"/>
            <a:ext cx="5465961" cy="46128"/>
          </a:xfrm>
          <a:custGeom>
            <a:rect b="b" l="l" r="r" t="t"/>
            <a:pathLst>
              <a:path extrusionOk="0" h="615" w="62347">
                <a:moveTo>
                  <a:pt x="284" y="1"/>
                </a:moveTo>
                <a:cubicBezTo>
                  <a:pt x="142" y="1"/>
                  <a:pt x="0" y="142"/>
                  <a:pt x="0" y="284"/>
                </a:cubicBezTo>
                <a:cubicBezTo>
                  <a:pt x="0" y="473"/>
                  <a:pt x="142" y="614"/>
                  <a:pt x="284" y="614"/>
                </a:cubicBezTo>
                <a:lnTo>
                  <a:pt x="62016" y="614"/>
                </a:lnTo>
                <a:cubicBezTo>
                  <a:pt x="62205" y="614"/>
                  <a:pt x="62346" y="473"/>
                  <a:pt x="62346" y="284"/>
                </a:cubicBezTo>
                <a:cubicBezTo>
                  <a:pt x="62346" y="142"/>
                  <a:pt x="62205" y="1"/>
                  <a:pt x="6201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 name="Google Shape;228;p18"/>
          <p:cNvSpPr/>
          <p:nvPr/>
        </p:nvSpPr>
        <p:spPr>
          <a:xfrm>
            <a:off x="6449633" y="630050"/>
            <a:ext cx="835846" cy="42603"/>
          </a:xfrm>
          <a:custGeom>
            <a:rect b="b" l="l" r="r" t="t"/>
            <a:pathLst>
              <a:path extrusionOk="0" h="568" w="9534">
                <a:moveTo>
                  <a:pt x="331" y="1"/>
                </a:moveTo>
                <a:cubicBezTo>
                  <a:pt x="142" y="1"/>
                  <a:pt x="0" y="143"/>
                  <a:pt x="0" y="284"/>
                </a:cubicBezTo>
                <a:cubicBezTo>
                  <a:pt x="0" y="473"/>
                  <a:pt x="142" y="567"/>
                  <a:pt x="331" y="567"/>
                </a:cubicBezTo>
                <a:lnTo>
                  <a:pt x="9251" y="567"/>
                </a:lnTo>
                <a:cubicBezTo>
                  <a:pt x="9392" y="567"/>
                  <a:pt x="9534" y="473"/>
                  <a:pt x="9534" y="284"/>
                </a:cubicBezTo>
                <a:cubicBezTo>
                  <a:pt x="9534" y="143"/>
                  <a:pt x="9392" y="1"/>
                  <a:pt x="925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 name="Google Shape;229;p18"/>
          <p:cNvSpPr/>
          <p:nvPr/>
        </p:nvSpPr>
        <p:spPr>
          <a:xfrm>
            <a:off x="13943447" y="9500876"/>
            <a:ext cx="4344575" cy="46053"/>
          </a:xfrm>
          <a:custGeom>
            <a:rect b="b" l="l" r="r" t="t"/>
            <a:pathLst>
              <a:path extrusionOk="0" h="614" w="49556">
                <a:moveTo>
                  <a:pt x="330" y="0"/>
                </a:moveTo>
                <a:cubicBezTo>
                  <a:pt x="142" y="0"/>
                  <a:pt x="0" y="142"/>
                  <a:pt x="0" y="331"/>
                </a:cubicBezTo>
                <a:cubicBezTo>
                  <a:pt x="0" y="472"/>
                  <a:pt x="142" y="614"/>
                  <a:pt x="330" y="614"/>
                </a:cubicBezTo>
                <a:lnTo>
                  <a:pt x="49556" y="614"/>
                </a:lnTo>
                <a:lnTo>
                  <a:pt x="49556"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ed numbers">
  <p:cSld name="CUSTOM_8">
    <p:spTree>
      <p:nvGrpSpPr>
        <p:cNvPr id="230" name="Shape 230"/>
        <p:cNvGrpSpPr/>
        <p:nvPr/>
      </p:nvGrpSpPr>
      <p:grpSpPr>
        <a:xfrm>
          <a:off x="0" y="0"/>
          <a:ext cx="0" cy="0"/>
          <a:chOff x="0" y="0"/>
          <a:chExt cx="0" cy="0"/>
        </a:xfrm>
      </p:grpSpPr>
      <p:sp>
        <p:nvSpPr>
          <p:cNvPr id="231" name="Google Shape;231;p19"/>
          <p:cNvSpPr/>
          <p:nvPr/>
        </p:nvSpPr>
        <p:spPr>
          <a:xfrm>
            <a:off x="0" y="6"/>
            <a:ext cx="5021991" cy="4879488"/>
          </a:xfrm>
          <a:custGeom>
            <a:rect b="b" l="l" r="r" t="t"/>
            <a:pathLst>
              <a:path extrusionOk="0" h="58416" w="60122">
                <a:moveTo>
                  <a:pt x="29890" y="0"/>
                </a:moveTo>
                <a:cubicBezTo>
                  <a:pt x="23999" y="4709"/>
                  <a:pt x="23180" y="15855"/>
                  <a:pt x="18130" y="22134"/>
                </a:cubicBezTo>
                <a:cubicBezTo>
                  <a:pt x="14316" y="26876"/>
                  <a:pt x="7441" y="31081"/>
                  <a:pt x="1999" y="31081"/>
                </a:cubicBezTo>
                <a:cubicBezTo>
                  <a:pt x="1307" y="31081"/>
                  <a:pt x="637" y="31012"/>
                  <a:pt x="0" y="30869"/>
                </a:cubicBezTo>
                <a:lnTo>
                  <a:pt x="0" y="58416"/>
                </a:lnTo>
                <a:cubicBezTo>
                  <a:pt x="4845" y="52752"/>
                  <a:pt x="11169" y="48566"/>
                  <a:pt x="17675" y="44927"/>
                </a:cubicBezTo>
                <a:cubicBezTo>
                  <a:pt x="25136" y="40764"/>
                  <a:pt x="32802" y="37010"/>
                  <a:pt x="39944" y="32279"/>
                </a:cubicBezTo>
                <a:cubicBezTo>
                  <a:pt x="46791" y="27729"/>
                  <a:pt x="53274" y="22111"/>
                  <a:pt x="57005" y="14650"/>
                </a:cubicBezTo>
                <a:cubicBezTo>
                  <a:pt x="59098" y="10464"/>
                  <a:pt x="60121" y="5846"/>
                  <a:pt x="59712" y="1183"/>
                </a:cubicBezTo>
                <a:cubicBezTo>
                  <a:pt x="59666" y="796"/>
                  <a:pt x="59621" y="387"/>
                  <a:pt x="59553"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 name="Google Shape;232;p19"/>
          <p:cNvSpPr/>
          <p:nvPr/>
        </p:nvSpPr>
        <p:spPr>
          <a:xfrm flipH="1">
            <a:off x="9847650" y="6016200"/>
            <a:ext cx="8440371" cy="4270740"/>
          </a:xfrm>
          <a:custGeom>
            <a:rect b="b" l="l" r="r" t="t"/>
            <a:pathLst>
              <a:path extrusionOk="0" h="27751" w="54845">
                <a:moveTo>
                  <a:pt x="36958" y="1"/>
                </a:moveTo>
                <a:cubicBezTo>
                  <a:pt x="30467" y="1"/>
                  <a:pt x="25135" y="5293"/>
                  <a:pt x="17038" y="7232"/>
                </a:cubicBezTo>
                <a:cubicBezTo>
                  <a:pt x="14361" y="7869"/>
                  <a:pt x="11971" y="8110"/>
                  <a:pt x="9889" y="8110"/>
                </a:cubicBezTo>
                <a:cubicBezTo>
                  <a:pt x="3495" y="8110"/>
                  <a:pt x="0" y="5845"/>
                  <a:pt x="0" y="5845"/>
                </a:cubicBezTo>
                <a:lnTo>
                  <a:pt x="0" y="27751"/>
                </a:lnTo>
                <a:lnTo>
                  <a:pt x="40604" y="27751"/>
                </a:lnTo>
                <a:cubicBezTo>
                  <a:pt x="48634" y="22974"/>
                  <a:pt x="54844" y="8688"/>
                  <a:pt x="44335" y="2296"/>
                </a:cubicBezTo>
                <a:cubicBezTo>
                  <a:pt x="41624" y="644"/>
                  <a:pt x="39221" y="1"/>
                  <a:pt x="36958" y="1"/>
                </a:cubicBezTo>
                <a:close/>
              </a:path>
            </a:pathLst>
          </a:custGeom>
          <a:solidFill>
            <a:srgbClr val="F8EDD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 name="Google Shape;233;p19"/>
          <p:cNvSpPr/>
          <p:nvPr/>
        </p:nvSpPr>
        <p:spPr>
          <a:xfrm>
            <a:off x="12821916" y="570451"/>
            <a:ext cx="5465961" cy="46128"/>
          </a:xfrm>
          <a:custGeom>
            <a:rect b="b" l="l" r="r" t="t"/>
            <a:pathLst>
              <a:path extrusionOk="0" h="615" w="62347">
                <a:moveTo>
                  <a:pt x="284" y="1"/>
                </a:moveTo>
                <a:cubicBezTo>
                  <a:pt x="142" y="1"/>
                  <a:pt x="0" y="142"/>
                  <a:pt x="0" y="284"/>
                </a:cubicBezTo>
                <a:cubicBezTo>
                  <a:pt x="0" y="473"/>
                  <a:pt x="142" y="614"/>
                  <a:pt x="284" y="614"/>
                </a:cubicBezTo>
                <a:lnTo>
                  <a:pt x="62016" y="614"/>
                </a:lnTo>
                <a:cubicBezTo>
                  <a:pt x="62205" y="614"/>
                  <a:pt x="62346" y="473"/>
                  <a:pt x="62346" y="284"/>
                </a:cubicBezTo>
                <a:cubicBezTo>
                  <a:pt x="62346" y="142"/>
                  <a:pt x="62205" y="1"/>
                  <a:pt x="62016"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 name="Google Shape;234;p19"/>
          <p:cNvSpPr/>
          <p:nvPr/>
        </p:nvSpPr>
        <p:spPr>
          <a:xfrm>
            <a:off x="17452033" y="8369750"/>
            <a:ext cx="835846" cy="42603"/>
          </a:xfrm>
          <a:custGeom>
            <a:rect b="b" l="l" r="r" t="t"/>
            <a:pathLst>
              <a:path extrusionOk="0" h="568" w="9534">
                <a:moveTo>
                  <a:pt x="331" y="1"/>
                </a:moveTo>
                <a:cubicBezTo>
                  <a:pt x="142" y="1"/>
                  <a:pt x="0" y="143"/>
                  <a:pt x="0" y="284"/>
                </a:cubicBezTo>
                <a:cubicBezTo>
                  <a:pt x="0" y="473"/>
                  <a:pt x="142" y="567"/>
                  <a:pt x="331" y="567"/>
                </a:cubicBezTo>
                <a:lnTo>
                  <a:pt x="9251" y="567"/>
                </a:lnTo>
                <a:cubicBezTo>
                  <a:pt x="9392" y="567"/>
                  <a:pt x="9534" y="473"/>
                  <a:pt x="9534" y="284"/>
                </a:cubicBezTo>
                <a:cubicBezTo>
                  <a:pt x="9534" y="143"/>
                  <a:pt x="9392" y="1"/>
                  <a:pt x="9251"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 name="Google Shape;235;p19"/>
          <p:cNvSpPr/>
          <p:nvPr/>
        </p:nvSpPr>
        <p:spPr>
          <a:xfrm>
            <a:off x="15383197" y="8369750"/>
            <a:ext cx="1725433" cy="42603"/>
          </a:xfrm>
          <a:custGeom>
            <a:rect b="b" l="l" r="r" t="t"/>
            <a:pathLst>
              <a:path extrusionOk="0" h="568" w="19681">
                <a:moveTo>
                  <a:pt x="331" y="1"/>
                </a:moveTo>
                <a:cubicBezTo>
                  <a:pt x="142" y="1"/>
                  <a:pt x="0" y="143"/>
                  <a:pt x="0" y="284"/>
                </a:cubicBezTo>
                <a:cubicBezTo>
                  <a:pt x="0" y="473"/>
                  <a:pt x="142" y="567"/>
                  <a:pt x="331" y="567"/>
                </a:cubicBezTo>
                <a:lnTo>
                  <a:pt x="19398" y="567"/>
                </a:lnTo>
                <a:cubicBezTo>
                  <a:pt x="19587" y="567"/>
                  <a:pt x="19681" y="473"/>
                  <a:pt x="19681" y="284"/>
                </a:cubicBezTo>
                <a:cubicBezTo>
                  <a:pt x="19681" y="143"/>
                  <a:pt x="19587" y="1"/>
                  <a:pt x="19398"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 name="Google Shape;236;p19"/>
          <p:cNvSpPr/>
          <p:nvPr/>
        </p:nvSpPr>
        <p:spPr>
          <a:xfrm>
            <a:off x="1767397" y="8891526"/>
            <a:ext cx="4344575" cy="46053"/>
          </a:xfrm>
          <a:custGeom>
            <a:rect b="b" l="l" r="r" t="t"/>
            <a:pathLst>
              <a:path extrusionOk="0" h="614" w="49556">
                <a:moveTo>
                  <a:pt x="330" y="0"/>
                </a:moveTo>
                <a:cubicBezTo>
                  <a:pt x="142" y="0"/>
                  <a:pt x="0" y="142"/>
                  <a:pt x="0" y="331"/>
                </a:cubicBezTo>
                <a:cubicBezTo>
                  <a:pt x="0" y="472"/>
                  <a:pt x="142" y="614"/>
                  <a:pt x="330" y="614"/>
                </a:cubicBezTo>
                <a:lnTo>
                  <a:pt x="49556" y="614"/>
                </a:lnTo>
                <a:lnTo>
                  <a:pt x="4955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 name="Google Shape;237;p19"/>
          <p:cNvSpPr/>
          <p:nvPr/>
        </p:nvSpPr>
        <p:spPr>
          <a:xfrm>
            <a:off x="518440" y="8565854"/>
            <a:ext cx="1059317" cy="46053"/>
          </a:xfrm>
          <a:custGeom>
            <a:rect b="b" l="l" r="r" t="t"/>
            <a:pathLst>
              <a:path extrusionOk="0" h="614" w="12083">
                <a:moveTo>
                  <a:pt x="331" y="0"/>
                </a:moveTo>
                <a:cubicBezTo>
                  <a:pt x="142" y="0"/>
                  <a:pt x="1" y="142"/>
                  <a:pt x="1" y="283"/>
                </a:cubicBezTo>
                <a:cubicBezTo>
                  <a:pt x="1" y="472"/>
                  <a:pt x="142" y="614"/>
                  <a:pt x="331" y="614"/>
                </a:cubicBezTo>
                <a:lnTo>
                  <a:pt x="11800" y="614"/>
                </a:lnTo>
                <a:cubicBezTo>
                  <a:pt x="11941" y="614"/>
                  <a:pt x="12083" y="472"/>
                  <a:pt x="12083" y="283"/>
                </a:cubicBezTo>
                <a:cubicBezTo>
                  <a:pt x="12083" y="142"/>
                  <a:pt x="11941" y="0"/>
                  <a:pt x="1180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 name="Google Shape;238;p19"/>
          <p:cNvSpPr txBox="1"/>
          <p:nvPr>
            <p:ph hasCustomPrompt="1" type="title"/>
          </p:nvPr>
        </p:nvSpPr>
        <p:spPr>
          <a:xfrm>
            <a:off x="9636709" y="6022874"/>
            <a:ext cx="7188600" cy="1172400"/>
          </a:xfrm>
          <a:prstGeom prst="rect">
            <a:avLst/>
          </a:prstGeom>
        </p:spPr>
        <p:txBody>
          <a:bodyPr anchorCtr="0" anchor="b" bIns="182850" lIns="182850" spcFirstLastPara="1" rIns="182850" wrap="square" tIns="182850">
            <a:noAutofit/>
          </a:bodyPr>
          <a:lstStyle>
            <a:lvl1pPr lvl="0" rtl="0" algn="ctr">
              <a:spcBef>
                <a:spcPts val="0"/>
              </a:spcBef>
              <a:spcAft>
                <a:spcPts val="0"/>
              </a:spcAft>
              <a:buClr>
                <a:schemeClr val="accent1"/>
              </a:buClr>
              <a:buSzPts val="7200"/>
              <a:buNone/>
              <a:defRPr b="1" sz="8200"/>
            </a:lvl1pPr>
            <a:lvl2pPr lvl="1" rtl="0" algn="ctr">
              <a:spcBef>
                <a:spcPts val="0"/>
              </a:spcBef>
              <a:spcAft>
                <a:spcPts val="0"/>
              </a:spcAft>
              <a:buClr>
                <a:schemeClr val="accent1"/>
              </a:buClr>
              <a:buSzPts val="7200"/>
              <a:buNone/>
              <a:defRPr b="1" sz="7200">
                <a:solidFill>
                  <a:schemeClr val="accent1"/>
                </a:solidFill>
              </a:defRPr>
            </a:lvl2pPr>
            <a:lvl3pPr lvl="2" rtl="0" algn="ctr">
              <a:spcBef>
                <a:spcPts val="0"/>
              </a:spcBef>
              <a:spcAft>
                <a:spcPts val="0"/>
              </a:spcAft>
              <a:buClr>
                <a:schemeClr val="accent1"/>
              </a:buClr>
              <a:buSzPts val="7200"/>
              <a:buNone/>
              <a:defRPr b="1" sz="7200">
                <a:solidFill>
                  <a:schemeClr val="accent1"/>
                </a:solidFill>
              </a:defRPr>
            </a:lvl3pPr>
            <a:lvl4pPr lvl="3" rtl="0" algn="ctr">
              <a:spcBef>
                <a:spcPts val="0"/>
              </a:spcBef>
              <a:spcAft>
                <a:spcPts val="0"/>
              </a:spcAft>
              <a:buClr>
                <a:schemeClr val="accent1"/>
              </a:buClr>
              <a:buSzPts val="7200"/>
              <a:buNone/>
              <a:defRPr b="1" sz="7200">
                <a:solidFill>
                  <a:schemeClr val="accent1"/>
                </a:solidFill>
              </a:defRPr>
            </a:lvl4pPr>
            <a:lvl5pPr lvl="4" rtl="0" algn="ctr">
              <a:spcBef>
                <a:spcPts val="0"/>
              </a:spcBef>
              <a:spcAft>
                <a:spcPts val="0"/>
              </a:spcAft>
              <a:buClr>
                <a:schemeClr val="accent1"/>
              </a:buClr>
              <a:buSzPts val="7200"/>
              <a:buNone/>
              <a:defRPr b="1" sz="7200">
                <a:solidFill>
                  <a:schemeClr val="accent1"/>
                </a:solidFill>
              </a:defRPr>
            </a:lvl5pPr>
            <a:lvl6pPr lvl="5" rtl="0" algn="ctr">
              <a:spcBef>
                <a:spcPts val="0"/>
              </a:spcBef>
              <a:spcAft>
                <a:spcPts val="0"/>
              </a:spcAft>
              <a:buClr>
                <a:schemeClr val="accent1"/>
              </a:buClr>
              <a:buSzPts val="7200"/>
              <a:buNone/>
              <a:defRPr b="1" sz="7200">
                <a:solidFill>
                  <a:schemeClr val="accent1"/>
                </a:solidFill>
              </a:defRPr>
            </a:lvl6pPr>
            <a:lvl7pPr lvl="6" rtl="0" algn="ctr">
              <a:spcBef>
                <a:spcPts val="0"/>
              </a:spcBef>
              <a:spcAft>
                <a:spcPts val="0"/>
              </a:spcAft>
              <a:buClr>
                <a:schemeClr val="accent1"/>
              </a:buClr>
              <a:buSzPts val="7200"/>
              <a:buNone/>
              <a:defRPr b="1" sz="7200">
                <a:solidFill>
                  <a:schemeClr val="accent1"/>
                </a:solidFill>
              </a:defRPr>
            </a:lvl7pPr>
            <a:lvl8pPr lvl="7" rtl="0" algn="ctr">
              <a:spcBef>
                <a:spcPts val="0"/>
              </a:spcBef>
              <a:spcAft>
                <a:spcPts val="0"/>
              </a:spcAft>
              <a:buClr>
                <a:schemeClr val="accent1"/>
              </a:buClr>
              <a:buSzPts val="7200"/>
              <a:buNone/>
              <a:defRPr b="1" sz="7200">
                <a:solidFill>
                  <a:schemeClr val="accent1"/>
                </a:solidFill>
              </a:defRPr>
            </a:lvl8pPr>
            <a:lvl9pPr lvl="8" rtl="0" algn="ctr">
              <a:spcBef>
                <a:spcPts val="0"/>
              </a:spcBef>
              <a:spcAft>
                <a:spcPts val="0"/>
              </a:spcAft>
              <a:buClr>
                <a:schemeClr val="accent1"/>
              </a:buClr>
              <a:buSzPts val="7200"/>
              <a:buNone/>
              <a:defRPr b="1" sz="7200">
                <a:solidFill>
                  <a:schemeClr val="accent1"/>
                </a:solidFill>
              </a:defRPr>
            </a:lvl9pPr>
          </a:lstStyle>
          <a:p>
            <a:r>
              <a:t>xx%</a:t>
            </a:r>
          </a:p>
        </p:txBody>
      </p:sp>
      <p:sp>
        <p:nvSpPr>
          <p:cNvPr id="239" name="Google Shape;239;p19"/>
          <p:cNvSpPr txBox="1"/>
          <p:nvPr>
            <p:ph idx="1" type="subTitle"/>
          </p:nvPr>
        </p:nvSpPr>
        <p:spPr>
          <a:xfrm>
            <a:off x="9646963" y="6921211"/>
            <a:ext cx="7188600" cy="793800"/>
          </a:xfrm>
          <a:prstGeom prst="rect">
            <a:avLst/>
          </a:prstGeom>
        </p:spPr>
        <p:txBody>
          <a:bodyPr anchorCtr="0" anchor="t" bIns="182850" lIns="182850" spcFirstLastPara="1" rIns="182850" wrap="square" tIns="182850">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0" name="Google Shape;240;p19"/>
          <p:cNvSpPr txBox="1"/>
          <p:nvPr>
            <p:ph hasCustomPrompt="1" idx="2" type="title"/>
          </p:nvPr>
        </p:nvSpPr>
        <p:spPr>
          <a:xfrm>
            <a:off x="1452450" y="6022880"/>
            <a:ext cx="7188600" cy="1172400"/>
          </a:xfrm>
          <a:prstGeom prst="rect">
            <a:avLst/>
          </a:prstGeom>
        </p:spPr>
        <p:txBody>
          <a:bodyPr anchorCtr="0" anchor="b" bIns="182850" lIns="182850" spcFirstLastPara="1" rIns="182850" wrap="square" tIns="182850">
            <a:noAutofit/>
          </a:bodyPr>
          <a:lstStyle>
            <a:lvl1pPr lvl="0" rtl="0" algn="ctr">
              <a:spcBef>
                <a:spcPts val="0"/>
              </a:spcBef>
              <a:spcAft>
                <a:spcPts val="0"/>
              </a:spcAft>
              <a:buClr>
                <a:schemeClr val="accent1"/>
              </a:buClr>
              <a:buSzPts val="7200"/>
              <a:buNone/>
              <a:defRPr b="1" sz="8200"/>
            </a:lvl1pPr>
            <a:lvl2pPr lvl="1" rtl="0" algn="ctr">
              <a:spcBef>
                <a:spcPts val="0"/>
              </a:spcBef>
              <a:spcAft>
                <a:spcPts val="0"/>
              </a:spcAft>
              <a:buClr>
                <a:schemeClr val="accent1"/>
              </a:buClr>
              <a:buSzPts val="7200"/>
              <a:buNone/>
              <a:defRPr b="1" sz="7200">
                <a:solidFill>
                  <a:schemeClr val="accent1"/>
                </a:solidFill>
              </a:defRPr>
            </a:lvl2pPr>
            <a:lvl3pPr lvl="2" rtl="0" algn="ctr">
              <a:spcBef>
                <a:spcPts val="0"/>
              </a:spcBef>
              <a:spcAft>
                <a:spcPts val="0"/>
              </a:spcAft>
              <a:buClr>
                <a:schemeClr val="accent1"/>
              </a:buClr>
              <a:buSzPts val="7200"/>
              <a:buNone/>
              <a:defRPr b="1" sz="7200">
                <a:solidFill>
                  <a:schemeClr val="accent1"/>
                </a:solidFill>
              </a:defRPr>
            </a:lvl3pPr>
            <a:lvl4pPr lvl="3" rtl="0" algn="ctr">
              <a:spcBef>
                <a:spcPts val="0"/>
              </a:spcBef>
              <a:spcAft>
                <a:spcPts val="0"/>
              </a:spcAft>
              <a:buClr>
                <a:schemeClr val="accent1"/>
              </a:buClr>
              <a:buSzPts val="7200"/>
              <a:buNone/>
              <a:defRPr b="1" sz="7200">
                <a:solidFill>
                  <a:schemeClr val="accent1"/>
                </a:solidFill>
              </a:defRPr>
            </a:lvl4pPr>
            <a:lvl5pPr lvl="4" rtl="0" algn="ctr">
              <a:spcBef>
                <a:spcPts val="0"/>
              </a:spcBef>
              <a:spcAft>
                <a:spcPts val="0"/>
              </a:spcAft>
              <a:buClr>
                <a:schemeClr val="accent1"/>
              </a:buClr>
              <a:buSzPts val="7200"/>
              <a:buNone/>
              <a:defRPr b="1" sz="7200">
                <a:solidFill>
                  <a:schemeClr val="accent1"/>
                </a:solidFill>
              </a:defRPr>
            </a:lvl5pPr>
            <a:lvl6pPr lvl="5" rtl="0" algn="ctr">
              <a:spcBef>
                <a:spcPts val="0"/>
              </a:spcBef>
              <a:spcAft>
                <a:spcPts val="0"/>
              </a:spcAft>
              <a:buClr>
                <a:schemeClr val="accent1"/>
              </a:buClr>
              <a:buSzPts val="7200"/>
              <a:buNone/>
              <a:defRPr b="1" sz="7200">
                <a:solidFill>
                  <a:schemeClr val="accent1"/>
                </a:solidFill>
              </a:defRPr>
            </a:lvl6pPr>
            <a:lvl7pPr lvl="6" rtl="0" algn="ctr">
              <a:spcBef>
                <a:spcPts val="0"/>
              </a:spcBef>
              <a:spcAft>
                <a:spcPts val="0"/>
              </a:spcAft>
              <a:buClr>
                <a:schemeClr val="accent1"/>
              </a:buClr>
              <a:buSzPts val="7200"/>
              <a:buNone/>
              <a:defRPr b="1" sz="7200">
                <a:solidFill>
                  <a:schemeClr val="accent1"/>
                </a:solidFill>
              </a:defRPr>
            </a:lvl7pPr>
            <a:lvl8pPr lvl="7" rtl="0" algn="ctr">
              <a:spcBef>
                <a:spcPts val="0"/>
              </a:spcBef>
              <a:spcAft>
                <a:spcPts val="0"/>
              </a:spcAft>
              <a:buClr>
                <a:schemeClr val="accent1"/>
              </a:buClr>
              <a:buSzPts val="7200"/>
              <a:buNone/>
              <a:defRPr b="1" sz="7200">
                <a:solidFill>
                  <a:schemeClr val="accent1"/>
                </a:solidFill>
              </a:defRPr>
            </a:lvl8pPr>
            <a:lvl9pPr lvl="8" rtl="0" algn="ctr">
              <a:spcBef>
                <a:spcPts val="0"/>
              </a:spcBef>
              <a:spcAft>
                <a:spcPts val="0"/>
              </a:spcAft>
              <a:buClr>
                <a:schemeClr val="accent1"/>
              </a:buClr>
              <a:buSzPts val="7200"/>
              <a:buNone/>
              <a:defRPr b="1" sz="7200">
                <a:solidFill>
                  <a:schemeClr val="accent1"/>
                </a:solidFill>
              </a:defRPr>
            </a:lvl9pPr>
          </a:lstStyle>
          <a:p>
            <a:r>
              <a:t>xx%</a:t>
            </a:r>
          </a:p>
        </p:txBody>
      </p:sp>
      <p:sp>
        <p:nvSpPr>
          <p:cNvPr id="241" name="Google Shape;241;p19"/>
          <p:cNvSpPr txBox="1"/>
          <p:nvPr>
            <p:ph idx="3" type="subTitle"/>
          </p:nvPr>
        </p:nvSpPr>
        <p:spPr>
          <a:xfrm>
            <a:off x="1462704" y="6925996"/>
            <a:ext cx="7188600" cy="793800"/>
          </a:xfrm>
          <a:prstGeom prst="rect">
            <a:avLst/>
          </a:prstGeom>
        </p:spPr>
        <p:txBody>
          <a:bodyPr anchorCtr="0" anchor="t" bIns="182850" lIns="182850" spcFirstLastPara="1" rIns="182850" wrap="square" tIns="182850">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2" name="Google Shape;242;p19"/>
          <p:cNvSpPr txBox="1"/>
          <p:nvPr>
            <p:ph hasCustomPrompt="1" idx="4" type="title"/>
          </p:nvPr>
        </p:nvSpPr>
        <p:spPr>
          <a:xfrm>
            <a:off x="5547225" y="3048069"/>
            <a:ext cx="7188600" cy="1172400"/>
          </a:xfrm>
          <a:prstGeom prst="rect">
            <a:avLst/>
          </a:prstGeom>
        </p:spPr>
        <p:txBody>
          <a:bodyPr anchorCtr="0" anchor="b" bIns="182850" lIns="182850" spcFirstLastPara="1" rIns="182850" wrap="square" tIns="182850">
            <a:noAutofit/>
          </a:bodyPr>
          <a:lstStyle>
            <a:lvl1pPr lvl="0" rtl="0" algn="ctr">
              <a:spcBef>
                <a:spcPts val="0"/>
              </a:spcBef>
              <a:spcAft>
                <a:spcPts val="0"/>
              </a:spcAft>
              <a:buClr>
                <a:schemeClr val="accent1"/>
              </a:buClr>
              <a:buSzPts val="7200"/>
              <a:buNone/>
              <a:defRPr b="1" sz="8200"/>
            </a:lvl1pPr>
            <a:lvl2pPr lvl="1" rtl="0" algn="ctr">
              <a:spcBef>
                <a:spcPts val="0"/>
              </a:spcBef>
              <a:spcAft>
                <a:spcPts val="0"/>
              </a:spcAft>
              <a:buClr>
                <a:schemeClr val="accent1"/>
              </a:buClr>
              <a:buSzPts val="7200"/>
              <a:buNone/>
              <a:defRPr b="1" sz="7200">
                <a:solidFill>
                  <a:schemeClr val="accent1"/>
                </a:solidFill>
              </a:defRPr>
            </a:lvl2pPr>
            <a:lvl3pPr lvl="2" rtl="0" algn="ctr">
              <a:spcBef>
                <a:spcPts val="0"/>
              </a:spcBef>
              <a:spcAft>
                <a:spcPts val="0"/>
              </a:spcAft>
              <a:buClr>
                <a:schemeClr val="accent1"/>
              </a:buClr>
              <a:buSzPts val="7200"/>
              <a:buNone/>
              <a:defRPr b="1" sz="7200">
                <a:solidFill>
                  <a:schemeClr val="accent1"/>
                </a:solidFill>
              </a:defRPr>
            </a:lvl3pPr>
            <a:lvl4pPr lvl="3" rtl="0" algn="ctr">
              <a:spcBef>
                <a:spcPts val="0"/>
              </a:spcBef>
              <a:spcAft>
                <a:spcPts val="0"/>
              </a:spcAft>
              <a:buClr>
                <a:schemeClr val="accent1"/>
              </a:buClr>
              <a:buSzPts val="7200"/>
              <a:buNone/>
              <a:defRPr b="1" sz="7200">
                <a:solidFill>
                  <a:schemeClr val="accent1"/>
                </a:solidFill>
              </a:defRPr>
            </a:lvl4pPr>
            <a:lvl5pPr lvl="4" rtl="0" algn="ctr">
              <a:spcBef>
                <a:spcPts val="0"/>
              </a:spcBef>
              <a:spcAft>
                <a:spcPts val="0"/>
              </a:spcAft>
              <a:buClr>
                <a:schemeClr val="accent1"/>
              </a:buClr>
              <a:buSzPts val="7200"/>
              <a:buNone/>
              <a:defRPr b="1" sz="7200">
                <a:solidFill>
                  <a:schemeClr val="accent1"/>
                </a:solidFill>
              </a:defRPr>
            </a:lvl5pPr>
            <a:lvl6pPr lvl="5" rtl="0" algn="ctr">
              <a:spcBef>
                <a:spcPts val="0"/>
              </a:spcBef>
              <a:spcAft>
                <a:spcPts val="0"/>
              </a:spcAft>
              <a:buClr>
                <a:schemeClr val="accent1"/>
              </a:buClr>
              <a:buSzPts val="7200"/>
              <a:buNone/>
              <a:defRPr b="1" sz="7200">
                <a:solidFill>
                  <a:schemeClr val="accent1"/>
                </a:solidFill>
              </a:defRPr>
            </a:lvl6pPr>
            <a:lvl7pPr lvl="6" rtl="0" algn="ctr">
              <a:spcBef>
                <a:spcPts val="0"/>
              </a:spcBef>
              <a:spcAft>
                <a:spcPts val="0"/>
              </a:spcAft>
              <a:buClr>
                <a:schemeClr val="accent1"/>
              </a:buClr>
              <a:buSzPts val="7200"/>
              <a:buNone/>
              <a:defRPr b="1" sz="7200">
                <a:solidFill>
                  <a:schemeClr val="accent1"/>
                </a:solidFill>
              </a:defRPr>
            </a:lvl7pPr>
            <a:lvl8pPr lvl="7" rtl="0" algn="ctr">
              <a:spcBef>
                <a:spcPts val="0"/>
              </a:spcBef>
              <a:spcAft>
                <a:spcPts val="0"/>
              </a:spcAft>
              <a:buClr>
                <a:schemeClr val="accent1"/>
              </a:buClr>
              <a:buSzPts val="7200"/>
              <a:buNone/>
              <a:defRPr b="1" sz="7200">
                <a:solidFill>
                  <a:schemeClr val="accent1"/>
                </a:solidFill>
              </a:defRPr>
            </a:lvl8pPr>
            <a:lvl9pPr lvl="8" rtl="0" algn="ctr">
              <a:spcBef>
                <a:spcPts val="0"/>
              </a:spcBef>
              <a:spcAft>
                <a:spcPts val="0"/>
              </a:spcAft>
              <a:buClr>
                <a:schemeClr val="accent1"/>
              </a:buClr>
              <a:buSzPts val="7200"/>
              <a:buNone/>
              <a:defRPr b="1" sz="7200">
                <a:solidFill>
                  <a:schemeClr val="accent1"/>
                </a:solidFill>
              </a:defRPr>
            </a:lvl9pPr>
          </a:lstStyle>
          <a:p>
            <a:r>
              <a:t>xx%</a:t>
            </a:r>
          </a:p>
        </p:txBody>
      </p:sp>
      <p:sp>
        <p:nvSpPr>
          <p:cNvPr id="243" name="Google Shape;243;p19"/>
          <p:cNvSpPr txBox="1"/>
          <p:nvPr>
            <p:ph idx="5" type="subTitle"/>
          </p:nvPr>
        </p:nvSpPr>
        <p:spPr>
          <a:xfrm>
            <a:off x="5557479" y="3947598"/>
            <a:ext cx="7188600" cy="793800"/>
          </a:xfrm>
          <a:prstGeom prst="rect">
            <a:avLst/>
          </a:prstGeom>
        </p:spPr>
        <p:txBody>
          <a:bodyPr anchorCtr="0" anchor="t" bIns="182850" lIns="182850" spcFirstLastPara="1" rIns="182850" wrap="square" tIns="182850">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4" name="Google Shape;244;p19"/>
          <p:cNvSpPr txBox="1"/>
          <p:nvPr>
            <p:ph idx="6" type="title"/>
          </p:nvPr>
        </p:nvSpPr>
        <p:spPr>
          <a:xfrm>
            <a:off x="2170200" y="876624"/>
            <a:ext cx="139476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9">
    <p:spTree>
      <p:nvGrpSpPr>
        <p:cNvPr id="245" name="Shape 245"/>
        <p:cNvGrpSpPr/>
        <p:nvPr/>
      </p:nvGrpSpPr>
      <p:grpSpPr>
        <a:xfrm>
          <a:off x="0" y="0"/>
          <a:ext cx="0" cy="0"/>
          <a:chOff x="0" y="0"/>
          <a:chExt cx="0" cy="0"/>
        </a:xfrm>
      </p:grpSpPr>
      <p:sp>
        <p:nvSpPr>
          <p:cNvPr id="246" name="Google Shape;246;p20"/>
          <p:cNvSpPr/>
          <p:nvPr/>
        </p:nvSpPr>
        <p:spPr>
          <a:xfrm>
            <a:off x="-23" y="7278148"/>
            <a:ext cx="6092458" cy="3008840"/>
          </a:xfrm>
          <a:custGeom>
            <a:rect b="b" l="l" r="r" t="t"/>
            <a:pathLst>
              <a:path extrusionOk="0" h="59200" w="102558">
                <a:moveTo>
                  <a:pt x="38904" y="0"/>
                </a:moveTo>
                <a:cubicBezTo>
                  <a:pt x="27235" y="0"/>
                  <a:pt x="12100" y="8198"/>
                  <a:pt x="1" y="17101"/>
                </a:cubicBezTo>
                <a:lnTo>
                  <a:pt x="1" y="59200"/>
                </a:lnTo>
                <a:lnTo>
                  <a:pt x="95619" y="59200"/>
                </a:lnTo>
                <a:cubicBezTo>
                  <a:pt x="101189" y="53300"/>
                  <a:pt x="102557" y="42303"/>
                  <a:pt x="95808" y="33714"/>
                </a:cubicBezTo>
                <a:cubicBezTo>
                  <a:pt x="92171" y="29067"/>
                  <a:pt x="86658" y="27332"/>
                  <a:pt x="80516" y="27332"/>
                </a:cubicBezTo>
                <a:cubicBezTo>
                  <a:pt x="71439" y="27332"/>
                  <a:pt x="60988" y="31121"/>
                  <a:pt x="53190" y="34894"/>
                </a:cubicBezTo>
                <a:cubicBezTo>
                  <a:pt x="49856" y="36507"/>
                  <a:pt x="47141" y="37183"/>
                  <a:pt x="45014" y="37183"/>
                </a:cubicBezTo>
                <a:cubicBezTo>
                  <a:pt x="38803" y="37183"/>
                  <a:pt x="37601" y="31414"/>
                  <a:pt x="40589" y="26351"/>
                </a:cubicBezTo>
                <a:cubicBezTo>
                  <a:pt x="44601" y="19508"/>
                  <a:pt x="59751" y="7473"/>
                  <a:pt x="46630" y="1526"/>
                </a:cubicBezTo>
                <a:cubicBezTo>
                  <a:pt x="44316" y="474"/>
                  <a:pt x="41710" y="0"/>
                  <a:pt x="38904" y="0"/>
                </a:cubicBezTo>
                <a:close/>
              </a:path>
            </a:pathLst>
          </a:custGeom>
          <a:solidFill>
            <a:srgbClr val="F8EDD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 name="Google Shape;247;p20"/>
          <p:cNvSpPr/>
          <p:nvPr/>
        </p:nvSpPr>
        <p:spPr>
          <a:xfrm>
            <a:off x="13694737" y="18"/>
            <a:ext cx="4593260" cy="3265282"/>
          </a:xfrm>
          <a:custGeom>
            <a:rect b="b" l="l" r="r" t="t"/>
            <a:pathLst>
              <a:path extrusionOk="0" h="85378" w="102746">
                <a:moveTo>
                  <a:pt x="16425" y="0"/>
                </a:moveTo>
                <a:cubicBezTo>
                  <a:pt x="5805" y="15339"/>
                  <a:pt x="0" y="34170"/>
                  <a:pt x="10289" y="42288"/>
                </a:cubicBezTo>
                <a:cubicBezTo>
                  <a:pt x="14540" y="45628"/>
                  <a:pt x="19564" y="46716"/>
                  <a:pt x="25037" y="46716"/>
                </a:cubicBezTo>
                <a:cubicBezTo>
                  <a:pt x="35275" y="46716"/>
                  <a:pt x="47087" y="42908"/>
                  <a:pt x="58353" y="42908"/>
                </a:cubicBezTo>
                <a:cubicBezTo>
                  <a:pt x="63533" y="42908"/>
                  <a:pt x="68599" y="43713"/>
                  <a:pt x="73343" y="46063"/>
                </a:cubicBezTo>
                <a:cubicBezTo>
                  <a:pt x="93873" y="56258"/>
                  <a:pt x="84434" y="76410"/>
                  <a:pt x="99631" y="84528"/>
                </a:cubicBezTo>
                <a:cubicBezTo>
                  <a:pt x="100669" y="85094"/>
                  <a:pt x="101707" y="85378"/>
                  <a:pt x="102746" y="85378"/>
                </a:cubicBezTo>
                <a:lnTo>
                  <a:pt x="10274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48" name="Google Shape;248;p20"/>
          <p:cNvSpPr/>
          <p:nvPr/>
        </p:nvSpPr>
        <p:spPr>
          <a:xfrm>
            <a:off x="13943447" y="9772426"/>
            <a:ext cx="4344575" cy="46053"/>
          </a:xfrm>
          <a:custGeom>
            <a:rect b="b" l="l" r="r" t="t"/>
            <a:pathLst>
              <a:path extrusionOk="0" h="614" w="49556">
                <a:moveTo>
                  <a:pt x="330" y="0"/>
                </a:moveTo>
                <a:cubicBezTo>
                  <a:pt x="142" y="0"/>
                  <a:pt x="0" y="142"/>
                  <a:pt x="0" y="331"/>
                </a:cubicBezTo>
                <a:cubicBezTo>
                  <a:pt x="0" y="472"/>
                  <a:pt x="142" y="614"/>
                  <a:pt x="330" y="614"/>
                </a:cubicBezTo>
                <a:lnTo>
                  <a:pt x="49556" y="614"/>
                </a:lnTo>
                <a:lnTo>
                  <a:pt x="4955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 name="Google Shape;249;p20"/>
          <p:cNvSpPr/>
          <p:nvPr/>
        </p:nvSpPr>
        <p:spPr>
          <a:xfrm>
            <a:off x="17228690" y="9446754"/>
            <a:ext cx="1059317" cy="46053"/>
          </a:xfrm>
          <a:custGeom>
            <a:rect b="b" l="l" r="r" t="t"/>
            <a:pathLst>
              <a:path extrusionOk="0" h="614" w="12083">
                <a:moveTo>
                  <a:pt x="331" y="0"/>
                </a:moveTo>
                <a:cubicBezTo>
                  <a:pt x="142" y="0"/>
                  <a:pt x="1" y="142"/>
                  <a:pt x="1" y="283"/>
                </a:cubicBezTo>
                <a:cubicBezTo>
                  <a:pt x="1" y="472"/>
                  <a:pt x="142" y="614"/>
                  <a:pt x="331" y="614"/>
                </a:cubicBezTo>
                <a:lnTo>
                  <a:pt x="11800" y="614"/>
                </a:lnTo>
                <a:cubicBezTo>
                  <a:pt x="11941" y="614"/>
                  <a:pt x="12083" y="472"/>
                  <a:pt x="12083" y="283"/>
                </a:cubicBezTo>
                <a:cubicBezTo>
                  <a:pt x="12083" y="142"/>
                  <a:pt x="11941" y="0"/>
                  <a:pt x="1180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 name="Google Shape;250;p20"/>
          <p:cNvSpPr/>
          <p:nvPr/>
        </p:nvSpPr>
        <p:spPr>
          <a:xfrm>
            <a:off x="574816" y="477751"/>
            <a:ext cx="5465961" cy="46128"/>
          </a:xfrm>
          <a:custGeom>
            <a:rect b="b" l="l" r="r" t="t"/>
            <a:pathLst>
              <a:path extrusionOk="0" h="615" w="62347">
                <a:moveTo>
                  <a:pt x="284" y="1"/>
                </a:moveTo>
                <a:cubicBezTo>
                  <a:pt x="142" y="1"/>
                  <a:pt x="0" y="142"/>
                  <a:pt x="0" y="284"/>
                </a:cubicBezTo>
                <a:cubicBezTo>
                  <a:pt x="0" y="473"/>
                  <a:pt x="142" y="614"/>
                  <a:pt x="284" y="614"/>
                </a:cubicBezTo>
                <a:lnTo>
                  <a:pt x="62016" y="614"/>
                </a:lnTo>
                <a:cubicBezTo>
                  <a:pt x="62205" y="614"/>
                  <a:pt x="62346" y="473"/>
                  <a:pt x="62346" y="284"/>
                </a:cubicBezTo>
                <a:cubicBezTo>
                  <a:pt x="62346" y="142"/>
                  <a:pt x="62205" y="1"/>
                  <a:pt x="62016"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 name="Google Shape;251;p20"/>
          <p:cNvSpPr/>
          <p:nvPr/>
        </p:nvSpPr>
        <p:spPr>
          <a:xfrm>
            <a:off x="589722" y="824650"/>
            <a:ext cx="1725433" cy="42603"/>
          </a:xfrm>
          <a:custGeom>
            <a:rect b="b" l="l" r="r" t="t"/>
            <a:pathLst>
              <a:path extrusionOk="0" h="568" w="19681">
                <a:moveTo>
                  <a:pt x="331" y="1"/>
                </a:moveTo>
                <a:cubicBezTo>
                  <a:pt x="142" y="1"/>
                  <a:pt x="0" y="143"/>
                  <a:pt x="0" y="284"/>
                </a:cubicBezTo>
                <a:cubicBezTo>
                  <a:pt x="0" y="473"/>
                  <a:pt x="142" y="567"/>
                  <a:pt x="331" y="567"/>
                </a:cubicBezTo>
                <a:lnTo>
                  <a:pt x="19398" y="567"/>
                </a:lnTo>
                <a:cubicBezTo>
                  <a:pt x="19587" y="567"/>
                  <a:pt x="19681" y="473"/>
                  <a:pt x="19681" y="284"/>
                </a:cubicBezTo>
                <a:cubicBezTo>
                  <a:pt x="19681" y="143"/>
                  <a:pt x="19587" y="1"/>
                  <a:pt x="19398"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 name="Google Shape;252;p20"/>
          <p:cNvSpPr/>
          <p:nvPr/>
        </p:nvSpPr>
        <p:spPr>
          <a:xfrm>
            <a:off x="8973922" y="523900"/>
            <a:ext cx="1725433" cy="42603"/>
          </a:xfrm>
          <a:custGeom>
            <a:rect b="b" l="l" r="r" t="t"/>
            <a:pathLst>
              <a:path extrusionOk="0" h="568" w="19681">
                <a:moveTo>
                  <a:pt x="331" y="1"/>
                </a:moveTo>
                <a:cubicBezTo>
                  <a:pt x="142" y="1"/>
                  <a:pt x="0" y="143"/>
                  <a:pt x="0" y="284"/>
                </a:cubicBezTo>
                <a:cubicBezTo>
                  <a:pt x="0" y="473"/>
                  <a:pt x="142" y="567"/>
                  <a:pt x="331" y="567"/>
                </a:cubicBezTo>
                <a:lnTo>
                  <a:pt x="19398" y="567"/>
                </a:lnTo>
                <a:cubicBezTo>
                  <a:pt x="19587" y="567"/>
                  <a:pt x="19681" y="473"/>
                  <a:pt x="19681" y="284"/>
                </a:cubicBezTo>
                <a:cubicBezTo>
                  <a:pt x="19681" y="143"/>
                  <a:pt x="19587" y="1"/>
                  <a:pt x="19398"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 name="Google Shape;253;p20"/>
          <p:cNvSpPr txBox="1"/>
          <p:nvPr>
            <p:ph type="title"/>
          </p:nvPr>
        </p:nvSpPr>
        <p:spPr>
          <a:xfrm>
            <a:off x="1452450" y="882700"/>
            <a:ext cx="15382800" cy="1145400"/>
          </a:xfrm>
          <a:prstGeom prst="rect">
            <a:avLst/>
          </a:prstGeom>
        </p:spPr>
        <p:txBody>
          <a:bodyPr anchorCtr="0" anchor="t" bIns="182850" lIns="182850" spcFirstLastPara="1" rIns="182850" wrap="square" tIns="18285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254" name="Google Shape;254;p20"/>
          <p:cNvSpPr txBox="1"/>
          <p:nvPr>
            <p:ph idx="1" type="subTitle"/>
          </p:nvPr>
        </p:nvSpPr>
        <p:spPr>
          <a:xfrm>
            <a:off x="1767644" y="3346950"/>
            <a:ext cx="7230000" cy="4804200"/>
          </a:xfrm>
          <a:prstGeom prst="rect">
            <a:avLst/>
          </a:prstGeom>
        </p:spPr>
        <p:txBody>
          <a:bodyPr anchorCtr="0" anchor="t" bIns="182850" lIns="182850" spcFirstLastPara="1" rIns="182850" wrap="square" tIns="18285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sp>
        <p:nvSpPr>
          <p:cNvPr id="25" name="Google Shape;25;p3"/>
          <p:cNvSpPr/>
          <p:nvPr/>
        </p:nvSpPr>
        <p:spPr>
          <a:xfrm>
            <a:off x="-19100" y="5512952"/>
            <a:ext cx="9667117" cy="4774184"/>
          </a:xfrm>
          <a:custGeom>
            <a:rect b="b" l="l" r="r" t="t"/>
            <a:pathLst>
              <a:path extrusionOk="0" h="59200" w="102558">
                <a:moveTo>
                  <a:pt x="38904" y="0"/>
                </a:moveTo>
                <a:cubicBezTo>
                  <a:pt x="27235" y="0"/>
                  <a:pt x="12100" y="8198"/>
                  <a:pt x="1" y="17101"/>
                </a:cubicBezTo>
                <a:lnTo>
                  <a:pt x="1" y="59200"/>
                </a:lnTo>
                <a:lnTo>
                  <a:pt x="95619" y="59200"/>
                </a:lnTo>
                <a:cubicBezTo>
                  <a:pt x="101189" y="53300"/>
                  <a:pt x="102557" y="42303"/>
                  <a:pt x="95808" y="33714"/>
                </a:cubicBezTo>
                <a:cubicBezTo>
                  <a:pt x="92171" y="29067"/>
                  <a:pt x="86658" y="27332"/>
                  <a:pt x="80516" y="27332"/>
                </a:cubicBezTo>
                <a:cubicBezTo>
                  <a:pt x="71439" y="27332"/>
                  <a:pt x="60988" y="31121"/>
                  <a:pt x="53190" y="34894"/>
                </a:cubicBezTo>
                <a:cubicBezTo>
                  <a:pt x="49856" y="36507"/>
                  <a:pt x="47141" y="37183"/>
                  <a:pt x="45014" y="37183"/>
                </a:cubicBezTo>
                <a:cubicBezTo>
                  <a:pt x="38803" y="37183"/>
                  <a:pt x="37601" y="31414"/>
                  <a:pt x="40589" y="26351"/>
                </a:cubicBezTo>
                <a:cubicBezTo>
                  <a:pt x="44601" y="19508"/>
                  <a:pt x="59751" y="7473"/>
                  <a:pt x="46630" y="1526"/>
                </a:cubicBezTo>
                <a:cubicBezTo>
                  <a:pt x="44316" y="474"/>
                  <a:pt x="41710" y="0"/>
                  <a:pt x="38904" y="0"/>
                </a:cubicBezTo>
                <a:close/>
              </a:path>
            </a:pathLst>
          </a:custGeom>
          <a:solidFill>
            <a:srgbClr val="F8EDD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 name="Google Shape;26;p3"/>
          <p:cNvSpPr/>
          <p:nvPr/>
        </p:nvSpPr>
        <p:spPr>
          <a:xfrm>
            <a:off x="8553547" y="-14834"/>
            <a:ext cx="9755219" cy="6934828"/>
          </a:xfrm>
          <a:custGeom>
            <a:rect b="b" l="l" r="r" t="t"/>
            <a:pathLst>
              <a:path extrusionOk="0" h="85378" w="102746">
                <a:moveTo>
                  <a:pt x="16425" y="0"/>
                </a:moveTo>
                <a:cubicBezTo>
                  <a:pt x="5805" y="15339"/>
                  <a:pt x="0" y="34170"/>
                  <a:pt x="10289" y="42288"/>
                </a:cubicBezTo>
                <a:cubicBezTo>
                  <a:pt x="14540" y="45628"/>
                  <a:pt x="19564" y="46716"/>
                  <a:pt x="25037" y="46716"/>
                </a:cubicBezTo>
                <a:cubicBezTo>
                  <a:pt x="35275" y="46716"/>
                  <a:pt x="47087" y="42908"/>
                  <a:pt x="58353" y="42908"/>
                </a:cubicBezTo>
                <a:cubicBezTo>
                  <a:pt x="63533" y="42908"/>
                  <a:pt x="68599" y="43713"/>
                  <a:pt x="73343" y="46063"/>
                </a:cubicBezTo>
                <a:cubicBezTo>
                  <a:pt x="93873" y="56258"/>
                  <a:pt x="84434" y="76410"/>
                  <a:pt x="99631" y="84528"/>
                </a:cubicBezTo>
                <a:cubicBezTo>
                  <a:pt x="100669" y="85094"/>
                  <a:pt x="101707" y="85378"/>
                  <a:pt x="102746" y="85378"/>
                </a:cubicBezTo>
                <a:lnTo>
                  <a:pt x="10274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 name="Google Shape;27;p3"/>
          <p:cNvSpPr/>
          <p:nvPr/>
        </p:nvSpPr>
        <p:spPr>
          <a:xfrm>
            <a:off x="18263884" y="7968426"/>
            <a:ext cx="24898" cy="46053"/>
          </a:xfrm>
          <a:custGeom>
            <a:rect b="b" l="l" r="r" t="t"/>
            <a:pathLst>
              <a:path extrusionOk="0" h="614" w="284">
                <a:moveTo>
                  <a:pt x="1" y="0"/>
                </a:moveTo>
                <a:lnTo>
                  <a:pt x="1" y="614"/>
                </a:lnTo>
                <a:cubicBezTo>
                  <a:pt x="142" y="614"/>
                  <a:pt x="284" y="472"/>
                  <a:pt x="284" y="331"/>
                </a:cubicBezTo>
                <a:cubicBezTo>
                  <a:pt x="284" y="142"/>
                  <a:pt x="142" y="0"/>
                  <a:pt x="1"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 name="Google Shape;28;p3"/>
          <p:cNvSpPr/>
          <p:nvPr/>
        </p:nvSpPr>
        <p:spPr>
          <a:xfrm>
            <a:off x="13919397" y="7968426"/>
            <a:ext cx="4344575" cy="46053"/>
          </a:xfrm>
          <a:custGeom>
            <a:rect b="b" l="l" r="r" t="t"/>
            <a:pathLst>
              <a:path extrusionOk="0" h="614" w="49556">
                <a:moveTo>
                  <a:pt x="330" y="0"/>
                </a:moveTo>
                <a:cubicBezTo>
                  <a:pt x="142" y="0"/>
                  <a:pt x="0" y="142"/>
                  <a:pt x="0" y="331"/>
                </a:cubicBezTo>
                <a:cubicBezTo>
                  <a:pt x="0" y="472"/>
                  <a:pt x="142" y="614"/>
                  <a:pt x="330" y="614"/>
                </a:cubicBezTo>
                <a:lnTo>
                  <a:pt x="49556" y="614"/>
                </a:lnTo>
                <a:lnTo>
                  <a:pt x="49556"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 name="Google Shape;29;p3"/>
          <p:cNvSpPr/>
          <p:nvPr/>
        </p:nvSpPr>
        <p:spPr>
          <a:xfrm>
            <a:off x="15450290" y="7642754"/>
            <a:ext cx="1059317" cy="46053"/>
          </a:xfrm>
          <a:custGeom>
            <a:rect b="b" l="l" r="r" t="t"/>
            <a:pathLst>
              <a:path extrusionOk="0" h="614" w="12083">
                <a:moveTo>
                  <a:pt x="331" y="0"/>
                </a:moveTo>
                <a:cubicBezTo>
                  <a:pt x="142" y="0"/>
                  <a:pt x="1" y="142"/>
                  <a:pt x="1" y="283"/>
                </a:cubicBezTo>
                <a:cubicBezTo>
                  <a:pt x="1" y="472"/>
                  <a:pt x="142" y="614"/>
                  <a:pt x="331" y="614"/>
                </a:cubicBezTo>
                <a:lnTo>
                  <a:pt x="11800" y="614"/>
                </a:lnTo>
                <a:cubicBezTo>
                  <a:pt x="11941" y="614"/>
                  <a:pt x="12083" y="472"/>
                  <a:pt x="12083" y="283"/>
                </a:cubicBezTo>
                <a:cubicBezTo>
                  <a:pt x="12083" y="142"/>
                  <a:pt x="11941" y="0"/>
                  <a:pt x="11800"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 name="Google Shape;30;p3"/>
          <p:cNvSpPr/>
          <p:nvPr/>
        </p:nvSpPr>
        <p:spPr>
          <a:xfrm>
            <a:off x="18263884" y="7642754"/>
            <a:ext cx="24898" cy="46053"/>
          </a:xfrm>
          <a:custGeom>
            <a:rect b="b" l="l" r="r" t="t"/>
            <a:pathLst>
              <a:path extrusionOk="0" h="614" w="284">
                <a:moveTo>
                  <a:pt x="1" y="0"/>
                </a:moveTo>
                <a:lnTo>
                  <a:pt x="1" y="614"/>
                </a:lnTo>
                <a:cubicBezTo>
                  <a:pt x="142" y="614"/>
                  <a:pt x="284" y="472"/>
                  <a:pt x="284" y="283"/>
                </a:cubicBezTo>
                <a:cubicBezTo>
                  <a:pt x="284" y="142"/>
                  <a:pt x="142" y="0"/>
                  <a:pt x="1"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 name="Google Shape;31;p3"/>
          <p:cNvSpPr/>
          <p:nvPr/>
        </p:nvSpPr>
        <p:spPr>
          <a:xfrm>
            <a:off x="16919201" y="7642754"/>
            <a:ext cx="1344770" cy="46053"/>
          </a:xfrm>
          <a:custGeom>
            <a:rect b="b" l="l" r="r" t="t"/>
            <a:pathLst>
              <a:path extrusionOk="0" h="614" w="15339">
                <a:moveTo>
                  <a:pt x="283" y="0"/>
                </a:moveTo>
                <a:cubicBezTo>
                  <a:pt x="142" y="0"/>
                  <a:pt x="0" y="142"/>
                  <a:pt x="0" y="283"/>
                </a:cubicBezTo>
                <a:cubicBezTo>
                  <a:pt x="0" y="472"/>
                  <a:pt x="142" y="614"/>
                  <a:pt x="283" y="614"/>
                </a:cubicBezTo>
                <a:lnTo>
                  <a:pt x="15339" y="614"/>
                </a:lnTo>
                <a:lnTo>
                  <a:pt x="15339"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 name="Google Shape;32;p3"/>
          <p:cNvSpPr/>
          <p:nvPr/>
        </p:nvSpPr>
        <p:spPr>
          <a:xfrm>
            <a:off x="12422666" y="782451"/>
            <a:ext cx="5465961" cy="46128"/>
          </a:xfrm>
          <a:custGeom>
            <a:rect b="b" l="l" r="r" t="t"/>
            <a:pathLst>
              <a:path extrusionOk="0" h="615" w="62347">
                <a:moveTo>
                  <a:pt x="284" y="1"/>
                </a:moveTo>
                <a:cubicBezTo>
                  <a:pt x="142" y="1"/>
                  <a:pt x="0" y="142"/>
                  <a:pt x="0" y="284"/>
                </a:cubicBezTo>
                <a:cubicBezTo>
                  <a:pt x="0" y="473"/>
                  <a:pt x="142" y="614"/>
                  <a:pt x="284" y="614"/>
                </a:cubicBezTo>
                <a:lnTo>
                  <a:pt x="62016" y="614"/>
                </a:lnTo>
                <a:cubicBezTo>
                  <a:pt x="62205" y="614"/>
                  <a:pt x="62346" y="473"/>
                  <a:pt x="62346" y="284"/>
                </a:cubicBezTo>
                <a:cubicBezTo>
                  <a:pt x="62346" y="142"/>
                  <a:pt x="62205" y="1"/>
                  <a:pt x="62016"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 name="Google Shape;33;p3"/>
          <p:cNvSpPr/>
          <p:nvPr/>
        </p:nvSpPr>
        <p:spPr>
          <a:xfrm>
            <a:off x="15757633" y="1129350"/>
            <a:ext cx="835846" cy="42603"/>
          </a:xfrm>
          <a:custGeom>
            <a:rect b="b" l="l" r="r" t="t"/>
            <a:pathLst>
              <a:path extrusionOk="0" h="568" w="9534">
                <a:moveTo>
                  <a:pt x="331" y="1"/>
                </a:moveTo>
                <a:cubicBezTo>
                  <a:pt x="142" y="1"/>
                  <a:pt x="0" y="143"/>
                  <a:pt x="0" y="284"/>
                </a:cubicBezTo>
                <a:cubicBezTo>
                  <a:pt x="0" y="473"/>
                  <a:pt x="142" y="567"/>
                  <a:pt x="331" y="567"/>
                </a:cubicBezTo>
                <a:lnTo>
                  <a:pt x="9251" y="567"/>
                </a:lnTo>
                <a:cubicBezTo>
                  <a:pt x="9392" y="567"/>
                  <a:pt x="9534" y="473"/>
                  <a:pt x="9534" y="284"/>
                </a:cubicBezTo>
                <a:cubicBezTo>
                  <a:pt x="9534" y="143"/>
                  <a:pt x="9392" y="1"/>
                  <a:pt x="9251"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 name="Google Shape;34;p3"/>
          <p:cNvSpPr/>
          <p:nvPr/>
        </p:nvSpPr>
        <p:spPr>
          <a:xfrm>
            <a:off x="13688797" y="1129350"/>
            <a:ext cx="1725433" cy="42603"/>
          </a:xfrm>
          <a:custGeom>
            <a:rect b="b" l="l" r="r" t="t"/>
            <a:pathLst>
              <a:path extrusionOk="0" h="568" w="19681">
                <a:moveTo>
                  <a:pt x="331" y="1"/>
                </a:moveTo>
                <a:cubicBezTo>
                  <a:pt x="142" y="1"/>
                  <a:pt x="0" y="143"/>
                  <a:pt x="0" y="284"/>
                </a:cubicBezTo>
                <a:cubicBezTo>
                  <a:pt x="0" y="473"/>
                  <a:pt x="142" y="567"/>
                  <a:pt x="331" y="567"/>
                </a:cubicBezTo>
                <a:lnTo>
                  <a:pt x="19398" y="567"/>
                </a:lnTo>
                <a:cubicBezTo>
                  <a:pt x="19587" y="567"/>
                  <a:pt x="19681" y="473"/>
                  <a:pt x="19681" y="284"/>
                </a:cubicBezTo>
                <a:cubicBezTo>
                  <a:pt x="19681" y="143"/>
                  <a:pt x="19587" y="1"/>
                  <a:pt x="19398"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 name="Google Shape;35;p3"/>
          <p:cNvSpPr/>
          <p:nvPr/>
        </p:nvSpPr>
        <p:spPr>
          <a:xfrm>
            <a:off x="294" y="4828492"/>
            <a:ext cx="29019" cy="46053"/>
          </a:xfrm>
          <a:custGeom>
            <a:rect b="b" l="l" r="r" t="t"/>
            <a:pathLst>
              <a:path extrusionOk="0" h="614" w="331">
                <a:moveTo>
                  <a:pt x="331" y="0"/>
                </a:moveTo>
                <a:cubicBezTo>
                  <a:pt x="142" y="0"/>
                  <a:pt x="0" y="142"/>
                  <a:pt x="0" y="331"/>
                </a:cubicBezTo>
                <a:cubicBezTo>
                  <a:pt x="0" y="472"/>
                  <a:pt x="142" y="614"/>
                  <a:pt x="331" y="614"/>
                </a:cubicBezTo>
                <a:lnTo>
                  <a:pt x="331" y="0"/>
                </a:lnTo>
                <a:close/>
              </a:path>
            </a:pathLst>
          </a:custGeom>
          <a:solidFill>
            <a:srgbClr val="E4AC8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 name="Google Shape;36;p3"/>
          <p:cNvSpPr/>
          <p:nvPr/>
        </p:nvSpPr>
        <p:spPr>
          <a:xfrm>
            <a:off x="6902525" y="8429242"/>
            <a:ext cx="1651001" cy="46053"/>
          </a:xfrm>
          <a:custGeom>
            <a:rect b="b" l="l" r="r" t="t"/>
            <a:pathLst>
              <a:path extrusionOk="0" h="614" w="18832">
                <a:moveTo>
                  <a:pt x="1" y="0"/>
                </a:moveTo>
                <a:lnTo>
                  <a:pt x="1" y="614"/>
                </a:lnTo>
                <a:lnTo>
                  <a:pt x="18549" y="614"/>
                </a:lnTo>
                <a:cubicBezTo>
                  <a:pt x="18690" y="614"/>
                  <a:pt x="18832" y="472"/>
                  <a:pt x="18832" y="331"/>
                </a:cubicBezTo>
                <a:cubicBezTo>
                  <a:pt x="18832" y="142"/>
                  <a:pt x="18690" y="0"/>
                  <a:pt x="18549"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 name="Google Shape;37;p3"/>
          <p:cNvSpPr/>
          <p:nvPr/>
        </p:nvSpPr>
        <p:spPr>
          <a:xfrm>
            <a:off x="8221716" y="8633223"/>
            <a:ext cx="695223" cy="46128"/>
          </a:xfrm>
          <a:custGeom>
            <a:rect b="b" l="l" r="r" t="t"/>
            <a:pathLst>
              <a:path extrusionOk="0" h="615" w="7930">
                <a:moveTo>
                  <a:pt x="331" y="1"/>
                </a:moveTo>
                <a:cubicBezTo>
                  <a:pt x="142" y="1"/>
                  <a:pt x="1" y="142"/>
                  <a:pt x="1" y="284"/>
                </a:cubicBezTo>
                <a:cubicBezTo>
                  <a:pt x="1" y="473"/>
                  <a:pt x="142" y="614"/>
                  <a:pt x="331" y="614"/>
                </a:cubicBezTo>
                <a:lnTo>
                  <a:pt x="7599" y="614"/>
                </a:lnTo>
                <a:cubicBezTo>
                  <a:pt x="7788" y="614"/>
                  <a:pt x="7929" y="473"/>
                  <a:pt x="7929" y="284"/>
                </a:cubicBezTo>
                <a:cubicBezTo>
                  <a:pt x="7929" y="142"/>
                  <a:pt x="7788" y="1"/>
                  <a:pt x="7599"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 name="Google Shape;38;p3"/>
          <p:cNvSpPr txBox="1"/>
          <p:nvPr>
            <p:ph type="title"/>
          </p:nvPr>
        </p:nvSpPr>
        <p:spPr>
          <a:xfrm>
            <a:off x="1452450" y="3516600"/>
            <a:ext cx="10182000" cy="1683600"/>
          </a:xfrm>
          <a:prstGeom prst="rect">
            <a:avLst/>
          </a:prstGeom>
        </p:spPr>
        <p:txBody>
          <a:bodyPr anchorCtr="0" anchor="ctr" bIns="182850" lIns="182850" spcFirstLastPara="1" rIns="182850" wrap="square" tIns="182850">
            <a:noAutofit/>
          </a:bodyPr>
          <a:lstStyle>
            <a:lvl1pPr lvl="0" algn="l">
              <a:spcBef>
                <a:spcPts val="0"/>
              </a:spcBef>
              <a:spcAft>
                <a:spcPts val="0"/>
              </a:spcAft>
              <a:buSzPts val="12000"/>
              <a:buNone/>
              <a:defRPr sz="144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p:txBody>
      </p:sp>
      <p:sp>
        <p:nvSpPr>
          <p:cNvPr id="39" name="Google Shape;39;p3"/>
          <p:cNvSpPr txBox="1"/>
          <p:nvPr>
            <p:ph hasCustomPrompt="1" idx="2" type="title"/>
          </p:nvPr>
        </p:nvSpPr>
        <p:spPr>
          <a:xfrm>
            <a:off x="1452450" y="1194200"/>
            <a:ext cx="2627400" cy="2081400"/>
          </a:xfrm>
          <a:prstGeom prst="rect">
            <a:avLst/>
          </a:prstGeom>
        </p:spPr>
        <p:txBody>
          <a:bodyPr anchorCtr="0" anchor="ctr" bIns="182850" lIns="182850" spcFirstLastPara="1" rIns="182850" wrap="square" tIns="182850">
            <a:noAutofit/>
          </a:bodyPr>
          <a:lstStyle>
            <a:lvl1pPr lvl="0" rtl="0" algn="l">
              <a:spcBef>
                <a:spcPts val="0"/>
              </a:spcBef>
              <a:spcAft>
                <a:spcPts val="0"/>
              </a:spcAft>
              <a:buClr>
                <a:schemeClr val="accent1"/>
              </a:buClr>
              <a:buSzPts val="14400"/>
              <a:buNone/>
              <a:defRPr sz="12000"/>
            </a:lvl1pPr>
            <a:lvl2pPr lvl="1" rtl="0" algn="ctr">
              <a:spcBef>
                <a:spcPts val="0"/>
              </a:spcBef>
              <a:spcAft>
                <a:spcPts val="0"/>
              </a:spcAft>
              <a:buClr>
                <a:schemeClr val="accent1"/>
              </a:buClr>
              <a:buSzPts val="14400"/>
              <a:buNone/>
              <a:defRPr sz="14400">
                <a:solidFill>
                  <a:schemeClr val="accent1"/>
                </a:solidFill>
              </a:defRPr>
            </a:lvl2pPr>
            <a:lvl3pPr lvl="2" rtl="0" algn="ctr">
              <a:spcBef>
                <a:spcPts val="0"/>
              </a:spcBef>
              <a:spcAft>
                <a:spcPts val="0"/>
              </a:spcAft>
              <a:buClr>
                <a:schemeClr val="accent1"/>
              </a:buClr>
              <a:buSzPts val="14400"/>
              <a:buNone/>
              <a:defRPr sz="14400">
                <a:solidFill>
                  <a:schemeClr val="accent1"/>
                </a:solidFill>
              </a:defRPr>
            </a:lvl3pPr>
            <a:lvl4pPr lvl="3" rtl="0" algn="ctr">
              <a:spcBef>
                <a:spcPts val="0"/>
              </a:spcBef>
              <a:spcAft>
                <a:spcPts val="0"/>
              </a:spcAft>
              <a:buClr>
                <a:schemeClr val="accent1"/>
              </a:buClr>
              <a:buSzPts val="14400"/>
              <a:buNone/>
              <a:defRPr sz="14400">
                <a:solidFill>
                  <a:schemeClr val="accent1"/>
                </a:solidFill>
              </a:defRPr>
            </a:lvl4pPr>
            <a:lvl5pPr lvl="4" rtl="0" algn="ctr">
              <a:spcBef>
                <a:spcPts val="0"/>
              </a:spcBef>
              <a:spcAft>
                <a:spcPts val="0"/>
              </a:spcAft>
              <a:buClr>
                <a:schemeClr val="accent1"/>
              </a:buClr>
              <a:buSzPts val="14400"/>
              <a:buNone/>
              <a:defRPr sz="14400">
                <a:solidFill>
                  <a:schemeClr val="accent1"/>
                </a:solidFill>
              </a:defRPr>
            </a:lvl5pPr>
            <a:lvl6pPr lvl="5" rtl="0" algn="ctr">
              <a:spcBef>
                <a:spcPts val="0"/>
              </a:spcBef>
              <a:spcAft>
                <a:spcPts val="0"/>
              </a:spcAft>
              <a:buClr>
                <a:schemeClr val="accent1"/>
              </a:buClr>
              <a:buSzPts val="14400"/>
              <a:buNone/>
              <a:defRPr sz="14400">
                <a:solidFill>
                  <a:schemeClr val="accent1"/>
                </a:solidFill>
              </a:defRPr>
            </a:lvl6pPr>
            <a:lvl7pPr lvl="6" rtl="0" algn="ctr">
              <a:spcBef>
                <a:spcPts val="0"/>
              </a:spcBef>
              <a:spcAft>
                <a:spcPts val="0"/>
              </a:spcAft>
              <a:buClr>
                <a:schemeClr val="accent1"/>
              </a:buClr>
              <a:buSzPts val="14400"/>
              <a:buNone/>
              <a:defRPr sz="14400">
                <a:solidFill>
                  <a:schemeClr val="accent1"/>
                </a:solidFill>
              </a:defRPr>
            </a:lvl7pPr>
            <a:lvl8pPr lvl="7" rtl="0" algn="ctr">
              <a:spcBef>
                <a:spcPts val="0"/>
              </a:spcBef>
              <a:spcAft>
                <a:spcPts val="0"/>
              </a:spcAft>
              <a:buClr>
                <a:schemeClr val="accent1"/>
              </a:buClr>
              <a:buSzPts val="14400"/>
              <a:buNone/>
              <a:defRPr sz="14400">
                <a:solidFill>
                  <a:schemeClr val="accent1"/>
                </a:solidFill>
              </a:defRPr>
            </a:lvl8pPr>
            <a:lvl9pPr lvl="8" rtl="0" algn="ctr">
              <a:spcBef>
                <a:spcPts val="0"/>
              </a:spcBef>
              <a:spcAft>
                <a:spcPts val="0"/>
              </a:spcAft>
              <a:buClr>
                <a:schemeClr val="accent1"/>
              </a:buClr>
              <a:buSzPts val="14400"/>
              <a:buNone/>
              <a:defRPr sz="14400">
                <a:solidFill>
                  <a:schemeClr val="accent1"/>
                </a:solidFill>
              </a:defRPr>
            </a:lvl9pPr>
          </a:lstStyle>
          <a:p>
            <a:r>
              <a:t>xx%</a:t>
            </a:r>
          </a:p>
        </p:txBody>
      </p:sp>
      <p:sp>
        <p:nvSpPr>
          <p:cNvPr id="40" name="Google Shape;40;p3"/>
          <p:cNvSpPr txBox="1"/>
          <p:nvPr>
            <p:ph idx="1" type="subTitle"/>
          </p:nvPr>
        </p:nvSpPr>
        <p:spPr>
          <a:xfrm>
            <a:off x="1452450" y="5353150"/>
            <a:ext cx="5803200" cy="1179600"/>
          </a:xfrm>
          <a:prstGeom prst="rect">
            <a:avLst/>
          </a:prstGeom>
        </p:spPr>
        <p:txBody>
          <a:bodyPr anchorCtr="0" anchor="t" bIns="182850" lIns="182850" spcFirstLastPara="1" rIns="182850" wrap="square" tIns="18285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9_1">
    <p:spTree>
      <p:nvGrpSpPr>
        <p:cNvPr id="255" name="Shape 255"/>
        <p:cNvGrpSpPr/>
        <p:nvPr/>
      </p:nvGrpSpPr>
      <p:grpSpPr>
        <a:xfrm>
          <a:off x="0" y="0"/>
          <a:ext cx="0" cy="0"/>
          <a:chOff x="0" y="0"/>
          <a:chExt cx="0" cy="0"/>
        </a:xfrm>
      </p:grpSpPr>
      <p:sp>
        <p:nvSpPr>
          <p:cNvPr id="256" name="Google Shape;256;p21"/>
          <p:cNvSpPr/>
          <p:nvPr/>
        </p:nvSpPr>
        <p:spPr>
          <a:xfrm rot="10800000">
            <a:off x="12142212" y="114"/>
            <a:ext cx="6145788" cy="3035184"/>
          </a:xfrm>
          <a:custGeom>
            <a:rect b="b" l="l" r="r" t="t"/>
            <a:pathLst>
              <a:path extrusionOk="0" h="59200" w="102558">
                <a:moveTo>
                  <a:pt x="38904" y="0"/>
                </a:moveTo>
                <a:cubicBezTo>
                  <a:pt x="27235" y="0"/>
                  <a:pt x="12100" y="8198"/>
                  <a:pt x="1" y="17101"/>
                </a:cubicBezTo>
                <a:lnTo>
                  <a:pt x="1" y="59200"/>
                </a:lnTo>
                <a:lnTo>
                  <a:pt x="95619" y="59200"/>
                </a:lnTo>
                <a:cubicBezTo>
                  <a:pt x="101189" y="53300"/>
                  <a:pt x="102557" y="42303"/>
                  <a:pt x="95808" y="33714"/>
                </a:cubicBezTo>
                <a:cubicBezTo>
                  <a:pt x="92171" y="29067"/>
                  <a:pt x="86658" y="27332"/>
                  <a:pt x="80516" y="27332"/>
                </a:cubicBezTo>
                <a:cubicBezTo>
                  <a:pt x="71439" y="27332"/>
                  <a:pt x="60988" y="31121"/>
                  <a:pt x="53190" y="34894"/>
                </a:cubicBezTo>
                <a:cubicBezTo>
                  <a:pt x="49856" y="36507"/>
                  <a:pt x="47141" y="37183"/>
                  <a:pt x="45014" y="37183"/>
                </a:cubicBezTo>
                <a:cubicBezTo>
                  <a:pt x="38803" y="37183"/>
                  <a:pt x="37601" y="31414"/>
                  <a:pt x="40589" y="26351"/>
                </a:cubicBezTo>
                <a:cubicBezTo>
                  <a:pt x="44601" y="19508"/>
                  <a:pt x="59751" y="7473"/>
                  <a:pt x="46630" y="1526"/>
                </a:cubicBezTo>
                <a:cubicBezTo>
                  <a:pt x="44316" y="474"/>
                  <a:pt x="41710" y="0"/>
                  <a:pt x="38904" y="0"/>
                </a:cubicBezTo>
                <a:close/>
              </a:path>
            </a:pathLst>
          </a:custGeom>
          <a:solidFill>
            <a:srgbClr val="F8EDD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 name="Google Shape;257;p21"/>
          <p:cNvSpPr/>
          <p:nvPr/>
        </p:nvSpPr>
        <p:spPr>
          <a:xfrm>
            <a:off x="0" y="7303623"/>
            <a:ext cx="6040666" cy="2983384"/>
          </a:xfrm>
          <a:custGeom>
            <a:rect b="b" l="l" r="r" t="t"/>
            <a:pathLst>
              <a:path extrusionOk="0" h="59200" w="102558">
                <a:moveTo>
                  <a:pt x="38904" y="0"/>
                </a:moveTo>
                <a:cubicBezTo>
                  <a:pt x="27235" y="0"/>
                  <a:pt x="12100" y="8198"/>
                  <a:pt x="1" y="17101"/>
                </a:cubicBezTo>
                <a:lnTo>
                  <a:pt x="1" y="59200"/>
                </a:lnTo>
                <a:lnTo>
                  <a:pt x="95619" y="59200"/>
                </a:lnTo>
                <a:cubicBezTo>
                  <a:pt x="101189" y="53300"/>
                  <a:pt x="102557" y="42303"/>
                  <a:pt x="95808" y="33714"/>
                </a:cubicBezTo>
                <a:cubicBezTo>
                  <a:pt x="92171" y="29067"/>
                  <a:pt x="86658" y="27332"/>
                  <a:pt x="80516" y="27332"/>
                </a:cubicBezTo>
                <a:cubicBezTo>
                  <a:pt x="71439" y="27332"/>
                  <a:pt x="60988" y="31121"/>
                  <a:pt x="53190" y="34894"/>
                </a:cubicBezTo>
                <a:cubicBezTo>
                  <a:pt x="49856" y="36507"/>
                  <a:pt x="47141" y="37183"/>
                  <a:pt x="45014" y="37183"/>
                </a:cubicBezTo>
                <a:cubicBezTo>
                  <a:pt x="38803" y="37183"/>
                  <a:pt x="37601" y="31414"/>
                  <a:pt x="40589" y="26351"/>
                </a:cubicBezTo>
                <a:cubicBezTo>
                  <a:pt x="44601" y="19508"/>
                  <a:pt x="59751" y="7473"/>
                  <a:pt x="46630" y="1526"/>
                </a:cubicBezTo>
                <a:cubicBezTo>
                  <a:pt x="44316" y="474"/>
                  <a:pt x="41710" y="0"/>
                  <a:pt x="38904"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 name="Google Shape;258;p21"/>
          <p:cNvSpPr/>
          <p:nvPr/>
        </p:nvSpPr>
        <p:spPr>
          <a:xfrm>
            <a:off x="13943447" y="9772426"/>
            <a:ext cx="4344575" cy="46053"/>
          </a:xfrm>
          <a:custGeom>
            <a:rect b="b" l="l" r="r" t="t"/>
            <a:pathLst>
              <a:path extrusionOk="0" h="614" w="49556">
                <a:moveTo>
                  <a:pt x="330" y="0"/>
                </a:moveTo>
                <a:cubicBezTo>
                  <a:pt x="142" y="0"/>
                  <a:pt x="0" y="142"/>
                  <a:pt x="0" y="331"/>
                </a:cubicBezTo>
                <a:cubicBezTo>
                  <a:pt x="0" y="472"/>
                  <a:pt x="142" y="614"/>
                  <a:pt x="330" y="614"/>
                </a:cubicBezTo>
                <a:lnTo>
                  <a:pt x="49556" y="614"/>
                </a:lnTo>
                <a:lnTo>
                  <a:pt x="4955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 name="Google Shape;259;p21"/>
          <p:cNvSpPr/>
          <p:nvPr/>
        </p:nvSpPr>
        <p:spPr>
          <a:xfrm>
            <a:off x="17228690" y="9446754"/>
            <a:ext cx="1059317" cy="46053"/>
          </a:xfrm>
          <a:custGeom>
            <a:rect b="b" l="l" r="r" t="t"/>
            <a:pathLst>
              <a:path extrusionOk="0" h="614" w="12083">
                <a:moveTo>
                  <a:pt x="331" y="0"/>
                </a:moveTo>
                <a:cubicBezTo>
                  <a:pt x="142" y="0"/>
                  <a:pt x="1" y="142"/>
                  <a:pt x="1" y="283"/>
                </a:cubicBezTo>
                <a:cubicBezTo>
                  <a:pt x="1" y="472"/>
                  <a:pt x="142" y="614"/>
                  <a:pt x="331" y="614"/>
                </a:cubicBezTo>
                <a:lnTo>
                  <a:pt x="11800" y="614"/>
                </a:lnTo>
                <a:cubicBezTo>
                  <a:pt x="11941" y="614"/>
                  <a:pt x="12083" y="472"/>
                  <a:pt x="12083" y="283"/>
                </a:cubicBezTo>
                <a:cubicBezTo>
                  <a:pt x="12083" y="142"/>
                  <a:pt x="11941" y="0"/>
                  <a:pt x="1180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 name="Google Shape;260;p21"/>
          <p:cNvSpPr/>
          <p:nvPr/>
        </p:nvSpPr>
        <p:spPr>
          <a:xfrm>
            <a:off x="574816" y="477751"/>
            <a:ext cx="5465961" cy="46128"/>
          </a:xfrm>
          <a:custGeom>
            <a:rect b="b" l="l" r="r" t="t"/>
            <a:pathLst>
              <a:path extrusionOk="0" h="615" w="62347">
                <a:moveTo>
                  <a:pt x="284" y="1"/>
                </a:moveTo>
                <a:cubicBezTo>
                  <a:pt x="142" y="1"/>
                  <a:pt x="0" y="142"/>
                  <a:pt x="0" y="284"/>
                </a:cubicBezTo>
                <a:cubicBezTo>
                  <a:pt x="0" y="473"/>
                  <a:pt x="142" y="614"/>
                  <a:pt x="284" y="614"/>
                </a:cubicBezTo>
                <a:lnTo>
                  <a:pt x="62016" y="614"/>
                </a:lnTo>
                <a:cubicBezTo>
                  <a:pt x="62205" y="614"/>
                  <a:pt x="62346" y="473"/>
                  <a:pt x="62346" y="284"/>
                </a:cubicBezTo>
                <a:cubicBezTo>
                  <a:pt x="62346" y="142"/>
                  <a:pt x="62205" y="1"/>
                  <a:pt x="62016"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 name="Google Shape;261;p21"/>
          <p:cNvSpPr/>
          <p:nvPr/>
        </p:nvSpPr>
        <p:spPr>
          <a:xfrm>
            <a:off x="589722" y="824650"/>
            <a:ext cx="1725433" cy="42603"/>
          </a:xfrm>
          <a:custGeom>
            <a:rect b="b" l="l" r="r" t="t"/>
            <a:pathLst>
              <a:path extrusionOk="0" h="568" w="19681">
                <a:moveTo>
                  <a:pt x="331" y="1"/>
                </a:moveTo>
                <a:cubicBezTo>
                  <a:pt x="142" y="1"/>
                  <a:pt x="0" y="143"/>
                  <a:pt x="0" y="284"/>
                </a:cubicBezTo>
                <a:cubicBezTo>
                  <a:pt x="0" y="473"/>
                  <a:pt x="142" y="567"/>
                  <a:pt x="331" y="567"/>
                </a:cubicBezTo>
                <a:lnTo>
                  <a:pt x="19398" y="567"/>
                </a:lnTo>
                <a:cubicBezTo>
                  <a:pt x="19587" y="567"/>
                  <a:pt x="19681" y="473"/>
                  <a:pt x="19681" y="284"/>
                </a:cubicBezTo>
                <a:cubicBezTo>
                  <a:pt x="19681" y="143"/>
                  <a:pt x="19587" y="1"/>
                  <a:pt x="19398"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 name="Google Shape;262;p21"/>
          <p:cNvSpPr/>
          <p:nvPr/>
        </p:nvSpPr>
        <p:spPr>
          <a:xfrm>
            <a:off x="8973922" y="523900"/>
            <a:ext cx="1725433" cy="42603"/>
          </a:xfrm>
          <a:custGeom>
            <a:rect b="b" l="l" r="r" t="t"/>
            <a:pathLst>
              <a:path extrusionOk="0" h="568" w="19681">
                <a:moveTo>
                  <a:pt x="331" y="1"/>
                </a:moveTo>
                <a:cubicBezTo>
                  <a:pt x="142" y="1"/>
                  <a:pt x="0" y="143"/>
                  <a:pt x="0" y="284"/>
                </a:cubicBezTo>
                <a:cubicBezTo>
                  <a:pt x="0" y="473"/>
                  <a:pt x="142" y="567"/>
                  <a:pt x="331" y="567"/>
                </a:cubicBezTo>
                <a:lnTo>
                  <a:pt x="19398" y="567"/>
                </a:lnTo>
                <a:cubicBezTo>
                  <a:pt x="19587" y="567"/>
                  <a:pt x="19681" y="473"/>
                  <a:pt x="19681" y="284"/>
                </a:cubicBezTo>
                <a:cubicBezTo>
                  <a:pt x="19681" y="143"/>
                  <a:pt x="19587" y="1"/>
                  <a:pt x="19398"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 name="Google Shape;263;p21"/>
          <p:cNvSpPr txBox="1"/>
          <p:nvPr>
            <p:ph type="title"/>
          </p:nvPr>
        </p:nvSpPr>
        <p:spPr>
          <a:xfrm>
            <a:off x="1452450" y="882700"/>
            <a:ext cx="153828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64" name="Google Shape;264;p21"/>
          <p:cNvSpPr txBox="1"/>
          <p:nvPr>
            <p:ph idx="1" type="subTitle"/>
          </p:nvPr>
        </p:nvSpPr>
        <p:spPr>
          <a:xfrm>
            <a:off x="4387628" y="3279633"/>
            <a:ext cx="9512400" cy="3920400"/>
          </a:xfrm>
          <a:prstGeom prst="rect">
            <a:avLst/>
          </a:prstGeom>
        </p:spPr>
        <p:txBody>
          <a:bodyPr anchorCtr="0" anchor="t" bIns="182850" lIns="182850" spcFirstLastPara="1" rIns="182850" wrap="square" tIns="182850">
            <a:noAutofit/>
          </a:bodyPr>
          <a:lstStyle>
            <a:lvl1pPr lvl="0" rtl="0">
              <a:spcBef>
                <a:spcPts val="0"/>
              </a:spcBef>
              <a:spcAft>
                <a:spcPts val="0"/>
              </a:spcAft>
              <a:buNone/>
              <a:defRPr/>
            </a:lvl1pPr>
            <a:lvl2pPr lvl="1" rtl="0">
              <a:spcBef>
                <a:spcPts val="2000"/>
              </a:spcBef>
              <a:spcAft>
                <a:spcPts val="0"/>
              </a:spcAft>
              <a:buNone/>
              <a:defRPr/>
            </a:lvl2pPr>
            <a:lvl3pPr lvl="2" rtl="0">
              <a:spcBef>
                <a:spcPts val="2000"/>
              </a:spcBef>
              <a:spcAft>
                <a:spcPts val="0"/>
              </a:spcAft>
              <a:buNone/>
              <a:defRPr/>
            </a:lvl3pPr>
            <a:lvl4pPr lvl="3" rtl="0">
              <a:spcBef>
                <a:spcPts val="2000"/>
              </a:spcBef>
              <a:spcAft>
                <a:spcPts val="0"/>
              </a:spcAft>
              <a:buNone/>
              <a:defRPr/>
            </a:lvl4pPr>
            <a:lvl5pPr lvl="4" rtl="0">
              <a:spcBef>
                <a:spcPts val="2000"/>
              </a:spcBef>
              <a:spcAft>
                <a:spcPts val="0"/>
              </a:spcAft>
              <a:buNone/>
              <a:defRPr/>
            </a:lvl5pPr>
            <a:lvl6pPr lvl="5" rtl="0">
              <a:spcBef>
                <a:spcPts val="2000"/>
              </a:spcBef>
              <a:spcAft>
                <a:spcPts val="0"/>
              </a:spcAft>
              <a:buNone/>
              <a:defRPr/>
            </a:lvl6pPr>
            <a:lvl7pPr lvl="6" rtl="0">
              <a:spcBef>
                <a:spcPts val="2000"/>
              </a:spcBef>
              <a:spcAft>
                <a:spcPts val="0"/>
              </a:spcAft>
              <a:buNone/>
              <a:defRPr/>
            </a:lvl7pPr>
            <a:lvl8pPr lvl="7" rtl="0">
              <a:spcBef>
                <a:spcPts val="2000"/>
              </a:spcBef>
              <a:spcAft>
                <a:spcPts val="0"/>
              </a:spcAft>
              <a:buNone/>
              <a:defRPr/>
            </a:lvl8pPr>
            <a:lvl9pPr lvl="8" rtl="0">
              <a:spcBef>
                <a:spcPts val="2000"/>
              </a:spcBef>
              <a:spcAft>
                <a:spcPts val="2000"/>
              </a:spcAft>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APTION_ONLY_1">
    <p:spTree>
      <p:nvGrpSpPr>
        <p:cNvPr id="265" name="Shape 265"/>
        <p:cNvGrpSpPr/>
        <p:nvPr/>
      </p:nvGrpSpPr>
      <p:grpSpPr>
        <a:xfrm>
          <a:off x="0" y="0"/>
          <a:ext cx="0" cy="0"/>
          <a:chOff x="0" y="0"/>
          <a:chExt cx="0" cy="0"/>
        </a:xfrm>
      </p:grpSpPr>
      <p:sp>
        <p:nvSpPr>
          <p:cNvPr id="266" name="Google Shape;266;p22"/>
          <p:cNvSpPr txBox="1"/>
          <p:nvPr>
            <p:ph idx="1" type="body"/>
          </p:nvPr>
        </p:nvSpPr>
        <p:spPr>
          <a:xfrm>
            <a:off x="8302850" y="1971000"/>
            <a:ext cx="7414800" cy="2980800"/>
          </a:xfrm>
          <a:prstGeom prst="rect">
            <a:avLst/>
          </a:prstGeom>
        </p:spPr>
        <p:txBody>
          <a:bodyPr anchorCtr="0" anchor="ctr" bIns="182850" lIns="182850" spcFirstLastPara="1" rIns="182850" wrap="square" tIns="182850">
            <a:noAutofit/>
          </a:bodyPr>
          <a:lstStyle>
            <a:lvl1pPr indent="-228600" lvl="0" marL="457200" rtl="0" algn="r">
              <a:lnSpc>
                <a:spcPct val="100000"/>
              </a:lnSpc>
              <a:spcBef>
                <a:spcPts val="0"/>
              </a:spcBef>
              <a:spcAft>
                <a:spcPts val="0"/>
              </a:spcAft>
              <a:buSzPts val="4800"/>
              <a:buNone/>
              <a:defRPr sz="4400"/>
            </a:lvl1pPr>
          </a:lstStyle>
          <a:p/>
        </p:txBody>
      </p:sp>
      <p:sp>
        <p:nvSpPr>
          <p:cNvPr id="267" name="Google Shape;267;p22"/>
          <p:cNvSpPr txBox="1"/>
          <p:nvPr>
            <p:ph idx="2" type="subTitle"/>
          </p:nvPr>
        </p:nvSpPr>
        <p:spPr>
          <a:xfrm>
            <a:off x="8302943" y="5012895"/>
            <a:ext cx="7414800" cy="838800"/>
          </a:xfrm>
          <a:prstGeom prst="rect">
            <a:avLst/>
          </a:prstGeom>
        </p:spPr>
        <p:txBody>
          <a:bodyPr anchorCtr="0" anchor="t" bIns="182850" lIns="182850" spcFirstLastPara="1" rIns="182850" wrap="square" tIns="182850">
            <a:noAutofit/>
          </a:bodyPr>
          <a:lstStyle>
            <a:lvl1pPr lvl="0" rtl="0" algn="r">
              <a:spcBef>
                <a:spcPts val="0"/>
              </a:spcBef>
              <a:spcAft>
                <a:spcPts val="0"/>
              </a:spcAft>
              <a:buNone/>
              <a:defRPr b="1" sz="3600"/>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268" name="Google Shape;268;p22"/>
          <p:cNvSpPr/>
          <p:nvPr/>
        </p:nvSpPr>
        <p:spPr>
          <a:xfrm flipH="1">
            <a:off x="9271851" y="5824047"/>
            <a:ext cx="9036898" cy="4462792"/>
          </a:xfrm>
          <a:custGeom>
            <a:rect b="b" l="l" r="r" t="t"/>
            <a:pathLst>
              <a:path extrusionOk="0" h="59200" w="102558">
                <a:moveTo>
                  <a:pt x="38904" y="0"/>
                </a:moveTo>
                <a:cubicBezTo>
                  <a:pt x="27235" y="0"/>
                  <a:pt x="12100" y="8198"/>
                  <a:pt x="1" y="17101"/>
                </a:cubicBezTo>
                <a:lnTo>
                  <a:pt x="1" y="59200"/>
                </a:lnTo>
                <a:lnTo>
                  <a:pt x="95619" y="59200"/>
                </a:lnTo>
                <a:cubicBezTo>
                  <a:pt x="101189" y="53300"/>
                  <a:pt x="102557" y="42303"/>
                  <a:pt x="95808" y="33714"/>
                </a:cubicBezTo>
                <a:cubicBezTo>
                  <a:pt x="92171" y="29067"/>
                  <a:pt x="86658" y="27332"/>
                  <a:pt x="80516" y="27332"/>
                </a:cubicBezTo>
                <a:cubicBezTo>
                  <a:pt x="71439" y="27332"/>
                  <a:pt x="60988" y="31121"/>
                  <a:pt x="53190" y="34894"/>
                </a:cubicBezTo>
                <a:cubicBezTo>
                  <a:pt x="49856" y="36507"/>
                  <a:pt x="47141" y="37183"/>
                  <a:pt x="45014" y="37183"/>
                </a:cubicBezTo>
                <a:cubicBezTo>
                  <a:pt x="38803" y="37183"/>
                  <a:pt x="37601" y="31414"/>
                  <a:pt x="40589" y="26351"/>
                </a:cubicBezTo>
                <a:cubicBezTo>
                  <a:pt x="44601" y="19508"/>
                  <a:pt x="59751" y="7473"/>
                  <a:pt x="46630" y="1526"/>
                </a:cubicBezTo>
                <a:cubicBezTo>
                  <a:pt x="44316" y="474"/>
                  <a:pt x="41710" y="0"/>
                  <a:pt x="38904" y="0"/>
                </a:cubicBezTo>
                <a:close/>
              </a:path>
            </a:pathLst>
          </a:custGeom>
          <a:solidFill>
            <a:srgbClr val="F8EDD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 name="Google Shape;269;p22"/>
          <p:cNvSpPr/>
          <p:nvPr/>
        </p:nvSpPr>
        <p:spPr>
          <a:xfrm>
            <a:off x="1060516" y="1372901"/>
            <a:ext cx="5465961" cy="46128"/>
          </a:xfrm>
          <a:custGeom>
            <a:rect b="b" l="l" r="r" t="t"/>
            <a:pathLst>
              <a:path extrusionOk="0" h="615" w="62347">
                <a:moveTo>
                  <a:pt x="284" y="1"/>
                </a:moveTo>
                <a:cubicBezTo>
                  <a:pt x="142" y="1"/>
                  <a:pt x="0" y="142"/>
                  <a:pt x="0" y="284"/>
                </a:cubicBezTo>
                <a:cubicBezTo>
                  <a:pt x="0" y="473"/>
                  <a:pt x="142" y="614"/>
                  <a:pt x="284" y="614"/>
                </a:cubicBezTo>
                <a:lnTo>
                  <a:pt x="62016" y="614"/>
                </a:lnTo>
                <a:cubicBezTo>
                  <a:pt x="62205" y="614"/>
                  <a:pt x="62346" y="473"/>
                  <a:pt x="62346" y="284"/>
                </a:cubicBezTo>
                <a:cubicBezTo>
                  <a:pt x="62346" y="142"/>
                  <a:pt x="62205" y="1"/>
                  <a:pt x="6201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 name="Google Shape;270;p22"/>
          <p:cNvSpPr/>
          <p:nvPr/>
        </p:nvSpPr>
        <p:spPr>
          <a:xfrm>
            <a:off x="4395483" y="1719800"/>
            <a:ext cx="835846" cy="42603"/>
          </a:xfrm>
          <a:custGeom>
            <a:rect b="b" l="l" r="r" t="t"/>
            <a:pathLst>
              <a:path extrusionOk="0" h="568" w="9534">
                <a:moveTo>
                  <a:pt x="331" y="1"/>
                </a:moveTo>
                <a:cubicBezTo>
                  <a:pt x="142" y="1"/>
                  <a:pt x="0" y="143"/>
                  <a:pt x="0" y="284"/>
                </a:cubicBezTo>
                <a:cubicBezTo>
                  <a:pt x="0" y="473"/>
                  <a:pt x="142" y="567"/>
                  <a:pt x="331" y="567"/>
                </a:cubicBezTo>
                <a:lnTo>
                  <a:pt x="9251" y="567"/>
                </a:lnTo>
                <a:cubicBezTo>
                  <a:pt x="9392" y="567"/>
                  <a:pt x="9534" y="473"/>
                  <a:pt x="9534" y="284"/>
                </a:cubicBezTo>
                <a:cubicBezTo>
                  <a:pt x="9534" y="143"/>
                  <a:pt x="9392" y="1"/>
                  <a:pt x="925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 name="Google Shape;271;p22"/>
          <p:cNvSpPr/>
          <p:nvPr/>
        </p:nvSpPr>
        <p:spPr>
          <a:xfrm>
            <a:off x="2326647" y="1719800"/>
            <a:ext cx="1725433" cy="42603"/>
          </a:xfrm>
          <a:custGeom>
            <a:rect b="b" l="l" r="r" t="t"/>
            <a:pathLst>
              <a:path extrusionOk="0" h="568" w="19681">
                <a:moveTo>
                  <a:pt x="331" y="1"/>
                </a:moveTo>
                <a:cubicBezTo>
                  <a:pt x="142" y="1"/>
                  <a:pt x="0" y="143"/>
                  <a:pt x="0" y="284"/>
                </a:cubicBezTo>
                <a:cubicBezTo>
                  <a:pt x="0" y="473"/>
                  <a:pt x="142" y="567"/>
                  <a:pt x="331" y="567"/>
                </a:cubicBezTo>
                <a:lnTo>
                  <a:pt x="19398" y="567"/>
                </a:lnTo>
                <a:cubicBezTo>
                  <a:pt x="19587" y="567"/>
                  <a:pt x="19681" y="473"/>
                  <a:pt x="19681" y="284"/>
                </a:cubicBezTo>
                <a:cubicBezTo>
                  <a:pt x="19681" y="143"/>
                  <a:pt x="19587" y="1"/>
                  <a:pt x="1939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 name="Google Shape;272;p22"/>
          <p:cNvSpPr/>
          <p:nvPr/>
        </p:nvSpPr>
        <p:spPr>
          <a:xfrm>
            <a:off x="11891966" y="8407601"/>
            <a:ext cx="5465961" cy="46128"/>
          </a:xfrm>
          <a:custGeom>
            <a:rect b="b" l="l" r="r" t="t"/>
            <a:pathLst>
              <a:path extrusionOk="0" h="615" w="62347">
                <a:moveTo>
                  <a:pt x="284" y="1"/>
                </a:moveTo>
                <a:cubicBezTo>
                  <a:pt x="142" y="1"/>
                  <a:pt x="0" y="142"/>
                  <a:pt x="0" y="284"/>
                </a:cubicBezTo>
                <a:cubicBezTo>
                  <a:pt x="0" y="473"/>
                  <a:pt x="142" y="614"/>
                  <a:pt x="284" y="614"/>
                </a:cubicBezTo>
                <a:lnTo>
                  <a:pt x="62016" y="614"/>
                </a:lnTo>
                <a:cubicBezTo>
                  <a:pt x="62205" y="614"/>
                  <a:pt x="62346" y="473"/>
                  <a:pt x="62346" y="284"/>
                </a:cubicBezTo>
                <a:cubicBezTo>
                  <a:pt x="62346" y="142"/>
                  <a:pt x="62205" y="1"/>
                  <a:pt x="62016"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 name="Google Shape;273;p22"/>
          <p:cNvSpPr/>
          <p:nvPr/>
        </p:nvSpPr>
        <p:spPr>
          <a:xfrm>
            <a:off x="14848747" y="8034150"/>
            <a:ext cx="1725433" cy="42603"/>
          </a:xfrm>
          <a:custGeom>
            <a:rect b="b" l="l" r="r" t="t"/>
            <a:pathLst>
              <a:path extrusionOk="0" h="568" w="19681">
                <a:moveTo>
                  <a:pt x="331" y="1"/>
                </a:moveTo>
                <a:cubicBezTo>
                  <a:pt x="142" y="1"/>
                  <a:pt x="0" y="143"/>
                  <a:pt x="0" y="284"/>
                </a:cubicBezTo>
                <a:cubicBezTo>
                  <a:pt x="0" y="473"/>
                  <a:pt x="142" y="567"/>
                  <a:pt x="331" y="567"/>
                </a:cubicBezTo>
                <a:lnTo>
                  <a:pt x="19398" y="567"/>
                </a:lnTo>
                <a:cubicBezTo>
                  <a:pt x="19587" y="567"/>
                  <a:pt x="19681" y="473"/>
                  <a:pt x="19681" y="284"/>
                </a:cubicBezTo>
                <a:cubicBezTo>
                  <a:pt x="19681" y="143"/>
                  <a:pt x="19587" y="1"/>
                  <a:pt x="19398"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 name="Google Shape;274;p22"/>
          <p:cNvSpPr/>
          <p:nvPr/>
        </p:nvSpPr>
        <p:spPr>
          <a:xfrm>
            <a:off x="11891947" y="8034150"/>
            <a:ext cx="1725433" cy="42603"/>
          </a:xfrm>
          <a:custGeom>
            <a:rect b="b" l="l" r="r" t="t"/>
            <a:pathLst>
              <a:path extrusionOk="0" h="568" w="19681">
                <a:moveTo>
                  <a:pt x="331" y="1"/>
                </a:moveTo>
                <a:cubicBezTo>
                  <a:pt x="142" y="1"/>
                  <a:pt x="0" y="143"/>
                  <a:pt x="0" y="284"/>
                </a:cubicBezTo>
                <a:cubicBezTo>
                  <a:pt x="0" y="473"/>
                  <a:pt x="142" y="567"/>
                  <a:pt x="331" y="567"/>
                </a:cubicBezTo>
                <a:lnTo>
                  <a:pt x="19398" y="567"/>
                </a:lnTo>
                <a:cubicBezTo>
                  <a:pt x="19587" y="567"/>
                  <a:pt x="19681" y="473"/>
                  <a:pt x="19681" y="284"/>
                </a:cubicBezTo>
                <a:cubicBezTo>
                  <a:pt x="19681" y="143"/>
                  <a:pt x="19587" y="1"/>
                  <a:pt x="19398"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_2">
    <p:spTree>
      <p:nvGrpSpPr>
        <p:cNvPr id="275" name="Shape 275"/>
        <p:cNvGrpSpPr/>
        <p:nvPr/>
      </p:nvGrpSpPr>
      <p:grpSpPr>
        <a:xfrm>
          <a:off x="0" y="0"/>
          <a:ext cx="0" cy="0"/>
          <a:chOff x="0" y="0"/>
          <a:chExt cx="0" cy="0"/>
        </a:xfrm>
      </p:grpSpPr>
      <p:sp>
        <p:nvSpPr>
          <p:cNvPr id="276" name="Google Shape;276;p23"/>
          <p:cNvSpPr/>
          <p:nvPr/>
        </p:nvSpPr>
        <p:spPr>
          <a:xfrm>
            <a:off x="-19100" y="6731746"/>
            <a:ext cx="7199059" cy="3555256"/>
          </a:xfrm>
          <a:custGeom>
            <a:rect b="b" l="l" r="r" t="t"/>
            <a:pathLst>
              <a:path extrusionOk="0" h="59200" w="102558">
                <a:moveTo>
                  <a:pt x="38904" y="0"/>
                </a:moveTo>
                <a:cubicBezTo>
                  <a:pt x="27235" y="0"/>
                  <a:pt x="12100" y="8198"/>
                  <a:pt x="1" y="17101"/>
                </a:cubicBezTo>
                <a:lnTo>
                  <a:pt x="1" y="59200"/>
                </a:lnTo>
                <a:lnTo>
                  <a:pt x="95619" y="59200"/>
                </a:lnTo>
                <a:cubicBezTo>
                  <a:pt x="101189" y="53300"/>
                  <a:pt x="102557" y="42303"/>
                  <a:pt x="95808" y="33714"/>
                </a:cubicBezTo>
                <a:cubicBezTo>
                  <a:pt x="92171" y="29067"/>
                  <a:pt x="86658" y="27332"/>
                  <a:pt x="80516" y="27332"/>
                </a:cubicBezTo>
                <a:cubicBezTo>
                  <a:pt x="71439" y="27332"/>
                  <a:pt x="60988" y="31121"/>
                  <a:pt x="53190" y="34894"/>
                </a:cubicBezTo>
                <a:cubicBezTo>
                  <a:pt x="49856" y="36507"/>
                  <a:pt x="47141" y="37183"/>
                  <a:pt x="45014" y="37183"/>
                </a:cubicBezTo>
                <a:cubicBezTo>
                  <a:pt x="38803" y="37183"/>
                  <a:pt x="37601" y="31414"/>
                  <a:pt x="40589" y="26351"/>
                </a:cubicBezTo>
                <a:cubicBezTo>
                  <a:pt x="44601" y="19508"/>
                  <a:pt x="59751" y="7473"/>
                  <a:pt x="46630" y="1526"/>
                </a:cubicBezTo>
                <a:cubicBezTo>
                  <a:pt x="44316" y="474"/>
                  <a:pt x="41710" y="0"/>
                  <a:pt x="38904"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 name="Google Shape;277;p23"/>
          <p:cNvSpPr/>
          <p:nvPr/>
        </p:nvSpPr>
        <p:spPr>
          <a:xfrm>
            <a:off x="10853707" y="-14846"/>
            <a:ext cx="7455250" cy="5299839"/>
          </a:xfrm>
          <a:custGeom>
            <a:rect b="b" l="l" r="r" t="t"/>
            <a:pathLst>
              <a:path extrusionOk="0" h="85378" w="102746">
                <a:moveTo>
                  <a:pt x="16425" y="0"/>
                </a:moveTo>
                <a:cubicBezTo>
                  <a:pt x="5805" y="15339"/>
                  <a:pt x="0" y="34170"/>
                  <a:pt x="10289" y="42288"/>
                </a:cubicBezTo>
                <a:cubicBezTo>
                  <a:pt x="14540" y="45628"/>
                  <a:pt x="19564" y="46716"/>
                  <a:pt x="25037" y="46716"/>
                </a:cubicBezTo>
                <a:cubicBezTo>
                  <a:pt x="35275" y="46716"/>
                  <a:pt x="47087" y="42908"/>
                  <a:pt x="58353" y="42908"/>
                </a:cubicBezTo>
                <a:cubicBezTo>
                  <a:pt x="63533" y="42908"/>
                  <a:pt x="68599" y="43713"/>
                  <a:pt x="73343" y="46063"/>
                </a:cubicBezTo>
                <a:cubicBezTo>
                  <a:pt x="93873" y="56258"/>
                  <a:pt x="84434" y="76410"/>
                  <a:pt x="99631" y="84528"/>
                </a:cubicBezTo>
                <a:cubicBezTo>
                  <a:pt x="100669" y="85094"/>
                  <a:pt x="101707" y="85378"/>
                  <a:pt x="102746" y="85378"/>
                </a:cubicBezTo>
                <a:lnTo>
                  <a:pt x="102746" y="0"/>
                </a:lnTo>
                <a:close/>
              </a:path>
            </a:pathLst>
          </a:custGeom>
          <a:solidFill>
            <a:srgbClr val="F8EDD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 name="Google Shape;278;p23"/>
          <p:cNvSpPr/>
          <p:nvPr/>
        </p:nvSpPr>
        <p:spPr>
          <a:xfrm>
            <a:off x="15504883" y="757750"/>
            <a:ext cx="835846" cy="42603"/>
          </a:xfrm>
          <a:custGeom>
            <a:rect b="b" l="l" r="r" t="t"/>
            <a:pathLst>
              <a:path extrusionOk="0" h="568" w="9534">
                <a:moveTo>
                  <a:pt x="331" y="1"/>
                </a:moveTo>
                <a:cubicBezTo>
                  <a:pt x="142" y="1"/>
                  <a:pt x="0" y="143"/>
                  <a:pt x="0" y="284"/>
                </a:cubicBezTo>
                <a:cubicBezTo>
                  <a:pt x="0" y="473"/>
                  <a:pt x="142" y="567"/>
                  <a:pt x="331" y="567"/>
                </a:cubicBezTo>
                <a:lnTo>
                  <a:pt x="9251" y="567"/>
                </a:lnTo>
                <a:cubicBezTo>
                  <a:pt x="9392" y="567"/>
                  <a:pt x="9534" y="473"/>
                  <a:pt x="9534" y="284"/>
                </a:cubicBezTo>
                <a:cubicBezTo>
                  <a:pt x="9534" y="143"/>
                  <a:pt x="9392" y="1"/>
                  <a:pt x="9251"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 name="Google Shape;279;p23"/>
          <p:cNvSpPr/>
          <p:nvPr/>
        </p:nvSpPr>
        <p:spPr>
          <a:xfrm>
            <a:off x="-19103" y="8830626"/>
            <a:ext cx="4344575" cy="46053"/>
          </a:xfrm>
          <a:custGeom>
            <a:rect b="b" l="l" r="r" t="t"/>
            <a:pathLst>
              <a:path extrusionOk="0" h="614" w="49556">
                <a:moveTo>
                  <a:pt x="330" y="0"/>
                </a:moveTo>
                <a:cubicBezTo>
                  <a:pt x="142" y="0"/>
                  <a:pt x="0" y="142"/>
                  <a:pt x="0" y="331"/>
                </a:cubicBezTo>
                <a:cubicBezTo>
                  <a:pt x="0" y="472"/>
                  <a:pt x="142" y="614"/>
                  <a:pt x="330" y="614"/>
                </a:cubicBezTo>
                <a:lnTo>
                  <a:pt x="49556" y="614"/>
                </a:lnTo>
                <a:lnTo>
                  <a:pt x="4955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 name="Google Shape;280;p23"/>
          <p:cNvSpPr/>
          <p:nvPr/>
        </p:nvSpPr>
        <p:spPr>
          <a:xfrm>
            <a:off x="2980701" y="8504954"/>
            <a:ext cx="1344770" cy="46053"/>
          </a:xfrm>
          <a:custGeom>
            <a:rect b="b" l="l" r="r" t="t"/>
            <a:pathLst>
              <a:path extrusionOk="0" h="614" w="15339">
                <a:moveTo>
                  <a:pt x="283" y="0"/>
                </a:moveTo>
                <a:cubicBezTo>
                  <a:pt x="142" y="0"/>
                  <a:pt x="0" y="142"/>
                  <a:pt x="0" y="283"/>
                </a:cubicBezTo>
                <a:cubicBezTo>
                  <a:pt x="0" y="472"/>
                  <a:pt x="142" y="614"/>
                  <a:pt x="283" y="614"/>
                </a:cubicBezTo>
                <a:lnTo>
                  <a:pt x="15339" y="614"/>
                </a:lnTo>
                <a:lnTo>
                  <a:pt x="1533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 name="Google Shape;281;p23"/>
          <p:cNvSpPr/>
          <p:nvPr/>
        </p:nvSpPr>
        <p:spPr>
          <a:xfrm>
            <a:off x="13964397" y="1145126"/>
            <a:ext cx="4344575" cy="46053"/>
          </a:xfrm>
          <a:custGeom>
            <a:rect b="b" l="l" r="r" t="t"/>
            <a:pathLst>
              <a:path extrusionOk="0" h="614" w="49556">
                <a:moveTo>
                  <a:pt x="330" y="0"/>
                </a:moveTo>
                <a:cubicBezTo>
                  <a:pt x="142" y="0"/>
                  <a:pt x="0" y="142"/>
                  <a:pt x="0" y="331"/>
                </a:cubicBezTo>
                <a:cubicBezTo>
                  <a:pt x="0" y="472"/>
                  <a:pt x="142" y="614"/>
                  <a:pt x="330" y="614"/>
                </a:cubicBezTo>
                <a:lnTo>
                  <a:pt x="49556" y="614"/>
                </a:lnTo>
                <a:lnTo>
                  <a:pt x="49556"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 name="Google Shape;282;p23"/>
          <p:cNvSpPr txBox="1"/>
          <p:nvPr>
            <p:ph type="title"/>
          </p:nvPr>
        </p:nvSpPr>
        <p:spPr>
          <a:xfrm>
            <a:off x="623400" y="876624"/>
            <a:ext cx="170412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83" name="Google Shape;283;p23"/>
          <p:cNvSpPr txBox="1"/>
          <p:nvPr>
            <p:ph idx="1" type="subTitle"/>
          </p:nvPr>
        </p:nvSpPr>
        <p:spPr>
          <a:xfrm>
            <a:off x="2177898" y="2813950"/>
            <a:ext cx="4125000" cy="938400"/>
          </a:xfrm>
          <a:prstGeom prst="rect">
            <a:avLst/>
          </a:prstGeom>
        </p:spPr>
        <p:txBody>
          <a:bodyPr anchorCtr="0" anchor="t" bIns="182850" lIns="182850" spcFirstLastPara="1" rIns="182850" wrap="square" tIns="182850">
            <a:noAutofit/>
          </a:bodyPr>
          <a:lstStyle>
            <a:lvl1pPr lvl="0" rtl="0" algn="r">
              <a:spcBef>
                <a:spcPts val="0"/>
              </a:spcBef>
              <a:spcAft>
                <a:spcPts val="0"/>
              </a:spcAft>
              <a:buNone/>
              <a:defRPr b="1" sz="3600">
                <a:solidFill>
                  <a:schemeClr val="accent1"/>
                </a:solidFill>
              </a:defRPr>
            </a:lvl1pPr>
            <a:lvl2pPr lvl="1" rtl="0" algn="r">
              <a:spcBef>
                <a:spcPts val="0"/>
              </a:spcBef>
              <a:spcAft>
                <a:spcPts val="0"/>
              </a:spcAft>
              <a:buNone/>
              <a:defRPr b="1" sz="3600">
                <a:solidFill>
                  <a:schemeClr val="accent1"/>
                </a:solidFill>
              </a:defRPr>
            </a:lvl2pPr>
            <a:lvl3pPr lvl="2" rtl="0" algn="r">
              <a:spcBef>
                <a:spcPts val="0"/>
              </a:spcBef>
              <a:spcAft>
                <a:spcPts val="0"/>
              </a:spcAft>
              <a:buNone/>
              <a:defRPr b="1" sz="3600">
                <a:solidFill>
                  <a:schemeClr val="accent1"/>
                </a:solidFill>
              </a:defRPr>
            </a:lvl3pPr>
            <a:lvl4pPr lvl="3" rtl="0" algn="r">
              <a:spcBef>
                <a:spcPts val="0"/>
              </a:spcBef>
              <a:spcAft>
                <a:spcPts val="0"/>
              </a:spcAft>
              <a:buNone/>
              <a:defRPr b="1" sz="3600">
                <a:solidFill>
                  <a:schemeClr val="accent1"/>
                </a:solidFill>
              </a:defRPr>
            </a:lvl4pPr>
            <a:lvl5pPr lvl="4" rtl="0" algn="r">
              <a:spcBef>
                <a:spcPts val="0"/>
              </a:spcBef>
              <a:spcAft>
                <a:spcPts val="0"/>
              </a:spcAft>
              <a:buNone/>
              <a:defRPr b="1" sz="3600">
                <a:solidFill>
                  <a:schemeClr val="accent1"/>
                </a:solidFill>
              </a:defRPr>
            </a:lvl5pPr>
            <a:lvl6pPr lvl="5" rtl="0" algn="r">
              <a:spcBef>
                <a:spcPts val="0"/>
              </a:spcBef>
              <a:spcAft>
                <a:spcPts val="0"/>
              </a:spcAft>
              <a:buNone/>
              <a:defRPr b="1" sz="3600">
                <a:solidFill>
                  <a:schemeClr val="accent1"/>
                </a:solidFill>
              </a:defRPr>
            </a:lvl6pPr>
            <a:lvl7pPr lvl="6" rtl="0" algn="r">
              <a:spcBef>
                <a:spcPts val="0"/>
              </a:spcBef>
              <a:spcAft>
                <a:spcPts val="0"/>
              </a:spcAft>
              <a:buNone/>
              <a:defRPr b="1" sz="3600">
                <a:solidFill>
                  <a:schemeClr val="accent1"/>
                </a:solidFill>
              </a:defRPr>
            </a:lvl7pPr>
            <a:lvl8pPr lvl="7" rtl="0" algn="r">
              <a:spcBef>
                <a:spcPts val="0"/>
              </a:spcBef>
              <a:spcAft>
                <a:spcPts val="0"/>
              </a:spcAft>
              <a:buNone/>
              <a:defRPr b="1" sz="3600">
                <a:solidFill>
                  <a:schemeClr val="accent1"/>
                </a:solidFill>
              </a:defRPr>
            </a:lvl8pPr>
            <a:lvl9pPr lvl="8" rtl="0" algn="r">
              <a:spcBef>
                <a:spcPts val="0"/>
              </a:spcBef>
              <a:spcAft>
                <a:spcPts val="0"/>
              </a:spcAft>
              <a:buNone/>
              <a:defRPr b="1" sz="3600">
                <a:solidFill>
                  <a:schemeClr val="accent1"/>
                </a:solidFill>
              </a:defRPr>
            </a:lvl9pPr>
          </a:lstStyle>
          <a:p/>
        </p:txBody>
      </p:sp>
      <p:sp>
        <p:nvSpPr>
          <p:cNvPr id="284" name="Google Shape;284;p23"/>
          <p:cNvSpPr txBox="1"/>
          <p:nvPr>
            <p:ph idx="2" type="subTitle"/>
          </p:nvPr>
        </p:nvSpPr>
        <p:spPr>
          <a:xfrm>
            <a:off x="2177950" y="3432147"/>
            <a:ext cx="4125000" cy="1715400"/>
          </a:xfrm>
          <a:prstGeom prst="rect">
            <a:avLst/>
          </a:prstGeom>
        </p:spPr>
        <p:txBody>
          <a:bodyPr anchorCtr="0" anchor="t" bIns="182850" lIns="182850" spcFirstLastPara="1" rIns="182850" wrap="square" tIns="182850">
            <a:noAutofit/>
          </a:bodyPr>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285" name="Google Shape;285;p23"/>
          <p:cNvSpPr txBox="1"/>
          <p:nvPr>
            <p:ph idx="3" type="subTitle"/>
          </p:nvPr>
        </p:nvSpPr>
        <p:spPr>
          <a:xfrm>
            <a:off x="2177898" y="5879289"/>
            <a:ext cx="4125000" cy="935400"/>
          </a:xfrm>
          <a:prstGeom prst="rect">
            <a:avLst/>
          </a:prstGeom>
        </p:spPr>
        <p:txBody>
          <a:bodyPr anchorCtr="0" anchor="t" bIns="182850" lIns="182850" spcFirstLastPara="1" rIns="182850" wrap="square" tIns="182850">
            <a:noAutofit/>
          </a:bodyPr>
          <a:lstStyle>
            <a:lvl1pPr lvl="0" rtl="0" algn="r">
              <a:spcBef>
                <a:spcPts val="0"/>
              </a:spcBef>
              <a:spcAft>
                <a:spcPts val="0"/>
              </a:spcAft>
              <a:buNone/>
              <a:defRPr b="1" sz="3600">
                <a:solidFill>
                  <a:schemeClr val="accent1"/>
                </a:solidFill>
              </a:defRPr>
            </a:lvl1pPr>
            <a:lvl2pPr lvl="1" rtl="0" algn="r">
              <a:spcBef>
                <a:spcPts val="0"/>
              </a:spcBef>
              <a:spcAft>
                <a:spcPts val="0"/>
              </a:spcAft>
              <a:buNone/>
              <a:defRPr b="1" sz="3600">
                <a:solidFill>
                  <a:schemeClr val="accent1"/>
                </a:solidFill>
              </a:defRPr>
            </a:lvl2pPr>
            <a:lvl3pPr lvl="2" rtl="0" algn="r">
              <a:spcBef>
                <a:spcPts val="0"/>
              </a:spcBef>
              <a:spcAft>
                <a:spcPts val="0"/>
              </a:spcAft>
              <a:buNone/>
              <a:defRPr b="1" sz="3600">
                <a:solidFill>
                  <a:schemeClr val="accent1"/>
                </a:solidFill>
              </a:defRPr>
            </a:lvl3pPr>
            <a:lvl4pPr lvl="3" rtl="0" algn="r">
              <a:spcBef>
                <a:spcPts val="0"/>
              </a:spcBef>
              <a:spcAft>
                <a:spcPts val="0"/>
              </a:spcAft>
              <a:buNone/>
              <a:defRPr b="1" sz="3600">
                <a:solidFill>
                  <a:schemeClr val="accent1"/>
                </a:solidFill>
              </a:defRPr>
            </a:lvl4pPr>
            <a:lvl5pPr lvl="4" rtl="0" algn="r">
              <a:spcBef>
                <a:spcPts val="0"/>
              </a:spcBef>
              <a:spcAft>
                <a:spcPts val="0"/>
              </a:spcAft>
              <a:buNone/>
              <a:defRPr b="1" sz="3600">
                <a:solidFill>
                  <a:schemeClr val="accent1"/>
                </a:solidFill>
              </a:defRPr>
            </a:lvl5pPr>
            <a:lvl6pPr lvl="5" rtl="0" algn="r">
              <a:spcBef>
                <a:spcPts val="0"/>
              </a:spcBef>
              <a:spcAft>
                <a:spcPts val="0"/>
              </a:spcAft>
              <a:buNone/>
              <a:defRPr b="1" sz="3600">
                <a:solidFill>
                  <a:schemeClr val="accent1"/>
                </a:solidFill>
              </a:defRPr>
            </a:lvl6pPr>
            <a:lvl7pPr lvl="6" rtl="0" algn="r">
              <a:spcBef>
                <a:spcPts val="0"/>
              </a:spcBef>
              <a:spcAft>
                <a:spcPts val="0"/>
              </a:spcAft>
              <a:buNone/>
              <a:defRPr b="1" sz="3600">
                <a:solidFill>
                  <a:schemeClr val="accent1"/>
                </a:solidFill>
              </a:defRPr>
            </a:lvl7pPr>
            <a:lvl8pPr lvl="7" rtl="0" algn="r">
              <a:spcBef>
                <a:spcPts val="0"/>
              </a:spcBef>
              <a:spcAft>
                <a:spcPts val="0"/>
              </a:spcAft>
              <a:buNone/>
              <a:defRPr b="1" sz="3600">
                <a:solidFill>
                  <a:schemeClr val="accent1"/>
                </a:solidFill>
              </a:defRPr>
            </a:lvl8pPr>
            <a:lvl9pPr lvl="8" rtl="0" algn="r">
              <a:spcBef>
                <a:spcPts val="0"/>
              </a:spcBef>
              <a:spcAft>
                <a:spcPts val="0"/>
              </a:spcAft>
              <a:buNone/>
              <a:defRPr b="1" sz="3600">
                <a:solidFill>
                  <a:schemeClr val="accent1"/>
                </a:solidFill>
              </a:defRPr>
            </a:lvl9pPr>
          </a:lstStyle>
          <a:p/>
        </p:txBody>
      </p:sp>
      <p:sp>
        <p:nvSpPr>
          <p:cNvPr id="286" name="Google Shape;286;p23"/>
          <p:cNvSpPr txBox="1"/>
          <p:nvPr>
            <p:ph idx="4" type="subTitle"/>
          </p:nvPr>
        </p:nvSpPr>
        <p:spPr>
          <a:xfrm>
            <a:off x="2177750" y="6497855"/>
            <a:ext cx="4125000" cy="1715400"/>
          </a:xfrm>
          <a:prstGeom prst="rect">
            <a:avLst/>
          </a:prstGeom>
        </p:spPr>
        <p:txBody>
          <a:bodyPr anchorCtr="0" anchor="t" bIns="182850" lIns="182850" spcFirstLastPara="1" rIns="182850" wrap="square" tIns="182850">
            <a:noAutofit/>
          </a:bodyPr>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287" name="Google Shape;287;p23"/>
          <p:cNvSpPr txBox="1"/>
          <p:nvPr>
            <p:ph idx="5" type="subTitle"/>
          </p:nvPr>
        </p:nvSpPr>
        <p:spPr>
          <a:xfrm>
            <a:off x="11985103" y="2813950"/>
            <a:ext cx="4125000" cy="938400"/>
          </a:xfrm>
          <a:prstGeom prst="rect">
            <a:avLst/>
          </a:prstGeom>
        </p:spPr>
        <p:txBody>
          <a:bodyPr anchorCtr="0" anchor="t" bIns="182850" lIns="182850" spcFirstLastPara="1" rIns="182850" wrap="square" tIns="182850">
            <a:noAutofit/>
          </a:bodyPr>
          <a:lstStyle>
            <a:lvl1pPr lvl="0" rtl="0">
              <a:spcBef>
                <a:spcPts val="0"/>
              </a:spcBef>
              <a:spcAft>
                <a:spcPts val="0"/>
              </a:spcAft>
              <a:buNone/>
              <a:defRPr b="1" sz="3600">
                <a:solidFill>
                  <a:schemeClr val="accent1"/>
                </a:solidFill>
              </a:defRPr>
            </a:lvl1pPr>
            <a:lvl2pPr lvl="1" rtl="0">
              <a:spcBef>
                <a:spcPts val="0"/>
              </a:spcBef>
              <a:spcAft>
                <a:spcPts val="0"/>
              </a:spcAft>
              <a:buNone/>
              <a:defRPr b="1" sz="3600">
                <a:solidFill>
                  <a:schemeClr val="accent1"/>
                </a:solidFill>
              </a:defRPr>
            </a:lvl2pPr>
            <a:lvl3pPr lvl="2" rtl="0">
              <a:spcBef>
                <a:spcPts val="0"/>
              </a:spcBef>
              <a:spcAft>
                <a:spcPts val="0"/>
              </a:spcAft>
              <a:buNone/>
              <a:defRPr b="1" sz="3600">
                <a:solidFill>
                  <a:schemeClr val="accent1"/>
                </a:solidFill>
              </a:defRPr>
            </a:lvl3pPr>
            <a:lvl4pPr lvl="3" rtl="0">
              <a:spcBef>
                <a:spcPts val="0"/>
              </a:spcBef>
              <a:spcAft>
                <a:spcPts val="0"/>
              </a:spcAft>
              <a:buNone/>
              <a:defRPr b="1" sz="3600">
                <a:solidFill>
                  <a:schemeClr val="accent1"/>
                </a:solidFill>
              </a:defRPr>
            </a:lvl4pPr>
            <a:lvl5pPr lvl="4" rtl="0">
              <a:spcBef>
                <a:spcPts val="0"/>
              </a:spcBef>
              <a:spcAft>
                <a:spcPts val="0"/>
              </a:spcAft>
              <a:buNone/>
              <a:defRPr b="1" sz="3600">
                <a:solidFill>
                  <a:schemeClr val="accent1"/>
                </a:solidFill>
              </a:defRPr>
            </a:lvl5pPr>
            <a:lvl6pPr lvl="5" rtl="0">
              <a:spcBef>
                <a:spcPts val="0"/>
              </a:spcBef>
              <a:spcAft>
                <a:spcPts val="0"/>
              </a:spcAft>
              <a:buNone/>
              <a:defRPr b="1" sz="3600">
                <a:solidFill>
                  <a:schemeClr val="accent1"/>
                </a:solidFill>
              </a:defRPr>
            </a:lvl6pPr>
            <a:lvl7pPr lvl="6" rtl="0">
              <a:spcBef>
                <a:spcPts val="0"/>
              </a:spcBef>
              <a:spcAft>
                <a:spcPts val="0"/>
              </a:spcAft>
              <a:buNone/>
              <a:defRPr b="1" sz="3600">
                <a:solidFill>
                  <a:schemeClr val="accent1"/>
                </a:solidFill>
              </a:defRPr>
            </a:lvl7pPr>
            <a:lvl8pPr lvl="7" rtl="0">
              <a:spcBef>
                <a:spcPts val="0"/>
              </a:spcBef>
              <a:spcAft>
                <a:spcPts val="0"/>
              </a:spcAft>
              <a:buNone/>
              <a:defRPr b="1" sz="3600">
                <a:solidFill>
                  <a:schemeClr val="accent1"/>
                </a:solidFill>
              </a:defRPr>
            </a:lvl8pPr>
            <a:lvl9pPr lvl="8" rtl="0">
              <a:spcBef>
                <a:spcPts val="0"/>
              </a:spcBef>
              <a:spcAft>
                <a:spcPts val="0"/>
              </a:spcAft>
              <a:buNone/>
              <a:defRPr b="1" sz="3600">
                <a:solidFill>
                  <a:schemeClr val="accent1"/>
                </a:solidFill>
              </a:defRPr>
            </a:lvl9pPr>
          </a:lstStyle>
          <a:p/>
        </p:txBody>
      </p:sp>
      <p:sp>
        <p:nvSpPr>
          <p:cNvPr id="288" name="Google Shape;288;p23"/>
          <p:cNvSpPr txBox="1"/>
          <p:nvPr>
            <p:ph idx="6" type="subTitle"/>
          </p:nvPr>
        </p:nvSpPr>
        <p:spPr>
          <a:xfrm>
            <a:off x="11985094" y="3432147"/>
            <a:ext cx="4125000" cy="1715400"/>
          </a:xfrm>
          <a:prstGeom prst="rect">
            <a:avLst/>
          </a:prstGeom>
        </p:spPr>
        <p:txBody>
          <a:bodyPr anchorCtr="0" anchor="t" bIns="182850" lIns="182850" spcFirstLastPara="1" rIns="182850" wrap="square" tIns="18285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3"/>
          <p:cNvSpPr txBox="1"/>
          <p:nvPr>
            <p:ph idx="7" type="subTitle"/>
          </p:nvPr>
        </p:nvSpPr>
        <p:spPr>
          <a:xfrm>
            <a:off x="11985103" y="5879289"/>
            <a:ext cx="4125000" cy="935400"/>
          </a:xfrm>
          <a:prstGeom prst="rect">
            <a:avLst/>
          </a:prstGeom>
        </p:spPr>
        <p:txBody>
          <a:bodyPr anchorCtr="0" anchor="t" bIns="182850" lIns="182850" spcFirstLastPara="1" rIns="182850" wrap="square" tIns="182850">
            <a:noAutofit/>
          </a:bodyPr>
          <a:lstStyle>
            <a:lvl1pPr lvl="0" rtl="0">
              <a:spcBef>
                <a:spcPts val="0"/>
              </a:spcBef>
              <a:spcAft>
                <a:spcPts val="0"/>
              </a:spcAft>
              <a:buNone/>
              <a:defRPr b="1" sz="3600">
                <a:solidFill>
                  <a:schemeClr val="accent1"/>
                </a:solidFill>
              </a:defRPr>
            </a:lvl1pPr>
            <a:lvl2pPr lvl="1" rtl="0">
              <a:spcBef>
                <a:spcPts val="0"/>
              </a:spcBef>
              <a:spcAft>
                <a:spcPts val="0"/>
              </a:spcAft>
              <a:buNone/>
              <a:defRPr b="1" sz="3600">
                <a:solidFill>
                  <a:schemeClr val="accent1"/>
                </a:solidFill>
              </a:defRPr>
            </a:lvl2pPr>
            <a:lvl3pPr lvl="2" rtl="0">
              <a:spcBef>
                <a:spcPts val="0"/>
              </a:spcBef>
              <a:spcAft>
                <a:spcPts val="0"/>
              </a:spcAft>
              <a:buNone/>
              <a:defRPr b="1" sz="3600">
                <a:solidFill>
                  <a:schemeClr val="accent1"/>
                </a:solidFill>
              </a:defRPr>
            </a:lvl3pPr>
            <a:lvl4pPr lvl="3" rtl="0">
              <a:spcBef>
                <a:spcPts val="0"/>
              </a:spcBef>
              <a:spcAft>
                <a:spcPts val="0"/>
              </a:spcAft>
              <a:buNone/>
              <a:defRPr b="1" sz="3600">
                <a:solidFill>
                  <a:schemeClr val="accent1"/>
                </a:solidFill>
              </a:defRPr>
            </a:lvl4pPr>
            <a:lvl5pPr lvl="4" rtl="0">
              <a:spcBef>
                <a:spcPts val="0"/>
              </a:spcBef>
              <a:spcAft>
                <a:spcPts val="0"/>
              </a:spcAft>
              <a:buNone/>
              <a:defRPr b="1" sz="3600">
                <a:solidFill>
                  <a:schemeClr val="accent1"/>
                </a:solidFill>
              </a:defRPr>
            </a:lvl5pPr>
            <a:lvl6pPr lvl="5" rtl="0">
              <a:spcBef>
                <a:spcPts val="0"/>
              </a:spcBef>
              <a:spcAft>
                <a:spcPts val="0"/>
              </a:spcAft>
              <a:buNone/>
              <a:defRPr b="1" sz="3600">
                <a:solidFill>
                  <a:schemeClr val="accent1"/>
                </a:solidFill>
              </a:defRPr>
            </a:lvl6pPr>
            <a:lvl7pPr lvl="6" rtl="0">
              <a:spcBef>
                <a:spcPts val="0"/>
              </a:spcBef>
              <a:spcAft>
                <a:spcPts val="0"/>
              </a:spcAft>
              <a:buNone/>
              <a:defRPr b="1" sz="3600">
                <a:solidFill>
                  <a:schemeClr val="accent1"/>
                </a:solidFill>
              </a:defRPr>
            </a:lvl7pPr>
            <a:lvl8pPr lvl="7" rtl="0">
              <a:spcBef>
                <a:spcPts val="0"/>
              </a:spcBef>
              <a:spcAft>
                <a:spcPts val="0"/>
              </a:spcAft>
              <a:buNone/>
              <a:defRPr b="1" sz="3600">
                <a:solidFill>
                  <a:schemeClr val="accent1"/>
                </a:solidFill>
              </a:defRPr>
            </a:lvl8pPr>
            <a:lvl9pPr lvl="8" rtl="0">
              <a:spcBef>
                <a:spcPts val="0"/>
              </a:spcBef>
              <a:spcAft>
                <a:spcPts val="0"/>
              </a:spcAft>
              <a:buNone/>
              <a:defRPr b="1" sz="3600">
                <a:solidFill>
                  <a:schemeClr val="accent1"/>
                </a:solidFill>
              </a:defRPr>
            </a:lvl9pPr>
          </a:lstStyle>
          <a:p/>
        </p:txBody>
      </p:sp>
      <p:sp>
        <p:nvSpPr>
          <p:cNvPr id="290" name="Google Shape;290;p23"/>
          <p:cNvSpPr txBox="1"/>
          <p:nvPr>
            <p:ph idx="8" type="subTitle"/>
          </p:nvPr>
        </p:nvSpPr>
        <p:spPr>
          <a:xfrm>
            <a:off x="11985103" y="6497855"/>
            <a:ext cx="4125000" cy="1715400"/>
          </a:xfrm>
          <a:prstGeom prst="rect">
            <a:avLst/>
          </a:prstGeom>
        </p:spPr>
        <p:txBody>
          <a:bodyPr anchorCtr="0" anchor="t" bIns="182850" lIns="182850" spcFirstLastPara="1" rIns="182850" wrap="square" tIns="18285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2">
  <p:cSld name="ONE_COLUMN_TEXT_1_1">
    <p:spTree>
      <p:nvGrpSpPr>
        <p:cNvPr id="291" name="Shape 291"/>
        <p:cNvGrpSpPr/>
        <p:nvPr/>
      </p:nvGrpSpPr>
      <p:grpSpPr>
        <a:xfrm>
          <a:off x="0" y="0"/>
          <a:ext cx="0" cy="0"/>
          <a:chOff x="0" y="0"/>
          <a:chExt cx="0" cy="0"/>
        </a:xfrm>
      </p:grpSpPr>
      <p:sp>
        <p:nvSpPr>
          <p:cNvPr id="292" name="Google Shape;292;p24"/>
          <p:cNvSpPr/>
          <p:nvPr/>
        </p:nvSpPr>
        <p:spPr>
          <a:xfrm flipH="1">
            <a:off x="13266031" y="6"/>
            <a:ext cx="5021991" cy="4879488"/>
          </a:xfrm>
          <a:custGeom>
            <a:rect b="b" l="l" r="r" t="t"/>
            <a:pathLst>
              <a:path extrusionOk="0" h="58416" w="60122">
                <a:moveTo>
                  <a:pt x="29890" y="0"/>
                </a:moveTo>
                <a:cubicBezTo>
                  <a:pt x="23999" y="4709"/>
                  <a:pt x="23180" y="15855"/>
                  <a:pt x="18130" y="22134"/>
                </a:cubicBezTo>
                <a:cubicBezTo>
                  <a:pt x="14316" y="26876"/>
                  <a:pt x="7441" y="31081"/>
                  <a:pt x="1999" y="31081"/>
                </a:cubicBezTo>
                <a:cubicBezTo>
                  <a:pt x="1307" y="31081"/>
                  <a:pt x="637" y="31012"/>
                  <a:pt x="0" y="30869"/>
                </a:cubicBezTo>
                <a:lnTo>
                  <a:pt x="0" y="58416"/>
                </a:lnTo>
                <a:cubicBezTo>
                  <a:pt x="4845" y="52752"/>
                  <a:pt x="11169" y="48566"/>
                  <a:pt x="17675" y="44927"/>
                </a:cubicBezTo>
                <a:cubicBezTo>
                  <a:pt x="25136" y="40764"/>
                  <a:pt x="32802" y="37010"/>
                  <a:pt x="39944" y="32279"/>
                </a:cubicBezTo>
                <a:cubicBezTo>
                  <a:pt x="46791" y="27729"/>
                  <a:pt x="53274" y="22111"/>
                  <a:pt x="57005" y="14650"/>
                </a:cubicBezTo>
                <a:cubicBezTo>
                  <a:pt x="59098" y="10464"/>
                  <a:pt x="60121" y="5846"/>
                  <a:pt x="59712" y="1183"/>
                </a:cubicBezTo>
                <a:cubicBezTo>
                  <a:pt x="59666" y="796"/>
                  <a:pt x="59621" y="387"/>
                  <a:pt x="59553"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 name="Google Shape;293;p24"/>
          <p:cNvSpPr/>
          <p:nvPr/>
        </p:nvSpPr>
        <p:spPr>
          <a:xfrm>
            <a:off x="0" y="6016200"/>
            <a:ext cx="8440371" cy="4270740"/>
          </a:xfrm>
          <a:custGeom>
            <a:rect b="b" l="l" r="r" t="t"/>
            <a:pathLst>
              <a:path extrusionOk="0" h="27751" w="54845">
                <a:moveTo>
                  <a:pt x="36958" y="1"/>
                </a:moveTo>
                <a:cubicBezTo>
                  <a:pt x="30467" y="1"/>
                  <a:pt x="25135" y="5293"/>
                  <a:pt x="17038" y="7232"/>
                </a:cubicBezTo>
                <a:cubicBezTo>
                  <a:pt x="14361" y="7869"/>
                  <a:pt x="11971" y="8110"/>
                  <a:pt x="9889" y="8110"/>
                </a:cubicBezTo>
                <a:cubicBezTo>
                  <a:pt x="3495" y="8110"/>
                  <a:pt x="0" y="5845"/>
                  <a:pt x="0" y="5845"/>
                </a:cubicBezTo>
                <a:lnTo>
                  <a:pt x="0" y="27751"/>
                </a:lnTo>
                <a:lnTo>
                  <a:pt x="40604" y="27751"/>
                </a:lnTo>
                <a:cubicBezTo>
                  <a:pt x="48634" y="22974"/>
                  <a:pt x="54844" y="8688"/>
                  <a:pt x="44335" y="2296"/>
                </a:cubicBezTo>
                <a:cubicBezTo>
                  <a:pt x="41624" y="644"/>
                  <a:pt x="39221" y="1"/>
                  <a:pt x="36958" y="1"/>
                </a:cubicBezTo>
                <a:close/>
              </a:path>
            </a:pathLst>
          </a:custGeom>
          <a:solidFill>
            <a:srgbClr val="F8EDD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 name="Google Shape;294;p24"/>
          <p:cNvSpPr/>
          <p:nvPr/>
        </p:nvSpPr>
        <p:spPr>
          <a:xfrm flipH="1">
            <a:off x="143" y="570451"/>
            <a:ext cx="5465961" cy="46128"/>
          </a:xfrm>
          <a:custGeom>
            <a:rect b="b" l="l" r="r" t="t"/>
            <a:pathLst>
              <a:path extrusionOk="0" h="615" w="62347">
                <a:moveTo>
                  <a:pt x="284" y="1"/>
                </a:moveTo>
                <a:cubicBezTo>
                  <a:pt x="142" y="1"/>
                  <a:pt x="0" y="142"/>
                  <a:pt x="0" y="284"/>
                </a:cubicBezTo>
                <a:cubicBezTo>
                  <a:pt x="0" y="473"/>
                  <a:pt x="142" y="614"/>
                  <a:pt x="284" y="614"/>
                </a:cubicBezTo>
                <a:lnTo>
                  <a:pt x="62016" y="614"/>
                </a:lnTo>
                <a:cubicBezTo>
                  <a:pt x="62205" y="614"/>
                  <a:pt x="62346" y="473"/>
                  <a:pt x="62346" y="284"/>
                </a:cubicBezTo>
                <a:cubicBezTo>
                  <a:pt x="62346" y="142"/>
                  <a:pt x="62205" y="1"/>
                  <a:pt x="62016"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 name="Google Shape;295;p24"/>
          <p:cNvSpPr/>
          <p:nvPr/>
        </p:nvSpPr>
        <p:spPr>
          <a:xfrm flipH="1">
            <a:off x="142" y="8369750"/>
            <a:ext cx="835846" cy="42603"/>
          </a:xfrm>
          <a:custGeom>
            <a:rect b="b" l="l" r="r" t="t"/>
            <a:pathLst>
              <a:path extrusionOk="0" h="568" w="9534">
                <a:moveTo>
                  <a:pt x="331" y="1"/>
                </a:moveTo>
                <a:cubicBezTo>
                  <a:pt x="142" y="1"/>
                  <a:pt x="0" y="143"/>
                  <a:pt x="0" y="284"/>
                </a:cubicBezTo>
                <a:cubicBezTo>
                  <a:pt x="0" y="473"/>
                  <a:pt x="142" y="567"/>
                  <a:pt x="331" y="567"/>
                </a:cubicBezTo>
                <a:lnTo>
                  <a:pt x="9251" y="567"/>
                </a:lnTo>
                <a:cubicBezTo>
                  <a:pt x="9392" y="567"/>
                  <a:pt x="9534" y="473"/>
                  <a:pt x="9534" y="284"/>
                </a:cubicBezTo>
                <a:cubicBezTo>
                  <a:pt x="9534" y="143"/>
                  <a:pt x="9392" y="1"/>
                  <a:pt x="925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 name="Google Shape;296;p24"/>
          <p:cNvSpPr/>
          <p:nvPr/>
        </p:nvSpPr>
        <p:spPr>
          <a:xfrm flipH="1">
            <a:off x="1179391" y="8369750"/>
            <a:ext cx="1725433" cy="42603"/>
          </a:xfrm>
          <a:custGeom>
            <a:rect b="b" l="l" r="r" t="t"/>
            <a:pathLst>
              <a:path extrusionOk="0" h="568" w="19681">
                <a:moveTo>
                  <a:pt x="331" y="1"/>
                </a:moveTo>
                <a:cubicBezTo>
                  <a:pt x="142" y="1"/>
                  <a:pt x="0" y="143"/>
                  <a:pt x="0" y="284"/>
                </a:cubicBezTo>
                <a:cubicBezTo>
                  <a:pt x="0" y="473"/>
                  <a:pt x="142" y="567"/>
                  <a:pt x="331" y="567"/>
                </a:cubicBezTo>
                <a:lnTo>
                  <a:pt x="19398" y="567"/>
                </a:lnTo>
                <a:cubicBezTo>
                  <a:pt x="19587" y="567"/>
                  <a:pt x="19681" y="473"/>
                  <a:pt x="19681" y="284"/>
                </a:cubicBezTo>
                <a:cubicBezTo>
                  <a:pt x="19681" y="143"/>
                  <a:pt x="19587" y="1"/>
                  <a:pt x="1939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 name="Google Shape;297;p24"/>
          <p:cNvSpPr/>
          <p:nvPr/>
        </p:nvSpPr>
        <p:spPr>
          <a:xfrm flipH="1">
            <a:off x="13335600" y="9917276"/>
            <a:ext cx="4344575" cy="46053"/>
          </a:xfrm>
          <a:custGeom>
            <a:rect b="b" l="l" r="r" t="t"/>
            <a:pathLst>
              <a:path extrusionOk="0" h="614" w="49556">
                <a:moveTo>
                  <a:pt x="330" y="0"/>
                </a:moveTo>
                <a:cubicBezTo>
                  <a:pt x="142" y="0"/>
                  <a:pt x="0" y="142"/>
                  <a:pt x="0" y="331"/>
                </a:cubicBezTo>
                <a:cubicBezTo>
                  <a:pt x="0" y="472"/>
                  <a:pt x="142" y="614"/>
                  <a:pt x="330" y="614"/>
                </a:cubicBezTo>
                <a:lnTo>
                  <a:pt x="49556" y="614"/>
                </a:lnTo>
                <a:lnTo>
                  <a:pt x="4955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 name="Google Shape;298;p24"/>
          <p:cNvSpPr/>
          <p:nvPr/>
        </p:nvSpPr>
        <p:spPr>
          <a:xfrm flipH="1">
            <a:off x="12577614" y="9547004"/>
            <a:ext cx="1059317" cy="46053"/>
          </a:xfrm>
          <a:custGeom>
            <a:rect b="b" l="l" r="r" t="t"/>
            <a:pathLst>
              <a:path extrusionOk="0" h="614" w="12083">
                <a:moveTo>
                  <a:pt x="331" y="0"/>
                </a:moveTo>
                <a:cubicBezTo>
                  <a:pt x="142" y="0"/>
                  <a:pt x="1" y="142"/>
                  <a:pt x="1" y="283"/>
                </a:cubicBezTo>
                <a:cubicBezTo>
                  <a:pt x="1" y="472"/>
                  <a:pt x="142" y="614"/>
                  <a:pt x="331" y="614"/>
                </a:cubicBezTo>
                <a:lnTo>
                  <a:pt x="11800" y="614"/>
                </a:lnTo>
                <a:cubicBezTo>
                  <a:pt x="11941" y="614"/>
                  <a:pt x="12083" y="472"/>
                  <a:pt x="12083" y="283"/>
                </a:cubicBezTo>
                <a:cubicBezTo>
                  <a:pt x="12083" y="142"/>
                  <a:pt x="11941" y="0"/>
                  <a:pt x="1180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 name="Google Shape;299;p24"/>
          <p:cNvSpPr txBox="1"/>
          <p:nvPr>
            <p:ph type="title"/>
          </p:nvPr>
        </p:nvSpPr>
        <p:spPr>
          <a:xfrm>
            <a:off x="1452450" y="882700"/>
            <a:ext cx="153828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6400"/>
              <a:buNone/>
              <a:defRPr/>
            </a:lvl1pPr>
            <a:lvl2pPr lvl="1" rtl="0" algn="ctr">
              <a:spcBef>
                <a:spcPts val="0"/>
              </a:spcBef>
              <a:spcAft>
                <a:spcPts val="0"/>
              </a:spcAft>
              <a:buSzPts val="6400"/>
              <a:buNone/>
              <a:defRPr/>
            </a:lvl2pPr>
            <a:lvl3pPr lvl="2" rtl="0" algn="ctr">
              <a:spcBef>
                <a:spcPts val="0"/>
              </a:spcBef>
              <a:spcAft>
                <a:spcPts val="0"/>
              </a:spcAft>
              <a:buSzPts val="6400"/>
              <a:buNone/>
              <a:defRPr/>
            </a:lvl3pPr>
            <a:lvl4pPr lvl="3" rtl="0" algn="ctr">
              <a:spcBef>
                <a:spcPts val="0"/>
              </a:spcBef>
              <a:spcAft>
                <a:spcPts val="0"/>
              </a:spcAft>
              <a:buSzPts val="6400"/>
              <a:buNone/>
              <a:defRPr/>
            </a:lvl4pPr>
            <a:lvl5pPr lvl="4" rtl="0" algn="ctr">
              <a:spcBef>
                <a:spcPts val="0"/>
              </a:spcBef>
              <a:spcAft>
                <a:spcPts val="0"/>
              </a:spcAft>
              <a:buSzPts val="6400"/>
              <a:buNone/>
              <a:defRPr/>
            </a:lvl5pPr>
            <a:lvl6pPr lvl="5" rtl="0" algn="ctr">
              <a:spcBef>
                <a:spcPts val="0"/>
              </a:spcBef>
              <a:spcAft>
                <a:spcPts val="0"/>
              </a:spcAft>
              <a:buSzPts val="6400"/>
              <a:buNone/>
              <a:defRPr/>
            </a:lvl6pPr>
            <a:lvl7pPr lvl="6" rtl="0" algn="ctr">
              <a:spcBef>
                <a:spcPts val="0"/>
              </a:spcBef>
              <a:spcAft>
                <a:spcPts val="0"/>
              </a:spcAft>
              <a:buSzPts val="6400"/>
              <a:buNone/>
              <a:defRPr/>
            </a:lvl7pPr>
            <a:lvl8pPr lvl="7" rtl="0" algn="ctr">
              <a:spcBef>
                <a:spcPts val="0"/>
              </a:spcBef>
              <a:spcAft>
                <a:spcPts val="0"/>
              </a:spcAft>
              <a:buSzPts val="6400"/>
              <a:buNone/>
              <a:defRPr/>
            </a:lvl8pPr>
            <a:lvl9pPr lvl="8" rtl="0" algn="ctr">
              <a:spcBef>
                <a:spcPts val="0"/>
              </a:spcBef>
              <a:spcAft>
                <a:spcPts val="0"/>
              </a:spcAft>
              <a:buSzPts val="6400"/>
              <a:buNone/>
              <a:defRPr/>
            </a:lvl9pPr>
          </a:lstStyle>
          <a:p/>
        </p:txBody>
      </p:sp>
      <p:sp>
        <p:nvSpPr>
          <p:cNvPr id="300" name="Google Shape;300;p24"/>
          <p:cNvSpPr txBox="1"/>
          <p:nvPr>
            <p:ph idx="1" type="subTitle"/>
          </p:nvPr>
        </p:nvSpPr>
        <p:spPr>
          <a:xfrm>
            <a:off x="2878281" y="4049150"/>
            <a:ext cx="5621400" cy="793800"/>
          </a:xfrm>
          <a:prstGeom prst="rect">
            <a:avLst/>
          </a:prstGeom>
        </p:spPr>
        <p:txBody>
          <a:bodyPr anchorCtr="0" anchor="t" bIns="182850" lIns="182850" spcFirstLastPara="1" rIns="182850" wrap="square" tIns="182850">
            <a:noAutofit/>
          </a:bodyPr>
          <a:lstStyle>
            <a:lvl1pPr lvl="0" rtl="0">
              <a:spcBef>
                <a:spcPts val="0"/>
              </a:spcBef>
              <a:spcAft>
                <a:spcPts val="0"/>
              </a:spcAft>
              <a:buNone/>
              <a:defRPr b="1" sz="3600">
                <a:solidFill>
                  <a:schemeClr val="accent1"/>
                </a:solidFill>
              </a:defRPr>
            </a:lvl1pPr>
            <a:lvl2pPr lvl="1" rtl="0">
              <a:spcBef>
                <a:spcPts val="0"/>
              </a:spcBef>
              <a:spcAft>
                <a:spcPts val="0"/>
              </a:spcAft>
              <a:buNone/>
              <a:defRPr sz="3600">
                <a:solidFill>
                  <a:schemeClr val="accent1"/>
                </a:solidFill>
              </a:defRPr>
            </a:lvl2pPr>
            <a:lvl3pPr lvl="2" rtl="0">
              <a:spcBef>
                <a:spcPts val="0"/>
              </a:spcBef>
              <a:spcAft>
                <a:spcPts val="0"/>
              </a:spcAft>
              <a:buNone/>
              <a:defRPr sz="3600">
                <a:solidFill>
                  <a:schemeClr val="accent1"/>
                </a:solidFill>
              </a:defRPr>
            </a:lvl3pPr>
            <a:lvl4pPr lvl="3" rtl="0">
              <a:spcBef>
                <a:spcPts val="0"/>
              </a:spcBef>
              <a:spcAft>
                <a:spcPts val="0"/>
              </a:spcAft>
              <a:buNone/>
              <a:defRPr sz="3600">
                <a:solidFill>
                  <a:schemeClr val="accent1"/>
                </a:solidFill>
              </a:defRPr>
            </a:lvl4pPr>
            <a:lvl5pPr lvl="4" rtl="0">
              <a:spcBef>
                <a:spcPts val="0"/>
              </a:spcBef>
              <a:spcAft>
                <a:spcPts val="0"/>
              </a:spcAft>
              <a:buNone/>
              <a:defRPr sz="3600">
                <a:solidFill>
                  <a:schemeClr val="accent1"/>
                </a:solidFill>
              </a:defRPr>
            </a:lvl5pPr>
            <a:lvl6pPr lvl="5" rtl="0">
              <a:spcBef>
                <a:spcPts val="0"/>
              </a:spcBef>
              <a:spcAft>
                <a:spcPts val="0"/>
              </a:spcAft>
              <a:buNone/>
              <a:defRPr sz="3600">
                <a:solidFill>
                  <a:schemeClr val="accent1"/>
                </a:solidFill>
              </a:defRPr>
            </a:lvl6pPr>
            <a:lvl7pPr lvl="6" rtl="0">
              <a:spcBef>
                <a:spcPts val="0"/>
              </a:spcBef>
              <a:spcAft>
                <a:spcPts val="0"/>
              </a:spcAft>
              <a:buNone/>
              <a:defRPr sz="3600">
                <a:solidFill>
                  <a:schemeClr val="accent1"/>
                </a:solidFill>
              </a:defRPr>
            </a:lvl7pPr>
            <a:lvl8pPr lvl="7" rtl="0">
              <a:spcBef>
                <a:spcPts val="0"/>
              </a:spcBef>
              <a:spcAft>
                <a:spcPts val="0"/>
              </a:spcAft>
              <a:buNone/>
              <a:defRPr sz="3600">
                <a:solidFill>
                  <a:schemeClr val="accent1"/>
                </a:solidFill>
              </a:defRPr>
            </a:lvl8pPr>
            <a:lvl9pPr lvl="8" rtl="0">
              <a:spcBef>
                <a:spcPts val="0"/>
              </a:spcBef>
              <a:spcAft>
                <a:spcPts val="0"/>
              </a:spcAft>
              <a:buNone/>
              <a:defRPr sz="3600">
                <a:solidFill>
                  <a:schemeClr val="accent1"/>
                </a:solidFill>
              </a:defRPr>
            </a:lvl9pPr>
          </a:lstStyle>
          <a:p/>
        </p:txBody>
      </p:sp>
      <p:sp>
        <p:nvSpPr>
          <p:cNvPr id="301" name="Google Shape;301;p24"/>
          <p:cNvSpPr txBox="1"/>
          <p:nvPr>
            <p:ph idx="2" type="subTitle"/>
          </p:nvPr>
        </p:nvSpPr>
        <p:spPr>
          <a:xfrm>
            <a:off x="2872650" y="4757050"/>
            <a:ext cx="5621400" cy="2275200"/>
          </a:xfrm>
          <a:prstGeom prst="rect">
            <a:avLst/>
          </a:prstGeom>
        </p:spPr>
        <p:txBody>
          <a:bodyPr anchorCtr="0" anchor="t" bIns="182850" lIns="182850" spcFirstLastPara="1" rIns="182850" wrap="square" tIns="18285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2">
    <p:spTree>
      <p:nvGrpSpPr>
        <p:cNvPr id="302" name="Shape 302"/>
        <p:cNvGrpSpPr/>
        <p:nvPr/>
      </p:nvGrpSpPr>
      <p:grpSpPr>
        <a:xfrm>
          <a:off x="0" y="0"/>
          <a:ext cx="0" cy="0"/>
          <a:chOff x="0" y="0"/>
          <a:chExt cx="0" cy="0"/>
        </a:xfrm>
      </p:grpSpPr>
      <p:sp>
        <p:nvSpPr>
          <p:cNvPr id="303" name="Google Shape;303;p25"/>
          <p:cNvSpPr/>
          <p:nvPr/>
        </p:nvSpPr>
        <p:spPr>
          <a:xfrm rot="10800000">
            <a:off x="12195542" y="-91"/>
            <a:ext cx="6092458" cy="3008840"/>
          </a:xfrm>
          <a:custGeom>
            <a:rect b="b" l="l" r="r" t="t"/>
            <a:pathLst>
              <a:path extrusionOk="0" h="59200" w="102558">
                <a:moveTo>
                  <a:pt x="38904" y="0"/>
                </a:moveTo>
                <a:cubicBezTo>
                  <a:pt x="27235" y="0"/>
                  <a:pt x="12100" y="8198"/>
                  <a:pt x="1" y="17101"/>
                </a:cubicBezTo>
                <a:lnTo>
                  <a:pt x="1" y="59200"/>
                </a:lnTo>
                <a:lnTo>
                  <a:pt x="95619" y="59200"/>
                </a:lnTo>
                <a:cubicBezTo>
                  <a:pt x="101189" y="53300"/>
                  <a:pt x="102557" y="42303"/>
                  <a:pt x="95808" y="33714"/>
                </a:cubicBezTo>
                <a:cubicBezTo>
                  <a:pt x="92171" y="29067"/>
                  <a:pt x="86658" y="27332"/>
                  <a:pt x="80516" y="27332"/>
                </a:cubicBezTo>
                <a:cubicBezTo>
                  <a:pt x="71439" y="27332"/>
                  <a:pt x="60988" y="31121"/>
                  <a:pt x="53190" y="34894"/>
                </a:cubicBezTo>
                <a:cubicBezTo>
                  <a:pt x="49856" y="36507"/>
                  <a:pt x="47141" y="37183"/>
                  <a:pt x="45014" y="37183"/>
                </a:cubicBezTo>
                <a:cubicBezTo>
                  <a:pt x="38803" y="37183"/>
                  <a:pt x="37601" y="31414"/>
                  <a:pt x="40589" y="26351"/>
                </a:cubicBezTo>
                <a:cubicBezTo>
                  <a:pt x="44601" y="19508"/>
                  <a:pt x="59751" y="7473"/>
                  <a:pt x="46630" y="1526"/>
                </a:cubicBezTo>
                <a:cubicBezTo>
                  <a:pt x="44316" y="474"/>
                  <a:pt x="41710" y="0"/>
                  <a:pt x="38904"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 name="Google Shape;304;p25"/>
          <p:cNvSpPr/>
          <p:nvPr/>
        </p:nvSpPr>
        <p:spPr>
          <a:xfrm rot="10800000">
            <a:off x="-13" y="7021718"/>
            <a:ext cx="4593260" cy="3265282"/>
          </a:xfrm>
          <a:custGeom>
            <a:rect b="b" l="l" r="r" t="t"/>
            <a:pathLst>
              <a:path extrusionOk="0" h="85378" w="102746">
                <a:moveTo>
                  <a:pt x="16425" y="0"/>
                </a:moveTo>
                <a:cubicBezTo>
                  <a:pt x="5805" y="15339"/>
                  <a:pt x="0" y="34170"/>
                  <a:pt x="10289" y="42288"/>
                </a:cubicBezTo>
                <a:cubicBezTo>
                  <a:pt x="14540" y="45628"/>
                  <a:pt x="19564" y="46716"/>
                  <a:pt x="25037" y="46716"/>
                </a:cubicBezTo>
                <a:cubicBezTo>
                  <a:pt x="35275" y="46716"/>
                  <a:pt x="47087" y="42908"/>
                  <a:pt x="58353" y="42908"/>
                </a:cubicBezTo>
                <a:cubicBezTo>
                  <a:pt x="63533" y="42908"/>
                  <a:pt x="68599" y="43713"/>
                  <a:pt x="73343" y="46063"/>
                </a:cubicBezTo>
                <a:cubicBezTo>
                  <a:pt x="93873" y="56258"/>
                  <a:pt x="84434" y="76410"/>
                  <a:pt x="99631" y="84528"/>
                </a:cubicBezTo>
                <a:cubicBezTo>
                  <a:pt x="100669" y="85094"/>
                  <a:pt x="101707" y="85378"/>
                  <a:pt x="102746" y="85378"/>
                </a:cubicBezTo>
                <a:lnTo>
                  <a:pt x="102746"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05" name="Google Shape;305;p25"/>
          <p:cNvSpPr/>
          <p:nvPr/>
        </p:nvSpPr>
        <p:spPr>
          <a:xfrm>
            <a:off x="12878797" y="9826626"/>
            <a:ext cx="4344575" cy="46053"/>
          </a:xfrm>
          <a:custGeom>
            <a:rect b="b" l="l" r="r" t="t"/>
            <a:pathLst>
              <a:path extrusionOk="0" h="614" w="49556">
                <a:moveTo>
                  <a:pt x="330" y="0"/>
                </a:moveTo>
                <a:cubicBezTo>
                  <a:pt x="142" y="0"/>
                  <a:pt x="0" y="142"/>
                  <a:pt x="0" y="331"/>
                </a:cubicBezTo>
                <a:cubicBezTo>
                  <a:pt x="0" y="472"/>
                  <a:pt x="142" y="614"/>
                  <a:pt x="330" y="614"/>
                </a:cubicBezTo>
                <a:lnTo>
                  <a:pt x="49556" y="614"/>
                </a:lnTo>
                <a:lnTo>
                  <a:pt x="49556"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 name="Google Shape;306;p25"/>
          <p:cNvSpPr/>
          <p:nvPr/>
        </p:nvSpPr>
        <p:spPr>
          <a:xfrm>
            <a:off x="14409690" y="9500954"/>
            <a:ext cx="1059317" cy="46053"/>
          </a:xfrm>
          <a:custGeom>
            <a:rect b="b" l="l" r="r" t="t"/>
            <a:pathLst>
              <a:path extrusionOk="0" h="614" w="12083">
                <a:moveTo>
                  <a:pt x="331" y="0"/>
                </a:moveTo>
                <a:cubicBezTo>
                  <a:pt x="142" y="0"/>
                  <a:pt x="1" y="142"/>
                  <a:pt x="1" y="283"/>
                </a:cubicBezTo>
                <a:cubicBezTo>
                  <a:pt x="1" y="472"/>
                  <a:pt x="142" y="614"/>
                  <a:pt x="331" y="614"/>
                </a:cubicBezTo>
                <a:lnTo>
                  <a:pt x="11800" y="614"/>
                </a:lnTo>
                <a:cubicBezTo>
                  <a:pt x="11941" y="614"/>
                  <a:pt x="12083" y="472"/>
                  <a:pt x="12083" y="283"/>
                </a:cubicBezTo>
                <a:cubicBezTo>
                  <a:pt x="12083" y="142"/>
                  <a:pt x="11941" y="0"/>
                  <a:pt x="11800"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 name="Google Shape;307;p25"/>
          <p:cNvSpPr/>
          <p:nvPr/>
        </p:nvSpPr>
        <p:spPr>
          <a:xfrm>
            <a:off x="574816" y="477751"/>
            <a:ext cx="5465961" cy="46128"/>
          </a:xfrm>
          <a:custGeom>
            <a:rect b="b" l="l" r="r" t="t"/>
            <a:pathLst>
              <a:path extrusionOk="0" h="615" w="62347">
                <a:moveTo>
                  <a:pt x="284" y="1"/>
                </a:moveTo>
                <a:cubicBezTo>
                  <a:pt x="142" y="1"/>
                  <a:pt x="0" y="142"/>
                  <a:pt x="0" y="284"/>
                </a:cubicBezTo>
                <a:cubicBezTo>
                  <a:pt x="0" y="473"/>
                  <a:pt x="142" y="614"/>
                  <a:pt x="284" y="614"/>
                </a:cubicBezTo>
                <a:lnTo>
                  <a:pt x="62016" y="614"/>
                </a:lnTo>
                <a:cubicBezTo>
                  <a:pt x="62205" y="614"/>
                  <a:pt x="62346" y="473"/>
                  <a:pt x="62346" y="284"/>
                </a:cubicBezTo>
                <a:cubicBezTo>
                  <a:pt x="62346" y="142"/>
                  <a:pt x="62205" y="1"/>
                  <a:pt x="6201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 name="Google Shape;308;p25"/>
          <p:cNvSpPr/>
          <p:nvPr/>
        </p:nvSpPr>
        <p:spPr>
          <a:xfrm>
            <a:off x="1840947" y="824650"/>
            <a:ext cx="1725433" cy="42603"/>
          </a:xfrm>
          <a:custGeom>
            <a:rect b="b" l="l" r="r" t="t"/>
            <a:pathLst>
              <a:path extrusionOk="0" h="568" w="19681">
                <a:moveTo>
                  <a:pt x="331" y="1"/>
                </a:moveTo>
                <a:cubicBezTo>
                  <a:pt x="142" y="1"/>
                  <a:pt x="0" y="143"/>
                  <a:pt x="0" y="284"/>
                </a:cubicBezTo>
                <a:cubicBezTo>
                  <a:pt x="0" y="473"/>
                  <a:pt x="142" y="567"/>
                  <a:pt x="331" y="567"/>
                </a:cubicBezTo>
                <a:lnTo>
                  <a:pt x="19398" y="567"/>
                </a:lnTo>
                <a:cubicBezTo>
                  <a:pt x="19587" y="567"/>
                  <a:pt x="19681" y="473"/>
                  <a:pt x="19681" y="284"/>
                </a:cubicBezTo>
                <a:cubicBezTo>
                  <a:pt x="19681" y="143"/>
                  <a:pt x="19587" y="1"/>
                  <a:pt x="1939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 name="Google Shape;309;p25"/>
          <p:cNvSpPr txBox="1"/>
          <p:nvPr>
            <p:ph type="title"/>
          </p:nvPr>
        </p:nvSpPr>
        <p:spPr>
          <a:xfrm>
            <a:off x="1452450" y="882700"/>
            <a:ext cx="153828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6400"/>
              <a:buNone/>
              <a:defRPr/>
            </a:lvl1pPr>
            <a:lvl2pPr lvl="1" rtl="0" algn="ctr">
              <a:spcBef>
                <a:spcPts val="0"/>
              </a:spcBef>
              <a:spcAft>
                <a:spcPts val="0"/>
              </a:spcAft>
              <a:buSzPts val="6400"/>
              <a:buNone/>
              <a:defRPr/>
            </a:lvl2pPr>
            <a:lvl3pPr lvl="2" rtl="0" algn="ctr">
              <a:spcBef>
                <a:spcPts val="0"/>
              </a:spcBef>
              <a:spcAft>
                <a:spcPts val="0"/>
              </a:spcAft>
              <a:buSzPts val="6400"/>
              <a:buNone/>
              <a:defRPr/>
            </a:lvl3pPr>
            <a:lvl4pPr lvl="3" rtl="0" algn="ctr">
              <a:spcBef>
                <a:spcPts val="0"/>
              </a:spcBef>
              <a:spcAft>
                <a:spcPts val="0"/>
              </a:spcAft>
              <a:buSzPts val="6400"/>
              <a:buNone/>
              <a:defRPr/>
            </a:lvl4pPr>
            <a:lvl5pPr lvl="4" rtl="0" algn="ctr">
              <a:spcBef>
                <a:spcPts val="0"/>
              </a:spcBef>
              <a:spcAft>
                <a:spcPts val="0"/>
              </a:spcAft>
              <a:buSzPts val="6400"/>
              <a:buNone/>
              <a:defRPr/>
            </a:lvl5pPr>
            <a:lvl6pPr lvl="5" rtl="0" algn="ctr">
              <a:spcBef>
                <a:spcPts val="0"/>
              </a:spcBef>
              <a:spcAft>
                <a:spcPts val="0"/>
              </a:spcAft>
              <a:buSzPts val="6400"/>
              <a:buNone/>
              <a:defRPr/>
            </a:lvl6pPr>
            <a:lvl7pPr lvl="6" rtl="0" algn="ctr">
              <a:spcBef>
                <a:spcPts val="0"/>
              </a:spcBef>
              <a:spcAft>
                <a:spcPts val="0"/>
              </a:spcAft>
              <a:buSzPts val="6400"/>
              <a:buNone/>
              <a:defRPr/>
            </a:lvl7pPr>
            <a:lvl8pPr lvl="7" rtl="0" algn="ctr">
              <a:spcBef>
                <a:spcPts val="0"/>
              </a:spcBef>
              <a:spcAft>
                <a:spcPts val="0"/>
              </a:spcAft>
              <a:buSzPts val="6400"/>
              <a:buNone/>
              <a:defRPr/>
            </a:lvl8pPr>
            <a:lvl9pPr lvl="8" rtl="0" algn="ctr">
              <a:spcBef>
                <a:spcPts val="0"/>
              </a:spcBef>
              <a:spcAft>
                <a:spcPts val="0"/>
              </a:spcAft>
              <a:buSzPts val="6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_1_1">
    <p:spTree>
      <p:nvGrpSpPr>
        <p:cNvPr id="310" name="Shape 310"/>
        <p:cNvGrpSpPr/>
        <p:nvPr/>
      </p:nvGrpSpPr>
      <p:grpSpPr>
        <a:xfrm>
          <a:off x="0" y="0"/>
          <a:ext cx="0" cy="0"/>
          <a:chOff x="0" y="0"/>
          <a:chExt cx="0" cy="0"/>
        </a:xfrm>
      </p:grpSpPr>
      <p:sp>
        <p:nvSpPr>
          <p:cNvPr id="311" name="Google Shape;311;p26"/>
          <p:cNvSpPr/>
          <p:nvPr/>
        </p:nvSpPr>
        <p:spPr>
          <a:xfrm>
            <a:off x="-19100" y="5512952"/>
            <a:ext cx="9667117" cy="4774184"/>
          </a:xfrm>
          <a:custGeom>
            <a:rect b="b" l="l" r="r" t="t"/>
            <a:pathLst>
              <a:path extrusionOk="0" h="59200" w="102558">
                <a:moveTo>
                  <a:pt x="38904" y="0"/>
                </a:moveTo>
                <a:cubicBezTo>
                  <a:pt x="27235" y="0"/>
                  <a:pt x="12100" y="8198"/>
                  <a:pt x="1" y="17101"/>
                </a:cubicBezTo>
                <a:lnTo>
                  <a:pt x="1" y="59200"/>
                </a:lnTo>
                <a:lnTo>
                  <a:pt x="95619" y="59200"/>
                </a:lnTo>
                <a:cubicBezTo>
                  <a:pt x="101189" y="53300"/>
                  <a:pt x="102557" y="42303"/>
                  <a:pt x="95808" y="33714"/>
                </a:cubicBezTo>
                <a:cubicBezTo>
                  <a:pt x="92171" y="29067"/>
                  <a:pt x="86658" y="27332"/>
                  <a:pt x="80516" y="27332"/>
                </a:cubicBezTo>
                <a:cubicBezTo>
                  <a:pt x="71439" y="27332"/>
                  <a:pt x="60988" y="31121"/>
                  <a:pt x="53190" y="34894"/>
                </a:cubicBezTo>
                <a:cubicBezTo>
                  <a:pt x="49856" y="36507"/>
                  <a:pt x="47141" y="37183"/>
                  <a:pt x="45014" y="37183"/>
                </a:cubicBezTo>
                <a:cubicBezTo>
                  <a:pt x="38803" y="37183"/>
                  <a:pt x="37601" y="31414"/>
                  <a:pt x="40589" y="26351"/>
                </a:cubicBezTo>
                <a:cubicBezTo>
                  <a:pt x="44601" y="19508"/>
                  <a:pt x="59751" y="7473"/>
                  <a:pt x="46630" y="1526"/>
                </a:cubicBezTo>
                <a:cubicBezTo>
                  <a:pt x="44316" y="474"/>
                  <a:pt x="41710" y="0"/>
                  <a:pt x="38904" y="0"/>
                </a:cubicBezTo>
                <a:close/>
              </a:path>
            </a:pathLst>
          </a:custGeom>
          <a:solidFill>
            <a:srgbClr val="F8EDD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 name="Google Shape;312;p26"/>
          <p:cNvSpPr/>
          <p:nvPr/>
        </p:nvSpPr>
        <p:spPr>
          <a:xfrm>
            <a:off x="8553547" y="-13"/>
            <a:ext cx="9755219" cy="6934828"/>
          </a:xfrm>
          <a:custGeom>
            <a:rect b="b" l="l" r="r" t="t"/>
            <a:pathLst>
              <a:path extrusionOk="0" h="85378" w="102746">
                <a:moveTo>
                  <a:pt x="16425" y="0"/>
                </a:moveTo>
                <a:cubicBezTo>
                  <a:pt x="5805" y="15339"/>
                  <a:pt x="0" y="34170"/>
                  <a:pt x="10289" y="42288"/>
                </a:cubicBezTo>
                <a:cubicBezTo>
                  <a:pt x="14540" y="45628"/>
                  <a:pt x="19564" y="46716"/>
                  <a:pt x="25037" y="46716"/>
                </a:cubicBezTo>
                <a:cubicBezTo>
                  <a:pt x="35275" y="46716"/>
                  <a:pt x="47087" y="42908"/>
                  <a:pt x="58353" y="42908"/>
                </a:cubicBezTo>
                <a:cubicBezTo>
                  <a:pt x="63533" y="42908"/>
                  <a:pt x="68599" y="43713"/>
                  <a:pt x="73343" y="46063"/>
                </a:cubicBezTo>
                <a:cubicBezTo>
                  <a:pt x="93873" y="56258"/>
                  <a:pt x="84434" y="76410"/>
                  <a:pt x="99631" y="84528"/>
                </a:cubicBezTo>
                <a:cubicBezTo>
                  <a:pt x="100669" y="85094"/>
                  <a:pt x="101707" y="85378"/>
                  <a:pt x="102746" y="85378"/>
                </a:cubicBezTo>
                <a:lnTo>
                  <a:pt x="10274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 name="Google Shape;313;p26"/>
          <p:cNvSpPr/>
          <p:nvPr/>
        </p:nvSpPr>
        <p:spPr>
          <a:xfrm>
            <a:off x="13919397" y="7968426"/>
            <a:ext cx="4344575" cy="46053"/>
          </a:xfrm>
          <a:custGeom>
            <a:rect b="b" l="l" r="r" t="t"/>
            <a:pathLst>
              <a:path extrusionOk="0" h="614" w="49556">
                <a:moveTo>
                  <a:pt x="330" y="0"/>
                </a:moveTo>
                <a:cubicBezTo>
                  <a:pt x="142" y="0"/>
                  <a:pt x="0" y="142"/>
                  <a:pt x="0" y="331"/>
                </a:cubicBezTo>
                <a:cubicBezTo>
                  <a:pt x="0" y="472"/>
                  <a:pt x="142" y="614"/>
                  <a:pt x="330" y="614"/>
                </a:cubicBezTo>
                <a:lnTo>
                  <a:pt x="49556" y="614"/>
                </a:lnTo>
                <a:lnTo>
                  <a:pt x="49556"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 name="Google Shape;314;p26"/>
          <p:cNvSpPr/>
          <p:nvPr/>
        </p:nvSpPr>
        <p:spPr>
          <a:xfrm>
            <a:off x="15450290" y="7642754"/>
            <a:ext cx="1059317" cy="46053"/>
          </a:xfrm>
          <a:custGeom>
            <a:rect b="b" l="l" r="r" t="t"/>
            <a:pathLst>
              <a:path extrusionOk="0" h="614" w="12083">
                <a:moveTo>
                  <a:pt x="331" y="0"/>
                </a:moveTo>
                <a:cubicBezTo>
                  <a:pt x="142" y="0"/>
                  <a:pt x="1" y="142"/>
                  <a:pt x="1" y="283"/>
                </a:cubicBezTo>
                <a:cubicBezTo>
                  <a:pt x="1" y="472"/>
                  <a:pt x="142" y="614"/>
                  <a:pt x="331" y="614"/>
                </a:cubicBezTo>
                <a:lnTo>
                  <a:pt x="11800" y="614"/>
                </a:lnTo>
                <a:cubicBezTo>
                  <a:pt x="11941" y="614"/>
                  <a:pt x="12083" y="472"/>
                  <a:pt x="12083" y="283"/>
                </a:cubicBezTo>
                <a:cubicBezTo>
                  <a:pt x="12083" y="142"/>
                  <a:pt x="11941" y="0"/>
                  <a:pt x="11800"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 name="Google Shape;315;p26"/>
          <p:cNvSpPr/>
          <p:nvPr/>
        </p:nvSpPr>
        <p:spPr>
          <a:xfrm>
            <a:off x="16919201" y="7642754"/>
            <a:ext cx="1344770" cy="46053"/>
          </a:xfrm>
          <a:custGeom>
            <a:rect b="b" l="l" r="r" t="t"/>
            <a:pathLst>
              <a:path extrusionOk="0" h="614" w="15339">
                <a:moveTo>
                  <a:pt x="283" y="0"/>
                </a:moveTo>
                <a:cubicBezTo>
                  <a:pt x="142" y="0"/>
                  <a:pt x="0" y="142"/>
                  <a:pt x="0" y="283"/>
                </a:cubicBezTo>
                <a:cubicBezTo>
                  <a:pt x="0" y="472"/>
                  <a:pt x="142" y="614"/>
                  <a:pt x="283" y="614"/>
                </a:cubicBezTo>
                <a:lnTo>
                  <a:pt x="15339" y="614"/>
                </a:lnTo>
                <a:lnTo>
                  <a:pt x="15339"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 name="Google Shape;316;p26"/>
          <p:cNvSpPr/>
          <p:nvPr/>
        </p:nvSpPr>
        <p:spPr>
          <a:xfrm>
            <a:off x="12422666" y="431373"/>
            <a:ext cx="5465961" cy="46128"/>
          </a:xfrm>
          <a:custGeom>
            <a:rect b="b" l="l" r="r" t="t"/>
            <a:pathLst>
              <a:path extrusionOk="0" h="615" w="62347">
                <a:moveTo>
                  <a:pt x="284" y="1"/>
                </a:moveTo>
                <a:cubicBezTo>
                  <a:pt x="142" y="1"/>
                  <a:pt x="0" y="142"/>
                  <a:pt x="0" y="284"/>
                </a:cubicBezTo>
                <a:cubicBezTo>
                  <a:pt x="0" y="473"/>
                  <a:pt x="142" y="614"/>
                  <a:pt x="284" y="614"/>
                </a:cubicBezTo>
                <a:lnTo>
                  <a:pt x="62016" y="614"/>
                </a:lnTo>
                <a:cubicBezTo>
                  <a:pt x="62205" y="614"/>
                  <a:pt x="62346" y="473"/>
                  <a:pt x="62346" y="284"/>
                </a:cubicBezTo>
                <a:cubicBezTo>
                  <a:pt x="62346" y="142"/>
                  <a:pt x="62205" y="1"/>
                  <a:pt x="62016"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 name="Google Shape;317;p26"/>
          <p:cNvSpPr/>
          <p:nvPr/>
        </p:nvSpPr>
        <p:spPr>
          <a:xfrm>
            <a:off x="15757633" y="538900"/>
            <a:ext cx="835846" cy="42603"/>
          </a:xfrm>
          <a:custGeom>
            <a:rect b="b" l="l" r="r" t="t"/>
            <a:pathLst>
              <a:path extrusionOk="0" h="568" w="9534">
                <a:moveTo>
                  <a:pt x="331" y="1"/>
                </a:moveTo>
                <a:cubicBezTo>
                  <a:pt x="142" y="1"/>
                  <a:pt x="0" y="143"/>
                  <a:pt x="0" y="284"/>
                </a:cubicBezTo>
                <a:cubicBezTo>
                  <a:pt x="0" y="473"/>
                  <a:pt x="142" y="567"/>
                  <a:pt x="331" y="567"/>
                </a:cubicBezTo>
                <a:lnTo>
                  <a:pt x="9251" y="567"/>
                </a:lnTo>
                <a:cubicBezTo>
                  <a:pt x="9392" y="567"/>
                  <a:pt x="9534" y="473"/>
                  <a:pt x="9534" y="284"/>
                </a:cubicBezTo>
                <a:cubicBezTo>
                  <a:pt x="9534" y="143"/>
                  <a:pt x="9392" y="1"/>
                  <a:pt x="9251"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 name="Google Shape;318;p26"/>
          <p:cNvSpPr/>
          <p:nvPr/>
        </p:nvSpPr>
        <p:spPr>
          <a:xfrm>
            <a:off x="13688797" y="538900"/>
            <a:ext cx="1725433" cy="42603"/>
          </a:xfrm>
          <a:custGeom>
            <a:rect b="b" l="l" r="r" t="t"/>
            <a:pathLst>
              <a:path extrusionOk="0" h="568" w="19681">
                <a:moveTo>
                  <a:pt x="331" y="1"/>
                </a:moveTo>
                <a:cubicBezTo>
                  <a:pt x="142" y="1"/>
                  <a:pt x="0" y="143"/>
                  <a:pt x="0" y="284"/>
                </a:cubicBezTo>
                <a:cubicBezTo>
                  <a:pt x="0" y="473"/>
                  <a:pt x="142" y="567"/>
                  <a:pt x="331" y="567"/>
                </a:cubicBezTo>
                <a:lnTo>
                  <a:pt x="19398" y="567"/>
                </a:lnTo>
                <a:cubicBezTo>
                  <a:pt x="19587" y="567"/>
                  <a:pt x="19681" y="473"/>
                  <a:pt x="19681" y="284"/>
                </a:cubicBezTo>
                <a:cubicBezTo>
                  <a:pt x="19681" y="143"/>
                  <a:pt x="19587" y="1"/>
                  <a:pt x="19398"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 name="Google Shape;319;p26"/>
          <p:cNvSpPr/>
          <p:nvPr/>
        </p:nvSpPr>
        <p:spPr>
          <a:xfrm>
            <a:off x="294" y="4828492"/>
            <a:ext cx="29019" cy="46053"/>
          </a:xfrm>
          <a:custGeom>
            <a:rect b="b" l="l" r="r" t="t"/>
            <a:pathLst>
              <a:path extrusionOk="0" h="614" w="331">
                <a:moveTo>
                  <a:pt x="331" y="0"/>
                </a:moveTo>
                <a:cubicBezTo>
                  <a:pt x="142" y="0"/>
                  <a:pt x="0" y="142"/>
                  <a:pt x="0" y="331"/>
                </a:cubicBezTo>
                <a:cubicBezTo>
                  <a:pt x="0" y="472"/>
                  <a:pt x="142" y="614"/>
                  <a:pt x="331" y="614"/>
                </a:cubicBezTo>
                <a:lnTo>
                  <a:pt x="331" y="0"/>
                </a:lnTo>
                <a:close/>
              </a:path>
            </a:pathLst>
          </a:custGeom>
          <a:solidFill>
            <a:srgbClr val="E4AC8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 name="Google Shape;320;p26"/>
          <p:cNvSpPr txBox="1"/>
          <p:nvPr>
            <p:ph type="title"/>
          </p:nvPr>
        </p:nvSpPr>
        <p:spPr>
          <a:xfrm>
            <a:off x="4651900" y="1030922"/>
            <a:ext cx="8985600" cy="2082000"/>
          </a:xfrm>
          <a:prstGeom prst="rect">
            <a:avLst/>
          </a:prstGeom>
        </p:spPr>
        <p:txBody>
          <a:bodyPr anchorCtr="0" anchor="t" bIns="182850" lIns="182850" spcFirstLastPara="1" rIns="182850" wrap="square" tIns="182850">
            <a:noAutofit/>
          </a:bodyPr>
          <a:lstStyle>
            <a:lvl1pPr lvl="0" rtl="0" algn="ctr">
              <a:spcBef>
                <a:spcPts val="0"/>
              </a:spcBef>
              <a:spcAft>
                <a:spcPts val="0"/>
              </a:spcAft>
              <a:buNone/>
              <a:defRPr sz="16200"/>
            </a:lvl1pPr>
            <a:lvl2pPr lvl="1" rtl="0" algn="ctr">
              <a:spcBef>
                <a:spcPts val="0"/>
              </a:spcBef>
              <a:spcAft>
                <a:spcPts val="0"/>
              </a:spcAft>
              <a:buNone/>
              <a:defRPr sz="16200"/>
            </a:lvl2pPr>
            <a:lvl3pPr lvl="2" rtl="0" algn="ctr">
              <a:spcBef>
                <a:spcPts val="0"/>
              </a:spcBef>
              <a:spcAft>
                <a:spcPts val="0"/>
              </a:spcAft>
              <a:buNone/>
              <a:defRPr sz="16200"/>
            </a:lvl3pPr>
            <a:lvl4pPr lvl="3" rtl="0" algn="ctr">
              <a:spcBef>
                <a:spcPts val="0"/>
              </a:spcBef>
              <a:spcAft>
                <a:spcPts val="0"/>
              </a:spcAft>
              <a:buNone/>
              <a:defRPr sz="16200"/>
            </a:lvl4pPr>
            <a:lvl5pPr lvl="4" rtl="0" algn="ctr">
              <a:spcBef>
                <a:spcPts val="0"/>
              </a:spcBef>
              <a:spcAft>
                <a:spcPts val="0"/>
              </a:spcAft>
              <a:buNone/>
              <a:defRPr sz="16200"/>
            </a:lvl5pPr>
            <a:lvl6pPr lvl="5" rtl="0" algn="ctr">
              <a:spcBef>
                <a:spcPts val="0"/>
              </a:spcBef>
              <a:spcAft>
                <a:spcPts val="0"/>
              </a:spcAft>
              <a:buNone/>
              <a:defRPr sz="16200"/>
            </a:lvl6pPr>
            <a:lvl7pPr lvl="6" rtl="0" algn="ctr">
              <a:spcBef>
                <a:spcPts val="0"/>
              </a:spcBef>
              <a:spcAft>
                <a:spcPts val="0"/>
              </a:spcAft>
              <a:buNone/>
              <a:defRPr sz="16200"/>
            </a:lvl7pPr>
            <a:lvl8pPr lvl="7" rtl="0" algn="ctr">
              <a:spcBef>
                <a:spcPts val="0"/>
              </a:spcBef>
              <a:spcAft>
                <a:spcPts val="0"/>
              </a:spcAft>
              <a:buNone/>
              <a:defRPr sz="16200"/>
            </a:lvl8pPr>
            <a:lvl9pPr lvl="8" rtl="0" algn="ctr">
              <a:spcBef>
                <a:spcPts val="0"/>
              </a:spcBef>
              <a:spcAft>
                <a:spcPts val="0"/>
              </a:spcAft>
              <a:buNone/>
              <a:defRPr sz="16200"/>
            </a:lvl9pPr>
          </a:lstStyle>
          <a:p/>
        </p:txBody>
      </p:sp>
      <p:sp>
        <p:nvSpPr>
          <p:cNvPr id="321" name="Google Shape;321;p26"/>
          <p:cNvSpPr txBox="1"/>
          <p:nvPr>
            <p:ph idx="1" type="subTitle"/>
          </p:nvPr>
        </p:nvSpPr>
        <p:spPr>
          <a:xfrm>
            <a:off x="4654082" y="3352173"/>
            <a:ext cx="8985600" cy="2920200"/>
          </a:xfrm>
          <a:prstGeom prst="rect">
            <a:avLst/>
          </a:prstGeom>
        </p:spPr>
        <p:txBody>
          <a:bodyPr anchorCtr="0" anchor="t" bIns="182850" lIns="182850" spcFirstLastPara="1" rIns="182850" wrap="square" tIns="182850">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22" name="Google Shape;322;p26"/>
          <p:cNvSpPr txBox="1"/>
          <p:nvPr/>
        </p:nvSpPr>
        <p:spPr>
          <a:xfrm>
            <a:off x="5122050" y="7335972"/>
            <a:ext cx="8049000" cy="13326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b="1" lang="en" sz="2400">
                <a:solidFill>
                  <a:schemeClr val="accent1"/>
                </a:solidFill>
                <a:latin typeface="Cairo"/>
                <a:ea typeface="Cairo"/>
                <a:cs typeface="Cairo"/>
                <a:sym typeface="Cairo"/>
              </a:rPr>
              <a:t>CREDITS:</a:t>
            </a:r>
            <a:r>
              <a:rPr lang="en" sz="2400">
                <a:latin typeface="Cairo"/>
                <a:ea typeface="Cairo"/>
                <a:cs typeface="Cairo"/>
                <a:sym typeface="Cairo"/>
              </a:rPr>
              <a:t> This presentation template was created by </a:t>
            </a:r>
            <a:r>
              <a:rPr b="1" lang="en" sz="2400">
                <a:solidFill>
                  <a:schemeClr val="accent1"/>
                </a:solidFill>
                <a:uFill>
                  <a:noFill/>
                </a:uFill>
                <a:latin typeface="Cairo"/>
                <a:ea typeface="Cairo"/>
                <a:cs typeface="Cairo"/>
                <a:sym typeface="Cairo"/>
                <a:hlinkClick r:id="rId2">
                  <a:extLst>
                    <a:ext uri="{A12FA001-AC4F-418D-AE19-62706E023703}">
                      <ahyp:hlinkClr val="tx"/>
                    </a:ext>
                  </a:extLst>
                </a:hlinkClick>
              </a:rPr>
              <a:t>Slidesgo</a:t>
            </a:r>
            <a:r>
              <a:rPr lang="en" sz="2400">
                <a:latin typeface="Cairo"/>
                <a:ea typeface="Cairo"/>
                <a:cs typeface="Cairo"/>
                <a:sym typeface="Cairo"/>
              </a:rPr>
              <a:t>, including icon by </a:t>
            </a:r>
            <a:r>
              <a:rPr b="1" lang="en" sz="2400">
                <a:solidFill>
                  <a:schemeClr val="accent1"/>
                </a:solidFill>
                <a:uFill>
                  <a:noFill/>
                </a:uFill>
                <a:latin typeface="Cairo"/>
                <a:ea typeface="Cairo"/>
                <a:cs typeface="Cairo"/>
                <a:sym typeface="Cairo"/>
                <a:hlinkClick r:id="rId3">
                  <a:extLst>
                    <a:ext uri="{A12FA001-AC4F-418D-AE19-62706E023703}">
                      <ahyp:hlinkClr val="tx"/>
                    </a:ext>
                  </a:extLst>
                </a:hlinkClick>
              </a:rPr>
              <a:t>Flaticon</a:t>
            </a:r>
            <a:r>
              <a:rPr lang="en" sz="2400">
                <a:latin typeface="Cairo"/>
                <a:ea typeface="Cairo"/>
                <a:cs typeface="Cairo"/>
                <a:sym typeface="Cairo"/>
              </a:rPr>
              <a:t>, and infographics &amp; images from </a:t>
            </a:r>
            <a:r>
              <a:rPr b="1" lang="en" sz="2400">
                <a:solidFill>
                  <a:schemeClr val="accent1"/>
                </a:solidFill>
                <a:uFill>
                  <a:noFill/>
                </a:uFill>
                <a:latin typeface="Cairo"/>
                <a:ea typeface="Cairo"/>
                <a:cs typeface="Cairo"/>
                <a:sym typeface="Cairo"/>
                <a:hlinkClick r:id="rId4">
                  <a:extLst>
                    <a:ext uri="{A12FA001-AC4F-418D-AE19-62706E023703}">
                      <ahyp:hlinkClr val="tx"/>
                    </a:ext>
                  </a:extLst>
                </a:hlinkClick>
              </a:rPr>
              <a:t>Freepik</a:t>
            </a:r>
            <a:endParaRPr sz="2400">
              <a:solidFill>
                <a:schemeClr val="accent1"/>
              </a:solidFill>
              <a:latin typeface="Cairo"/>
              <a:ea typeface="Cairo"/>
              <a:cs typeface="Cairo"/>
              <a:sym typeface="Cairo"/>
            </a:endParaRPr>
          </a:p>
        </p:txBody>
      </p:sp>
      <p:sp>
        <p:nvSpPr>
          <p:cNvPr id="323" name="Google Shape;323;p26"/>
          <p:cNvSpPr/>
          <p:nvPr/>
        </p:nvSpPr>
        <p:spPr>
          <a:xfrm>
            <a:off x="5" y="782451"/>
            <a:ext cx="3734274" cy="42601"/>
          </a:xfrm>
          <a:custGeom>
            <a:rect b="b" l="l" r="r" t="t"/>
            <a:pathLst>
              <a:path extrusionOk="0" h="615" w="62347">
                <a:moveTo>
                  <a:pt x="284" y="1"/>
                </a:moveTo>
                <a:cubicBezTo>
                  <a:pt x="142" y="1"/>
                  <a:pt x="0" y="142"/>
                  <a:pt x="0" y="284"/>
                </a:cubicBezTo>
                <a:cubicBezTo>
                  <a:pt x="0" y="473"/>
                  <a:pt x="142" y="614"/>
                  <a:pt x="284" y="614"/>
                </a:cubicBezTo>
                <a:lnTo>
                  <a:pt x="62016" y="614"/>
                </a:lnTo>
                <a:cubicBezTo>
                  <a:pt x="62205" y="614"/>
                  <a:pt x="62346" y="473"/>
                  <a:pt x="62346" y="284"/>
                </a:cubicBezTo>
                <a:cubicBezTo>
                  <a:pt x="62346" y="142"/>
                  <a:pt x="62205" y="1"/>
                  <a:pt x="62016"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 name="Google Shape;324;p26"/>
          <p:cNvSpPr/>
          <p:nvPr/>
        </p:nvSpPr>
        <p:spPr>
          <a:xfrm>
            <a:off x="1672347" y="1272950"/>
            <a:ext cx="1725433" cy="42603"/>
          </a:xfrm>
          <a:custGeom>
            <a:rect b="b" l="l" r="r" t="t"/>
            <a:pathLst>
              <a:path extrusionOk="0" h="568" w="19681">
                <a:moveTo>
                  <a:pt x="331" y="1"/>
                </a:moveTo>
                <a:cubicBezTo>
                  <a:pt x="142" y="1"/>
                  <a:pt x="0" y="143"/>
                  <a:pt x="0" y="284"/>
                </a:cubicBezTo>
                <a:cubicBezTo>
                  <a:pt x="0" y="473"/>
                  <a:pt x="142" y="567"/>
                  <a:pt x="331" y="567"/>
                </a:cubicBezTo>
                <a:lnTo>
                  <a:pt x="19398" y="567"/>
                </a:lnTo>
                <a:cubicBezTo>
                  <a:pt x="19587" y="567"/>
                  <a:pt x="19681" y="473"/>
                  <a:pt x="19681" y="284"/>
                </a:cubicBezTo>
                <a:cubicBezTo>
                  <a:pt x="19681" y="143"/>
                  <a:pt x="19587" y="1"/>
                  <a:pt x="19398"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_1_1">
    <p:spTree>
      <p:nvGrpSpPr>
        <p:cNvPr id="325" name="Shape 325"/>
        <p:cNvGrpSpPr/>
        <p:nvPr/>
      </p:nvGrpSpPr>
      <p:grpSpPr>
        <a:xfrm>
          <a:off x="0" y="0"/>
          <a:ext cx="0" cy="0"/>
          <a:chOff x="0" y="0"/>
          <a:chExt cx="0" cy="0"/>
        </a:xfrm>
      </p:grpSpPr>
      <p:sp>
        <p:nvSpPr>
          <p:cNvPr id="326" name="Google Shape;326;p27"/>
          <p:cNvSpPr/>
          <p:nvPr/>
        </p:nvSpPr>
        <p:spPr>
          <a:xfrm>
            <a:off x="-19100" y="5512952"/>
            <a:ext cx="9667117" cy="4774184"/>
          </a:xfrm>
          <a:custGeom>
            <a:rect b="b" l="l" r="r" t="t"/>
            <a:pathLst>
              <a:path extrusionOk="0" h="59200" w="102558">
                <a:moveTo>
                  <a:pt x="38904" y="0"/>
                </a:moveTo>
                <a:cubicBezTo>
                  <a:pt x="27235" y="0"/>
                  <a:pt x="12100" y="8198"/>
                  <a:pt x="1" y="17101"/>
                </a:cubicBezTo>
                <a:lnTo>
                  <a:pt x="1" y="59200"/>
                </a:lnTo>
                <a:lnTo>
                  <a:pt x="95619" y="59200"/>
                </a:lnTo>
                <a:cubicBezTo>
                  <a:pt x="101189" y="53300"/>
                  <a:pt x="102557" y="42303"/>
                  <a:pt x="95808" y="33714"/>
                </a:cubicBezTo>
                <a:cubicBezTo>
                  <a:pt x="92171" y="29067"/>
                  <a:pt x="86658" y="27332"/>
                  <a:pt x="80516" y="27332"/>
                </a:cubicBezTo>
                <a:cubicBezTo>
                  <a:pt x="71439" y="27332"/>
                  <a:pt x="60988" y="31121"/>
                  <a:pt x="53190" y="34894"/>
                </a:cubicBezTo>
                <a:cubicBezTo>
                  <a:pt x="49856" y="36507"/>
                  <a:pt x="47141" y="37183"/>
                  <a:pt x="45014" y="37183"/>
                </a:cubicBezTo>
                <a:cubicBezTo>
                  <a:pt x="38803" y="37183"/>
                  <a:pt x="37601" y="31414"/>
                  <a:pt x="40589" y="26351"/>
                </a:cubicBezTo>
                <a:cubicBezTo>
                  <a:pt x="44601" y="19508"/>
                  <a:pt x="59751" y="7473"/>
                  <a:pt x="46630" y="1526"/>
                </a:cubicBezTo>
                <a:cubicBezTo>
                  <a:pt x="44316" y="474"/>
                  <a:pt x="41710" y="0"/>
                  <a:pt x="38904" y="0"/>
                </a:cubicBezTo>
                <a:close/>
              </a:path>
            </a:pathLst>
          </a:custGeom>
          <a:solidFill>
            <a:srgbClr val="F8EDD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 name="Google Shape;327;p27"/>
          <p:cNvSpPr/>
          <p:nvPr/>
        </p:nvSpPr>
        <p:spPr>
          <a:xfrm>
            <a:off x="8553547" y="-13"/>
            <a:ext cx="9755219" cy="6934828"/>
          </a:xfrm>
          <a:custGeom>
            <a:rect b="b" l="l" r="r" t="t"/>
            <a:pathLst>
              <a:path extrusionOk="0" h="85378" w="102746">
                <a:moveTo>
                  <a:pt x="16425" y="0"/>
                </a:moveTo>
                <a:cubicBezTo>
                  <a:pt x="5805" y="15339"/>
                  <a:pt x="0" y="34170"/>
                  <a:pt x="10289" y="42288"/>
                </a:cubicBezTo>
                <a:cubicBezTo>
                  <a:pt x="14540" y="45628"/>
                  <a:pt x="19564" y="46716"/>
                  <a:pt x="25037" y="46716"/>
                </a:cubicBezTo>
                <a:cubicBezTo>
                  <a:pt x="35275" y="46716"/>
                  <a:pt x="47087" y="42908"/>
                  <a:pt x="58353" y="42908"/>
                </a:cubicBezTo>
                <a:cubicBezTo>
                  <a:pt x="63533" y="42908"/>
                  <a:pt x="68599" y="43713"/>
                  <a:pt x="73343" y="46063"/>
                </a:cubicBezTo>
                <a:cubicBezTo>
                  <a:pt x="93873" y="56258"/>
                  <a:pt x="84434" y="76410"/>
                  <a:pt x="99631" y="84528"/>
                </a:cubicBezTo>
                <a:cubicBezTo>
                  <a:pt x="100669" y="85094"/>
                  <a:pt x="101707" y="85378"/>
                  <a:pt x="102746" y="85378"/>
                </a:cubicBezTo>
                <a:lnTo>
                  <a:pt x="10274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 name="Google Shape;328;p27"/>
          <p:cNvSpPr/>
          <p:nvPr/>
        </p:nvSpPr>
        <p:spPr>
          <a:xfrm>
            <a:off x="13919397" y="7968426"/>
            <a:ext cx="4344575" cy="46053"/>
          </a:xfrm>
          <a:custGeom>
            <a:rect b="b" l="l" r="r" t="t"/>
            <a:pathLst>
              <a:path extrusionOk="0" h="614" w="49556">
                <a:moveTo>
                  <a:pt x="330" y="0"/>
                </a:moveTo>
                <a:cubicBezTo>
                  <a:pt x="142" y="0"/>
                  <a:pt x="0" y="142"/>
                  <a:pt x="0" y="331"/>
                </a:cubicBezTo>
                <a:cubicBezTo>
                  <a:pt x="0" y="472"/>
                  <a:pt x="142" y="614"/>
                  <a:pt x="330" y="614"/>
                </a:cubicBezTo>
                <a:lnTo>
                  <a:pt x="49556" y="614"/>
                </a:lnTo>
                <a:lnTo>
                  <a:pt x="49556"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 name="Google Shape;329;p27"/>
          <p:cNvSpPr/>
          <p:nvPr/>
        </p:nvSpPr>
        <p:spPr>
          <a:xfrm>
            <a:off x="15450290" y="7642754"/>
            <a:ext cx="1059317" cy="46053"/>
          </a:xfrm>
          <a:custGeom>
            <a:rect b="b" l="l" r="r" t="t"/>
            <a:pathLst>
              <a:path extrusionOk="0" h="614" w="12083">
                <a:moveTo>
                  <a:pt x="331" y="0"/>
                </a:moveTo>
                <a:cubicBezTo>
                  <a:pt x="142" y="0"/>
                  <a:pt x="1" y="142"/>
                  <a:pt x="1" y="283"/>
                </a:cubicBezTo>
                <a:cubicBezTo>
                  <a:pt x="1" y="472"/>
                  <a:pt x="142" y="614"/>
                  <a:pt x="331" y="614"/>
                </a:cubicBezTo>
                <a:lnTo>
                  <a:pt x="11800" y="614"/>
                </a:lnTo>
                <a:cubicBezTo>
                  <a:pt x="11941" y="614"/>
                  <a:pt x="12083" y="472"/>
                  <a:pt x="12083" y="283"/>
                </a:cubicBezTo>
                <a:cubicBezTo>
                  <a:pt x="12083" y="142"/>
                  <a:pt x="11941" y="0"/>
                  <a:pt x="11800"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 name="Google Shape;330;p27"/>
          <p:cNvSpPr/>
          <p:nvPr/>
        </p:nvSpPr>
        <p:spPr>
          <a:xfrm>
            <a:off x="16919201" y="7642754"/>
            <a:ext cx="1344770" cy="46053"/>
          </a:xfrm>
          <a:custGeom>
            <a:rect b="b" l="l" r="r" t="t"/>
            <a:pathLst>
              <a:path extrusionOk="0" h="614" w="15339">
                <a:moveTo>
                  <a:pt x="283" y="0"/>
                </a:moveTo>
                <a:cubicBezTo>
                  <a:pt x="142" y="0"/>
                  <a:pt x="0" y="142"/>
                  <a:pt x="0" y="283"/>
                </a:cubicBezTo>
                <a:cubicBezTo>
                  <a:pt x="0" y="472"/>
                  <a:pt x="142" y="614"/>
                  <a:pt x="283" y="614"/>
                </a:cubicBezTo>
                <a:lnTo>
                  <a:pt x="15339" y="614"/>
                </a:lnTo>
                <a:lnTo>
                  <a:pt x="15339"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 name="Google Shape;331;p27"/>
          <p:cNvSpPr/>
          <p:nvPr/>
        </p:nvSpPr>
        <p:spPr>
          <a:xfrm>
            <a:off x="12422666" y="431373"/>
            <a:ext cx="5465961" cy="46128"/>
          </a:xfrm>
          <a:custGeom>
            <a:rect b="b" l="l" r="r" t="t"/>
            <a:pathLst>
              <a:path extrusionOk="0" h="615" w="62347">
                <a:moveTo>
                  <a:pt x="284" y="1"/>
                </a:moveTo>
                <a:cubicBezTo>
                  <a:pt x="142" y="1"/>
                  <a:pt x="0" y="142"/>
                  <a:pt x="0" y="284"/>
                </a:cubicBezTo>
                <a:cubicBezTo>
                  <a:pt x="0" y="473"/>
                  <a:pt x="142" y="614"/>
                  <a:pt x="284" y="614"/>
                </a:cubicBezTo>
                <a:lnTo>
                  <a:pt x="62016" y="614"/>
                </a:lnTo>
                <a:cubicBezTo>
                  <a:pt x="62205" y="614"/>
                  <a:pt x="62346" y="473"/>
                  <a:pt x="62346" y="284"/>
                </a:cubicBezTo>
                <a:cubicBezTo>
                  <a:pt x="62346" y="142"/>
                  <a:pt x="62205" y="1"/>
                  <a:pt x="62016"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 name="Google Shape;332;p27"/>
          <p:cNvSpPr/>
          <p:nvPr/>
        </p:nvSpPr>
        <p:spPr>
          <a:xfrm>
            <a:off x="15757633" y="538900"/>
            <a:ext cx="835846" cy="42603"/>
          </a:xfrm>
          <a:custGeom>
            <a:rect b="b" l="l" r="r" t="t"/>
            <a:pathLst>
              <a:path extrusionOk="0" h="568" w="9534">
                <a:moveTo>
                  <a:pt x="331" y="1"/>
                </a:moveTo>
                <a:cubicBezTo>
                  <a:pt x="142" y="1"/>
                  <a:pt x="0" y="143"/>
                  <a:pt x="0" y="284"/>
                </a:cubicBezTo>
                <a:cubicBezTo>
                  <a:pt x="0" y="473"/>
                  <a:pt x="142" y="567"/>
                  <a:pt x="331" y="567"/>
                </a:cubicBezTo>
                <a:lnTo>
                  <a:pt x="9251" y="567"/>
                </a:lnTo>
                <a:cubicBezTo>
                  <a:pt x="9392" y="567"/>
                  <a:pt x="9534" y="473"/>
                  <a:pt x="9534" y="284"/>
                </a:cubicBezTo>
                <a:cubicBezTo>
                  <a:pt x="9534" y="143"/>
                  <a:pt x="9392" y="1"/>
                  <a:pt x="9251"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 name="Google Shape;333;p27"/>
          <p:cNvSpPr/>
          <p:nvPr/>
        </p:nvSpPr>
        <p:spPr>
          <a:xfrm>
            <a:off x="13688797" y="538900"/>
            <a:ext cx="1725433" cy="42603"/>
          </a:xfrm>
          <a:custGeom>
            <a:rect b="b" l="l" r="r" t="t"/>
            <a:pathLst>
              <a:path extrusionOk="0" h="568" w="19681">
                <a:moveTo>
                  <a:pt x="331" y="1"/>
                </a:moveTo>
                <a:cubicBezTo>
                  <a:pt x="142" y="1"/>
                  <a:pt x="0" y="143"/>
                  <a:pt x="0" y="284"/>
                </a:cubicBezTo>
                <a:cubicBezTo>
                  <a:pt x="0" y="473"/>
                  <a:pt x="142" y="567"/>
                  <a:pt x="331" y="567"/>
                </a:cubicBezTo>
                <a:lnTo>
                  <a:pt x="19398" y="567"/>
                </a:lnTo>
                <a:cubicBezTo>
                  <a:pt x="19587" y="567"/>
                  <a:pt x="19681" y="473"/>
                  <a:pt x="19681" y="284"/>
                </a:cubicBezTo>
                <a:cubicBezTo>
                  <a:pt x="19681" y="143"/>
                  <a:pt x="19587" y="1"/>
                  <a:pt x="19398"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 name="Google Shape;334;p27"/>
          <p:cNvSpPr/>
          <p:nvPr/>
        </p:nvSpPr>
        <p:spPr>
          <a:xfrm>
            <a:off x="294" y="4828492"/>
            <a:ext cx="29019" cy="46053"/>
          </a:xfrm>
          <a:custGeom>
            <a:rect b="b" l="l" r="r" t="t"/>
            <a:pathLst>
              <a:path extrusionOk="0" h="614" w="331">
                <a:moveTo>
                  <a:pt x="331" y="0"/>
                </a:moveTo>
                <a:cubicBezTo>
                  <a:pt x="142" y="0"/>
                  <a:pt x="0" y="142"/>
                  <a:pt x="0" y="331"/>
                </a:cubicBezTo>
                <a:cubicBezTo>
                  <a:pt x="0" y="472"/>
                  <a:pt x="142" y="614"/>
                  <a:pt x="331" y="614"/>
                </a:cubicBezTo>
                <a:lnTo>
                  <a:pt x="331" y="0"/>
                </a:lnTo>
                <a:close/>
              </a:path>
            </a:pathLst>
          </a:custGeom>
          <a:solidFill>
            <a:srgbClr val="E4AC8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 name="Google Shape;335;p27"/>
          <p:cNvSpPr/>
          <p:nvPr/>
        </p:nvSpPr>
        <p:spPr>
          <a:xfrm>
            <a:off x="5" y="782451"/>
            <a:ext cx="3734274" cy="42601"/>
          </a:xfrm>
          <a:custGeom>
            <a:rect b="b" l="l" r="r" t="t"/>
            <a:pathLst>
              <a:path extrusionOk="0" h="615" w="62347">
                <a:moveTo>
                  <a:pt x="284" y="1"/>
                </a:moveTo>
                <a:cubicBezTo>
                  <a:pt x="142" y="1"/>
                  <a:pt x="0" y="142"/>
                  <a:pt x="0" y="284"/>
                </a:cubicBezTo>
                <a:cubicBezTo>
                  <a:pt x="0" y="473"/>
                  <a:pt x="142" y="614"/>
                  <a:pt x="284" y="614"/>
                </a:cubicBezTo>
                <a:lnTo>
                  <a:pt x="62016" y="614"/>
                </a:lnTo>
                <a:cubicBezTo>
                  <a:pt x="62205" y="614"/>
                  <a:pt x="62346" y="473"/>
                  <a:pt x="62346" y="284"/>
                </a:cubicBezTo>
                <a:cubicBezTo>
                  <a:pt x="62346" y="142"/>
                  <a:pt x="62205" y="1"/>
                  <a:pt x="62016"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 name="Google Shape;336;p27"/>
          <p:cNvSpPr/>
          <p:nvPr/>
        </p:nvSpPr>
        <p:spPr>
          <a:xfrm>
            <a:off x="1672347" y="1272950"/>
            <a:ext cx="1725433" cy="42603"/>
          </a:xfrm>
          <a:custGeom>
            <a:rect b="b" l="l" r="r" t="t"/>
            <a:pathLst>
              <a:path extrusionOk="0" h="568" w="19681">
                <a:moveTo>
                  <a:pt x="331" y="1"/>
                </a:moveTo>
                <a:cubicBezTo>
                  <a:pt x="142" y="1"/>
                  <a:pt x="0" y="143"/>
                  <a:pt x="0" y="284"/>
                </a:cubicBezTo>
                <a:cubicBezTo>
                  <a:pt x="0" y="473"/>
                  <a:pt x="142" y="567"/>
                  <a:pt x="331" y="567"/>
                </a:cubicBezTo>
                <a:lnTo>
                  <a:pt x="19398" y="567"/>
                </a:lnTo>
                <a:cubicBezTo>
                  <a:pt x="19587" y="567"/>
                  <a:pt x="19681" y="473"/>
                  <a:pt x="19681" y="284"/>
                </a:cubicBezTo>
                <a:cubicBezTo>
                  <a:pt x="19681" y="143"/>
                  <a:pt x="19587" y="1"/>
                  <a:pt x="19398"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_1_1_1_1">
    <p:spTree>
      <p:nvGrpSpPr>
        <p:cNvPr id="337" name="Shape 337"/>
        <p:cNvGrpSpPr/>
        <p:nvPr/>
      </p:nvGrpSpPr>
      <p:grpSpPr>
        <a:xfrm>
          <a:off x="0" y="0"/>
          <a:ext cx="0" cy="0"/>
          <a:chOff x="0" y="0"/>
          <a:chExt cx="0" cy="0"/>
        </a:xfrm>
      </p:grpSpPr>
      <p:sp>
        <p:nvSpPr>
          <p:cNvPr id="338" name="Google Shape;338;p28"/>
          <p:cNvSpPr/>
          <p:nvPr/>
        </p:nvSpPr>
        <p:spPr>
          <a:xfrm flipH="1">
            <a:off x="13266031" y="6"/>
            <a:ext cx="5021991" cy="4879488"/>
          </a:xfrm>
          <a:custGeom>
            <a:rect b="b" l="l" r="r" t="t"/>
            <a:pathLst>
              <a:path extrusionOk="0" h="58416" w="60122">
                <a:moveTo>
                  <a:pt x="29890" y="0"/>
                </a:moveTo>
                <a:cubicBezTo>
                  <a:pt x="23999" y="4709"/>
                  <a:pt x="23180" y="15855"/>
                  <a:pt x="18130" y="22134"/>
                </a:cubicBezTo>
                <a:cubicBezTo>
                  <a:pt x="14316" y="26876"/>
                  <a:pt x="7441" y="31081"/>
                  <a:pt x="1999" y="31081"/>
                </a:cubicBezTo>
                <a:cubicBezTo>
                  <a:pt x="1307" y="31081"/>
                  <a:pt x="637" y="31012"/>
                  <a:pt x="0" y="30869"/>
                </a:cubicBezTo>
                <a:lnTo>
                  <a:pt x="0" y="58416"/>
                </a:lnTo>
                <a:cubicBezTo>
                  <a:pt x="4845" y="52752"/>
                  <a:pt x="11169" y="48566"/>
                  <a:pt x="17675" y="44927"/>
                </a:cubicBezTo>
                <a:cubicBezTo>
                  <a:pt x="25136" y="40764"/>
                  <a:pt x="32802" y="37010"/>
                  <a:pt x="39944" y="32279"/>
                </a:cubicBezTo>
                <a:cubicBezTo>
                  <a:pt x="46791" y="27729"/>
                  <a:pt x="53274" y="22111"/>
                  <a:pt x="57005" y="14650"/>
                </a:cubicBezTo>
                <a:cubicBezTo>
                  <a:pt x="59098" y="10464"/>
                  <a:pt x="60121" y="5846"/>
                  <a:pt x="59712" y="1183"/>
                </a:cubicBezTo>
                <a:cubicBezTo>
                  <a:pt x="59666" y="796"/>
                  <a:pt x="59621" y="387"/>
                  <a:pt x="59553"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 name="Google Shape;339;p28"/>
          <p:cNvSpPr/>
          <p:nvPr/>
        </p:nvSpPr>
        <p:spPr>
          <a:xfrm>
            <a:off x="0" y="6016200"/>
            <a:ext cx="8440371" cy="4270740"/>
          </a:xfrm>
          <a:custGeom>
            <a:rect b="b" l="l" r="r" t="t"/>
            <a:pathLst>
              <a:path extrusionOk="0" h="27751" w="54845">
                <a:moveTo>
                  <a:pt x="36958" y="1"/>
                </a:moveTo>
                <a:cubicBezTo>
                  <a:pt x="30467" y="1"/>
                  <a:pt x="25135" y="5293"/>
                  <a:pt x="17038" y="7232"/>
                </a:cubicBezTo>
                <a:cubicBezTo>
                  <a:pt x="14361" y="7869"/>
                  <a:pt x="11971" y="8110"/>
                  <a:pt x="9889" y="8110"/>
                </a:cubicBezTo>
                <a:cubicBezTo>
                  <a:pt x="3495" y="8110"/>
                  <a:pt x="0" y="5845"/>
                  <a:pt x="0" y="5845"/>
                </a:cubicBezTo>
                <a:lnTo>
                  <a:pt x="0" y="27751"/>
                </a:lnTo>
                <a:lnTo>
                  <a:pt x="40604" y="27751"/>
                </a:lnTo>
                <a:cubicBezTo>
                  <a:pt x="48634" y="22974"/>
                  <a:pt x="54844" y="8688"/>
                  <a:pt x="44335" y="2296"/>
                </a:cubicBezTo>
                <a:cubicBezTo>
                  <a:pt x="41624" y="644"/>
                  <a:pt x="39221" y="1"/>
                  <a:pt x="36958" y="1"/>
                </a:cubicBezTo>
                <a:close/>
              </a:path>
            </a:pathLst>
          </a:custGeom>
          <a:solidFill>
            <a:srgbClr val="F8EDD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 name="Google Shape;340;p28"/>
          <p:cNvSpPr/>
          <p:nvPr/>
        </p:nvSpPr>
        <p:spPr>
          <a:xfrm flipH="1">
            <a:off x="143" y="570451"/>
            <a:ext cx="5465961" cy="46128"/>
          </a:xfrm>
          <a:custGeom>
            <a:rect b="b" l="l" r="r" t="t"/>
            <a:pathLst>
              <a:path extrusionOk="0" h="615" w="62347">
                <a:moveTo>
                  <a:pt x="284" y="1"/>
                </a:moveTo>
                <a:cubicBezTo>
                  <a:pt x="142" y="1"/>
                  <a:pt x="0" y="142"/>
                  <a:pt x="0" y="284"/>
                </a:cubicBezTo>
                <a:cubicBezTo>
                  <a:pt x="0" y="473"/>
                  <a:pt x="142" y="614"/>
                  <a:pt x="284" y="614"/>
                </a:cubicBezTo>
                <a:lnTo>
                  <a:pt x="62016" y="614"/>
                </a:lnTo>
                <a:cubicBezTo>
                  <a:pt x="62205" y="614"/>
                  <a:pt x="62346" y="473"/>
                  <a:pt x="62346" y="284"/>
                </a:cubicBezTo>
                <a:cubicBezTo>
                  <a:pt x="62346" y="142"/>
                  <a:pt x="62205" y="1"/>
                  <a:pt x="62016"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 name="Google Shape;341;p28"/>
          <p:cNvSpPr/>
          <p:nvPr/>
        </p:nvSpPr>
        <p:spPr>
          <a:xfrm flipH="1">
            <a:off x="142" y="8369750"/>
            <a:ext cx="835846" cy="42603"/>
          </a:xfrm>
          <a:custGeom>
            <a:rect b="b" l="l" r="r" t="t"/>
            <a:pathLst>
              <a:path extrusionOk="0" h="568" w="9534">
                <a:moveTo>
                  <a:pt x="331" y="1"/>
                </a:moveTo>
                <a:cubicBezTo>
                  <a:pt x="142" y="1"/>
                  <a:pt x="0" y="143"/>
                  <a:pt x="0" y="284"/>
                </a:cubicBezTo>
                <a:cubicBezTo>
                  <a:pt x="0" y="473"/>
                  <a:pt x="142" y="567"/>
                  <a:pt x="331" y="567"/>
                </a:cubicBezTo>
                <a:lnTo>
                  <a:pt x="9251" y="567"/>
                </a:lnTo>
                <a:cubicBezTo>
                  <a:pt x="9392" y="567"/>
                  <a:pt x="9534" y="473"/>
                  <a:pt x="9534" y="284"/>
                </a:cubicBezTo>
                <a:cubicBezTo>
                  <a:pt x="9534" y="143"/>
                  <a:pt x="9392" y="1"/>
                  <a:pt x="925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 name="Google Shape;342;p28"/>
          <p:cNvSpPr/>
          <p:nvPr/>
        </p:nvSpPr>
        <p:spPr>
          <a:xfrm flipH="1">
            <a:off x="1179391" y="8369750"/>
            <a:ext cx="1725433" cy="42603"/>
          </a:xfrm>
          <a:custGeom>
            <a:rect b="b" l="l" r="r" t="t"/>
            <a:pathLst>
              <a:path extrusionOk="0" h="568" w="19681">
                <a:moveTo>
                  <a:pt x="331" y="1"/>
                </a:moveTo>
                <a:cubicBezTo>
                  <a:pt x="142" y="1"/>
                  <a:pt x="0" y="143"/>
                  <a:pt x="0" y="284"/>
                </a:cubicBezTo>
                <a:cubicBezTo>
                  <a:pt x="0" y="473"/>
                  <a:pt x="142" y="567"/>
                  <a:pt x="331" y="567"/>
                </a:cubicBezTo>
                <a:lnTo>
                  <a:pt x="19398" y="567"/>
                </a:lnTo>
                <a:cubicBezTo>
                  <a:pt x="19587" y="567"/>
                  <a:pt x="19681" y="473"/>
                  <a:pt x="19681" y="284"/>
                </a:cubicBezTo>
                <a:cubicBezTo>
                  <a:pt x="19681" y="143"/>
                  <a:pt x="19587" y="1"/>
                  <a:pt x="1939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 name="Google Shape;343;p28"/>
          <p:cNvSpPr/>
          <p:nvPr/>
        </p:nvSpPr>
        <p:spPr>
          <a:xfrm flipH="1">
            <a:off x="13335600" y="9917276"/>
            <a:ext cx="4344575" cy="46053"/>
          </a:xfrm>
          <a:custGeom>
            <a:rect b="b" l="l" r="r" t="t"/>
            <a:pathLst>
              <a:path extrusionOk="0" h="614" w="49556">
                <a:moveTo>
                  <a:pt x="330" y="0"/>
                </a:moveTo>
                <a:cubicBezTo>
                  <a:pt x="142" y="0"/>
                  <a:pt x="0" y="142"/>
                  <a:pt x="0" y="331"/>
                </a:cubicBezTo>
                <a:cubicBezTo>
                  <a:pt x="0" y="472"/>
                  <a:pt x="142" y="614"/>
                  <a:pt x="330" y="614"/>
                </a:cubicBezTo>
                <a:lnTo>
                  <a:pt x="49556" y="614"/>
                </a:lnTo>
                <a:lnTo>
                  <a:pt x="4955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 name="Google Shape;344;p28"/>
          <p:cNvSpPr/>
          <p:nvPr/>
        </p:nvSpPr>
        <p:spPr>
          <a:xfrm flipH="1">
            <a:off x="12577614" y="9547004"/>
            <a:ext cx="1059317" cy="46053"/>
          </a:xfrm>
          <a:custGeom>
            <a:rect b="b" l="l" r="r" t="t"/>
            <a:pathLst>
              <a:path extrusionOk="0" h="614" w="12083">
                <a:moveTo>
                  <a:pt x="331" y="0"/>
                </a:moveTo>
                <a:cubicBezTo>
                  <a:pt x="142" y="0"/>
                  <a:pt x="1" y="142"/>
                  <a:pt x="1" y="283"/>
                </a:cubicBezTo>
                <a:cubicBezTo>
                  <a:pt x="1" y="472"/>
                  <a:pt x="142" y="614"/>
                  <a:pt x="331" y="614"/>
                </a:cubicBezTo>
                <a:lnTo>
                  <a:pt x="11800" y="614"/>
                </a:lnTo>
                <a:cubicBezTo>
                  <a:pt x="11941" y="614"/>
                  <a:pt x="12083" y="472"/>
                  <a:pt x="12083" y="283"/>
                </a:cubicBezTo>
                <a:cubicBezTo>
                  <a:pt x="12083" y="142"/>
                  <a:pt x="11941" y="0"/>
                  <a:pt x="1180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0_1_1_1_1_1">
    <p:spTree>
      <p:nvGrpSpPr>
        <p:cNvPr id="345" name="Shape 345"/>
        <p:cNvGrpSpPr/>
        <p:nvPr/>
      </p:nvGrpSpPr>
      <p:grpSpPr>
        <a:xfrm>
          <a:off x="0" y="0"/>
          <a:ext cx="0" cy="0"/>
          <a:chOff x="0" y="0"/>
          <a:chExt cx="0" cy="0"/>
        </a:xfrm>
      </p:grpSpPr>
      <p:sp>
        <p:nvSpPr>
          <p:cNvPr id="346" name="Google Shape;346;p29"/>
          <p:cNvSpPr/>
          <p:nvPr/>
        </p:nvSpPr>
        <p:spPr>
          <a:xfrm rot="10800000">
            <a:off x="12142212" y="114"/>
            <a:ext cx="6145788" cy="3035184"/>
          </a:xfrm>
          <a:custGeom>
            <a:rect b="b" l="l" r="r" t="t"/>
            <a:pathLst>
              <a:path extrusionOk="0" h="59200" w="102558">
                <a:moveTo>
                  <a:pt x="38904" y="0"/>
                </a:moveTo>
                <a:cubicBezTo>
                  <a:pt x="27235" y="0"/>
                  <a:pt x="12100" y="8198"/>
                  <a:pt x="1" y="17101"/>
                </a:cubicBezTo>
                <a:lnTo>
                  <a:pt x="1" y="59200"/>
                </a:lnTo>
                <a:lnTo>
                  <a:pt x="95619" y="59200"/>
                </a:lnTo>
                <a:cubicBezTo>
                  <a:pt x="101189" y="53300"/>
                  <a:pt x="102557" y="42303"/>
                  <a:pt x="95808" y="33714"/>
                </a:cubicBezTo>
                <a:cubicBezTo>
                  <a:pt x="92171" y="29067"/>
                  <a:pt x="86658" y="27332"/>
                  <a:pt x="80516" y="27332"/>
                </a:cubicBezTo>
                <a:cubicBezTo>
                  <a:pt x="71439" y="27332"/>
                  <a:pt x="60988" y="31121"/>
                  <a:pt x="53190" y="34894"/>
                </a:cubicBezTo>
                <a:cubicBezTo>
                  <a:pt x="49856" y="36507"/>
                  <a:pt x="47141" y="37183"/>
                  <a:pt x="45014" y="37183"/>
                </a:cubicBezTo>
                <a:cubicBezTo>
                  <a:pt x="38803" y="37183"/>
                  <a:pt x="37601" y="31414"/>
                  <a:pt x="40589" y="26351"/>
                </a:cubicBezTo>
                <a:cubicBezTo>
                  <a:pt x="44601" y="19508"/>
                  <a:pt x="59751" y="7473"/>
                  <a:pt x="46630" y="1526"/>
                </a:cubicBezTo>
                <a:cubicBezTo>
                  <a:pt x="44316" y="474"/>
                  <a:pt x="41710" y="0"/>
                  <a:pt x="38904" y="0"/>
                </a:cubicBezTo>
                <a:close/>
              </a:path>
            </a:pathLst>
          </a:custGeom>
          <a:solidFill>
            <a:srgbClr val="F8EDD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 name="Google Shape;347;p29"/>
          <p:cNvSpPr/>
          <p:nvPr/>
        </p:nvSpPr>
        <p:spPr>
          <a:xfrm>
            <a:off x="0" y="7303623"/>
            <a:ext cx="6040666" cy="2983384"/>
          </a:xfrm>
          <a:custGeom>
            <a:rect b="b" l="l" r="r" t="t"/>
            <a:pathLst>
              <a:path extrusionOk="0" h="59200" w="102558">
                <a:moveTo>
                  <a:pt x="38904" y="0"/>
                </a:moveTo>
                <a:cubicBezTo>
                  <a:pt x="27235" y="0"/>
                  <a:pt x="12100" y="8198"/>
                  <a:pt x="1" y="17101"/>
                </a:cubicBezTo>
                <a:lnTo>
                  <a:pt x="1" y="59200"/>
                </a:lnTo>
                <a:lnTo>
                  <a:pt x="95619" y="59200"/>
                </a:lnTo>
                <a:cubicBezTo>
                  <a:pt x="101189" y="53300"/>
                  <a:pt x="102557" y="42303"/>
                  <a:pt x="95808" y="33714"/>
                </a:cubicBezTo>
                <a:cubicBezTo>
                  <a:pt x="92171" y="29067"/>
                  <a:pt x="86658" y="27332"/>
                  <a:pt x="80516" y="27332"/>
                </a:cubicBezTo>
                <a:cubicBezTo>
                  <a:pt x="71439" y="27332"/>
                  <a:pt x="60988" y="31121"/>
                  <a:pt x="53190" y="34894"/>
                </a:cubicBezTo>
                <a:cubicBezTo>
                  <a:pt x="49856" y="36507"/>
                  <a:pt x="47141" y="37183"/>
                  <a:pt x="45014" y="37183"/>
                </a:cubicBezTo>
                <a:cubicBezTo>
                  <a:pt x="38803" y="37183"/>
                  <a:pt x="37601" y="31414"/>
                  <a:pt x="40589" y="26351"/>
                </a:cubicBezTo>
                <a:cubicBezTo>
                  <a:pt x="44601" y="19508"/>
                  <a:pt x="59751" y="7473"/>
                  <a:pt x="46630" y="1526"/>
                </a:cubicBezTo>
                <a:cubicBezTo>
                  <a:pt x="44316" y="474"/>
                  <a:pt x="41710" y="0"/>
                  <a:pt x="38904"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 name="Google Shape;348;p29"/>
          <p:cNvSpPr/>
          <p:nvPr/>
        </p:nvSpPr>
        <p:spPr>
          <a:xfrm>
            <a:off x="13943447" y="9772426"/>
            <a:ext cx="4344575" cy="46053"/>
          </a:xfrm>
          <a:custGeom>
            <a:rect b="b" l="l" r="r" t="t"/>
            <a:pathLst>
              <a:path extrusionOk="0" h="614" w="49556">
                <a:moveTo>
                  <a:pt x="330" y="0"/>
                </a:moveTo>
                <a:cubicBezTo>
                  <a:pt x="142" y="0"/>
                  <a:pt x="0" y="142"/>
                  <a:pt x="0" y="331"/>
                </a:cubicBezTo>
                <a:cubicBezTo>
                  <a:pt x="0" y="472"/>
                  <a:pt x="142" y="614"/>
                  <a:pt x="330" y="614"/>
                </a:cubicBezTo>
                <a:lnTo>
                  <a:pt x="49556" y="614"/>
                </a:lnTo>
                <a:lnTo>
                  <a:pt x="4955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 name="Google Shape;349;p29"/>
          <p:cNvSpPr/>
          <p:nvPr/>
        </p:nvSpPr>
        <p:spPr>
          <a:xfrm>
            <a:off x="17228690" y="9446754"/>
            <a:ext cx="1059317" cy="46053"/>
          </a:xfrm>
          <a:custGeom>
            <a:rect b="b" l="l" r="r" t="t"/>
            <a:pathLst>
              <a:path extrusionOk="0" h="614" w="12083">
                <a:moveTo>
                  <a:pt x="331" y="0"/>
                </a:moveTo>
                <a:cubicBezTo>
                  <a:pt x="142" y="0"/>
                  <a:pt x="1" y="142"/>
                  <a:pt x="1" y="283"/>
                </a:cubicBezTo>
                <a:cubicBezTo>
                  <a:pt x="1" y="472"/>
                  <a:pt x="142" y="614"/>
                  <a:pt x="331" y="614"/>
                </a:cubicBezTo>
                <a:lnTo>
                  <a:pt x="11800" y="614"/>
                </a:lnTo>
                <a:cubicBezTo>
                  <a:pt x="11941" y="614"/>
                  <a:pt x="12083" y="472"/>
                  <a:pt x="12083" y="283"/>
                </a:cubicBezTo>
                <a:cubicBezTo>
                  <a:pt x="12083" y="142"/>
                  <a:pt x="11941" y="0"/>
                  <a:pt x="1180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 name="Google Shape;350;p29"/>
          <p:cNvSpPr/>
          <p:nvPr/>
        </p:nvSpPr>
        <p:spPr>
          <a:xfrm>
            <a:off x="574816" y="477751"/>
            <a:ext cx="5465961" cy="46128"/>
          </a:xfrm>
          <a:custGeom>
            <a:rect b="b" l="l" r="r" t="t"/>
            <a:pathLst>
              <a:path extrusionOk="0" h="615" w="62347">
                <a:moveTo>
                  <a:pt x="284" y="1"/>
                </a:moveTo>
                <a:cubicBezTo>
                  <a:pt x="142" y="1"/>
                  <a:pt x="0" y="142"/>
                  <a:pt x="0" y="284"/>
                </a:cubicBezTo>
                <a:cubicBezTo>
                  <a:pt x="0" y="473"/>
                  <a:pt x="142" y="614"/>
                  <a:pt x="284" y="614"/>
                </a:cubicBezTo>
                <a:lnTo>
                  <a:pt x="62016" y="614"/>
                </a:lnTo>
                <a:cubicBezTo>
                  <a:pt x="62205" y="614"/>
                  <a:pt x="62346" y="473"/>
                  <a:pt x="62346" y="284"/>
                </a:cubicBezTo>
                <a:cubicBezTo>
                  <a:pt x="62346" y="142"/>
                  <a:pt x="62205" y="1"/>
                  <a:pt x="62016"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 name="Google Shape;351;p29"/>
          <p:cNvSpPr/>
          <p:nvPr/>
        </p:nvSpPr>
        <p:spPr>
          <a:xfrm>
            <a:off x="589722" y="824650"/>
            <a:ext cx="1725433" cy="42603"/>
          </a:xfrm>
          <a:custGeom>
            <a:rect b="b" l="l" r="r" t="t"/>
            <a:pathLst>
              <a:path extrusionOk="0" h="568" w="19681">
                <a:moveTo>
                  <a:pt x="331" y="1"/>
                </a:moveTo>
                <a:cubicBezTo>
                  <a:pt x="142" y="1"/>
                  <a:pt x="0" y="143"/>
                  <a:pt x="0" y="284"/>
                </a:cubicBezTo>
                <a:cubicBezTo>
                  <a:pt x="0" y="473"/>
                  <a:pt x="142" y="567"/>
                  <a:pt x="331" y="567"/>
                </a:cubicBezTo>
                <a:lnTo>
                  <a:pt x="19398" y="567"/>
                </a:lnTo>
                <a:cubicBezTo>
                  <a:pt x="19587" y="567"/>
                  <a:pt x="19681" y="473"/>
                  <a:pt x="19681" y="284"/>
                </a:cubicBezTo>
                <a:cubicBezTo>
                  <a:pt x="19681" y="143"/>
                  <a:pt x="19587" y="1"/>
                  <a:pt x="19398"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 name="Google Shape;352;p29"/>
          <p:cNvSpPr/>
          <p:nvPr/>
        </p:nvSpPr>
        <p:spPr>
          <a:xfrm>
            <a:off x="8973922" y="523900"/>
            <a:ext cx="1725433" cy="42603"/>
          </a:xfrm>
          <a:custGeom>
            <a:rect b="b" l="l" r="r" t="t"/>
            <a:pathLst>
              <a:path extrusionOk="0" h="568" w="19681">
                <a:moveTo>
                  <a:pt x="331" y="1"/>
                </a:moveTo>
                <a:cubicBezTo>
                  <a:pt x="142" y="1"/>
                  <a:pt x="0" y="143"/>
                  <a:pt x="0" y="284"/>
                </a:cubicBezTo>
                <a:cubicBezTo>
                  <a:pt x="0" y="473"/>
                  <a:pt x="142" y="567"/>
                  <a:pt x="331" y="567"/>
                </a:cubicBezTo>
                <a:lnTo>
                  <a:pt x="19398" y="567"/>
                </a:lnTo>
                <a:cubicBezTo>
                  <a:pt x="19587" y="567"/>
                  <a:pt x="19681" y="473"/>
                  <a:pt x="19681" y="284"/>
                </a:cubicBezTo>
                <a:cubicBezTo>
                  <a:pt x="19681" y="143"/>
                  <a:pt x="19587" y="1"/>
                  <a:pt x="19398"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10_1_1_1_1_1_1">
    <p:spTree>
      <p:nvGrpSpPr>
        <p:cNvPr id="353" name="Shape 353"/>
        <p:cNvGrpSpPr/>
        <p:nvPr/>
      </p:nvGrpSpPr>
      <p:grpSpPr>
        <a:xfrm>
          <a:off x="0" y="0"/>
          <a:ext cx="0" cy="0"/>
          <a:chOff x="0" y="0"/>
          <a:chExt cx="0" cy="0"/>
        </a:xfrm>
      </p:grpSpPr>
      <p:sp>
        <p:nvSpPr>
          <p:cNvPr id="354" name="Google Shape;354;p30"/>
          <p:cNvSpPr/>
          <p:nvPr/>
        </p:nvSpPr>
        <p:spPr>
          <a:xfrm>
            <a:off x="-19100" y="5512952"/>
            <a:ext cx="9667117" cy="4774184"/>
          </a:xfrm>
          <a:custGeom>
            <a:rect b="b" l="l" r="r" t="t"/>
            <a:pathLst>
              <a:path extrusionOk="0" h="59200" w="102558">
                <a:moveTo>
                  <a:pt x="38904" y="0"/>
                </a:moveTo>
                <a:cubicBezTo>
                  <a:pt x="27235" y="0"/>
                  <a:pt x="12100" y="8198"/>
                  <a:pt x="1" y="17101"/>
                </a:cubicBezTo>
                <a:lnTo>
                  <a:pt x="1" y="59200"/>
                </a:lnTo>
                <a:lnTo>
                  <a:pt x="95619" y="59200"/>
                </a:lnTo>
                <a:cubicBezTo>
                  <a:pt x="101189" y="53300"/>
                  <a:pt x="102557" y="42303"/>
                  <a:pt x="95808" y="33714"/>
                </a:cubicBezTo>
                <a:cubicBezTo>
                  <a:pt x="92171" y="29067"/>
                  <a:pt x="86658" y="27332"/>
                  <a:pt x="80516" y="27332"/>
                </a:cubicBezTo>
                <a:cubicBezTo>
                  <a:pt x="71439" y="27332"/>
                  <a:pt x="60988" y="31121"/>
                  <a:pt x="53190" y="34894"/>
                </a:cubicBezTo>
                <a:cubicBezTo>
                  <a:pt x="49856" y="36507"/>
                  <a:pt x="47141" y="37183"/>
                  <a:pt x="45014" y="37183"/>
                </a:cubicBezTo>
                <a:cubicBezTo>
                  <a:pt x="38803" y="37183"/>
                  <a:pt x="37601" y="31414"/>
                  <a:pt x="40589" y="26351"/>
                </a:cubicBezTo>
                <a:cubicBezTo>
                  <a:pt x="44601" y="19508"/>
                  <a:pt x="59751" y="7473"/>
                  <a:pt x="46630" y="1526"/>
                </a:cubicBezTo>
                <a:cubicBezTo>
                  <a:pt x="44316" y="474"/>
                  <a:pt x="41710" y="0"/>
                  <a:pt x="38904"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 name="Google Shape;355;p30"/>
          <p:cNvSpPr/>
          <p:nvPr/>
        </p:nvSpPr>
        <p:spPr>
          <a:xfrm>
            <a:off x="8553547" y="-14834"/>
            <a:ext cx="9755219" cy="6934828"/>
          </a:xfrm>
          <a:custGeom>
            <a:rect b="b" l="l" r="r" t="t"/>
            <a:pathLst>
              <a:path extrusionOk="0" h="85378" w="102746">
                <a:moveTo>
                  <a:pt x="16425" y="0"/>
                </a:moveTo>
                <a:cubicBezTo>
                  <a:pt x="5805" y="15339"/>
                  <a:pt x="0" y="34170"/>
                  <a:pt x="10289" y="42288"/>
                </a:cubicBezTo>
                <a:cubicBezTo>
                  <a:pt x="14540" y="45628"/>
                  <a:pt x="19564" y="46716"/>
                  <a:pt x="25037" y="46716"/>
                </a:cubicBezTo>
                <a:cubicBezTo>
                  <a:pt x="35275" y="46716"/>
                  <a:pt x="47087" y="42908"/>
                  <a:pt x="58353" y="42908"/>
                </a:cubicBezTo>
                <a:cubicBezTo>
                  <a:pt x="63533" y="42908"/>
                  <a:pt x="68599" y="43713"/>
                  <a:pt x="73343" y="46063"/>
                </a:cubicBezTo>
                <a:cubicBezTo>
                  <a:pt x="93873" y="56258"/>
                  <a:pt x="84434" y="76410"/>
                  <a:pt x="99631" y="84528"/>
                </a:cubicBezTo>
                <a:cubicBezTo>
                  <a:pt x="100669" y="85094"/>
                  <a:pt x="101707" y="85378"/>
                  <a:pt x="102746" y="85378"/>
                </a:cubicBezTo>
                <a:lnTo>
                  <a:pt x="10274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 name="Google Shape;356;p30"/>
          <p:cNvSpPr/>
          <p:nvPr/>
        </p:nvSpPr>
        <p:spPr>
          <a:xfrm>
            <a:off x="13919397" y="7968426"/>
            <a:ext cx="4344575" cy="46053"/>
          </a:xfrm>
          <a:custGeom>
            <a:rect b="b" l="l" r="r" t="t"/>
            <a:pathLst>
              <a:path extrusionOk="0" h="614" w="49556">
                <a:moveTo>
                  <a:pt x="330" y="0"/>
                </a:moveTo>
                <a:cubicBezTo>
                  <a:pt x="142" y="0"/>
                  <a:pt x="0" y="142"/>
                  <a:pt x="0" y="331"/>
                </a:cubicBezTo>
                <a:cubicBezTo>
                  <a:pt x="0" y="472"/>
                  <a:pt x="142" y="614"/>
                  <a:pt x="330" y="614"/>
                </a:cubicBezTo>
                <a:lnTo>
                  <a:pt x="49556" y="614"/>
                </a:lnTo>
                <a:lnTo>
                  <a:pt x="49556"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 name="Google Shape;357;p30"/>
          <p:cNvSpPr/>
          <p:nvPr/>
        </p:nvSpPr>
        <p:spPr>
          <a:xfrm>
            <a:off x="15450290" y="7642754"/>
            <a:ext cx="1059317" cy="46053"/>
          </a:xfrm>
          <a:custGeom>
            <a:rect b="b" l="l" r="r" t="t"/>
            <a:pathLst>
              <a:path extrusionOk="0" h="614" w="12083">
                <a:moveTo>
                  <a:pt x="331" y="0"/>
                </a:moveTo>
                <a:cubicBezTo>
                  <a:pt x="142" y="0"/>
                  <a:pt x="1" y="142"/>
                  <a:pt x="1" y="283"/>
                </a:cubicBezTo>
                <a:cubicBezTo>
                  <a:pt x="1" y="472"/>
                  <a:pt x="142" y="614"/>
                  <a:pt x="331" y="614"/>
                </a:cubicBezTo>
                <a:lnTo>
                  <a:pt x="11800" y="614"/>
                </a:lnTo>
                <a:cubicBezTo>
                  <a:pt x="11941" y="614"/>
                  <a:pt x="12083" y="472"/>
                  <a:pt x="12083" y="283"/>
                </a:cubicBezTo>
                <a:cubicBezTo>
                  <a:pt x="12083" y="142"/>
                  <a:pt x="11941" y="0"/>
                  <a:pt x="11800"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 name="Google Shape;358;p30"/>
          <p:cNvSpPr/>
          <p:nvPr/>
        </p:nvSpPr>
        <p:spPr>
          <a:xfrm>
            <a:off x="16919201" y="7642754"/>
            <a:ext cx="1344770" cy="46053"/>
          </a:xfrm>
          <a:custGeom>
            <a:rect b="b" l="l" r="r" t="t"/>
            <a:pathLst>
              <a:path extrusionOk="0" h="614" w="15339">
                <a:moveTo>
                  <a:pt x="283" y="0"/>
                </a:moveTo>
                <a:cubicBezTo>
                  <a:pt x="142" y="0"/>
                  <a:pt x="0" y="142"/>
                  <a:pt x="0" y="283"/>
                </a:cubicBezTo>
                <a:cubicBezTo>
                  <a:pt x="0" y="472"/>
                  <a:pt x="142" y="614"/>
                  <a:pt x="283" y="614"/>
                </a:cubicBezTo>
                <a:lnTo>
                  <a:pt x="15339" y="614"/>
                </a:lnTo>
                <a:lnTo>
                  <a:pt x="15339"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 name="Google Shape;359;p30"/>
          <p:cNvSpPr/>
          <p:nvPr/>
        </p:nvSpPr>
        <p:spPr>
          <a:xfrm>
            <a:off x="12422666" y="782451"/>
            <a:ext cx="5465961" cy="46128"/>
          </a:xfrm>
          <a:custGeom>
            <a:rect b="b" l="l" r="r" t="t"/>
            <a:pathLst>
              <a:path extrusionOk="0" h="615" w="62347">
                <a:moveTo>
                  <a:pt x="284" y="1"/>
                </a:moveTo>
                <a:cubicBezTo>
                  <a:pt x="142" y="1"/>
                  <a:pt x="0" y="142"/>
                  <a:pt x="0" y="284"/>
                </a:cubicBezTo>
                <a:cubicBezTo>
                  <a:pt x="0" y="473"/>
                  <a:pt x="142" y="614"/>
                  <a:pt x="284" y="614"/>
                </a:cubicBezTo>
                <a:lnTo>
                  <a:pt x="62016" y="614"/>
                </a:lnTo>
                <a:cubicBezTo>
                  <a:pt x="62205" y="614"/>
                  <a:pt x="62346" y="473"/>
                  <a:pt x="62346" y="284"/>
                </a:cubicBezTo>
                <a:cubicBezTo>
                  <a:pt x="62346" y="142"/>
                  <a:pt x="62205" y="1"/>
                  <a:pt x="62016"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 name="Google Shape;360;p30"/>
          <p:cNvSpPr/>
          <p:nvPr/>
        </p:nvSpPr>
        <p:spPr>
          <a:xfrm>
            <a:off x="15757633" y="1129350"/>
            <a:ext cx="835846" cy="42603"/>
          </a:xfrm>
          <a:custGeom>
            <a:rect b="b" l="l" r="r" t="t"/>
            <a:pathLst>
              <a:path extrusionOk="0" h="568" w="9534">
                <a:moveTo>
                  <a:pt x="331" y="1"/>
                </a:moveTo>
                <a:cubicBezTo>
                  <a:pt x="142" y="1"/>
                  <a:pt x="0" y="143"/>
                  <a:pt x="0" y="284"/>
                </a:cubicBezTo>
                <a:cubicBezTo>
                  <a:pt x="0" y="473"/>
                  <a:pt x="142" y="567"/>
                  <a:pt x="331" y="567"/>
                </a:cubicBezTo>
                <a:lnTo>
                  <a:pt x="9251" y="567"/>
                </a:lnTo>
                <a:cubicBezTo>
                  <a:pt x="9392" y="567"/>
                  <a:pt x="9534" y="473"/>
                  <a:pt x="9534" y="284"/>
                </a:cubicBezTo>
                <a:cubicBezTo>
                  <a:pt x="9534" y="143"/>
                  <a:pt x="9392" y="1"/>
                  <a:pt x="9251"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 name="Google Shape;361;p30"/>
          <p:cNvSpPr/>
          <p:nvPr/>
        </p:nvSpPr>
        <p:spPr>
          <a:xfrm>
            <a:off x="13688797" y="1129350"/>
            <a:ext cx="1725433" cy="42603"/>
          </a:xfrm>
          <a:custGeom>
            <a:rect b="b" l="l" r="r" t="t"/>
            <a:pathLst>
              <a:path extrusionOk="0" h="568" w="19681">
                <a:moveTo>
                  <a:pt x="331" y="1"/>
                </a:moveTo>
                <a:cubicBezTo>
                  <a:pt x="142" y="1"/>
                  <a:pt x="0" y="143"/>
                  <a:pt x="0" y="284"/>
                </a:cubicBezTo>
                <a:cubicBezTo>
                  <a:pt x="0" y="473"/>
                  <a:pt x="142" y="567"/>
                  <a:pt x="331" y="567"/>
                </a:cubicBezTo>
                <a:lnTo>
                  <a:pt x="19398" y="567"/>
                </a:lnTo>
                <a:cubicBezTo>
                  <a:pt x="19587" y="567"/>
                  <a:pt x="19681" y="473"/>
                  <a:pt x="19681" y="284"/>
                </a:cubicBezTo>
                <a:cubicBezTo>
                  <a:pt x="19681" y="143"/>
                  <a:pt x="19587" y="1"/>
                  <a:pt x="19398"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 name="Google Shape;362;p30"/>
          <p:cNvSpPr/>
          <p:nvPr/>
        </p:nvSpPr>
        <p:spPr>
          <a:xfrm>
            <a:off x="294" y="4828492"/>
            <a:ext cx="29019" cy="46053"/>
          </a:xfrm>
          <a:custGeom>
            <a:rect b="b" l="l" r="r" t="t"/>
            <a:pathLst>
              <a:path extrusionOk="0" h="614" w="331">
                <a:moveTo>
                  <a:pt x="331" y="0"/>
                </a:moveTo>
                <a:cubicBezTo>
                  <a:pt x="142" y="0"/>
                  <a:pt x="0" y="142"/>
                  <a:pt x="0" y="331"/>
                </a:cubicBezTo>
                <a:cubicBezTo>
                  <a:pt x="0" y="472"/>
                  <a:pt x="142" y="614"/>
                  <a:pt x="331" y="614"/>
                </a:cubicBezTo>
                <a:lnTo>
                  <a:pt x="331" y="0"/>
                </a:lnTo>
                <a:close/>
              </a:path>
            </a:pathLst>
          </a:custGeom>
          <a:solidFill>
            <a:srgbClr val="E4AC8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 name="Google Shape;363;p30"/>
          <p:cNvSpPr/>
          <p:nvPr/>
        </p:nvSpPr>
        <p:spPr>
          <a:xfrm>
            <a:off x="6902525" y="8429242"/>
            <a:ext cx="1651001" cy="46053"/>
          </a:xfrm>
          <a:custGeom>
            <a:rect b="b" l="l" r="r" t="t"/>
            <a:pathLst>
              <a:path extrusionOk="0" h="614" w="18832">
                <a:moveTo>
                  <a:pt x="1" y="0"/>
                </a:moveTo>
                <a:lnTo>
                  <a:pt x="1" y="614"/>
                </a:lnTo>
                <a:lnTo>
                  <a:pt x="18549" y="614"/>
                </a:lnTo>
                <a:cubicBezTo>
                  <a:pt x="18690" y="614"/>
                  <a:pt x="18832" y="472"/>
                  <a:pt x="18832" y="331"/>
                </a:cubicBezTo>
                <a:cubicBezTo>
                  <a:pt x="18832" y="142"/>
                  <a:pt x="18690" y="0"/>
                  <a:pt x="1854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 name="Google Shape;364;p30"/>
          <p:cNvSpPr/>
          <p:nvPr/>
        </p:nvSpPr>
        <p:spPr>
          <a:xfrm>
            <a:off x="8221716" y="8633223"/>
            <a:ext cx="695223" cy="46128"/>
          </a:xfrm>
          <a:custGeom>
            <a:rect b="b" l="l" r="r" t="t"/>
            <a:pathLst>
              <a:path extrusionOk="0" h="615" w="7930">
                <a:moveTo>
                  <a:pt x="331" y="1"/>
                </a:moveTo>
                <a:cubicBezTo>
                  <a:pt x="142" y="1"/>
                  <a:pt x="1" y="142"/>
                  <a:pt x="1" y="284"/>
                </a:cubicBezTo>
                <a:cubicBezTo>
                  <a:pt x="1" y="473"/>
                  <a:pt x="142" y="614"/>
                  <a:pt x="331" y="614"/>
                </a:cubicBezTo>
                <a:lnTo>
                  <a:pt x="7599" y="614"/>
                </a:lnTo>
                <a:cubicBezTo>
                  <a:pt x="7788" y="614"/>
                  <a:pt x="7929" y="473"/>
                  <a:pt x="7929" y="284"/>
                </a:cubicBezTo>
                <a:cubicBezTo>
                  <a:pt x="7929" y="142"/>
                  <a:pt x="7788" y="1"/>
                  <a:pt x="759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sp>
        <p:nvSpPr>
          <p:cNvPr id="42" name="Google Shape;42;p4"/>
          <p:cNvSpPr/>
          <p:nvPr/>
        </p:nvSpPr>
        <p:spPr>
          <a:xfrm>
            <a:off x="0" y="6"/>
            <a:ext cx="5021991" cy="4879488"/>
          </a:xfrm>
          <a:custGeom>
            <a:rect b="b" l="l" r="r" t="t"/>
            <a:pathLst>
              <a:path extrusionOk="0" h="58416" w="60122">
                <a:moveTo>
                  <a:pt x="29890" y="0"/>
                </a:moveTo>
                <a:cubicBezTo>
                  <a:pt x="23999" y="4709"/>
                  <a:pt x="23180" y="15855"/>
                  <a:pt x="18130" y="22134"/>
                </a:cubicBezTo>
                <a:cubicBezTo>
                  <a:pt x="14316" y="26876"/>
                  <a:pt x="7441" y="31081"/>
                  <a:pt x="1999" y="31081"/>
                </a:cubicBezTo>
                <a:cubicBezTo>
                  <a:pt x="1307" y="31081"/>
                  <a:pt x="637" y="31012"/>
                  <a:pt x="0" y="30869"/>
                </a:cubicBezTo>
                <a:lnTo>
                  <a:pt x="0" y="58416"/>
                </a:lnTo>
                <a:cubicBezTo>
                  <a:pt x="4845" y="52752"/>
                  <a:pt x="11169" y="48566"/>
                  <a:pt x="17675" y="44927"/>
                </a:cubicBezTo>
                <a:cubicBezTo>
                  <a:pt x="25136" y="40764"/>
                  <a:pt x="32802" y="37010"/>
                  <a:pt x="39944" y="32279"/>
                </a:cubicBezTo>
                <a:cubicBezTo>
                  <a:pt x="46791" y="27729"/>
                  <a:pt x="53274" y="22111"/>
                  <a:pt x="57005" y="14650"/>
                </a:cubicBezTo>
                <a:cubicBezTo>
                  <a:pt x="59098" y="10464"/>
                  <a:pt x="60121" y="5846"/>
                  <a:pt x="59712" y="1183"/>
                </a:cubicBezTo>
                <a:cubicBezTo>
                  <a:pt x="59666" y="796"/>
                  <a:pt x="59621" y="387"/>
                  <a:pt x="59553" y="0"/>
                </a:cubicBezTo>
                <a:close/>
              </a:path>
            </a:pathLst>
          </a:custGeom>
          <a:solidFill>
            <a:srgbClr val="F8EDD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 name="Google Shape;43;p4"/>
          <p:cNvSpPr txBox="1"/>
          <p:nvPr>
            <p:ph type="title"/>
          </p:nvPr>
        </p:nvSpPr>
        <p:spPr>
          <a:xfrm>
            <a:off x="1452450" y="882700"/>
            <a:ext cx="15382800" cy="1145400"/>
          </a:xfrm>
          <a:prstGeom prst="rect">
            <a:avLst/>
          </a:prstGeom>
        </p:spPr>
        <p:txBody>
          <a:bodyPr anchorCtr="0" anchor="t" bIns="182850" lIns="182850" spcFirstLastPara="1" rIns="182850" wrap="square" tIns="182850">
            <a:noAutofit/>
          </a:bodyPr>
          <a:lstStyle>
            <a:lvl1pPr lvl="0">
              <a:spcBef>
                <a:spcPts val="0"/>
              </a:spcBef>
              <a:spcAft>
                <a:spcPts val="0"/>
              </a:spcAft>
              <a:buSzPts val="6400"/>
              <a:buNone/>
              <a:defRPr/>
            </a:lvl1pPr>
            <a:lvl2pPr lvl="1">
              <a:spcBef>
                <a:spcPts val="0"/>
              </a:spcBef>
              <a:spcAft>
                <a:spcPts val="0"/>
              </a:spcAft>
              <a:buSzPts val="6400"/>
              <a:buNone/>
              <a:defRPr/>
            </a:lvl2pPr>
            <a:lvl3pPr lvl="2">
              <a:spcBef>
                <a:spcPts val="0"/>
              </a:spcBef>
              <a:spcAft>
                <a:spcPts val="0"/>
              </a:spcAft>
              <a:buSzPts val="6400"/>
              <a:buNone/>
              <a:defRPr/>
            </a:lvl3pPr>
            <a:lvl4pPr lvl="3">
              <a:spcBef>
                <a:spcPts val="0"/>
              </a:spcBef>
              <a:spcAft>
                <a:spcPts val="0"/>
              </a:spcAft>
              <a:buSzPts val="6400"/>
              <a:buNone/>
              <a:defRPr/>
            </a:lvl4pPr>
            <a:lvl5pPr lvl="4">
              <a:spcBef>
                <a:spcPts val="0"/>
              </a:spcBef>
              <a:spcAft>
                <a:spcPts val="0"/>
              </a:spcAft>
              <a:buSzPts val="6400"/>
              <a:buNone/>
              <a:defRPr/>
            </a:lvl5pPr>
            <a:lvl6pPr lvl="5">
              <a:spcBef>
                <a:spcPts val="0"/>
              </a:spcBef>
              <a:spcAft>
                <a:spcPts val="0"/>
              </a:spcAft>
              <a:buSzPts val="6400"/>
              <a:buNone/>
              <a:defRPr/>
            </a:lvl6pPr>
            <a:lvl7pPr lvl="6">
              <a:spcBef>
                <a:spcPts val="0"/>
              </a:spcBef>
              <a:spcAft>
                <a:spcPts val="0"/>
              </a:spcAft>
              <a:buSzPts val="6400"/>
              <a:buNone/>
              <a:defRPr/>
            </a:lvl7pPr>
            <a:lvl8pPr lvl="7">
              <a:spcBef>
                <a:spcPts val="0"/>
              </a:spcBef>
              <a:spcAft>
                <a:spcPts val="0"/>
              </a:spcAft>
              <a:buSzPts val="6400"/>
              <a:buNone/>
              <a:defRPr/>
            </a:lvl8pPr>
            <a:lvl9pPr lvl="8">
              <a:spcBef>
                <a:spcPts val="0"/>
              </a:spcBef>
              <a:spcAft>
                <a:spcPts val="0"/>
              </a:spcAft>
              <a:buSzPts val="6400"/>
              <a:buNone/>
              <a:defRPr/>
            </a:lvl9pPr>
          </a:lstStyle>
          <a:p/>
        </p:txBody>
      </p:sp>
      <p:sp>
        <p:nvSpPr>
          <p:cNvPr id="44" name="Google Shape;44;p4"/>
          <p:cNvSpPr txBox="1"/>
          <p:nvPr>
            <p:ph idx="1" type="subTitle"/>
          </p:nvPr>
        </p:nvSpPr>
        <p:spPr>
          <a:xfrm>
            <a:off x="1402500" y="2235050"/>
            <a:ext cx="15483000" cy="6658200"/>
          </a:xfrm>
          <a:prstGeom prst="rect">
            <a:avLst/>
          </a:prstGeom>
        </p:spPr>
        <p:txBody>
          <a:bodyPr anchorCtr="0" anchor="t" bIns="182850" lIns="182850" spcFirstLastPara="1" rIns="182850" wrap="square" tIns="182850">
            <a:noAutofit/>
          </a:bodyPr>
          <a:lstStyle>
            <a:lvl1pPr lvl="0" rtl="0" algn="ctr">
              <a:spcBef>
                <a:spcPts val="0"/>
              </a:spcBef>
              <a:spcAft>
                <a:spcPts val="0"/>
              </a:spcAft>
              <a:buNone/>
              <a:defRPr sz="2600"/>
            </a:lvl1pPr>
            <a:lvl2pPr lvl="1" rtl="0" algn="ctr">
              <a:spcBef>
                <a:spcPts val="0"/>
              </a:spcBef>
              <a:spcAft>
                <a:spcPts val="0"/>
              </a:spcAft>
              <a:buNone/>
              <a:defRPr sz="2600"/>
            </a:lvl2pPr>
            <a:lvl3pPr lvl="2" rtl="0" algn="ctr">
              <a:spcBef>
                <a:spcPts val="0"/>
              </a:spcBef>
              <a:spcAft>
                <a:spcPts val="0"/>
              </a:spcAft>
              <a:buNone/>
              <a:defRPr sz="2600"/>
            </a:lvl3pPr>
            <a:lvl4pPr lvl="3" rtl="0" algn="ctr">
              <a:spcBef>
                <a:spcPts val="0"/>
              </a:spcBef>
              <a:spcAft>
                <a:spcPts val="0"/>
              </a:spcAft>
              <a:buNone/>
              <a:defRPr sz="2600"/>
            </a:lvl4pPr>
            <a:lvl5pPr lvl="4" rtl="0" algn="ctr">
              <a:spcBef>
                <a:spcPts val="0"/>
              </a:spcBef>
              <a:spcAft>
                <a:spcPts val="0"/>
              </a:spcAft>
              <a:buNone/>
              <a:defRPr sz="2600"/>
            </a:lvl5pPr>
            <a:lvl6pPr lvl="5" rtl="0" algn="ctr">
              <a:spcBef>
                <a:spcPts val="0"/>
              </a:spcBef>
              <a:spcAft>
                <a:spcPts val="0"/>
              </a:spcAft>
              <a:buNone/>
              <a:defRPr sz="2600"/>
            </a:lvl6pPr>
            <a:lvl7pPr lvl="6" rtl="0" algn="ctr">
              <a:spcBef>
                <a:spcPts val="0"/>
              </a:spcBef>
              <a:spcAft>
                <a:spcPts val="0"/>
              </a:spcAft>
              <a:buNone/>
              <a:defRPr sz="2600"/>
            </a:lvl7pPr>
            <a:lvl8pPr lvl="7" rtl="0" algn="ctr">
              <a:spcBef>
                <a:spcPts val="0"/>
              </a:spcBef>
              <a:spcAft>
                <a:spcPts val="0"/>
              </a:spcAft>
              <a:buNone/>
              <a:defRPr sz="2600"/>
            </a:lvl8pPr>
            <a:lvl9pPr lvl="8" rtl="0" algn="ctr">
              <a:spcBef>
                <a:spcPts val="0"/>
              </a:spcBef>
              <a:spcAft>
                <a:spcPts val="0"/>
              </a:spcAft>
              <a:buNone/>
              <a:defRPr sz="2600"/>
            </a:lvl9pPr>
          </a:lstStyle>
          <a:p/>
        </p:txBody>
      </p:sp>
      <p:sp>
        <p:nvSpPr>
          <p:cNvPr id="45" name="Google Shape;45;p4"/>
          <p:cNvSpPr/>
          <p:nvPr/>
        </p:nvSpPr>
        <p:spPr>
          <a:xfrm flipH="1">
            <a:off x="11702500" y="6954800"/>
            <a:ext cx="6585513" cy="3332201"/>
          </a:xfrm>
          <a:custGeom>
            <a:rect b="b" l="l" r="r" t="t"/>
            <a:pathLst>
              <a:path extrusionOk="0" h="27751" w="54845">
                <a:moveTo>
                  <a:pt x="36958" y="1"/>
                </a:moveTo>
                <a:cubicBezTo>
                  <a:pt x="30467" y="1"/>
                  <a:pt x="25135" y="5293"/>
                  <a:pt x="17038" y="7232"/>
                </a:cubicBezTo>
                <a:cubicBezTo>
                  <a:pt x="14361" y="7869"/>
                  <a:pt x="11971" y="8110"/>
                  <a:pt x="9889" y="8110"/>
                </a:cubicBezTo>
                <a:cubicBezTo>
                  <a:pt x="3495" y="8110"/>
                  <a:pt x="0" y="5845"/>
                  <a:pt x="0" y="5845"/>
                </a:cubicBezTo>
                <a:lnTo>
                  <a:pt x="0" y="27751"/>
                </a:lnTo>
                <a:lnTo>
                  <a:pt x="40604" y="27751"/>
                </a:lnTo>
                <a:cubicBezTo>
                  <a:pt x="48634" y="22974"/>
                  <a:pt x="54844" y="8688"/>
                  <a:pt x="44335" y="2296"/>
                </a:cubicBezTo>
                <a:cubicBezTo>
                  <a:pt x="41624" y="644"/>
                  <a:pt x="39221" y="1"/>
                  <a:pt x="36958"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 name="Google Shape;46;p4"/>
          <p:cNvSpPr/>
          <p:nvPr/>
        </p:nvSpPr>
        <p:spPr>
          <a:xfrm>
            <a:off x="322016" y="410851"/>
            <a:ext cx="5465961" cy="46128"/>
          </a:xfrm>
          <a:custGeom>
            <a:rect b="b" l="l" r="r" t="t"/>
            <a:pathLst>
              <a:path extrusionOk="0" h="615" w="62347">
                <a:moveTo>
                  <a:pt x="284" y="1"/>
                </a:moveTo>
                <a:cubicBezTo>
                  <a:pt x="142" y="1"/>
                  <a:pt x="0" y="142"/>
                  <a:pt x="0" y="284"/>
                </a:cubicBezTo>
                <a:cubicBezTo>
                  <a:pt x="0" y="473"/>
                  <a:pt x="142" y="614"/>
                  <a:pt x="284" y="614"/>
                </a:cubicBezTo>
                <a:lnTo>
                  <a:pt x="62016" y="614"/>
                </a:lnTo>
                <a:cubicBezTo>
                  <a:pt x="62205" y="614"/>
                  <a:pt x="62346" y="473"/>
                  <a:pt x="62346" y="284"/>
                </a:cubicBezTo>
                <a:cubicBezTo>
                  <a:pt x="62346" y="142"/>
                  <a:pt x="62205" y="1"/>
                  <a:pt x="62016"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 name="Google Shape;47;p4"/>
          <p:cNvSpPr/>
          <p:nvPr/>
        </p:nvSpPr>
        <p:spPr>
          <a:xfrm>
            <a:off x="3656983" y="757750"/>
            <a:ext cx="835846" cy="42603"/>
          </a:xfrm>
          <a:custGeom>
            <a:rect b="b" l="l" r="r" t="t"/>
            <a:pathLst>
              <a:path extrusionOk="0" h="568" w="9534">
                <a:moveTo>
                  <a:pt x="331" y="1"/>
                </a:moveTo>
                <a:cubicBezTo>
                  <a:pt x="142" y="1"/>
                  <a:pt x="0" y="143"/>
                  <a:pt x="0" y="284"/>
                </a:cubicBezTo>
                <a:cubicBezTo>
                  <a:pt x="0" y="473"/>
                  <a:pt x="142" y="567"/>
                  <a:pt x="331" y="567"/>
                </a:cubicBezTo>
                <a:lnTo>
                  <a:pt x="9251" y="567"/>
                </a:lnTo>
                <a:cubicBezTo>
                  <a:pt x="9392" y="567"/>
                  <a:pt x="9534" y="473"/>
                  <a:pt x="9534" y="284"/>
                </a:cubicBezTo>
                <a:cubicBezTo>
                  <a:pt x="9534" y="143"/>
                  <a:pt x="9392" y="1"/>
                  <a:pt x="9251"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 name="Google Shape;48;p4"/>
          <p:cNvSpPr/>
          <p:nvPr/>
        </p:nvSpPr>
        <p:spPr>
          <a:xfrm>
            <a:off x="1588147" y="757750"/>
            <a:ext cx="1725433" cy="42603"/>
          </a:xfrm>
          <a:custGeom>
            <a:rect b="b" l="l" r="r" t="t"/>
            <a:pathLst>
              <a:path extrusionOk="0" h="568" w="19681">
                <a:moveTo>
                  <a:pt x="331" y="1"/>
                </a:moveTo>
                <a:cubicBezTo>
                  <a:pt x="142" y="1"/>
                  <a:pt x="0" y="143"/>
                  <a:pt x="0" y="284"/>
                </a:cubicBezTo>
                <a:cubicBezTo>
                  <a:pt x="0" y="473"/>
                  <a:pt x="142" y="567"/>
                  <a:pt x="331" y="567"/>
                </a:cubicBezTo>
                <a:lnTo>
                  <a:pt x="19398" y="567"/>
                </a:lnTo>
                <a:cubicBezTo>
                  <a:pt x="19587" y="567"/>
                  <a:pt x="19681" y="473"/>
                  <a:pt x="19681" y="284"/>
                </a:cubicBezTo>
                <a:cubicBezTo>
                  <a:pt x="19681" y="143"/>
                  <a:pt x="19587" y="1"/>
                  <a:pt x="19398"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 name="Google Shape;49;p4"/>
          <p:cNvSpPr/>
          <p:nvPr/>
        </p:nvSpPr>
        <p:spPr>
          <a:xfrm>
            <a:off x="13943447" y="8830626"/>
            <a:ext cx="4344575" cy="46053"/>
          </a:xfrm>
          <a:custGeom>
            <a:rect b="b" l="l" r="r" t="t"/>
            <a:pathLst>
              <a:path extrusionOk="0" h="614" w="49556">
                <a:moveTo>
                  <a:pt x="330" y="0"/>
                </a:moveTo>
                <a:cubicBezTo>
                  <a:pt x="142" y="0"/>
                  <a:pt x="0" y="142"/>
                  <a:pt x="0" y="331"/>
                </a:cubicBezTo>
                <a:cubicBezTo>
                  <a:pt x="0" y="472"/>
                  <a:pt x="142" y="614"/>
                  <a:pt x="330" y="614"/>
                </a:cubicBezTo>
                <a:lnTo>
                  <a:pt x="49556" y="614"/>
                </a:lnTo>
                <a:lnTo>
                  <a:pt x="4955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 name="Google Shape;50;p4"/>
          <p:cNvSpPr/>
          <p:nvPr/>
        </p:nvSpPr>
        <p:spPr>
          <a:xfrm>
            <a:off x="16943251" y="8504954"/>
            <a:ext cx="1344770" cy="46053"/>
          </a:xfrm>
          <a:custGeom>
            <a:rect b="b" l="l" r="r" t="t"/>
            <a:pathLst>
              <a:path extrusionOk="0" h="614" w="15339">
                <a:moveTo>
                  <a:pt x="283" y="0"/>
                </a:moveTo>
                <a:cubicBezTo>
                  <a:pt x="142" y="0"/>
                  <a:pt x="0" y="142"/>
                  <a:pt x="0" y="283"/>
                </a:cubicBezTo>
                <a:cubicBezTo>
                  <a:pt x="0" y="472"/>
                  <a:pt x="142" y="614"/>
                  <a:pt x="283" y="614"/>
                </a:cubicBezTo>
                <a:lnTo>
                  <a:pt x="15339" y="614"/>
                </a:lnTo>
                <a:lnTo>
                  <a:pt x="1533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68" name="Shape 36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1" name="Shape 51"/>
        <p:cNvGrpSpPr/>
        <p:nvPr/>
      </p:nvGrpSpPr>
      <p:grpSpPr>
        <a:xfrm>
          <a:off x="0" y="0"/>
          <a:ext cx="0" cy="0"/>
          <a:chOff x="0" y="0"/>
          <a:chExt cx="0" cy="0"/>
        </a:xfrm>
      </p:grpSpPr>
      <p:sp>
        <p:nvSpPr>
          <p:cNvPr id="52" name="Google Shape;52;p5"/>
          <p:cNvSpPr/>
          <p:nvPr/>
        </p:nvSpPr>
        <p:spPr>
          <a:xfrm>
            <a:off x="-19100" y="6731746"/>
            <a:ext cx="7199059" cy="3555256"/>
          </a:xfrm>
          <a:custGeom>
            <a:rect b="b" l="l" r="r" t="t"/>
            <a:pathLst>
              <a:path extrusionOk="0" h="59200" w="102558">
                <a:moveTo>
                  <a:pt x="38904" y="0"/>
                </a:moveTo>
                <a:cubicBezTo>
                  <a:pt x="27235" y="0"/>
                  <a:pt x="12100" y="8198"/>
                  <a:pt x="1" y="17101"/>
                </a:cubicBezTo>
                <a:lnTo>
                  <a:pt x="1" y="59200"/>
                </a:lnTo>
                <a:lnTo>
                  <a:pt x="95619" y="59200"/>
                </a:lnTo>
                <a:cubicBezTo>
                  <a:pt x="101189" y="53300"/>
                  <a:pt x="102557" y="42303"/>
                  <a:pt x="95808" y="33714"/>
                </a:cubicBezTo>
                <a:cubicBezTo>
                  <a:pt x="92171" y="29067"/>
                  <a:pt x="86658" y="27332"/>
                  <a:pt x="80516" y="27332"/>
                </a:cubicBezTo>
                <a:cubicBezTo>
                  <a:pt x="71439" y="27332"/>
                  <a:pt x="60988" y="31121"/>
                  <a:pt x="53190" y="34894"/>
                </a:cubicBezTo>
                <a:cubicBezTo>
                  <a:pt x="49856" y="36507"/>
                  <a:pt x="47141" y="37183"/>
                  <a:pt x="45014" y="37183"/>
                </a:cubicBezTo>
                <a:cubicBezTo>
                  <a:pt x="38803" y="37183"/>
                  <a:pt x="37601" y="31414"/>
                  <a:pt x="40589" y="26351"/>
                </a:cubicBezTo>
                <a:cubicBezTo>
                  <a:pt x="44601" y="19508"/>
                  <a:pt x="59751" y="7473"/>
                  <a:pt x="46630" y="1526"/>
                </a:cubicBezTo>
                <a:cubicBezTo>
                  <a:pt x="44316" y="474"/>
                  <a:pt x="41710" y="0"/>
                  <a:pt x="38904" y="0"/>
                </a:cubicBezTo>
                <a:close/>
              </a:path>
            </a:pathLst>
          </a:custGeom>
          <a:solidFill>
            <a:srgbClr val="F8EDD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 name="Google Shape;53;p5"/>
          <p:cNvSpPr/>
          <p:nvPr/>
        </p:nvSpPr>
        <p:spPr>
          <a:xfrm>
            <a:off x="10853707" y="-14846"/>
            <a:ext cx="7455250" cy="5299839"/>
          </a:xfrm>
          <a:custGeom>
            <a:rect b="b" l="l" r="r" t="t"/>
            <a:pathLst>
              <a:path extrusionOk="0" h="85378" w="102746">
                <a:moveTo>
                  <a:pt x="16425" y="0"/>
                </a:moveTo>
                <a:cubicBezTo>
                  <a:pt x="5805" y="15339"/>
                  <a:pt x="0" y="34170"/>
                  <a:pt x="10289" y="42288"/>
                </a:cubicBezTo>
                <a:cubicBezTo>
                  <a:pt x="14540" y="45628"/>
                  <a:pt x="19564" y="46716"/>
                  <a:pt x="25037" y="46716"/>
                </a:cubicBezTo>
                <a:cubicBezTo>
                  <a:pt x="35275" y="46716"/>
                  <a:pt x="47087" y="42908"/>
                  <a:pt x="58353" y="42908"/>
                </a:cubicBezTo>
                <a:cubicBezTo>
                  <a:pt x="63533" y="42908"/>
                  <a:pt x="68599" y="43713"/>
                  <a:pt x="73343" y="46063"/>
                </a:cubicBezTo>
                <a:cubicBezTo>
                  <a:pt x="93873" y="56258"/>
                  <a:pt x="84434" y="76410"/>
                  <a:pt x="99631" y="84528"/>
                </a:cubicBezTo>
                <a:cubicBezTo>
                  <a:pt x="100669" y="85094"/>
                  <a:pt x="101707" y="85378"/>
                  <a:pt x="102746" y="85378"/>
                </a:cubicBezTo>
                <a:lnTo>
                  <a:pt x="102746"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 name="Google Shape;54;p5"/>
          <p:cNvSpPr txBox="1"/>
          <p:nvPr>
            <p:ph type="title"/>
          </p:nvPr>
        </p:nvSpPr>
        <p:spPr>
          <a:xfrm>
            <a:off x="1452450" y="882700"/>
            <a:ext cx="15382800" cy="1145400"/>
          </a:xfrm>
          <a:prstGeom prst="rect">
            <a:avLst/>
          </a:prstGeom>
        </p:spPr>
        <p:txBody>
          <a:bodyPr anchorCtr="0" anchor="t" bIns="182850" lIns="182850" spcFirstLastPara="1" rIns="182850" wrap="square" tIns="182850">
            <a:noAutofit/>
          </a:bodyPr>
          <a:lstStyle>
            <a:lvl1pPr lvl="0" algn="ctr">
              <a:spcBef>
                <a:spcPts val="0"/>
              </a:spcBef>
              <a:spcAft>
                <a:spcPts val="0"/>
              </a:spcAft>
              <a:buSzPts val="6400"/>
              <a:buNone/>
              <a:defRPr/>
            </a:lvl1pPr>
            <a:lvl2pPr lvl="1" algn="ctr">
              <a:spcBef>
                <a:spcPts val="0"/>
              </a:spcBef>
              <a:spcAft>
                <a:spcPts val="0"/>
              </a:spcAft>
              <a:buSzPts val="6400"/>
              <a:buNone/>
              <a:defRPr/>
            </a:lvl2pPr>
            <a:lvl3pPr lvl="2" algn="ctr">
              <a:spcBef>
                <a:spcPts val="0"/>
              </a:spcBef>
              <a:spcAft>
                <a:spcPts val="0"/>
              </a:spcAft>
              <a:buSzPts val="6400"/>
              <a:buNone/>
              <a:defRPr/>
            </a:lvl3pPr>
            <a:lvl4pPr lvl="3" algn="ctr">
              <a:spcBef>
                <a:spcPts val="0"/>
              </a:spcBef>
              <a:spcAft>
                <a:spcPts val="0"/>
              </a:spcAft>
              <a:buSzPts val="6400"/>
              <a:buNone/>
              <a:defRPr/>
            </a:lvl4pPr>
            <a:lvl5pPr lvl="4" algn="ctr">
              <a:spcBef>
                <a:spcPts val="0"/>
              </a:spcBef>
              <a:spcAft>
                <a:spcPts val="0"/>
              </a:spcAft>
              <a:buSzPts val="6400"/>
              <a:buNone/>
              <a:defRPr/>
            </a:lvl5pPr>
            <a:lvl6pPr lvl="5" algn="ctr">
              <a:spcBef>
                <a:spcPts val="0"/>
              </a:spcBef>
              <a:spcAft>
                <a:spcPts val="0"/>
              </a:spcAft>
              <a:buSzPts val="6400"/>
              <a:buNone/>
              <a:defRPr/>
            </a:lvl6pPr>
            <a:lvl7pPr lvl="6" algn="ctr">
              <a:spcBef>
                <a:spcPts val="0"/>
              </a:spcBef>
              <a:spcAft>
                <a:spcPts val="0"/>
              </a:spcAft>
              <a:buSzPts val="6400"/>
              <a:buNone/>
              <a:defRPr/>
            </a:lvl7pPr>
            <a:lvl8pPr lvl="7" algn="ctr">
              <a:spcBef>
                <a:spcPts val="0"/>
              </a:spcBef>
              <a:spcAft>
                <a:spcPts val="0"/>
              </a:spcAft>
              <a:buSzPts val="6400"/>
              <a:buNone/>
              <a:defRPr/>
            </a:lvl8pPr>
            <a:lvl9pPr lvl="8" algn="ctr">
              <a:spcBef>
                <a:spcPts val="0"/>
              </a:spcBef>
              <a:spcAft>
                <a:spcPts val="0"/>
              </a:spcAft>
              <a:buSzPts val="6400"/>
              <a:buNone/>
              <a:defRPr/>
            </a:lvl9pPr>
          </a:lstStyle>
          <a:p/>
        </p:txBody>
      </p:sp>
      <p:sp>
        <p:nvSpPr>
          <p:cNvPr id="55" name="Google Shape;55;p5"/>
          <p:cNvSpPr txBox="1"/>
          <p:nvPr>
            <p:ph idx="1" type="subTitle"/>
          </p:nvPr>
        </p:nvSpPr>
        <p:spPr>
          <a:xfrm>
            <a:off x="3264152" y="4491050"/>
            <a:ext cx="4616400" cy="793800"/>
          </a:xfrm>
          <a:prstGeom prst="rect">
            <a:avLst/>
          </a:prstGeom>
        </p:spPr>
        <p:txBody>
          <a:bodyPr anchorCtr="0" anchor="t" bIns="182850" lIns="182850" spcFirstLastPara="1" rIns="182850" wrap="square" tIns="182850">
            <a:noAutofit/>
          </a:bodyPr>
          <a:lstStyle>
            <a:lvl1pPr lvl="0" rtl="0" algn="ctr">
              <a:spcBef>
                <a:spcPts val="0"/>
              </a:spcBef>
              <a:spcAft>
                <a:spcPts val="0"/>
              </a:spcAft>
              <a:buNone/>
              <a:defRPr b="1" sz="4000">
                <a:solidFill>
                  <a:schemeClr val="accent1"/>
                </a:solidFill>
              </a:defRPr>
            </a:lvl1pPr>
            <a:lvl2pPr lvl="1" rtl="0" algn="ctr">
              <a:spcBef>
                <a:spcPts val="0"/>
              </a:spcBef>
              <a:spcAft>
                <a:spcPts val="0"/>
              </a:spcAft>
              <a:buNone/>
              <a:defRPr sz="4000">
                <a:solidFill>
                  <a:schemeClr val="accent1"/>
                </a:solidFill>
              </a:defRPr>
            </a:lvl2pPr>
            <a:lvl3pPr lvl="2" rtl="0" algn="ctr">
              <a:spcBef>
                <a:spcPts val="0"/>
              </a:spcBef>
              <a:spcAft>
                <a:spcPts val="0"/>
              </a:spcAft>
              <a:buNone/>
              <a:defRPr sz="4000">
                <a:solidFill>
                  <a:schemeClr val="accent1"/>
                </a:solidFill>
              </a:defRPr>
            </a:lvl3pPr>
            <a:lvl4pPr lvl="3" rtl="0" algn="ctr">
              <a:spcBef>
                <a:spcPts val="0"/>
              </a:spcBef>
              <a:spcAft>
                <a:spcPts val="0"/>
              </a:spcAft>
              <a:buNone/>
              <a:defRPr sz="4000">
                <a:solidFill>
                  <a:schemeClr val="accent1"/>
                </a:solidFill>
              </a:defRPr>
            </a:lvl4pPr>
            <a:lvl5pPr lvl="4" rtl="0" algn="ctr">
              <a:spcBef>
                <a:spcPts val="0"/>
              </a:spcBef>
              <a:spcAft>
                <a:spcPts val="0"/>
              </a:spcAft>
              <a:buNone/>
              <a:defRPr sz="4000">
                <a:solidFill>
                  <a:schemeClr val="accent1"/>
                </a:solidFill>
              </a:defRPr>
            </a:lvl5pPr>
            <a:lvl6pPr lvl="5" rtl="0" algn="ctr">
              <a:spcBef>
                <a:spcPts val="0"/>
              </a:spcBef>
              <a:spcAft>
                <a:spcPts val="0"/>
              </a:spcAft>
              <a:buNone/>
              <a:defRPr sz="4000">
                <a:solidFill>
                  <a:schemeClr val="accent1"/>
                </a:solidFill>
              </a:defRPr>
            </a:lvl6pPr>
            <a:lvl7pPr lvl="6" rtl="0" algn="ctr">
              <a:spcBef>
                <a:spcPts val="0"/>
              </a:spcBef>
              <a:spcAft>
                <a:spcPts val="0"/>
              </a:spcAft>
              <a:buNone/>
              <a:defRPr sz="4000">
                <a:solidFill>
                  <a:schemeClr val="accent1"/>
                </a:solidFill>
              </a:defRPr>
            </a:lvl7pPr>
            <a:lvl8pPr lvl="7" rtl="0" algn="ctr">
              <a:spcBef>
                <a:spcPts val="0"/>
              </a:spcBef>
              <a:spcAft>
                <a:spcPts val="0"/>
              </a:spcAft>
              <a:buNone/>
              <a:defRPr sz="4000">
                <a:solidFill>
                  <a:schemeClr val="accent1"/>
                </a:solidFill>
              </a:defRPr>
            </a:lvl8pPr>
            <a:lvl9pPr lvl="8" rtl="0" algn="ctr">
              <a:spcBef>
                <a:spcPts val="0"/>
              </a:spcBef>
              <a:spcAft>
                <a:spcPts val="0"/>
              </a:spcAft>
              <a:buNone/>
              <a:defRPr sz="4000">
                <a:solidFill>
                  <a:schemeClr val="accent1"/>
                </a:solidFill>
              </a:defRPr>
            </a:lvl9pPr>
          </a:lstStyle>
          <a:p/>
        </p:txBody>
      </p:sp>
      <p:sp>
        <p:nvSpPr>
          <p:cNvPr id="56" name="Google Shape;56;p5"/>
          <p:cNvSpPr txBox="1"/>
          <p:nvPr>
            <p:ph idx="2" type="subTitle"/>
          </p:nvPr>
        </p:nvSpPr>
        <p:spPr>
          <a:xfrm>
            <a:off x="3264152" y="5148050"/>
            <a:ext cx="4616400" cy="1971000"/>
          </a:xfrm>
          <a:prstGeom prst="rect">
            <a:avLst/>
          </a:prstGeom>
        </p:spPr>
        <p:txBody>
          <a:bodyPr anchorCtr="0" anchor="t" bIns="182850" lIns="182850" spcFirstLastPara="1" rIns="182850" wrap="square" tIns="182850">
            <a:noAutofit/>
          </a:bodyPr>
          <a:lstStyle>
            <a:lvl1pPr lvl="0" rtl="0" algn="ctr">
              <a:spcBef>
                <a:spcPts val="0"/>
              </a:spcBef>
              <a:spcAft>
                <a:spcPts val="0"/>
              </a:spcAft>
              <a:buNone/>
              <a:defRPr sz="3600"/>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57" name="Google Shape;57;p5"/>
          <p:cNvSpPr txBox="1"/>
          <p:nvPr>
            <p:ph idx="3" type="subTitle"/>
          </p:nvPr>
        </p:nvSpPr>
        <p:spPr>
          <a:xfrm>
            <a:off x="10365748" y="4491050"/>
            <a:ext cx="4616400" cy="793800"/>
          </a:xfrm>
          <a:prstGeom prst="rect">
            <a:avLst/>
          </a:prstGeom>
        </p:spPr>
        <p:txBody>
          <a:bodyPr anchorCtr="0" anchor="t" bIns="182850" lIns="182850" spcFirstLastPara="1" rIns="182850" wrap="square" tIns="182850">
            <a:noAutofit/>
          </a:bodyPr>
          <a:lstStyle>
            <a:lvl1pPr lvl="0" rtl="0" algn="ctr">
              <a:spcBef>
                <a:spcPts val="0"/>
              </a:spcBef>
              <a:spcAft>
                <a:spcPts val="0"/>
              </a:spcAft>
              <a:buNone/>
              <a:defRPr b="1" sz="4000">
                <a:solidFill>
                  <a:schemeClr val="accent1"/>
                </a:solidFill>
              </a:defRPr>
            </a:lvl1pPr>
            <a:lvl2pPr lvl="1" rtl="0" algn="ctr">
              <a:spcBef>
                <a:spcPts val="0"/>
              </a:spcBef>
              <a:spcAft>
                <a:spcPts val="0"/>
              </a:spcAft>
              <a:buNone/>
              <a:defRPr sz="4000">
                <a:solidFill>
                  <a:schemeClr val="accent1"/>
                </a:solidFill>
              </a:defRPr>
            </a:lvl2pPr>
            <a:lvl3pPr lvl="2" rtl="0" algn="ctr">
              <a:spcBef>
                <a:spcPts val="0"/>
              </a:spcBef>
              <a:spcAft>
                <a:spcPts val="0"/>
              </a:spcAft>
              <a:buNone/>
              <a:defRPr sz="4000">
                <a:solidFill>
                  <a:schemeClr val="accent1"/>
                </a:solidFill>
              </a:defRPr>
            </a:lvl3pPr>
            <a:lvl4pPr lvl="3" rtl="0" algn="ctr">
              <a:spcBef>
                <a:spcPts val="0"/>
              </a:spcBef>
              <a:spcAft>
                <a:spcPts val="0"/>
              </a:spcAft>
              <a:buNone/>
              <a:defRPr sz="4000">
                <a:solidFill>
                  <a:schemeClr val="accent1"/>
                </a:solidFill>
              </a:defRPr>
            </a:lvl4pPr>
            <a:lvl5pPr lvl="4" rtl="0" algn="ctr">
              <a:spcBef>
                <a:spcPts val="0"/>
              </a:spcBef>
              <a:spcAft>
                <a:spcPts val="0"/>
              </a:spcAft>
              <a:buNone/>
              <a:defRPr sz="4000">
                <a:solidFill>
                  <a:schemeClr val="accent1"/>
                </a:solidFill>
              </a:defRPr>
            </a:lvl5pPr>
            <a:lvl6pPr lvl="5" rtl="0" algn="ctr">
              <a:spcBef>
                <a:spcPts val="0"/>
              </a:spcBef>
              <a:spcAft>
                <a:spcPts val="0"/>
              </a:spcAft>
              <a:buNone/>
              <a:defRPr sz="4000">
                <a:solidFill>
                  <a:schemeClr val="accent1"/>
                </a:solidFill>
              </a:defRPr>
            </a:lvl6pPr>
            <a:lvl7pPr lvl="6" rtl="0" algn="ctr">
              <a:spcBef>
                <a:spcPts val="0"/>
              </a:spcBef>
              <a:spcAft>
                <a:spcPts val="0"/>
              </a:spcAft>
              <a:buNone/>
              <a:defRPr sz="4000">
                <a:solidFill>
                  <a:schemeClr val="accent1"/>
                </a:solidFill>
              </a:defRPr>
            </a:lvl7pPr>
            <a:lvl8pPr lvl="7" rtl="0" algn="ctr">
              <a:spcBef>
                <a:spcPts val="0"/>
              </a:spcBef>
              <a:spcAft>
                <a:spcPts val="0"/>
              </a:spcAft>
              <a:buNone/>
              <a:defRPr sz="4000">
                <a:solidFill>
                  <a:schemeClr val="accent1"/>
                </a:solidFill>
              </a:defRPr>
            </a:lvl8pPr>
            <a:lvl9pPr lvl="8" rtl="0" algn="ctr">
              <a:spcBef>
                <a:spcPts val="0"/>
              </a:spcBef>
              <a:spcAft>
                <a:spcPts val="0"/>
              </a:spcAft>
              <a:buNone/>
              <a:defRPr sz="4000">
                <a:solidFill>
                  <a:schemeClr val="accent1"/>
                </a:solidFill>
              </a:defRPr>
            </a:lvl9pPr>
          </a:lstStyle>
          <a:p/>
        </p:txBody>
      </p:sp>
      <p:sp>
        <p:nvSpPr>
          <p:cNvPr id="58" name="Google Shape;58;p5"/>
          <p:cNvSpPr txBox="1"/>
          <p:nvPr>
            <p:ph idx="4" type="subTitle"/>
          </p:nvPr>
        </p:nvSpPr>
        <p:spPr>
          <a:xfrm>
            <a:off x="10365748" y="5148055"/>
            <a:ext cx="4616400" cy="1971000"/>
          </a:xfrm>
          <a:prstGeom prst="rect">
            <a:avLst/>
          </a:prstGeom>
        </p:spPr>
        <p:txBody>
          <a:bodyPr anchorCtr="0" anchor="t" bIns="182850" lIns="182850" spcFirstLastPara="1" rIns="182850" wrap="square" tIns="182850">
            <a:noAutofit/>
          </a:bodyPr>
          <a:lstStyle>
            <a:lvl1pPr lvl="0" rtl="0" algn="ctr">
              <a:spcBef>
                <a:spcPts val="0"/>
              </a:spcBef>
              <a:spcAft>
                <a:spcPts val="0"/>
              </a:spcAft>
              <a:buNone/>
              <a:defRPr sz="3600"/>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59" name="Google Shape;59;p5"/>
          <p:cNvSpPr/>
          <p:nvPr/>
        </p:nvSpPr>
        <p:spPr>
          <a:xfrm>
            <a:off x="322016" y="410851"/>
            <a:ext cx="5465961" cy="46128"/>
          </a:xfrm>
          <a:custGeom>
            <a:rect b="b" l="l" r="r" t="t"/>
            <a:pathLst>
              <a:path extrusionOk="0" h="615" w="62347">
                <a:moveTo>
                  <a:pt x="284" y="1"/>
                </a:moveTo>
                <a:cubicBezTo>
                  <a:pt x="142" y="1"/>
                  <a:pt x="0" y="142"/>
                  <a:pt x="0" y="284"/>
                </a:cubicBezTo>
                <a:cubicBezTo>
                  <a:pt x="0" y="473"/>
                  <a:pt x="142" y="614"/>
                  <a:pt x="284" y="614"/>
                </a:cubicBezTo>
                <a:lnTo>
                  <a:pt x="62016" y="614"/>
                </a:lnTo>
                <a:cubicBezTo>
                  <a:pt x="62205" y="614"/>
                  <a:pt x="62346" y="473"/>
                  <a:pt x="62346" y="284"/>
                </a:cubicBezTo>
                <a:cubicBezTo>
                  <a:pt x="62346" y="142"/>
                  <a:pt x="62205" y="1"/>
                  <a:pt x="62016"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 name="Google Shape;60;p5"/>
          <p:cNvSpPr/>
          <p:nvPr/>
        </p:nvSpPr>
        <p:spPr>
          <a:xfrm>
            <a:off x="3656983" y="757750"/>
            <a:ext cx="835846" cy="42603"/>
          </a:xfrm>
          <a:custGeom>
            <a:rect b="b" l="l" r="r" t="t"/>
            <a:pathLst>
              <a:path extrusionOk="0" h="568" w="9534">
                <a:moveTo>
                  <a:pt x="331" y="1"/>
                </a:moveTo>
                <a:cubicBezTo>
                  <a:pt x="142" y="1"/>
                  <a:pt x="0" y="143"/>
                  <a:pt x="0" y="284"/>
                </a:cubicBezTo>
                <a:cubicBezTo>
                  <a:pt x="0" y="473"/>
                  <a:pt x="142" y="567"/>
                  <a:pt x="331" y="567"/>
                </a:cubicBezTo>
                <a:lnTo>
                  <a:pt x="9251" y="567"/>
                </a:lnTo>
                <a:cubicBezTo>
                  <a:pt x="9392" y="567"/>
                  <a:pt x="9534" y="473"/>
                  <a:pt x="9534" y="284"/>
                </a:cubicBezTo>
                <a:cubicBezTo>
                  <a:pt x="9534" y="143"/>
                  <a:pt x="9392" y="1"/>
                  <a:pt x="9251"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 name="Google Shape;61;p5"/>
          <p:cNvSpPr/>
          <p:nvPr/>
        </p:nvSpPr>
        <p:spPr>
          <a:xfrm>
            <a:off x="1588147" y="757750"/>
            <a:ext cx="1725433" cy="42603"/>
          </a:xfrm>
          <a:custGeom>
            <a:rect b="b" l="l" r="r" t="t"/>
            <a:pathLst>
              <a:path extrusionOk="0" h="568" w="19681">
                <a:moveTo>
                  <a:pt x="331" y="1"/>
                </a:moveTo>
                <a:cubicBezTo>
                  <a:pt x="142" y="1"/>
                  <a:pt x="0" y="143"/>
                  <a:pt x="0" y="284"/>
                </a:cubicBezTo>
                <a:cubicBezTo>
                  <a:pt x="0" y="473"/>
                  <a:pt x="142" y="567"/>
                  <a:pt x="331" y="567"/>
                </a:cubicBezTo>
                <a:lnTo>
                  <a:pt x="19398" y="567"/>
                </a:lnTo>
                <a:cubicBezTo>
                  <a:pt x="19587" y="567"/>
                  <a:pt x="19681" y="473"/>
                  <a:pt x="19681" y="284"/>
                </a:cubicBezTo>
                <a:cubicBezTo>
                  <a:pt x="19681" y="143"/>
                  <a:pt x="19587" y="1"/>
                  <a:pt x="19398"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 name="Google Shape;62;p5"/>
          <p:cNvSpPr/>
          <p:nvPr/>
        </p:nvSpPr>
        <p:spPr>
          <a:xfrm>
            <a:off x="13943447" y="8830626"/>
            <a:ext cx="4344575" cy="46053"/>
          </a:xfrm>
          <a:custGeom>
            <a:rect b="b" l="l" r="r" t="t"/>
            <a:pathLst>
              <a:path extrusionOk="0" h="614" w="49556">
                <a:moveTo>
                  <a:pt x="330" y="0"/>
                </a:moveTo>
                <a:cubicBezTo>
                  <a:pt x="142" y="0"/>
                  <a:pt x="0" y="142"/>
                  <a:pt x="0" y="331"/>
                </a:cubicBezTo>
                <a:cubicBezTo>
                  <a:pt x="0" y="472"/>
                  <a:pt x="142" y="614"/>
                  <a:pt x="330" y="614"/>
                </a:cubicBezTo>
                <a:lnTo>
                  <a:pt x="49556" y="614"/>
                </a:lnTo>
                <a:lnTo>
                  <a:pt x="4955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 name="Google Shape;63;p5"/>
          <p:cNvSpPr/>
          <p:nvPr/>
        </p:nvSpPr>
        <p:spPr>
          <a:xfrm>
            <a:off x="16943251" y="8504954"/>
            <a:ext cx="1344770" cy="46053"/>
          </a:xfrm>
          <a:custGeom>
            <a:rect b="b" l="l" r="r" t="t"/>
            <a:pathLst>
              <a:path extrusionOk="0" h="614" w="15339">
                <a:moveTo>
                  <a:pt x="283" y="0"/>
                </a:moveTo>
                <a:cubicBezTo>
                  <a:pt x="142" y="0"/>
                  <a:pt x="0" y="142"/>
                  <a:pt x="0" y="283"/>
                </a:cubicBezTo>
                <a:cubicBezTo>
                  <a:pt x="0" y="472"/>
                  <a:pt x="142" y="614"/>
                  <a:pt x="283" y="614"/>
                </a:cubicBezTo>
                <a:lnTo>
                  <a:pt x="15339" y="614"/>
                </a:lnTo>
                <a:lnTo>
                  <a:pt x="1533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 name="Shape 64"/>
        <p:cNvGrpSpPr/>
        <p:nvPr/>
      </p:nvGrpSpPr>
      <p:grpSpPr>
        <a:xfrm>
          <a:off x="0" y="0"/>
          <a:ext cx="0" cy="0"/>
          <a:chOff x="0" y="0"/>
          <a:chExt cx="0" cy="0"/>
        </a:xfrm>
      </p:grpSpPr>
      <p:sp>
        <p:nvSpPr>
          <p:cNvPr id="65" name="Google Shape;65;p6"/>
          <p:cNvSpPr/>
          <p:nvPr/>
        </p:nvSpPr>
        <p:spPr>
          <a:xfrm>
            <a:off x="0" y="6"/>
            <a:ext cx="5021991" cy="4879488"/>
          </a:xfrm>
          <a:custGeom>
            <a:rect b="b" l="l" r="r" t="t"/>
            <a:pathLst>
              <a:path extrusionOk="0" h="58416" w="60122">
                <a:moveTo>
                  <a:pt x="29890" y="0"/>
                </a:moveTo>
                <a:cubicBezTo>
                  <a:pt x="23999" y="4709"/>
                  <a:pt x="23180" y="15855"/>
                  <a:pt x="18130" y="22134"/>
                </a:cubicBezTo>
                <a:cubicBezTo>
                  <a:pt x="14316" y="26876"/>
                  <a:pt x="7441" y="31081"/>
                  <a:pt x="1999" y="31081"/>
                </a:cubicBezTo>
                <a:cubicBezTo>
                  <a:pt x="1307" y="31081"/>
                  <a:pt x="637" y="31012"/>
                  <a:pt x="0" y="30869"/>
                </a:cubicBezTo>
                <a:lnTo>
                  <a:pt x="0" y="58416"/>
                </a:lnTo>
                <a:cubicBezTo>
                  <a:pt x="4845" y="52752"/>
                  <a:pt x="11169" y="48566"/>
                  <a:pt x="17675" y="44927"/>
                </a:cubicBezTo>
                <a:cubicBezTo>
                  <a:pt x="25136" y="40764"/>
                  <a:pt x="32802" y="37010"/>
                  <a:pt x="39944" y="32279"/>
                </a:cubicBezTo>
                <a:cubicBezTo>
                  <a:pt x="46791" y="27729"/>
                  <a:pt x="53274" y="22111"/>
                  <a:pt x="57005" y="14650"/>
                </a:cubicBezTo>
                <a:cubicBezTo>
                  <a:pt x="59098" y="10464"/>
                  <a:pt x="60121" y="5846"/>
                  <a:pt x="59712" y="1183"/>
                </a:cubicBezTo>
                <a:cubicBezTo>
                  <a:pt x="59666" y="796"/>
                  <a:pt x="59621" y="387"/>
                  <a:pt x="59553" y="0"/>
                </a:cubicBezTo>
                <a:close/>
              </a:path>
            </a:pathLst>
          </a:custGeom>
          <a:solidFill>
            <a:srgbClr val="F8EDD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 name="Google Shape;66;p6"/>
          <p:cNvSpPr/>
          <p:nvPr/>
        </p:nvSpPr>
        <p:spPr>
          <a:xfrm flipH="1">
            <a:off x="11702500" y="6954800"/>
            <a:ext cx="6585513" cy="3332201"/>
          </a:xfrm>
          <a:custGeom>
            <a:rect b="b" l="l" r="r" t="t"/>
            <a:pathLst>
              <a:path extrusionOk="0" h="27751" w="54845">
                <a:moveTo>
                  <a:pt x="36958" y="1"/>
                </a:moveTo>
                <a:cubicBezTo>
                  <a:pt x="30467" y="1"/>
                  <a:pt x="25135" y="5293"/>
                  <a:pt x="17038" y="7232"/>
                </a:cubicBezTo>
                <a:cubicBezTo>
                  <a:pt x="14361" y="7869"/>
                  <a:pt x="11971" y="8110"/>
                  <a:pt x="9889" y="8110"/>
                </a:cubicBezTo>
                <a:cubicBezTo>
                  <a:pt x="3495" y="8110"/>
                  <a:pt x="0" y="5845"/>
                  <a:pt x="0" y="5845"/>
                </a:cubicBezTo>
                <a:lnTo>
                  <a:pt x="0" y="27751"/>
                </a:lnTo>
                <a:lnTo>
                  <a:pt x="40604" y="27751"/>
                </a:lnTo>
                <a:cubicBezTo>
                  <a:pt x="48634" y="22974"/>
                  <a:pt x="54844" y="8688"/>
                  <a:pt x="44335" y="2296"/>
                </a:cubicBezTo>
                <a:cubicBezTo>
                  <a:pt x="41624" y="644"/>
                  <a:pt x="39221" y="1"/>
                  <a:pt x="36958"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 name="Google Shape;67;p6"/>
          <p:cNvSpPr txBox="1"/>
          <p:nvPr>
            <p:ph type="title"/>
          </p:nvPr>
        </p:nvSpPr>
        <p:spPr>
          <a:xfrm>
            <a:off x="1452450" y="882700"/>
            <a:ext cx="15382800" cy="1145400"/>
          </a:xfrm>
          <a:prstGeom prst="rect">
            <a:avLst/>
          </a:prstGeom>
        </p:spPr>
        <p:txBody>
          <a:bodyPr anchorCtr="0" anchor="t" bIns="182850" lIns="182850" spcFirstLastPara="1" rIns="182850" wrap="square" tIns="182850">
            <a:noAutofit/>
          </a:bodyPr>
          <a:lstStyle>
            <a:lvl1pPr lvl="0" algn="ctr">
              <a:spcBef>
                <a:spcPts val="0"/>
              </a:spcBef>
              <a:spcAft>
                <a:spcPts val="0"/>
              </a:spcAft>
              <a:buSzPts val="6400"/>
              <a:buNone/>
              <a:defRPr/>
            </a:lvl1pPr>
            <a:lvl2pPr lvl="1" algn="ctr">
              <a:spcBef>
                <a:spcPts val="0"/>
              </a:spcBef>
              <a:spcAft>
                <a:spcPts val="0"/>
              </a:spcAft>
              <a:buSzPts val="6400"/>
              <a:buNone/>
              <a:defRPr/>
            </a:lvl2pPr>
            <a:lvl3pPr lvl="2" algn="ctr">
              <a:spcBef>
                <a:spcPts val="0"/>
              </a:spcBef>
              <a:spcAft>
                <a:spcPts val="0"/>
              </a:spcAft>
              <a:buSzPts val="6400"/>
              <a:buNone/>
              <a:defRPr/>
            </a:lvl3pPr>
            <a:lvl4pPr lvl="3" algn="ctr">
              <a:spcBef>
                <a:spcPts val="0"/>
              </a:spcBef>
              <a:spcAft>
                <a:spcPts val="0"/>
              </a:spcAft>
              <a:buSzPts val="6400"/>
              <a:buNone/>
              <a:defRPr/>
            </a:lvl4pPr>
            <a:lvl5pPr lvl="4" algn="ctr">
              <a:spcBef>
                <a:spcPts val="0"/>
              </a:spcBef>
              <a:spcAft>
                <a:spcPts val="0"/>
              </a:spcAft>
              <a:buSzPts val="6400"/>
              <a:buNone/>
              <a:defRPr/>
            </a:lvl5pPr>
            <a:lvl6pPr lvl="5" algn="ctr">
              <a:spcBef>
                <a:spcPts val="0"/>
              </a:spcBef>
              <a:spcAft>
                <a:spcPts val="0"/>
              </a:spcAft>
              <a:buSzPts val="6400"/>
              <a:buNone/>
              <a:defRPr/>
            </a:lvl6pPr>
            <a:lvl7pPr lvl="6" algn="ctr">
              <a:spcBef>
                <a:spcPts val="0"/>
              </a:spcBef>
              <a:spcAft>
                <a:spcPts val="0"/>
              </a:spcAft>
              <a:buSzPts val="6400"/>
              <a:buNone/>
              <a:defRPr/>
            </a:lvl7pPr>
            <a:lvl8pPr lvl="7" algn="ctr">
              <a:spcBef>
                <a:spcPts val="0"/>
              </a:spcBef>
              <a:spcAft>
                <a:spcPts val="0"/>
              </a:spcAft>
              <a:buSzPts val="6400"/>
              <a:buNone/>
              <a:defRPr/>
            </a:lvl8pPr>
            <a:lvl9pPr lvl="8" algn="ctr">
              <a:spcBef>
                <a:spcPts val="0"/>
              </a:spcBef>
              <a:spcAft>
                <a:spcPts val="0"/>
              </a:spcAft>
              <a:buSzPts val="6400"/>
              <a:buNone/>
              <a:defRPr/>
            </a:lvl9pPr>
          </a:lstStyle>
          <a:p/>
        </p:txBody>
      </p:sp>
      <p:sp>
        <p:nvSpPr>
          <p:cNvPr id="68" name="Google Shape;68;p6"/>
          <p:cNvSpPr/>
          <p:nvPr/>
        </p:nvSpPr>
        <p:spPr>
          <a:xfrm>
            <a:off x="12422666" y="374251"/>
            <a:ext cx="5465961" cy="46128"/>
          </a:xfrm>
          <a:custGeom>
            <a:rect b="b" l="l" r="r" t="t"/>
            <a:pathLst>
              <a:path extrusionOk="0" h="615" w="62347">
                <a:moveTo>
                  <a:pt x="284" y="1"/>
                </a:moveTo>
                <a:cubicBezTo>
                  <a:pt x="142" y="1"/>
                  <a:pt x="0" y="142"/>
                  <a:pt x="0" y="284"/>
                </a:cubicBezTo>
                <a:cubicBezTo>
                  <a:pt x="0" y="473"/>
                  <a:pt x="142" y="614"/>
                  <a:pt x="284" y="614"/>
                </a:cubicBezTo>
                <a:lnTo>
                  <a:pt x="62016" y="614"/>
                </a:lnTo>
                <a:cubicBezTo>
                  <a:pt x="62205" y="614"/>
                  <a:pt x="62346" y="473"/>
                  <a:pt x="62346" y="284"/>
                </a:cubicBezTo>
                <a:cubicBezTo>
                  <a:pt x="62346" y="142"/>
                  <a:pt x="62205" y="1"/>
                  <a:pt x="62016"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 name="Google Shape;69;p6"/>
          <p:cNvSpPr/>
          <p:nvPr/>
        </p:nvSpPr>
        <p:spPr>
          <a:xfrm>
            <a:off x="15757633" y="721150"/>
            <a:ext cx="835846" cy="42603"/>
          </a:xfrm>
          <a:custGeom>
            <a:rect b="b" l="l" r="r" t="t"/>
            <a:pathLst>
              <a:path extrusionOk="0" h="568" w="9534">
                <a:moveTo>
                  <a:pt x="331" y="1"/>
                </a:moveTo>
                <a:cubicBezTo>
                  <a:pt x="142" y="1"/>
                  <a:pt x="0" y="143"/>
                  <a:pt x="0" y="284"/>
                </a:cubicBezTo>
                <a:cubicBezTo>
                  <a:pt x="0" y="473"/>
                  <a:pt x="142" y="567"/>
                  <a:pt x="331" y="567"/>
                </a:cubicBezTo>
                <a:lnTo>
                  <a:pt x="9251" y="567"/>
                </a:lnTo>
                <a:cubicBezTo>
                  <a:pt x="9392" y="567"/>
                  <a:pt x="9534" y="473"/>
                  <a:pt x="9534" y="284"/>
                </a:cubicBezTo>
                <a:cubicBezTo>
                  <a:pt x="9534" y="143"/>
                  <a:pt x="9392" y="1"/>
                  <a:pt x="9251"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 name="Google Shape;70;p6"/>
          <p:cNvSpPr/>
          <p:nvPr/>
        </p:nvSpPr>
        <p:spPr>
          <a:xfrm>
            <a:off x="13688797" y="721150"/>
            <a:ext cx="1725433" cy="42603"/>
          </a:xfrm>
          <a:custGeom>
            <a:rect b="b" l="l" r="r" t="t"/>
            <a:pathLst>
              <a:path extrusionOk="0" h="568" w="19681">
                <a:moveTo>
                  <a:pt x="331" y="1"/>
                </a:moveTo>
                <a:cubicBezTo>
                  <a:pt x="142" y="1"/>
                  <a:pt x="0" y="143"/>
                  <a:pt x="0" y="284"/>
                </a:cubicBezTo>
                <a:cubicBezTo>
                  <a:pt x="0" y="473"/>
                  <a:pt x="142" y="567"/>
                  <a:pt x="331" y="567"/>
                </a:cubicBezTo>
                <a:lnTo>
                  <a:pt x="19398" y="567"/>
                </a:lnTo>
                <a:cubicBezTo>
                  <a:pt x="19587" y="567"/>
                  <a:pt x="19681" y="473"/>
                  <a:pt x="19681" y="284"/>
                </a:cubicBezTo>
                <a:cubicBezTo>
                  <a:pt x="19681" y="143"/>
                  <a:pt x="19587" y="1"/>
                  <a:pt x="19398"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 name="Google Shape;71;p6"/>
          <p:cNvSpPr/>
          <p:nvPr/>
        </p:nvSpPr>
        <p:spPr>
          <a:xfrm>
            <a:off x="951416" y="9208901"/>
            <a:ext cx="5465961" cy="46128"/>
          </a:xfrm>
          <a:custGeom>
            <a:rect b="b" l="l" r="r" t="t"/>
            <a:pathLst>
              <a:path extrusionOk="0" h="615" w="62347">
                <a:moveTo>
                  <a:pt x="284" y="1"/>
                </a:moveTo>
                <a:cubicBezTo>
                  <a:pt x="142" y="1"/>
                  <a:pt x="0" y="142"/>
                  <a:pt x="0" y="284"/>
                </a:cubicBezTo>
                <a:cubicBezTo>
                  <a:pt x="0" y="473"/>
                  <a:pt x="142" y="614"/>
                  <a:pt x="284" y="614"/>
                </a:cubicBezTo>
                <a:lnTo>
                  <a:pt x="62016" y="614"/>
                </a:lnTo>
                <a:cubicBezTo>
                  <a:pt x="62205" y="614"/>
                  <a:pt x="62346" y="473"/>
                  <a:pt x="62346" y="284"/>
                </a:cubicBezTo>
                <a:cubicBezTo>
                  <a:pt x="62346" y="142"/>
                  <a:pt x="62205" y="1"/>
                  <a:pt x="62016"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 name="Google Shape;72;p6"/>
          <p:cNvSpPr/>
          <p:nvPr/>
        </p:nvSpPr>
        <p:spPr>
          <a:xfrm>
            <a:off x="5428547" y="9555800"/>
            <a:ext cx="1725433" cy="42603"/>
          </a:xfrm>
          <a:custGeom>
            <a:rect b="b" l="l" r="r" t="t"/>
            <a:pathLst>
              <a:path extrusionOk="0" h="568" w="19681">
                <a:moveTo>
                  <a:pt x="331" y="1"/>
                </a:moveTo>
                <a:cubicBezTo>
                  <a:pt x="142" y="1"/>
                  <a:pt x="0" y="143"/>
                  <a:pt x="0" y="284"/>
                </a:cubicBezTo>
                <a:cubicBezTo>
                  <a:pt x="0" y="473"/>
                  <a:pt x="142" y="567"/>
                  <a:pt x="331" y="567"/>
                </a:cubicBezTo>
                <a:lnTo>
                  <a:pt x="19398" y="567"/>
                </a:lnTo>
                <a:cubicBezTo>
                  <a:pt x="19587" y="567"/>
                  <a:pt x="19681" y="473"/>
                  <a:pt x="19681" y="284"/>
                </a:cubicBezTo>
                <a:cubicBezTo>
                  <a:pt x="19681" y="143"/>
                  <a:pt x="19587" y="1"/>
                  <a:pt x="19398"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7"/>
          <p:cNvSpPr txBox="1"/>
          <p:nvPr>
            <p:ph type="title"/>
          </p:nvPr>
        </p:nvSpPr>
        <p:spPr>
          <a:xfrm>
            <a:off x="1452450" y="882700"/>
            <a:ext cx="153828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6400"/>
              <a:buNone/>
              <a:defRPr/>
            </a:lvl1pPr>
            <a:lvl2pPr lvl="1" rtl="0" algn="ctr">
              <a:spcBef>
                <a:spcPts val="0"/>
              </a:spcBef>
              <a:spcAft>
                <a:spcPts val="0"/>
              </a:spcAft>
              <a:buSzPts val="6400"/>
              <a:buNone/>
              <a:defRPr/>
            </a:lvl2pPr>
            <a:lvl3pPr lvl="2" rtl="0" algn="ctr">
              <a:spcBef>
                <a:spcPts val="0"/>
              </a:spcBef>
              <a:spcAft>
                <a:spcPts val="0"/>
              </a:spcAft>
              <a:buSzPts val="6400"/>
              <a:buNone/>
              <a:defRPr/>
            </a:lvl3pPr>
            <a:lvl4pPr lvl="3" rtl="0" algn="ctr">
              <a:spcBef>
                <a:spcPts val="0"/>
              </a:spcBef>
              <a:spcAft>
                <a:spcPts val="0"/>
              </a:spcAft>
              <a:buSzPts val="6400"/>
              <a:buNone/>
              <a:defRPr/>
            </a:lvl4pPr>
            <a:lvl5pPr lvl="4" rtl="0" algn="ctr">
              <a:spcBef>
                <a:spcPts val="0"/>
              </a:spcBef>
              <a:spcAft>
                <a:spcPts val="0"/>
              </a:spcAft>
              <a:buSzPts val="6400"/>
              <a:buNone/>
              <a:defRPr/>
            </a:lvl5pPr>
            <a:lvl6pPr lvl="5" rtl="0" algn="ctr">
              <a:spcBef>
                <a:spcPts val="0"/>
              </a:spcBef>
              <a:spcAft>
                <a:spcPts val="0"/>
              </a:spcAft>
              <a:buSzPts val="6400"/>
              <a:buNone/>
              <a:defRPr/>
            </a:lvl6pPr>
            <a:lvl7pPr lvl="6" rtl="0" algn="ctr">
              <a:spcBef>
                <a:spcPts val="0"/>
              </a:spcBef>
              <a:spcAft>
                <a:spcPts val="0"/>
              </a:spcAft>
              <a:buSzPts val="6400"/>
              <a:buNone/>
              <a:defRPr/>
            </a:lvl7pPr>
            <a:lvl8pPr lvl="7" rtl="0" algn="ctr">
              <a:spcBef>
                <a:spcPts val="0"/>
              </a:spcBef>
              <a:spcAft>
                <a:spcPts val="0"/>
              </a:spcAft>
              <a:buSzPts val="6400"/>
              <a:buNone/>
              <a:defRPr/>
            </a:lvl8pPr>
            <a:lvl9pPr lvl="8" rtl="0" algn="ctr">
              <a:spcBef>
                <a:spcPts val="0"/>
              </a:spcBef>
              <a:spcAft>
                <a:spcPts val="0"/>
              </a:spcAft>
              <a:buSzPts val="6400"/>
              <a:buNone/>
              <a:defRPr/>
            </a:lvl9pPr>
          </a:lstStyle>
          <a:p/>
        </p:txBody>
      </p:sp>
      <p:sp>
        <p:nvSpPr>
          <p:cNvPr id="75" name="Google Shape;75;p7"/>
          <p:cNvSpPr txBox="1"/>
          <p:nvPr>
            <p:ph idx="1" type="subTitle"/>
          </p:nvPr>
        </p:nvSpPr>
        <p:spPr>
          <a:xfrm>
            <a:off x="2885027" y="3909300"/>
            <a:ext cx="4834800" cy="793800"/>
          </a:xfrm>
          <a:prstGeom prst="rect">
            <a:avLst/>
          </a:prstGeom>
        </p:spPr>
        <p:txBody>
          <a:bodyPr anchorCtr="0" anchor="t" bIns="182850" lIns="182850" spcFirstLastPara="1" rIns="182850" wrap="square" tIns="182850">
            <a:noAutofit/>
          </a:bodyPr>
          <a:lstStyle>
            <a:lvl1pPr lvl="0" rtl="0">
              <a:spcBef>
                <a:spcPts val="0"/>
              </a:spcBef>
              <a:spcAft>
                <a:spcPts val="0"/>
              </a:spcAft>
              <a:buNone/>
              <a:defRPr b="1" sz="4000">
                <a:solidFill>
                  <a:schemeClr val="accent1"/>
                </a:solidFill>
              </a:defRPr>
            </a:lvl1pPr>
            <a:lvl2pPr lvl="1" rtl="0">
              <a:spcBef>
                <a:spcPts val="0"/>
              </a:spcBef>
              <a:spcAft>
                <a:spcPts val="0"/>
              </a:spcAft>
              <a:buNone/>
              <a:defRPr b="1" sz="4000">
                <a:solidFill>
                  <a:schemeClr val="accent1"/>
                </a:solidFill>
              </a:defRPr>
            </a:lvl2pPr>
            <a:lvl3pPr lvl="2" rtl="0">
              <a:spcBef>
                <a:spcPts val="0"/>
              </a:spcBef>
              <a:spcAft>
                <a:spcPts val="0"/>
              </a:spcAft>
              <a:buNone/>
              <a:defRPr b="1" sz="4000">
                <a:solidFill>
                  <a:schemeClr val="accent1"/>
                </a:solidFill>
              </a:defRPr>
            </a:lvl3pPr>
            <a:lvl4pPr lvl="3" rtl="0">
              <a:spcBef>
                <a:spcPts val="0"/>
              </a:spcBef>
              <a:spcAft>
                <a:spcPts val="0"/>
              </a:spcAft>
              <a:buNone/>
              <a:defRPr b="1" sz="4000">
                <a:solidFill>
                  <a:schemeClr val="accent1"/>
                </a:solidFill>
              </a:defRPr>
            </a:lvl4pPr>
            <a:lvl5pPr lvl="4" rtl="0">
              <a:spcBef>
                <a:spcPts val="0"/>
              </a:spcBef>
              <a:spcAft>
                <a:spcPts val="0"/>
              </a:spcAft>
              <a:buNone/>
              <a:defRPr b="1" sz="4000">
                <a:solidFill>
                  <a:schemeClr val="accent1"/>
                </a:solidFill>
              </a:defRPr>
            </a:lvl5pPr>
            <a:lvl6pPr lvl="5" rtl="0">
              <a:spcBef>
                <a:spcPts val="0"/>
              </a:spcBef>
              <a:spcAft>
                <a:spcPts val="0"/>
              </a:spcAft>
              <a:buNone/>
              <a:defRPr b="1" sz="4000">
                <a:solidFill>
                  <a:schemeClr val="accent1"/>
                </a:solidFill>
              </a:defRPr>
            </a:lvl6pPr>
            <a:lvl7pPr lvl="6" rtl="0">
              <a:spcBef>
                <a:spcPts val="0"/>
              </a:spcBef>
              <a:spcAft>
                <a:spcPts val="0"/>
              </a:spcAft>
              <a:buNone/>
              <a:defRPr b="1" sz="4000">
                <a:solidFill>
                  <a:schemeClr val="accent1"/>
                </a:solidFill>
              </a:defRPr>
            </a:lvl7pPr>
            <a:lvl8pPr lvl="7" rtl="0">
              <a:spcBef>
                <a:spcPts val="0"/>
              </a:spcBef>
              <a:spcAft>
                <a:spcPts val="0"/>
              </a:spcAft>
              <a:buNone/>
              <a:defRPr b="1" sz="4000">
                <a:solidFill>
                  <a:schemeClr val="accent1"/>
                </a:solidFill>
              </a:defRPr>
            </a:lvl8pPr>
            <a:lvl9pPr lvl="8" rtl="0">
              <a:spcBef>
                <a:spcPts val="0"/>
              </a:spcBef>
              <a:spcAft>
                <a:spcPts val="0"/>
              </a:spcAft>
              <a:buNone/>
              <a:defRPr b="1" sz="4000">
                <a:solidFill>
                  <a:schemeClr val="accent1"/>
                </a:solidFill>
              </a:defRPr>
            </a:lvl9pPr>
          </a:lstStyle>
          <a:p/>
        </p:txBody>
      </p:sp>
      <p:sp>
        <p:nvSpPr>
          <p:cNvPr id="76" name="Google Shape;76;p7"/>
          <p:cNvSpPr txBox="1"/>
          <p:nvPr>
            <p:ph idx="2" type="subTitle"/>
          </p:nvPr>
        </p:nvSpPr>
        <p:spPr>
          <a:xfrm>
            <a:off x="2880207" y="4617199"/>
            <a:ext cx="4834800" cy="2452200"/>
          </a:xfrm>
          <a:prstGeom prst="rect">
            <a:avLst/>
          </a:prstGeom>
        </p:spPr>
        <p:txBody>
          <a:bodyPr anchorCtr="0" anchor="t" bIns="182850" lIns="182850" spcFirstLastPara="1" rIns="182850" wrap="square" tIns="18285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
        <p:nvSpPr>
          <p:cNvPr id="77" name="Google Shape;77;p7"/>
          <p:cNvSpPr/>
          <p:nvPr/>
        </p:nvSpPr>
        <p:spPr>
          <a:xfrm>
            <a:off x="0" y="6"/>
            <a:ext cx="5021991" cy="4879488"/>
          </a:xfrm>
          <a:custGeom>
            <a:rect b="b" l="l" r="r" t="t"/>
            <a:pathLst>
              <a:path extrusionOk="0" h="58416" w="60122">
                <a:moveTo>
                  <a:pt x="29890" y="0"/>
                </a:moveTo>
                <a:cubicBezTo>
                  <a:pt x="23999" y="4709"/>
                  <a:pt x="23180" y="15855"/>
                  <a:pt x="18130" y="22134"/>
                </a:cubicBezTo>
                <a:cubicBezTo>
                  <a:pt x="14316" y="26876"/>
                  <a:pt x="7441" y="31081"/>
                  <a:pt x="1999" y="31081"/>
                </a:cubicBezTo>
                <a:cubicBezTo>
                  <a:pt x="1307" y="31081"/>
                  <a:pt x="637" y="31012"/>
                  <a:pt x="0" y="30869"/>
                </a:cubicBezTo>
                <a:lnTo>
                  <a:pt x="0" y="58416"/>
                </a:lnTo>
                <a:cubicBezTo>
                  <a:pt x="4845" y="52752"/>
                  <a:pt x="11169" y="48566"/>
                  <a:pt x="17675" y="44927"/>
                </a:cubicBezTo>
                <a:cubicBezTo>
                  <a:pt x="25136" y="40764"/>
                  <a:pt x="32802" y="37010"/>
                  <a:pt x="39944" y="32279"/>
                </a:cubicBezTo>
                <a:cubicBezTo>
                  <a:pt x="46791" y="27729"/>
                  <a:pt x="53274" y="22111"/>
                  <a:pt x="57005" y="14650"/>
                </a:cubicBezTo>
                <a:cubicBezTo>
                  <a:pt x="59098" y="10464"/>
                  <a:pt x="60121" y="5846"/>
                  <a:pt x="59712" y="1183"/>
                </a:cubicBezTo>
                <a:cubicBezTo>
                  <a:pt x="59666" y="796"/>
                  <a:pt x="59621" y="387"/>
                  <a:pt x="59553"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 name="Google Shape;78;p7"/>
          <p:cNvSpPr/>
          <p:nvPr/>
        </p:nvSpPr>
        <p:spPr>
          <a:xfrm flipH="1">
            <a:off x="9847650" y="6016200"/>
            <a:ext cx="8440371" cy="4270740"/>
          </a:xfrm>
          <a:custGeom>
            <a:rect b="b" l="l" r="r" t="t"/>
            <a:pathLst>
              <a:path extrusionOk="0" h="27751" w="54845">
                <a:moveTo>
                  <a:pt x="36958" y="1"/>
                </a:moveTo>
                <a:cubicBezTo>
                  <a:pt x="30467" y="1"/>
                  <a:pt x="25135" y="5293"/>
                  <a:pt x="17038" y="7232"/>
                </a:cubicBezTo>
                <a:cubicBezTo>
                  <a:pt x="14361" y="7869"/>
                  <a:pt x="11971" y="8110"/>
                  <a:pt x="9889" y="8110"/>
                </a:cubicBezTo>
                <a:cubicBezTo>
                  <a:pt x="3495" y="8110"/>
                  <a:pt x="0" y="5845"/>
                  <a:pt x="0" y="5845"/>
                </a:cubicBezTo>
                <a:lnTo>
                  <a:pt x="0" y="27751"/>
                </a:lnTo>
                <a:lnTo>
                  <a:pt x="40604" y="27751"/>
                </a:lnTo>
                <a:cubicBezTo>
                  <a:pt x="48634" y="22974"/>
                  <a:pt x="54844" y="8688"/>
                  <a:pt x="44335" y="2296"/>
                </a:cubicBezTo>
                <a:cubicBezTo>
                  <a:pt x="41624" y="644"/>
                  <a:pt x="39221" y="1"/>
                  <a:pt x="36958" y="1"/>
                </a:cubicBezTo>
                <a:close/>
              </a:path>
            </a:pathLst>
          </a:custGeom>
          <a:solidFill>
            <a:srgbClr val="F8EDD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 name="Google Shape;79;p7"/>
          <p:cNvSpPr/>
          <p:nvPr/>
        </p:nvSpPr>
        <p:spPr>
          <a:xfrm>
            <a:off x="12821916" y="570451"/>
            <a:ext cx="5465961" cy="46128"/>
          </a:xfrm>
          <a:custGeom>
            <a:rect b="b" l="l" r="r" t="t"/>
            <a:pathLst>
              <a:path extrusionOk="0" h="615" w="62347">
                <a:moveTo>
                  <a:pt x="284" y="1"/>
                </a:moveTo>
                <a:cubicBezTo>
                  <a:pt x="142" y="1"/>
                  <a:pt x="0" y="142"/>
                  <a:pt x="0" y="284"/>
                </a:cubicBezTo>
                <a:cubicBezTo>
                  <a:pt x="0" y="473"/>
                  <a:pt x="142" y="614"/>
                  <a:pt x="284" y="614"/>
                </a:cubicBezTo>
                <a:lnTo>
                  <a:pt x="62016" y="614"/>
                </a:lnTo>
                <a:cubicBezTo>
                  <a:pt x="62205" y="614"/>
                  <a:pt x="62346" y="473"/>
                  <a:pt x="62346" y="284"/>
                </a:cubicBezTo>
                <a:cubicBezTo>
                  <a:pt x="62346" y="142"/>
                  <a:pt x="62205" y="1"/>
                  <a:pt x="62016"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 name="Google Shape;80;p7"/>
          <p:cNvSpPr/>
          <p:nvPr/>
        </p:nvSpPr>
        <p:spPr>
          <a:xfrm>
            <a:off x="17452033" y="8369750"/>
            <a:ext cx="835846" cy="42603"/>
          </a:xfrm>
          <a:custGeom>
            <a:rect b="b" l="l" r="r" t="t"/>
            <a:pathLst>
              <a:path extrusionOk="0" h="568" w="9534">
                <a:moveTo>
                  <a:pt x="331" y="1"/>
                </a:moveTo>
                <a:cubicBezTo>
                  <a:pt x="142" y="1"/>
                  <a:pt x="0" y="143"/>
                  <a:pt x="0" y="284"/>
                </a:cubicBezTo>
                <a:cubicBezTo>
                  <a:pt x="0" y="473"/>
                  <a:pt x="142" y="567"/>
                  <a:pt x="331" y="567"/>
                </a:cubicBezTo>
                <a:lnTo>
                  <a:pt x="9251" y="567"/>
                </a:lnTo>
                <a:cubicBezTo>
                  <a:pt x="9392" y="567"/>
                  <a:pt x="9534" y="473"/>
                  <a:pt x="9534" y="284"/>
                </a:cubicBezTo>
                <a:cubicBezTo>
                  <a:pt x="9534" y="143"/>
                  <a:pt x="9392" y="1"/>
                  <a:pt x="9251"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 name="Google Shape;81;p7"/>
          <p:cNvSpPr/>
          <p:nvPr/>
        </p:nvSpPr>
        <p:spPr>
          <a:xfrm>
            <a:off x="15383197" y="8369750"/>
            <a:ext cx="1725433" cy="42603"/>
          </a:xfrm>
          <a:custGeom>
            <a:rect b="b" l="l" r="r" t="t"/>
            <a:pathLst>
              <a:path extrusionOk="0" h="568" w="19681">
                <a:moveTo>
                  <a:pt x="331" y="1"/>
                </a:moveTo>
                <a:cubicBezTo>
                  <a:pt x="142" y="1"/>
                  <a:pt x="0" y="143"/>
                  <a:pt x="0" y="284"/>
                </a:cubicBezTo>
                <a:cubicBezTo>
                  <a:pt x="0" y="473"/>
                  <a:pt x="142" y="567"/>
                  <a:pt x="331" y="567"/>
                </a:cubicBezTo>
                <a:lnTo>
                  <a:pt x="19398" y="567"/>
                </a:lnTo>
                <a:cubicBezTo>
                  <a:pt x="19587" y="567"/>
                  <a:pt x="19681" y="473"/>
                  <a:pt x="19681" y="284"/>
                </a:cubicBezTo>
                <a:cubicBezTo>
                  <a:pt x="19681" y="143"/>
                  <a:pt x="19587" y="1"/>
                  <a:pt x="19398"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 name="Google Shape;82;p7"/>
          <p:cNvSpPr/>
          <p:nvPr/>
        </p:nvSpPr>
        <p:spPr>
          <a:xfrm>
            <a:off x="1767397" y="8891526"/>
            <a:ext cx="4344575" cy="46053"/>
          </a:xfrm>
          <a:custGeom>
            <a:rect b="b" l="l" r="r" t="t"/>
            <a:pathLst>
              <a:path extrusionOk="0" h="614" w="49556">
                <a:moveTo>
                  <a:pt x="330" y="0"/>
                </a:moveTo>
                <a:cubicBezTo>
                  <a:pt x="142" y="0"/>
                  <a:pt x="0" y="142"/>
                  <a:pt x="0" y="331"/>
                </a:cubicBezTo>
                <a:cubicBezTo>
                  <a:pt x="0" y="472"/>
                  <a:pt x="142" y="614"/>
                  <a:pt x="330" y="614"/>
                </a:cubicBezTo>
                <a:lnTo>
                  <a:pt x="49556" y="614"/>
                </a:lnTo>
                <a:lnTo>
                  <a:pt x="4955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 name="Google Shape;83;p7"/>
          <p:cNvSpPr/>
          <p:nvPr/>
        </p:nvSpPr>
        <p:spPr>
          <a:xfrm>
            <a:off x="518440" y="8565854"/>
            <a:ext cx="1059317" cy="46053"/>
          </a:xfrm>
          <a:custGeom>
            <a:rect b="b" l="l" r="r" t="t"/>
            <a:pathLst>
              <a:path extrusionOk="0" h="614" w="12083">
                <a:moveTo>
                  <a:pt x="331" y="0"/>
                </a:moveTo>
                <a:cubicBezTo>
                  <a:pt x="142" y="0"/>
                  <a:pt x="1" y="142"/>
                  <a:pt x="1" y="283"/>
                </a:cubicBezTo>
                <a:cubicBezTo>
                  <a:pt x="1" y="472"/>
                  <a:pt x="142" y="614"/>
                  <a:pt x="331" y="614"/>
                </a:cubicBezTo>
                <a:lnTo>
                  <a:pt x="11800" y="614"/>
                </a:lnTo>
                <a:cubicBezTo>
                  <a:pt x="11941" y="614"/>
                  <a:pt x="12083" y="472"/>
                  <a:pt x="12083" y="283"/>
                </a:cubicBezTo>
                <a:cubicBezTo>
                  <a:pt x="12083" y="142"/>
                  <a:pt x="11941" y="0"/>
                  <a:pt x="1180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4" name="Shape 84"/>
        <p:cNvGrpSpPr/>
        <p:nvPr/>
      </p:nvGrpSpPr>
      <p:grpSpPr>
        <a:xfrm>
          <a:off x="0" y="0"/>
          <a:ext cx="0" cy="0"/>
          <a:chOff x="0" y="0"/>
          <a:chExt cx="0" cy="0"/>
        </a:xfrm>
      </p:grpSpPr>
      <p:sp>
        <p:nvSpPr>
          <p:cNvPr id="85" name="Google Shape;85;p8"/>
          <p:cNvSpPr/>
          <p:nvPr/>
        </p:nvSpPr>
        <p:spPr>
          <a:xfrm>
            <a:off x="-19100" y="5512952"/>
            <a:ext cx="9667117" cy="4774184"/>
          </a:xfrm>
          <a:custGeom>
            <a:rect b="b" l="l" r="r" t="t"/>
            <a:pathLst>
              <a:path extrusionOk="0" h="59200" w="102558">
                <a:moveTo>
                  <a:pt x="38904" y="0"/>
                </a:moveTo>
                <a:cubicBezTo>
                  <a:pt x="27235" y="0"/>
                  <a:pt x="12100" y="8198"/>
                  <a:pt x="1" y="17101"/>
                </a:cubicBezTo>
                <a:lnTo>
                  <a:pt x="1" y="59200"/>
                </a:lnTo>
                <a:lnTo>
                  <a:pt x="95619" y="59200"/>
                </a:lnTo>
                <a:cubicBezTo>
                  <a:pt x="101189" y="53300"/>
                  <a:pt x="102557" y="42303"/>
                  <a:pt x="95808" y="33714"/>
                </a:cubicBezTo>
                <a:cubicBezTo>
                  <a:pt x="92171" y="29067"/>
                  <a:pt x="86658" y="27332"/>
                  <a:pt x="80516" y="27332"/>
                </a:cubicBezTo>
                <a:cubicBezTo>
                  <a:pt x="71439" y="27332"/>
                  <a:pt x="60988" y="31121"/>
                  <a:pt x="53190" y="34894"/>
                </a:cubicBezTo>
                <a:cubicBezTo>
                  <a:pt x="49856" y="36507"/>
                  <a:pt x="47141" y="37183"/>
                  <a:pt x="45014" y="37183"/>
                </a:cubicBezTo>
                <a:cubicBezTo>
                  <a:pt x="38803" y="37183"/>
                  <a:pt x="37601" y="31414"/>
                  <a:pt x="40589" y="26351"/>
                </a:cubicBezTo>
                <a:cubicBezTo>
                  <a:pt x="44601" y="19508"/>
                  <a:pt x="59751" y="7473"/>
                  <a:pt x="46630" y="1526"/>
                </a:cubicBezTo>
                <a:cubicBezTo>
                  <a:pt x="44316" y="474"/>
                  <a:pt x="41710" y="0"/>
                  <a:pt x="38904"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 name="Google Shape;86;p8"/>
          <p:cNvSpPr/>
          <p:nvPr/>
        </p:nvSpPr>
        <p:spPr>
          <a:xfrm>
            <a:off x="8553547" y="-14834"/>
            <a:ext cx="9755219" cy="6934828"/>
          </a:xfrm>
          <a:custGeom>
            <a:rect b="b" l="l" r="r" t="t"/>
            <a:pathLst>
              <a:path extrusionOk="0" h="85378" w="102746">
                <a:moveTo>
                  <a:pt x="16425" y="0"/>
                </a:moveTo>
                <a:cubicBezTo>
                  <a:pt x="5805" y="15339"/>
                  <a:pt x="0" y="34170"/>
                  <a:pt x="10289" y="42288"/>
                </a:cubicBezTo>
                <a:cubicBezTo>
                  <a:pt x="14540" y="45628"/>
                  <a:pt x="19564" y="46716"/>
                  <a:pt x="25037" y="46716"/>
                </a:cubicBezTo>
                <a:cubicBezTo>
                  <a:pt x="35275" y="46716"/>
                  <a:pt x="47087" y="42908"/>
                  <a:pt x="58353" y="42908"/>
                </a:cubicBezTo>
                <a:cubicBezTo>
                  <a:pt x="63533" y="42908"/>
                  <a:pt x="68599" y="43713"/>
                  <a:pt x="73343" y="46063"/>
                </a:cubicBezTo>
                <a:cubicBezTo>
                  <a:pt x="93873" y="56258"/>
                  <a:pt x="84434" y="76410"/>
                  <a:pt x="99631" y="84528"/>
                </a:cubicBezTo>
                <a:cubicBezTo>
                  <a:pt x="100669" y="85094"/>
                  <a:pt x="101707" y="85378"/>
                  <a:pt x="102746" y="85378"/>
                </a:cubicBezTo>
                <a:lnTo>
                  <a:pt x="102746"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 name="Google Shape;87;p8"/>
          <p:cNvSpPr/>
          <p:nvPr/>
        </p:nvSpPr>
        <p:spPr>
          <a:xfrm>
            <a:off x="18263884" y="7968426"/>
            <a:ext cx="24898" cy="46053"/>
          </a:xfrm>
          <a:custGeom>
            <a:rect b="b" l="l" r="r" t="t"/>
            <a:pathLst>
              <a:path extrusionOk="0" h="614" w="284">
                <a:moveTo>
                  <a:pt x="1" y="0"/>
                </a:moveTo>
                <a:lnTo>
                  <a:pt x="1" y="614"/>
                </a:lnTo>
                <a:cubicBezTo>
                  <a:pt x="142" y="614"/>
                  <a:pt x="284" y="472"/>
                  <a:pt x="284" y="331"/>
                </a:cubicBezTo>
                <a:cubicBezTo>
                  <a:pt x="284" y="142"/>
                  <a:pt x="142" y="0"/>
                  <a:pt x="1"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 name="Google Shape;88;p8"/>
          <p:cNvSpPr/>
          <p:nvPr/>
        </p:nvSpPr>
        <p:spPr>
          <a:xfrm>
            <a:off x="13919397" y="7968426"/>
            <a:ext cx="4344575" cy="46053"/>
          </a:xfrm>
          <a:custGeom>
            <a:rect b="b" l="l" r="r" t="t"/>
            <a:pathLst>
              <a:path extrusionOk="0" h="614" w="49556">
                <a:moveTo>
                  <a:pt x="330" y="0"/>
                </a:moveTo>
                <a:cubicBezTo>
                  <a:pt x="142" y="0"/>
                  <a:pt x="0" y="142"/>
                  <a:pt x="0" y="331"/>
                </a:cubicBezTo>
                <a:cubicBezTo>
                  <a:pt x="0" y="472"/>
                  <a:pt x="142" y="614"/>
                  <a:pt x="330" y="614"/>
                </a:cubicBezTo>
                <a:lnTo>
                  <a:pt x="49556" y="614"/>
                </a:lnTo>
                <a:lnTo>
                  <a:pt x="49556"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 name="Google Shape;89;p8"/>
          <p:cNvSpPr/>
          <p:nvPr/>
        </p:nvSpPr>
        <p:spPr>
          <a:xfrm>
            <a:off x="15450290" y="7642754"/>
            <a:ext cx="1059317" cy="46053"/>
          </a:xfrm>
          <a:custGeom>
            <a:rect b="b" l="l" r="r" t="t"/>
            <a:pathLst>
              <a:path extrusionOk="0" h="614" w="12083">
                <a:moveTo>
                  <a:pt x="331" y="0"/>
                </a:moveTo>
                <a:cubicBezTo>
                  <a:pt x="142" y="0"/>
                  <a:pt x="1" y="142"/>
                  <a:pt x="1" y="283"/>
                </a:cubicBezTo>
                <a:cubicBezTo>
                  <a:pt x="1" y="472"/>
                  <a:pt x="142" y="614"/>
                  <a:pt x="331" y="614"/>
                </a:cubicBezTo>
                <a:lnTo>
                  <a:pt x="11800" y="614"/>
                </a:lnTo>
                <a:cubicBezTo>
                  <a:pt x="11941" y="614"/>
                  <a:pt x="12083" y="472"/>
                  <a:pt x="12083" y="283"/>
                </a:cubicBezTo>
                <a:cubicBezTo>
                  <a:pt x="12083" y="142"/>
                  <a:pt x="11941" y="0"/>
                  <a:pt x="11800"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 name="Google Shape;90;p8"/>
          <p:cNvSpPr/>
          <p:nvPr/>
        </p:nvSpPr>
        <p:spPr>
          <a:xfrm>
            <a:off x="18263884" y="7642754"/>
            <a:ext cx="24898" cy="46053"/>
          </a:xfrm>
          <a:custGeom>
            <a:rect b="b" l="l" r="r" t="t"/>
            <a:pathLst>
              <a:path extrusionOk="0" h="614" w="284">
                <a:moveTo>
                  <a:pt x="1" y="0"/>
                </a:moveTo>
                <a:lnTo>
                  <a:pt x="1" y="614"/>
                </a:lnTo>
                <a:cubicBezTo>
                  <a:pt x="142" y="614"/>
                  <a:pt x="284" y="472"/>
                  <a:pt x="284" y="283"/>
                </a:cubicBezTo>
                <a:cubicBezTo>
                  <a:pt x="284" y="142"/>
                  <a:pt x="142" y="0"/>
                  <a:pt x="1"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 name="Google Shape;91;p8"/>
          <p:cNvSpPr/>
          <p:nvPr/>
        </p:nvSpPr>
        <p:spPr>
          <a:xfrm>
            <a:off x="16919201" y="7642754"/>
            <a:ext cx="1344770" cy="46053"/>
          </a:xfrm>
          <a:custGeom>
            <a:rect b="b" l="l" r="r" t="t"/>
            <a:pathLst>
              <a:path extrusionOk="0" h="614" w="15339">
                <a:moveTo>
                  <a:pt x="283" y="0"/>
                </a:moveTo>
                <a:cubicBezTo>
                  <a:pt x="142" y="0"/>
                  <a:pt x="0" y="142"/>
                  <a:pt x="0" y="283"/>
                </a:cubicBezTo>
                <a:cubicBezTo>
                  <a:pt x="0" y="472"/>
                  <a:pt x="142" y="614"/>
                  <a:pt x="283" y="614"/>
                </a:cubicBezTo>
                <a:lnTo>
                  <a:pt x="15339" y="614"/>
                </a:lnTo>
                <a:lnTo>
                  <a:pt x="15339"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 name="Google Shape;92;p8"/>
          <p:cNvSpPr/>
          <p:nvPr/>
        </p:nvSpPr>
        <p:spPr>
          <a:xfrm>
            <a:off x="12422666" y="782451"/>
            <a:ext cx="5465961" cy="46128"/>
          </a:xfrm>
          <a:custGeom>
            <a:rect b="b" l="l" r="r" t="t"/>
            <a:pathLst>
              <a:path extrusionOk="0" h="615" w="62347">
                <a:moveTo>
                  <a:pt x="284" y="1"/>
                </a:moveTo>
                <a:cubicBezTo>
                  <a:pt x="142" y="1"/>
                  <a:pt x="0" y="142"/>
                  <a:pt x="0" y="284"/>
                </a:cubicBezTo>
                <a:cubicBezTo>
                  <a:pt x="0" y="473"/>
                  <a:pt x="142" y="614"/>
                  <a:pt x="284" y="614"/>
                </a:cubicBezTo>
                <a:lnTo>
                  <a:pt x="62016" y="614"/>
                </a:lnTo>
                <a:cubicBezTo>
                  <a:pt x="62205" y="614"/>
                  <a:pt x="62346" y="473"/>
                  <a:pt x="62346" y="284"/>
                </a:cubicBezTo>
                <a:cubicBezTo>
                  <a:pt x="62346" y="142"/>
                  <a:pt x="62205" y="1"/>
                  <a:pt x="62016"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 name="Google Shape;93;p8"/>
          <p:cNvSpPr/>
          <p:nvPr/>
        </p:nvSpPr>
        <p:spPr>
          <a:xfrm>
            <a:off x="15757633" y="1129350"/>
            <a:ext cx="835846" cy="42603"/>
          </a:xfrm>
          <a:custGeom>
            <a:rect b="b" l="l" r="r" t="t"/>
            <a:pathLst>
              <a:path extrusionOk="0" h="568" w="9534">
                <a:moveTo>
                  <a:pt x="331" y="1"/>
                </a:moveTo>
                <a:cubicBezTo>
                  <a:pt x="142" y="1"/>
                  <a:pt x="0" y="143"/>
                  <a:pt x="0" y="284"/>
                </a:cubicBezTo>
                <a:cubicBezTo>
                  <a:pt x="0" y="473"/>
                  <a:pt x="142" y="567"/>
                  <a:pt x="331" y="567"/>
                </a:cubicBezTo>
                <a:lnTo>
                  <a:pt x="9251" y="567"/>
                </a:lnTo>
                <a:cubicBezTo>
                  <a:pt x="9392" y="567"/>
                  <a:pt x="9534" y="473"/>
                  <a:pt x="9534" y="284"/>
                </a:cubicBezTo>
                <a:cubicBezTo>
                  <a:pt x="9534" y="143"/>
                  <a:pt x="9392" y="1"/>
                  <a:pt x="9251"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 name="Google Shape;94;p8"/>
          <p:cNvSpPr/>
          <p:nvPr/>
        </p:nvSpPr>
        <p:spPr>
          <a:xfrm>
            <a:off x="13688797" y="1129350"/>
            <a:ext cx="1725433" cy="42603"/>
          </a:xfrm>
          <a:custGeom>
            <a:rect b="b" l="l" r="r" t="t"/>
            <a:pathLst>
              <a:path extrusionOk="0" h="568" w="19681">
                <a:moveTo>
                  <a:pt x="331" y="1"/>
                </a:moveTo>
                <a:cubicBezTo>
                  <a:pt x="142" y="1"/>
                  <a:pt x="0" y="143"/>
                  <a:pt x="0" y="284"/>
                </a:cubicBezTo>
                <a:cubicBezTo>
                  <a:pt x="0" y="473"/>
                  <a:pt x="142" y="567"/>
                  <a:pt x="331" y="567"/>
                </a:cubicBezTo>
                <a:lnTo>
                  <a:pt x="19398" y="567"/>
                </a:lnTo>
                <a:cubicBezTo>
                  <a:pt x="19587" y="567"/>
                  <a:pt x="19681" y="473"/>
                  <a:pt x="19681" y="284"/>
                </a:cubicBezTo>
                <a:cubicBezTo>
                  <a:pt x="19681" y="143"/>
                  <a:pt x="19587" y="1"/>
                  <a:pt x="19398"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 name="Google Shape;95;p8"/>
          <p:cNvSpPr/>
          <p:nvPr/>
        </p:nvSpPr>
        <p:spPr>
          <a:xfrm>
            <a:off x="294" y="4828492"/>
            <a:ext cx="29019" cy="46053"/>
          </a:xfrm>
          <a:custGeom>
            <a:rect b="b" l="l" r="r" t="t"/>
            <a:pathLst>
              <a:path extrusionOk="0" h="614" w="331">
                <a:moveTo>
                  <a:pt x="331" y="0"/>
                </a:moveTo>
                <a:cubicBezTo>
                  <a:pt x="142" y="0"/>
                  <a:pt x="0" y="142"/>
                  <a:pt x="0" y="331"/>
                </a:cubicBezTo>
                <a:cubicBezTo>
                  <a:pt x="0" y="472"/>
                  <a:pt x="142" y="614"/>
                  <a:pt x="331" y="614"/>
                </a:cubicBezTo>
                <a:lnTo>
                  <a:pt x="331" y="0"/>
                </a:lnTo>
                <a:close/>
              </a:path>
            </a:pathLst>
          </a:custGeom>
          <a:solidFill>
            <a:srgbClr val="E4AC8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 name="Google Shape;96;p8"/>
          <p:cNvSpPr/>
          <p:nvPr/>
        </p:nvSpPr>
        <p:spPr>
          <a:xfrm>
            <a:off x="6902525" y="8429242"/>
            <a:ext cx="1651001" cy="46053"/>
          </a:xfrm>
          <a:custGeom>
            <a:rect b="b" l="l" r="r" t="t"/>
            <a:pathLst>
              <a:path extrusionOk="0" h="614" w="18832">
                <a:moveTo>
                  <a:pt x="1" y="0"/>
                </a:moveTo>
                <a:lnTo>
                  <a:pt x="1" y="614"/>
                </a:lnTo>
                <a:lnTo>
                  <a:pt x="18549" y="614"/>
                </a:lnTo>
                <a:cubicBezTo>
                  <a:pt x="18690" y="614"/>
                  <a:pt x="18832" y="472"/>
                  <a:pt x="18832" y="331"/>
                </a:cubicBezTo>
                <a:cubicBezTo>
                  <a:pt x="18832" y="142"/>
                  <a:pt x="18690" y="0"/>
                  <a:pt x="18549"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 name="Google Shape;97;p8"/>
          <p:cNvSpPr/>
          <p:nvPr/>
        </p:nvSpPr>
        <p:spPr>
          <a:xfrm>
            <a:off x="8221716" y="8633223"/>
            <a:ext cx="695223" cy="46128"/>
          </a:xfrm>
          <a:custGeom>
            <a:rect b="b" l="l" r="r" t="t"/>
            <a:pathLst>
              <a:path extrusionOk="0" h="615" w="7930">
                <a:moveTo>
                  <a:pt x="331" y="1"/>
                </a:moveTo>
                <a:cubicBezTo>
                  <a:pt x="142" y="1"/>
                  <a:pt x="1" y="142"/>
                  <a:pt x="1" y="284"/>
                </a:cubicBezTo>
                <a:cubicBezTo>
                  <a:pt x="1" y="473"/>
                  <a:pt x="142" y="614"/>
                  <a:pt x="331" y="614"/>
                </a:cubicBezTo>
                <a:lnTo>
                  <a:pt x="7599" y="614"/>
                </a:lnTo>
                <a:cubicBezTo>
                  <a:pt x="7788" y="614"/>
                  <a:pt x="7929" y="473"/>
                  <a:pt x="7929" y="284"/>
                </a:cubicBezTo>
                <a:cubicBezTo>
                  <a:pt x="7929" y="142"/>
                  <a:pt x="7788" y="1"/>
                  <a:pt x="7599"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 name="Google Shape;98;p8"/>
          <p:cNvSpPr txBox="1"/>
          <p:nvPr>
            <p:ph type="title"/>
          </p:nvPr>
        </p:nvSpPr>
        <p:spPr>
          <a:xfrm>
            <a:off x="4029600" y="2929800"/>
            <a:ext cx="10228800" cy="4427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6400"/>
              <a:buNone/>
              <a:defRPr sz="16200"/>
            </a:lvl1pPr>
            <a:lvl2pPr lvl="1" rtl="0" algn="ctr">
              <a:spcBef>
                <a:spcPts val="0"/>
              </a:spcBef>
              <a:spcAft>
                <a:spcPts val="0"/>
              </a:spcAft>
              <a:buSzPts val="6400"/>
              <a:buNone/>
              <a:defRPr/>
            </a:lvl2pPr>
            <a:lvl3pPr lvl="2" rtl="0" algn="ctr">
              <a:spcBef>
                <a:spcPts val="0"/>
              </a:spcBef>
              <a:spcAft>
                <a:spcPts val="0"/>
              </a:spcAft>
              <a:buSzPts val="6400"/>
              <a:buNone/>
              <a:defRPr/>
            </a:lvl3pPr>
            <a:lvl4pPr lvl="3" rtl="0" algn="ctr">
              <a:spcBef>
                <a:spcPts val="0"/>
              </a:spcBef>
              <a:spcAft>
                <a:spcPts val="0"/>
              </a:spcAft>
              <a:buSzPts val="6400"/>
              <a:buNone/>
              <a:defRPr/>
            </a:lvl4pPr>
            <a:lvl5pPr lvl="4" rtl="0" algn="ctr">
              <a:spcBef>
                <a:spcPts val="0"/>
              </a:spcBef>
              <a:spcAft>
                <a:spcPts val="0"/>
              </a:spcAft>
              <a:buSzPts val="6400"/>
              <a:buNone/>
              <a:defRPr/>
            </a:lvl5pPr>
            <a:lvl6pPr lvl="5" rtl="0" algn="ctr">
              <a:spcBef>
                <a:spcPts val="0"/>
              </a:spcBef>
              <a:spcAft>
                <a:spcPts val="0"/>
              </a:spcAft>
              <a:buSzPts val="6400"/>
              <a:buNone/>
              <a:defRPr/>
            </a:lvl6pPr>
            <a:lvl7pPr lvl="6" rtl="0" algn="ctr">
              <a:spcBef>
                <a:spcPts val="0"/>
              </a:spcBef>
              <a:spcAft>
                <a:spcPts val="0"/>
              </a:spcAft>
              <a:buSzPts val="6400"/>
              <a:buNone/>
              <a:defRPr/>
            </a:lvl7pPr>
            <a:lvl8pPr lvl="7" rtl="0" algn="ctr">
              <a:spcBef>
                <a:spcPts val="0"/>
              </a:spcBef>
              <a:spcAft>
                <a:spcPts val="0"/>
              </a:spcAft>
              <a:buSzPts val="6400"/>
              <a:buNone/>
              <a:defRPr/>
            </a:lvl8pPr>
            <a:lvl9pPr lvl="8" rtl="0" algn="ctr">
              <a:spcBef>
                <a:spcPts val="0"/>
              </a:spcBef>
              <a:spcAft>
                <a:spcPts val="0"/>
              </a:spcAft>
              <a:buSzPts val="6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9" name="Shape 99"/>
        <p:cNvGrpSpPr/>
        <p:nvPr/>
      </p:nvGrpSpPr>
      <p:grpSpPr>
        <a:xfrm>
          <a:off x="0" y="0"/>
          <a:ext cx="0" cy="0"/>
          <a:chOff x="0" y="0"/>
          <a:chExt cx="0" cy="0"/>
        </a:xfrm>
      </p:grpSpPr>
      <p:sp>
        <p:nvSpPr>
          <p:cNvPr id="100" name="Google Shape;100;p9"/>
          <p:cNvSpPr/>
          <p:nvPr/>
        </p:nvSpPr>
        <p:spPr>
          <a:xfrm>
            <a:off x="-19100" y="6731746"/>
            <a:ext cx="7199059" cy="3555256"/>
          </a:xfrm>
          <a:custGeom>
            <a:rect b="b" l="l" r="r" t="t"/>
            <a:pathLst>
              <a:path extrusionOk="0" h="59200" w="102558">
                <a:moveTo>
                  <a:pt x="38904" y="0"/>
                </a:moveTo>
                <a:cubicBezTo>
                  <a:pt x="27235" y="0"/>
                  <a:pt x="12100" y="8198"/>
                  <a:pt x="1" y="17101"/>
                </a:cubicBezTo>
                <a:lnTo>
                  <a:pt x="1" y="59200"/>
                </a:lnTo>
                <a:lnTo>
                  <a:pt x="95619" y="59200"/>
                </a:lnTo>
                <a:cubicBezTo>
                  <a:pt x="101189" y="53300"/>
                  <a:pt x="102557" y="42303"/>
                  <a:pt x="95808" y="33714"/>
                </a:cubicBezTo>
                <a:cubicBezTo>
                  <a:pt x="92171" y="29067"/>
                  <a:pt x="86658" y="27332"/>
                  <a:pt x="80516" y="27332"/>
                </a:cubicBezTo>
                <a:cubicBezTo>
                  <a:pt x="71439" y="27332"/>
                  <a:pt x="60988" y="31121"/>
                  <a:pt x="53190" y="34894"/>
                </a:cubicBezTo>
                <a:cubicBezTo>
                  <a:pt x="49856" y="36507"/>
                  <a:pt x="47141" y="37183"/>
                  <a:pt x="45014" y="37183"/>
                </a:cubicBezTo>
                <a:cubicBezTo>
                  <a:pt x="38803" y="37183"/>
                  <a:pt x="37601" y="31414"/>
                  <a:pt x="40589" y="26351"/>
                </a:cubicBezTo>
                <a:cubicBezTo>
                  <a:pt x="44601" y="19508"/>
                  <a:pt x="59751" y="7473"/>
                  <a:pt x="46630" y="1526"/>
                </a:cubicBezTo>
                <a:cubicBezTo>
                  <a:pt x="44316" y="474"/>
                  <a:pt x="41710" y="0"/>
                  <a:pt x="38904"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 name="Google Shape;101;p9"/>
          <p:cNvSpPr/>
          <p:nvPr/>
        </p:nvSpPr>
        <p:spPr>
          <a:xfrm>
            <a:off x="10853707" y="-14846"/>
            <a:ext cx="7455250" cy="5299839"/>
          </a:xfrm>
          <a:custGeom>
            <a:rect b="b" l="l" r="r" t="t"/>
            <a:pathLst>
              <a:path extrusionOk="0" h="85378" w="102746">
                <a:moveTo>
                  <a:pt x="16425" y="0"/>
                </a:moveTo>
                <a:cubicBezTo>
                  <a:pt x="5805" y="15339"/>
                  <a:pt x="0" y="34170"/>
                  <a:pt x="10289" y="42288"/>
                </a:cubicBezTo>
                <a:cubicBezTo>
                  <a:pt x="14540" y="45628"/>
                  <a:pt x="19564" y="46716"/>
                  <a:pt x="25037" y="46716"/>
                </a:cubicBezTo>
                <a:cubicBezTo>
                  <a:pt x="35275" y="46716"/>
                  <a:pt x="47087" y="42908"/>
                  <a:pt x="58353" y="42908"/>
                </a:cubicBezTo>
                <a:cubicBezTo>
                  <a:pt x="63533" y="42908"/>
                  <a:pt x="68599" y="43713"/>
                  <a:pt x="73343" y="46063"/>
                </a:cubicBezTo>
                <a:cubicBezTo>
                  <a:pt x="93873" y="56258"/>
                  <a:pt x="84434" y="76410"/>
                  <a:pt x="99631" y="84528"/>
                </a:cubicBezTo>
                <a:cubicBezTo>
                  <a:pt x="100669" y="85094"/>
                  <a:pt x="101707" y="85378"/>
                  <a:pt x="102746" y="85378"/>
                </a:cubicBezTo>
                <a:lnTo>
                  <a:pt x="102746"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 name="Google Shape;102;p9"/>
          <p:cNvSpPr txBox="1"/>
          <p:nvPr>
            <p:ph type="title"/>
          </p:nvPr>
        </p:nvSpPr>
        <p:spPr>
          <a:xfrm>
            <a:off x="1452450" y="1500450"/>
            <a:ext cx="8277600" cy="2779800"/>
          </a:xfrm>
          <a:prstGeom prst="rect">
            <a:avLst/>
          </a:prstGeom>
        </p:spPr>
        <p:txBody>
          <a:bodyPr anchorCtr="0" anchor="t" bIns="182850" lIns="182850" spcFirstLastPara="1" rIns="182850" wrap="square" tIns="182850">
            <a:noAutofit/>
          </a:bodyPr>
          <a:lstStyle>
            <a:lvl1pPr lvl="0" rtl="0" algn="l">
              <a:spcBef>
                <a:spcPts val="0"/>
              </a:spcBef>
              <a:spcAft>
                <a:spcPts val="0"/>
              </a:spcAft>
              <a:buSzPts val="6400"/>
              <a:buNone/>
              <a:defRPr sz="21400"/>
            </a:lvl1pPr>
            <a:lvl2pPr lvl="1" rtl="0" algn="ctr">
              <a:spcBef>
                <a:spcPts val="0"/>
              </a:spcBef>
              <a:spcAft>
                <a:spcPts val="0"/>
              </a:spcAft>
              <a:buSzPts val="6400"/>
              <a:buNone/>
              <a:defRPr/>
            </a:lvl2pPr>
            <a:lvl3pPr lvl="2" rtl="0" algn="ctr">
              <a:spcBef>
                <a:spcPts val="0"/>
              </a:spcBef>
              <a:spcAft>
                <a:spcPts val="0"/>
              </a:spcAft>
              <a:buSzPts val="6400"/>
              <a:buNone/>
              <a:defRPr/>
            </a:lvl3pPr>
            <a:lvl4pPr lvl="3" rtl="0" algn="ctr">
              <a:spcBef>
                <a:spcPts val="0"/>
              </a:spcBef>
              <a:spcAft>
                <a:spcPts val="0"/>
              </a:spcAft>
              <a:buSzPts val="6400"/>
              <a:buNone/>
              <a:defRPr/>
            </a:lvl4pPr>
            <a:lvl5pPr lvl="4" rtl="0" algn="ctr">
              <a:spcBef>
                <a:spcPts val="0"/>
              </a:spcBef>
              <a:spcAft>
                <a:spcPts val="0"/>
              </a:spcAft>
              <a:buSzPts val="6400"/>
              <a:buNone/>
              <a:defRPr/>
            </a:lvl5pPr>
            <a:lvl6pPr lvl="5" rtl="0" algn="ctr">
              <a:spcBef>
                <a:spcPts val="0"/>
              </a:spcBef>
              <a:spcAft>
                <a:spcPts val="0"/>
              </a:spcAft>
              <a:buSzPts val="6400"/>
              <a:buNone/>
              <a:defRPr/>
            </a:lvl6pPr>
            <a:lvl7pPr lvl="6" rtl="0" algn="ctr">
              <a:spcBef>
                <a:spcPts val="0"/>
              </a:spcBef>
              <a:spcAft>
                <a:spcPts val="0"/>
              </a:spcAft>
              <a:buSzPts val="6400"/>
              <a:buNone/>
              <a:defRPr/>
            </a:lvl7pPr>
            <a:lvl8pPr lvl="7" rtl="0" algn="ctr">
              <a:spcBef>
                <a:spcPts val="0"/>
              </a:spcBef>
              <a:spcAft>
                <a:spcPts val="0"/>
              </a:spcAft>
              <a:buSzPts val="6400"/>
              <a:buNone/>
              <a:defRPr/>
            </a:lvl8pPr>
            <a:lvl9pPr lvl="8" rtl="0" algn="ctr">
              <a:spcBef>
                <a:spcPts val="0"/>
              </a:spcBef>
              <a:spcAft>
                <a:spcPts val="0"/>
              </a:spcAft>
              <a:buSzPts val="6400"/>
              <a:buNone/>
              <a:defRPr/>
            </a:lvl9pPr>
          </a:lstStyle>
          <a:p/>
        </p:txBody>
      </p:sp>
      <p:sp>
        <p:nvSpPr>
          <p:cNvPr id="103" name="Google Shape;103;p9"/>
          <p:cNvSpPr txBox="1"/>
          <p:nvPr>
            <p:ph idx="1" type="subTitle"/>
          </p:nvPr>
        </p:nvSpPr>
        <p:spPr>
          <a:xfrm>
            <a:off x="1452450" y="4036650"/>
            <a:ext cx="7534200" cy="1988400"/>
          </a:xfrm>
          <a:prstGeom prst="rect">
            <a:avLst/>
          </a:prstGeom>
        </p:spPr>
        <p:txBody>
          <a:bodyPr anchorCtr="0" anchor="t" bIns="182850" lIns="182850" spcFirstLastPara="1" rIns="182850" wrap="square" tIns="18285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
        <p:nvSpPr>
          <p:cNvPr id="104" name="Google Shape;104;p9"/>
          <p:cNvSpPr/>
          <p:nvPr/>
        </p:nvSpPr>
        <p:spPr>
          <a:xfrm>
            <a:off x="15504883" y="757750"/>
            <a:ext cx="835846" cy="42603"/>
          </a:xfrm>
          <a:custGeom>
            <a:rect b="b" l="l" r="r" t="t"/>
            <a:pathLst>
              <a:path extrusionOk="0" h="568" w="9534">
                <a:moveTo>
                  <a:pt x="331" y="1"/>
                </a:moveTo>
                <a:cubicBezTo>
                  <a:pt x="142" y="1"/>
                  <a:pt x="0" y="143"/>
                  <a:pt x="0" y="284"/>
                </a:cubicBezTo>
                <a:cubicBezTo>
                  <a:pt x="0" y="473"/>
                  <a:pt x="142" y="567"/>
                  <a:pt x="331" y="567"/>
                </a:cubicBezTo>
                <a:lnTo>
                  <a:pt x="9251" y="567"/>
                </a:lnTo>
                <a:cubicBezTo>
                  <a:pt x="9392" y="567"/>
                  <a:pt x="9534" y="473"/>
                  <a:pt x="9534" y="284"/>
                </a:cubicBezTo>
                <a:cubicBezTo>
                  <a:pt x="9534" y="143"/>
                  <a:pt x="9392" y="1"/>
                  <a:pt x="9251"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 name="Google Shape;105;p9"/>
          <p:cNvSpPr/>
          <p:nvPr/>
        </p:nvSpPr>
        <p:spPr>
          <a:xfrm>
            <a:off x="-19103" y="8830626"/>
            <a:ext cx="4344575" cy="46053"/>
          </a:xfrm>
          <a:custGeom>
            <a:rect b="b" l="l" r="r" t="t"/>
            <a:pathLst>
              <a:path extrusionOk="0" h="614" w="49556">
                <a:moveTo>
                  <a:pt x="330" y="0"/>
                </a:moveTo>
                <a:cubicBezTo>
                  <a:pt x="142" y="0"/>
                  <a:pt x="0" y="142"/>
                  <a:pt x="0" y="331"/>
                </a:cubicBezTo>
                <a:cubicBezTo>
                  <a:pt x="0" y="472"/>
                  <a:pt x="142" y="614"/>
                  <a:pt x="330" y="614"/>
                </a:cubicBezTo>
                <a:lnTo>
                  <a:pt x="49556" y="614"/>
                </a:lnTo>
                <a:lnTo>
                  <a:pt x="4955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 name="Google Shape;106;p9"/>
          <p:cNvSpPr/>
          <p:nvPr/>
        </p:nvSpPr>
        <p:spPr>
          <a:xfrm>
            <a:off x="2980701" y="8504954"/>
            <a:ext cx="1344770" cy="46053"/>
          </a:xfrm>
          <a:custGeom>
            <a:rect b="b" l="l" r="r" t="t"/>
            <a:pathLst>
              <a:path extrusionOk="0" h="614" w="15339">
                <a:moveTo>
                  <a:pt x="283" y="0"/>
                </a:moveTo>
                <a:cubicBezTo>
                  <a:pt x="142" y="0"/>
                  <a:pt x="0" y="142"/>
                  <a:pt x="0" y="283"/>
                </a:cubicBezTo>
                <a:cubicBezTo>
                  <a:pt x="0" y="472"/>
                  <a:pt x="142" y="614"/>
                  <a:pt x="283" y="614"/>
                </a:cubicBezTo>
                <a:lnTo>
                  <a:pt x="15339" y="614"/>
                </a:lnTo>
                <a:lnTo>
                  <a:pt x="1533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 name="Google Shape;107;p9"/>
          <p:cNvSpPr/>
          <p:nvPr/>
        </p:nvSpPr>
        <p:spPr>
          <a:xfrm>
            <a:off x="13964397" y="1145126"/>
            <a:ext cx="4344575" cy="46053"/>
          </a:xfrm>
          <a:custGeom>
            <a:rect b="b" l="l" r="r" t="t"/>
            <a:pathLst>
              <a:path extrusionOk="0" h="614" w="49556">
                <a:moveTo>
                  <a:pt x="330" y="0"/>
                </a:moveTo>
                <a:cubicBezTo>
                  <a:pt x="142" y="0"/>
                  <a:pt x="0" y="142"/>
                  <a:pt x="0" y="331"/>
                </a:cubicBezTo>
                <a:cubicBezTo>
                  <a:pt x="0" y="472"/>
                  <a:pt x="142" y="614"/>
                  <a:pt x="330" y="614"/>
                </a:cubicBezTo>
                <a:lnTo>
                  <a:pt x="49556" y="614"/>
                </a:lnTo>
                <a:lnTo>
                  <a:pt x="49556"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8" name="Shape 108"/>
        <p:cNvGrpSpPr/>
        <p:nvPr/>
      </p:nvGrpSpPr>
      <p:grpSpPr>
        <a:xfrm>
          <a:off x="0" y="0"/>
          <a:ext cx="0" cy="0"/>
          <a:chOff x="0" y="0"/>
          <a:chExt cx="0" cy="0"/>
        </a:xfrm>
      </p:grpSpPr>
      <p:sp>
        <p:nvSpPr>
          <p:cNvPr id="109" name="Google Shape;109;p10"/>
          <p:cNvSpPr txBox="1"/>
          <p:nvPr>
            <p:ph type="title"/>
          </p:nvPr>
        </p:nvSpPr>
        <p:spPr>
          <a:xfrm>
            <a:off x="1452450" y="2636100"/>
            <a:ext cx="6799800" cy="5014800"/>
          </a:xfrm>
          <a:prstGeom prst="rect">
            <a:avLst/>
          </a:prstGeom>
        </p:spPr>
        <p:txBody>
          <a:bodyPr anchorCtr="0" anchor="t" bIns="182850" lIns="182850" spcFirstLastPara="1" rIns="182850" wrap="square" tIns="182850">
            <a:noAutofit/>
          </a:bodyPr>
          <a:lstStyle>
            <a:lvl1pPr lvl="0" rtl="0" algn="l">
              <a:spcBef>
                <a:spcPts val="0"/>
              </a:spcBef>
              <a:spcAft>
                <a:spcPts val="0"/>
              </a:spcAft>
              <a:buSzPts val="6400"/>
              <a:buNone/>
              <a:defRPr sz="9800"/>
            </a:lvl1pPr>
            <a:lvl2pPr lvl="1" rtl="0" algn="ctr">
              <a:spcBef>
                <a:spcPts val="0"/>
              </a:spcBef>
              <a:spcAft>
                <a:spcPts val="0"/>
              </a:spcAft>
              <a:buSzPts val="6400"/>
              <a:buNone/>
              <a:defRPr/>
            </a:lvl2pPr>
            <a:lvl3pPr lvl="2" rtl="0" algn="ctr">
              <a:spcBef>
                <a:spcPts val="0"/>
              </a:spcBef>
              <a:spcAft>
                <a:spcPts val="0"/>
              </a:spcAft>
              <a:buSzPts val="6400"/>
              <a:buNone/>
              <a:defRPr/>
            </a:lvl3pPr>
            <a:lvl4pPr lvl="3" rtl="0" algn="ctr">
              <a:spcBef>
                <a:spcPts val="0"/>
              </a:spcBef>
              <a:spcAft>
                <a:spcPts val="0"/>
              </a:spcAft>
              <a:buSzPts val="6400"/>
              <a:buNone/>
              <a:defRPr/>
            </a:lvl4pPr>
            <a:lvl5pPr lvl="4" rtl="0" algn="ctr">
              <a:spcBef>
                <a:spcPts val="0"/>
              </a:spcBef>
              <a:spcAft>
                <a:spcPts val="0"/>
              </a:spcAft>
              <a:buSzPts val="6400"/>
              <a:buNone/>
              <a:defRPr/>
            </a:lvl5pPr>
            <a:lvl6pPr lvl="5" rtl="0" algn="ctr">
              <a:spcBef>
                <a:spcPts val="0"/>
              </a:spcBef>
              <a:spcAft>
                <a:spcPts val="0"/>
              </a:spcAft>
              <a:buSzPts val="6400"/>
              <a:buNone/>
              <a:defRPr/>
            </a:lvl6pPr>
            <a:lvl7pPr lvl="6" rtl="0" algn="ctr">
              <a:spcBef>
                <a:spcPts val="0"/>
              </a:spcBef>
              <a:spcAft>
                <a:spcPts val="0"/>
              </a:spcAft>
              <a:buSzPts val="6400"/>
              <a:buNone/>
              <a:defRPr/>
            </a:lvl7pPr>
            <a:lvl8pPr lvl="7" rtl="0" algn="ctr">
              <a:spcBef>
                <a:spcPts val="0"/>
              </a:spcBef>
              <a:spcAft>
                <a:spcPts val="0"/>
              </a:spcAft>
              <a:buSzPts val="6400"/>
              <a:buNone/>
              <a:defRPr/>
            </a:lvl8pPr>
            <a:lvl9pPr lvl="8" rtl="0" algn="ctr">
              <a:spcBef>
                <a:spcPts val="0"/>
              </a:spcBef>
              <a:spcAft>
                <a:spcPts val="0"/>
              </a:spcAft>
              <a:buSzPts val="6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452450" y="882700"/>
            <a:ext cx="15382800" cy="1145400"/>
          </a:xfrm>
          <a:prstGeom prst="rect">
            <a:avLst/>
          </a:prstGeom>
          <a:noFill/>
          <a:ln>
            <a:noFill/>
          </a:ln>
        </p:spPr>
        <p:txBody>
          <a:bodyPr anchorCtr="0" anchor="t" bIns="182850" lIns="182850" spcFirstLastPara="1" rIns="182850" wrap="square" tIns="182850">
            <a:noAutofit/>
          </a:bodyPr>
          <a:lstStyle>
            <a:lvl1pPr lvl="0" algn="ctr">
              <a:lnSpc>
                <a:spcPct val="80000"/>
              </a:lnSpc>
              <a:spcBef>
                <a:spcPts val="0"/>
              </a:spcBef>
              <a:spcAft>
                <a:spcPts val="0"/>
              </a:spcAft>
              <a:buClr>
                <a:schemeClr val="dk1"/>
              </a:buClr>
              <a:buSzPts val="6400"/>
              <a:buFont typeface="Patua One"/>
              <a:buNone/>
              <a:defRPr sz="6400">
                <a:solidFill>
                  <a:schemeClr val="dk1"/>
                </a:solidFill>
                <a:latin typeface="Patua One"/>
                <a:ea typeface="Patua One"/>
                <a:cs typeface="Patua One"/>
                <a:sym typeface="Patua One"/>
              </a:defRPr>
            </a:lvl1pPr>
            <a:lvl2pPr lvl="1" algn="ctr">
              <a:lnSpc>
                <a:spcPct val="80000"/>
              </a:lnSpc>
              <a:spcBef>
                <a:spcPts val="0"/>
              </a:spcBef>
              <a:spcAft>
                <a:spcPts val="0"/>
              </a:spcAft>
              <a:buClr>
                <a:schemeClr val="dk1"/>
              </a:buClr>
              <a:buSzPts val="6400"/>
              <a:buFont typeface="Patua One"/>
              <a:buNone/>
              <a:defRPr sz="6400">
                <a:solidFill>
                  <a:schemeClr val="dk1"/>
                </a:solidFill>
                <a:latin typeface="Patua One"/>
                <a:ea typeface="Patua One"/>
                <a:cs typeface="Patua One"/>
                <a:sym typeface="Patua One"/>
              </a:defRPr>
            </a:lvl2pPr>
            <a:lvl3pPr lvl="2" algn="ctr">
              <a:lnSpc>
                <a:spcPct val="80000"/>
              </a:lnSpc>
              <a:spcBef>
                <a:spcPts val="0"/>
              </a:spcBef>
              <a:spcAft>
                <a:spcPts val="0"/>
              </a:spcAft>
              <a:buClr>
                <a:schemeClr val="dk1"/>
              </a:buClr>
              <a:buSzPts val="6400"/>
              <a:buFont typeface="Patua One"/>
              <a:buNone/>
              <a:defRPr sz="6400">
                <a:solidFill>
                  <a:schemeClr val="dk1"/>
                </a:solidFill>
                <a:latin typeface="Patua One"/>
                <a:ea typeface="Patua One"/>
                <a:cs typeface="Patua One"/>
                <a:sym typeface="Patua One"/>
              </a:defRPr>
            </a:lvl3pPr>
            <a:lvl4pPr lvl="3" algn="ctr">
              <a:lnSpc>
                <a:spcPct val="80000"/>
              </a:lnSpc>
              <a:spcBef>
                <a:spcPts val="0"/>
              </a:spcBef>
              <a:spcAft>
                <a:spcPts val="0"/>
              </a:spcAft>
              <a:buClr>
                <a:schemeClr val="dk1"/>
              </a:buClr>
              <a:buSzPts val="6400"/>
              <a:buFont typeface="Patua One"/>
              <a:buNone/>
              <a:defRPr sz="6400">
                <a:solidFill>
                  <a:schemeClr val="dk1"/>
                </a:solidFill>
                <a:latin typeface="Patua One"/>
                <a:ea typeface="Patua One"/>
                <a:cs typeface="Patua One"/>
                <a:sym typeface="Patua One"/>
              </a:defRPr>
            </a:lvl4pPr>
            <a:lvl5pPr lvl="4" algn="ctr">
              <a:lnSpc>
                <a:spcPct val="80000"/>
              </a:lnSpc>
              <a:spcBef>
                <a:spcPts val="0"/>
              </a:spcBef>
              <a:spcAft>
                <a:spcPts val="0"/>
              </a:spcAft>
              <a:buClr>
                <a:schemeClr val="dk1"/>
              </a:buClr>
              <a:buSzPts val="6400"/>
              <a:buFont typeface="Patua One"/>
              <a:buNone/>
              <a:defRPr sz="6400">
                <a:solidFill>
                  <a:schemeClr val="dk1"/>
                </a:solidFill>
                <a:latin typeface="Patua One"/>
                <a:ea typeface="Patua One"/>
                <a:cs typeface="Patua One"/>
                <a:sym typeface="Patua One"/>
              </a:defRPr>
            </a:lvl5pPr>
            <a:lvl6pPr lvl="5" algn="ctr">
              <a:lnSpc>
                <a:spcPct val="80000"/>
              </a:lnSpc>
              <a:spcBef>
                <a:spcPts val="0"/>
              </a:spcBef>
              <a:spcAft>
                <a:spcPts val="0"/>
              </a:spcAft>
              <a:buClr>
                <a:schemeClr val="dk1"/>
              </a:buClr>
              <a:buSzPts val="6400"/>
              <a:buFont typeface="Patua One"/>
              <a:buNone/>
              <a:defRPr sz="6400">
                <a:solidFill>
                  <a:schemeClr val="dk1"/>
                </a:solidFill>
                <a:latin typeface="Patua One"/>
                <a:ea typeface="Patua One"/>
                <a:cs typeface="Patua One"/>
                <a:sym typeface="Patua One"/>
              </a:defRPr>
            </a:lvl6pPr>
            <a:lvl7pPr lvl="6" algn="ctr">
              <a:lnSpc>
                <a:spcPct val="80000"/>
              </a:lnSpc>
              <a:spcBef>
                <a:spcPts val="0"/>
              </a:spcBef>
              <a:spcAft>
                <a:spcPts val="0"/>
              </a:spcAft>
              <a:buClr>
                <a:schemeClr val="dk1"/>
              </a:buClr>
              <a:buSzPts val="6400"/>
              <a:buFont typeface="Patua One"/>
              <a:buNone/>
              <a:defRPr sz="6400">
                <a:solidFill>
                  <a:schemeClr val="dk1"/>
                </a:solidFill>
                <a:latin typeface="Patua One"/>
                <a:ea typeface="Patua One"/>
                <a:cs typeface="Patua One"/>
                <a:sym typeface="Patua One"/>
              </a:defRPr>
            </a:lvl7pPr>
            <a:lvl8pPr lvl="7" algn="ctr">
              <a:lnSpc>
                <a:spcPct val="80000"/>
              </a:lnSpc>
              <a:spcBef>
                <a:spcPts val="0"/>
              </a:spcBef>
              <a:spcAft>
                <a:spcPts val="0"/>
              </a:spcAft>
              <a:buClr>
                <a:schemeClr val="dk1"/>
              </a:buClr>
              <a:buSzPts val="6400"/>
              <a:buFont typeface="Patua One"/>
              <a:buNone/>
              <a:defRPr sz="6400">
                <a:solidFill>
                  <a:schemeClr val="dk1"/>
                </a:solidFill>
                <a:latin typeface="Patua One"/>
                <a:ea typeface="Patua One"/>
                <a:cs typeface="Patua One"/>
                <a:sym typeface="Patua One"/>
              </a:defRPr>
            </a:lvl8pPr>
            <a:lvl9pPr lvl="8" algn="ctr">
              <a:lnSpc>
                <a:spcPct val="80000"/>
              </a:lnSpc>
              <a:spcBef>
                <a:spcPts val="0"/>
              </a:spcBef>
              <a:spcAft>
                <a:spcPts val="0"/>
              </a:spcAft>
              <a:buClr>
                <a:schemeClr val="dk1"/>
              </a:buClr>
              <a:buSzPts val="6400"/>
              <a:buFont typeface="Patua One"/>
              <a:buNone/>
              <a:defRPr sz="6400">
                <a:solidFill>
                  <a:schemeClr val="dk1"/>
                </a:solidFill>
                <a:latin typeface="Patua One"/>
                <a:ea typeface="Patua One"/>
                <a:cs typeface="Patua One"/>
                <a:sym typeface="Patua One"/>
              </a:defRPr>
            </a:lvl9pPr>
          </a:lstStyle>
          <a:p/>
        </p:txBody>
      </p:sp>
      <p:sp>
        <p:nvSpPr>
          <p:cNvPr id="7" name="Google Shape;7;p1"/>
          <p:cNvSpPr txBox="1"/>
          <p:nvPr>
            <p:ph idx="1" type="body"/>
          </p:nvPr>
        </p:nvSpPr>
        <p:spPr>
          <a:xfrm>
            <a:off x="623400" y="2304950"/>
            <a:ext cx="17041200" cy="6832800"/>
          </a:xfrm>
          <a:prstGeom prst="rect">
            <a:avLst/>
          </a:prstGeom>
          <a:noFill/>
          <a:ln>
            <a:noFill/>
          </a:ln>
        </p:spPr>
        <p:txBody>
          <a:bodyPr anchorCtr="0" anchor="ctr" bIns="182850" lIns="182850" spcFirstLastPara="1" rIns="182850" wrap="square" tIns="182850">
            <a:noAutofit/>
          </a:bodyPr>
          <a:lstStyle>
            <a:lvl1pPr indent="-431800" lvl="0" marL="457200">
              <a:lnSpc>
                <a:spcPct val="100000"/>
              </a:lnSpc>
              <a:spcBef>
                <a:spcPts val="0"/>
              </a:spcBef>
              <a:spcAft>
                <a:spcPts val="0"/>
              </a:spcAft>
              <a:buClr>
                <a:schemeClr val="dk1"/>
              </a:buClr>
              <a:buSzPts val="3200"/>
              <a:buFont typeface="Cairo"/>
              <a:buChar char="●"/>
              <a:defRPr sz="3200">
                <a:solidFill>
                  <a:schemeClr val="dk1"/>
                </a:solidFill>
                <a:latin typeface="Cairo"/>
                <a:ea typeface="Cairo"/>
                <a:cs typeface="Cairo"/>
                <a:sym typeface="Cairo"/>
              </a:defRPr>
            </a:lvl1pPr>
            <a:lvl2pPr indent="-431800" lvl="1" marL="914400">
              <a:lnSpc>
                <a:spcPct val="100000"/>
              </a:lnSpc>
              <a:spcBef>
                <a:spcPts val="0"/>
              </a:spcBef>
              <a:spcAft>
                <a:spcPts val="0"/>
              </a:spcAft>
              <a:buClr>
                <a:schemeClr val="dk1"/>
              </a:buClr>
              <a:buSzPts val="3200"/>
              <a:buFont typeface="Cairo"/>
              <a:buChar char="○"/>
              <a:defRPr sz="3200">
                <a:solidFill>
                  <a:schemeClr val="dk1"/>
                </a:solidFill>
                <a:latin typeface="Cairo"/>
                <a:ea typeface="Cairo"/>
                <a:cs typeface="Cairo"/>
                <a:sym typeface="Cairo"/>
              </a:defRPr>
            </a:lvl2pPr>
            <a:lvl3pPr indent="-431800" lvl="2" marL="1371600">
              <a:lnSpc>
                <a:spcPct val="100000"/>
              </a:lnSpc>
              <a:spcBef>
                <a:spcPts val="0"/>
              </a:spcBef>
              <a:spcAft>
                <a:spcPts val="0"/>
              </a:spcAft>
              <a:buClr>
                <a:schemeClr val="dk1"/>
              </a:buClr>
              <a:buSzPts val="3200"/>
              <a:buFont typeface="Cairo"/>
              <a:buChar char="■"/>
              <a:defRPr sz="3200">
                <a:solidFill>
                  <a:schemeClr val="dk1"/>
                </a:solidFill>
                <a:latin typeface="Cairo"/>
                <a:ea typeface="Cairo"/>
                <a:cs typeface="Cairo"/>
                <a:sym typeface="Cairo"/>
              </a:defRPr>
            </a:lvl3pPr>
            <a:lvl4pPr indent="-431800" lvl="3" marL="1828800">
              <a:lnSpc>
                <a:spcPct val="100000"/>
              </a:lnSpc>
              <a:spcBef>
                <a:spcPts val="0"/>
              </a:spcBef>
              <a:spcAft>
                <a:spcPts val="0"/>
              </a:spcAft>
              <a:buClr>
                <a:schemeClr val="dk1"/>
              </a:buClr>
              <a:buSzPts val="3200"/>
              <a:buFont typeface="Cairo"/>
              <a:buChar char="●"/>
              <a:defRPr sz="3200">
                <a:solidFill>
                  <a:schemeClr val="dk1"/>
                </a:solidFill>
                <a:latin typeface="Cairo"/>
                <a:ea typeface="Cairo"/>
                <a:cs typeface="Cairo"/>
                <a:sym typeface="Cairo"/>
              </a:defRPr>
            </a:lvl4pPr>
            <a:lvl5pPr indent="-431800" lvl="4" marL="2286000">
              <a:lnSpc>
                <a:spcPct val="100000"/>
              </a:lnSpc>
              <a:spcBef>
                <a:spcPts val="0"/>
              </a:spcBef>
              <a:spcAft>
                <a:spcPts val="0"/>
              </a:spcAft>
              <a:buClr>
                <a:schemeClr val="dk1"/>
              </a:buClr>
              <a:buSzPts val="3200"/>
              <a:buFont typeface="Cairo"/>
              <a:buChar char="○"/>
              <a:defRPr sz="3200">
                <a:solidFill>
                  <a:schemeClr val="dk1"/>
                </a:solidFill>
                <a:latin typeface="Cairo"/>
                <a:ea typeface="Cairo"/>
                <a:cs typeface="Cairo"/>
                <a:sym typeface="Cairo"/>
              </a:defRPr>
            </a:lvl5pPr>
            <a:lvl6pPr indent="-431800" lvl="5" marL="2743200">
              <a:lnSpc>
                <a:spcPct val="100000"/>
              </a:lnSpc>
              <a:spcBef>
                <a:spcPts val="0"/>
              </a:spcBef>
              <a:spcAft>
                <a:spcPts val="0"/>
              </a:spcAft>
              <a:buClr>
                <a:schemeClr val="dk1"/>
              </a:buClr>
              <a:buSzPts val="3200"/>
              <a:buFont typeface="Cairo"/>
              <a:buChar char="■"/>
              <a:defRPr sz="3200">
                <a:solidFill>
                  <a:schemeClr val="dk1"/>
                </a:solidFill>
                <a:latin typeface="Cairo"/>
                <a:ea typeface="Cairo"/>
                <a:cs typeface="Cairo"/>
                <a:sym typeface="Cairo"/>
              </a:defRPr>
            </a:lvl6pPr>
            <a:lvl7pPr indent="-431800" lvl="6" marL="3200400">
              <a:lnSpc>
                <a:spcPct val="100000"/>
              </a:lnSpc>
              <a:spcBef>
                <a:spcPts val="0"/>
              </a:spcBef>
              <a:spcAft>
                <a:spcPts val="0"/>
              </a:spcAft>
              <a:buClr>
                <a:schemeClr val="dk1"/>
              </a:buClr>
              <a:buSzPts val="3200"/>
              <a:buFont typeface="Cairo"/>
              <a:buChar char="●"/>
              <a:defRPr sz="3200">
                <a:solidFill>
                  <a:schemeClr val="dk1"/>
                </a:solidFill>
                <a:latin typeface="Cairo"/>
                <a:ea typeface="Cairo"/>
                <a:cs typeface="Cairo"/>
                <a:sym typeface="Cairo"/>
              </a:defRPr>
            </a:lvl7pPr>
            <a:lvl8pPr indent="-431800" lvl="7" marL="3657600">
              <a:lnSpc>
                <a:spcPct val="100000"/>
              </a:lnSpc>
              <a:spcBef>
                <a:spcPts val="0"/>
              </a:spcBef>
              <a:spcAft>
                <a:spcPts val="0"/>
              </a:spcAft>
              <a:buClr>
                <a:schemeClr val="dk1"/>
              </a:buClr>
              <a:buSzPts val="3200"/>
              <a:buFont typeface="Cairo"/>
              <a:buChar char="○"/>
              <a:defRPr sz="3200">
                <a:solidFill>
                  <a:schemeClr val="dk1"/>
                </a:solidFill>
                <a:latin typeface="Cairo"/>
                <a:ea typeface="Cairo"/>
                <a:cs typeface="Cairo"/>
                <a:sym typeface="Cairo"/>
              </a:defRPr>
            </a:lvl8pPr>
            <a:lvl9pPr indent="-431800" lvl="8" marL="4114800">
              <a:lnSpc>
                <a:spcPct val="100000"/>
              </a:lnSpc>
              <a:spcBef>
                <a:spcPts val="0"/>
              </a:spcBef>
              <a:spcAft>
                <a:spcPts val="0"/>
              </a:spcAft>
              <a:buClr>
                <a:schemeClr val="dk1"/>
              </a:buClr>
              <a:buSzPts val="3200"/>
              <a:buFont typeface="Cairo"/>
              <a:buChar char="■"/>
              <a:defRPr sz="3200">
                <a:solidFill>
                  <a:schemeClr val="dk1"/>
                </a:solidFill>
                <a:latin typeface="Cairo"/>
                <a:ea typeface="Cairo"/>
                <a:cs typeface="Cairo"/>
                <a:sym typeface="Cai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365" name="Shape 365"/>
        <p:cNvGrpSpPr/>
        <p:nvPr/>
      </p:nvGrpSpPr>
      <p:grpSpPr>
        <a:xfrm>
          <a:off x="0" y="0"/>
          <a:ext cx="0" cy="0"/>
          <a:chOff x="0" y="0"/>
          <a:chExt cx="0" cy="0"/>
        </a:xfrm>
      </p:grpSpPr>
      <p:sp>
        <p:nvSpPr>
          <p:cNvPr id="366" name="Google Shape;366;p31"/>
          <p:cNvSpPr txBox="1"/>
          <p:nvPr>
            <p:ph type="title"/>
          </p:nvPr>
        </p:nvSpPr>
        <p:spPr>
          <a:xfrm>
            <a:off x="2136200" y="1866900"/>
            <a:ext cx="14094600" cy="964800"/>
          </a:xfrm>
          <a:prstGeom prst="rect">
            <a:avLst/>
          </a:prstGeom>
          <a:noFill/>
          <a:ln>
            <a:noFill/>
          </a:ln>
        </p:spPr>
        <p:txBody>
          <a:bodyPr anchorCtr="0" anchor="t" bIns="182850" lIns="182850" spcFirstLastPara="1" rIns="182850" wrap="square" tIns="182850">
            <a:noAutofit/>
          </a:bodyPr>
          <a:lstStyle>
            <a:lvl1pPr lvl="0"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9pPr>
          </a:lstStyle>
          <a:p/>
        </p:txBody>
      </p:sp>
      <p:sp>
        <p:nvSpPr>
          <p:cNvPr id="367" name="Google Shape;367;p31"/>
          <p:cNvSpPr txBox="1"/>
          <p:nvPr>
            <p:ph idx="1" type="body"/>
          </p:nvPr>
        </p:nvSpPr>
        <p:spPr>
          <a:xfrm>
            <a:off x="2136200" y="3390901"/>
            <a:ext cx="14094600" cy="5004000"/>
          </a:xfrm>
          <a:prstGeom prst="rect">
            <a:avLst/>
          </a:prstGeom>
          <a:noFill/>
          <a:ln>
            <a:noFill/>
          </a:ln>
        </p:spPr>
        <p:txBody>
          <a:bodyPr anchorCtr="0" anchor="t" bIns="182850" lIns="182850" spcFirstLastPara="1" rIns="182850" wrap="square" tIns="182850">
            <a:noAutofit/>
          </a:bodyPr>
          <a:lstStyle>
            <a:lvl1pPr indent="-368300" lvl="0" marL="4572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1pPr>
            <a:lvl2pPr indent="-368300" lvl="1" marL="9144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2pPr>
            <a:lvl3pPr indent="-368300" lvl="2" marL="13716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3pPr>
            <a:lvl4pPr indent="-368300" lvl="3" marL="18288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4pPr>
            <a:lvl5pPr indent="-368300" lvl="4" marL="22860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5pPr>
            <a:lvl6pPr indent="-368300" lvl="5" marL="27432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6pPr>
            <a:lvl7pPr indent="-368300" lvl="6" marL="32004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7pPr>
            <a:lvl8pPr indent="-368300" lvl="7" marL="36576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8pPr>
            <a:lvl9pPr indent="-368300" lvl="8" marL="41148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7"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2.png"/><Relationship Id="rId7"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 Id="rId3" Type="http://schemas.openxmlformats.org/officeDocument/2006/relationships/hyperlink" Target="https://docs.google.com/spreadsheets/d/1m-YdZlVW37OqyVEF1zCR_oEMF0xchEO94B_T2grN13Q/copy" TargetMode="External"/><Relationship Id="rId4" Type="http://schemas.openxmlformats.org/officeDocument/2006/relationships/image" Target="../media/image4.png"/><Relationship Id="rId5" Type="http://schemas.openxmlformats.org/officeDocument/2006/relationships/hyperlink" Target="https://docs.google.com/spreadsheets/d/1m-YdZlVW37OqyVEF1zCR_oEMF0xchEO94B_T2grN13Q/copy" TargetMode="External"/><Relationship Id="rId6"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31.xml"/><Relationship Id="rId5" Type="http://schemas.openxmlformats.org/officeDocument/2006/relationships/hyperlink" Target="http://bit.ly/33VAFh3" TargetMode="External"/><Relationship Id="rId6" Type="http://schemas.openxmlformats.org/officeDocument/2006/relationships/slide" Target="/ppt/slides/slide30.xml"/><Relationship Id="rId7" Type="http://schemas.openxmlformats.org/officeDocument/2006/relationships/slide" Target="/ppt/slides/slide29.xml"/><Relationship Id="rId8" Type="http://schemas.openxmlformats.org/officeDocument/2006/relationships/slide" Target="/ppt/slides/slide29.xml"/><Relationship Id="rId11" Type="http://schemas.openxmlformats.org/officeDocument/2006/relationships/slide" Target="/ppt/slides/slide32.xml"/><Relationship Id="rId10" Type="http://schemas.openxmlformats.org/officeDocument/2006/relationships/slide" Target="/ppt/slides/slide31.xml"/><Relationship Id="rId13" Type="http://schemas.openxmlformats.org/officeDocument/2006/relationships/slide" Target="/ppt/slides/slide33.xml"/><Relationship Id="rId12" Type="http://schemas.openxmlformats.org/officeDocument/2006/relationships/slide" Target="/ppt/slides/slide33.xml"/><Relationship Id="rId15" Type="http://schemas.openxmlformats.org/officeDocument/2006/relationships/hyperlink" Target="https://storyset.com/?utm_source=slidesgo_template&amp;utm_medium=referral-link&amp;utm_campaign=slidesgo_contents_of_this_template&amp;utm_term=storyset&amp;utm_content=storyset" TargetMode="External"/><Relationship Id="rId14" Type="http://schemas.openxmlformats.org/officeDocument/2006/relationships/slide" Target="/ppt/slides/slide34.xml"/><Relationship Id="rId17" Type="http://schemas.openxmlformats.org/officeDocument/2006/relationships/slide" Target="/ppt/slides/slide35.xml"/><Relationship Id="rId16" Type="http://schemas.openxmlformats.org/officeDocument/2006/relationships/slide" Target="/ppt/slides/slide35.xml"/><Relationship Id="rId18" Type="http://schemas.openxmlformats.org/officeDocument/2006/relationships/slide" Target="/ppt/slides/slide4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hyperlink" Target="https://www.freepik.com/free-photo/close-up-young-female-athlete-having-pain-her-waist_2978655.htm/?utm_source=slidesgo_template&amp;utm_medium=referral-link&amp;utm_campaign=sg_resources&amp;utm_content=freepik" TargetMode="External"/><Relationship Id="rId4" Type="http://schemas.openxmlformats.org/officeDocument/2006/relationships/hyperlink" Target="https://www.freepik.com/free-photo/long-shot-nurse-helping-old-woman-with-her-coat_5200293.htm/?utm_source=slidesgo_template&amp;utm_medium=referral-link&amp;utm_campaign=sg_resources&amp;utm_content=freepik" TargetMode="External"/><Relationship Id="rId9" Type="http://schemas.openxmlformats.org/officeDocument/2006/relationships/hyperlink" Target="https://www.freepik.com/free-vector/health-professional-team_7475679.htm/?utm_source=slidesgo_template&amp;utm_medium=referral-link&amp;utm_campaign=sg_resources&amp;utm_content=freepik" TargetMode="External"/><Relationship Id="rId5" Type="http://schemas.openxmlformats.org/officeDocument/2006/relationships/hyperlink" Target="https://www.freepik.com/free-vector/abstract-painted-business-card-template_7065412.htm/?utm_source=slidesgo_template&amp;utm_medium=referral-link&amp;utm_campaign=sg_resources&amp;utm_content=freepik" TargetMode="External"/><Relationship Id="rId6" Type="http://schemas.openxmlformats.org/officeDocument/2006/relationships/hyperlink" Target="https://www.freepik.com/free-vector/set-people-donating-blood_5182943.htm/?utm_source=slidesgo_template&amp;utm_medium=referral-link&amp;utm_campaign=sg_resources&amp;utm_content=freepik" TargetMode="External"/><Relationship Id="rId7" Type="http://schemas.openxmlformats.org/officeDocument/2006/relationships/hyperlink" Target="https://www.freepik.com/free-vector/how-covid-19-rapid-test-works_8451599.htm/?utm_source=slidesgo_template&amp;utm_medium=referral-link&amp;utm_campaign=sg_resources&amp;utm_content=freepik" TargetMode="External"/><Relationship Id="rId8" Type="http://schemas.openxmlformats.org/officeDocument/2006/relationships/hyperlink" Target="https://www.freepik.com/free-vector/health-professional-team-medical-robes_7705806.htm/?utm_source=slidesgo_template&amp;utm_medium=referral-link&amp;utm_campaign=sg_resources&amp;utm_content=freepik" TargetMode="External"/><Relationship Id="rId11" Type="http://schemas.openxmlformats.org/officeDocument/2006/relationships/hyperlink" Target="https://www.freepik.com/free-vector/qr-code-scan-mobile-concept_9675752.htm/?utm_source=slidesgo_template&amp;utm_medium=referral-link&amp;utm_campaign=sg_resources&amp;utm_content=freepik" TargetMode="External"/><Relationship Id="rId10" Type="http://schemas.openxmlformats.org/officeDocument/2006/relationships/hyperlink" Target="https://www.freepik.com/free-vector/training-home-concept_7607080.htm/?utm_source=slidesgo_template&amp;utm_medium=referral-link&amp;utm_campaign=sg_resources&amp;utm_content=freepik" TargetMode="External"/><Relationship Id="rId13" Type="http://schemas.openxmlformats.org/officeDocument/2006/relationships/hyperlink" Target="https://www.flaticon.com/free-icon/kidneys_3274834?term=kidney&amp;page=1&amp;position=22&amp;related_item_id=3274834/?utm_source=slidesgo_template&amp;utm_medium=referral-link&amp;utm_campaign=sg_resources&amp;utm_content=flaticon" TargetMode="External"/><Relationship Id="rId12" Type="http://schemas.openxmlformats.org/officeDocument/2006/relationships/hyperlink" Target="https://www.freepik.com/free-vector/elders-young-people-crowded-space-wearing-mask_8305135.htm/?utm_source=slidesgo_template&amp;utm_medium=referral-link&amp;utm_campaign=sg_resources&amp;utm_content=freepik" TargetMode="External"/><Relationship Id="rId14" Type="http://schemas.openxmlformats.org/officeDocument/2006/relationships/hyperlink" Target="https://www.flaticon.com/free-icon/ultrasound_2336307?term=ultrasound&amp;page=1&amp;position=31&amp;related_item_id=2336307/?utm_source=slidesgo_template&amp;utm_medium=referral-link&amp;utm_campaign=sg_resources&amp;utm_content=flaticon"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2.xml"/><Relationship Id="rId3" Type="http://schemas.openxmlformats.org/officeDocument/2006/relationships/hyperlink" Target="http://bit.ly/2PfT4lq" TargetMode="External"/><Relationship Id="rId4" Type="http://schemas.openxmlformats.org/officeDocument/2006/relationships/slide" Target="/ppt/slides/slide29.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3.xml"/><Relationship Id="rId3" Type="http://schemas.openxmlformats.org/officeDocument/2006/relationships/hyperlink" Target="https://fonts.google.com/specimen/Patua+One" TargetMode="External"/><Relationship Id="rId4" Type="http://schemas.openxmlformats.org/officeDocument/2006/relationships/hyperlink" Target="https://fonts.google.com/specimen/Cairo" TargetMode="External"/><Relationship Id="rId5" Type="http://schemas.openxmlformats.org/officeDocument/2006/relationships/hyperlink" Target="https://fonts.google.com/specimen/Cairo"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4.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8.gif"/><Relationship Id="rId9" Type="http://schemas.openxmlformats.org/officeDocument/2006/relationships/image" Target="../media/image9.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1" Type="http://schemas.openxmlformats.org/officeDocument/2006/relationships/image" Target="../media/image12.gif"/><Relationship Id="rId10" Type="http://schemas.openxmlformats.org/officeDocument/2006/relationships/image" Target="../media/image11.gif"/><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12" Type="http://schemas.openxmlformats.org/officeDocument/2006/relationships/image" Target="../media/image14.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5.xml"/><Relationship Id="rId3" Type="http://schemas.openxmlformats.org/officeDocument/2006/relationships/hyperlink" Target="https://bit.ly/2ZjL1pd"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4.xml"/><Relationship Id="rId3" Type="http://schemas.openxmlformats.org/officeDocument/2006/relationships/hyperlink" Target="https://chrome.google.com/webstore/detail/flaticon-for-gsuit-gslide/haekgjfnhhdkgfgmldhfokhmfkgmciba"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6.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1.xml"/><Relationship Id="rId3" Type="http://schemas.openxmlformats.org/officeDocument/2006/relationships/hyperlink" Target="http://bit.ly/2PfT4lq" TargetMode="Externa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3"/>
          <p:cNvSpPr txBox="1"/>
          <p:nvPr>
            <p:ph type="ctrTitle"/>
          </p:nvPr>
        </p:nvSpPr>
        <p:spPr>
          <a:xfrm>
            <a:off x="242100" y="772600"/>
            <a:ext cx="8435100" cy="28938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lang="en" sz="10400"/>
              <a:t>Grocery store shelves</a:t>
            </a:r>
            <a:endParaRPr sz="10400"/>
          </a:p>
        </p:txBody>
      </p:sp>
      <p:sp>
        <p:nvSpPr>
          <p:cNvPr id="374" name="Google Shape;374;p33"/>
          <p:cNvSpPr txBox="1"/>
          <p:nvPr>
            <p:ph idx="1" type="subTitle"/>
          </p:nvPr>
        </p:nvSpPr>
        <p:spPr>
          <a:xfrm>
            <a:off x="242100" y="3914025"/>
            <a:ext cx="7819200" cy="12888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sz="3200"/>
              <a:t>Demo data </a:t>
            </a:r>
            <a:r>
              <a:rPr lang="en" sz="3200"/>
              <a:t>with labeled products</a:t>
            </a:r>
            <a:r>
              <a:rPr lang="en" sz="3200"/>
              <a:t> for retail apps </a:t>
            </a:r>
            <a:endParaRPr sz="3200"/>
          </a:p>
        </p:txBody>
      </p:sp>
      <p:sp>
        <p:nvSpPr>
          <p:cNvPr id="375" name="Google Shape;375;p33"/>
          <p:cNvSpPr/>
          <p:nvPr/>
        </p:nvSpPr>
        <p:spPr>
          <a:xfrm rot="272395">
            <a:off x="9777078" y="1461815"/>
            <a:ext cx="3304970" cy="3304970"/>
          </a:xfrm>
          <a:prstGeom prst="roundRect">
            <a:avLst>
              <a:gd fmla="val 16667" name="adj"/>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pic>
        <p:nvPicPr>
          <p:cNvPr id="376" name="Google Shape;376;p33"/>
          <p:cNvPicPr preferRelativeResize="0"/>
          <p:nvPr/>
        </p:nvPicPr>
        <p:blipFill rotWithShape="1">
          <a:blip r:embed="rId3">
            <a:alphaModFix/>
          </a:blip>
          <a:srcRect b="34042" l="12518" r="0" t="16476"/>
          <a:stretch/>
        </p:blipFill>
        <p:spPr>
          <a:xfrm>
            <a:off x="9903521" y="1588166"/>
            <a:ext cx="3052200" cy="3052200"/>
          </a:xfrm>
          <a:prstGeom prst="roundRect">
            <a:avLst>
              <a:gd fmla="val 16667" name="adj"/>
            </a:avLst>
          </a:prstGeom>
          <a:noFill/>
          <a:ln>
            <a:noFill/>
          </a:ln>
        </p:spPr>
      </p:pic>
      <p:pic>
        <p:nvPicPr>
          <p:cNvPr id="377" name="Google Shape;377;p33"/>
          <p:cNvPicPr preferRelativeResize="0"/>
          <p:nvPr/>
        </p:nvPicPr>
        <p:blipFill>
          <a:blip r:embed="rId4">
            <a:alphaModFix/>
          </a:blip>
          <a:stretch>
            <a:fillRect/>
          </a:stretch>
        </p:blipFill>
        <p:spPr>
          <a:xfrm>
            <a:off x="845627" y="4300950"/>
            <a:ext cx="7035000" cy="7035000"/>
          </a:xfrm>
          <a:prstGeom prst="rect">
            <a:avLst/>
          </a:prstGeom>
          <a:noFill/>
          <a:ln>
            <a:noFill/>
          </a:ln>
        </p:spPr>
      </p:pic>
      <p:sp>
        <p:nvSpPr>
          <p:cNvPr id="378" name="Google Shape;378;p33"/>
          <p:cNvSpPr/>
          <p:nvPr/>
        </p:nvSpPr>
        <p:spPr>
          <a:xfrm rot="272395">
            <a:off x="14055578" y="1461815"/>
            <a:ext cx="3304970" cy="3304970"/>
          </a:xfrm>
          <a:prstGeom prst="roundRect">
            <a:avLst>
              <a:gd fmla="val 16667" name="adj"/>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pic>
        <p:nvPicPr>
          <p:cNvPr id="379" name="Google Shape;379;p33"/>
          <p:cNvPicPr preferRelativeResize="0"/>
          <p:nvPr/>
        </p:nvPicPr>
        <p:blipFill rotWithShape="1">
          <a:blip r:embed="rId3">
            <a:alphaModFix/>
          </a:blip>
          <a:srcRect b="34042" l="12518" r="0" t="16476"/>
          <a:stretch/>
        </p:blipFill>
        <p:spPr>
          <a:xfrm>
            <a:off x="14182021" y="1588166"/>
            <a:ext cx="3052200" cy="3052200"/>
          </a:xfrm>
          <a:prstGeom prst="roundRect">
            <a:avLst>
              <a:gd fmla="val 16667" name="adj"/>
            </a:avLst>
          </a:prstGeom>
          <a:noFill/>
          <a:ln>
            <a:noFill/>
          </a:ln>
        </p:spPr>
      </p:pic>
      <p:sp>
        <p:nvSpPr>
          <p:cNvPr id="380" name="Google Shape;380;p33"/>
          <p:cNvSpPr/>
          <p:nvPr/>
        </p:nvSpPr>
        <p:spPr>
          <a:xfrm rot="272395">
            <a:off x="9777078" y="5443215"/>
            <a:ext cx="3304970" cy="3304970"/>
          </a:xfrm>
          <a:prstGeom prst="roundRect">
            <a:avLst>
              <a:gd fmla="val 16667" name="adj"/>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 name="Google Shape;381;p33"/>
          <p:cNvSpPr/>
          <p:nvPr/>
        </p:nvSpPr>
        <p:spPr>
          <a:xfrm rot="272395">
            <a:off x="14055628" y="5520165"/>
            <a:ext cx="3304970" cy="3304970"/>
          </a:xfrm>
          <a:prstGeom prst="roundRect">
            <a:avLst>
              <a:gd fmla="val 16667" name="adj"/>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pic>
        <p:nvPicPr>
          <p:cNvPr id="382" name="Google Shape;382;p33"/>
          <p:cNvPicPr preferRelativeResize="0"/>
          <p:nvPr/>
        </p:nvPicPr>
        <p:blipFill rotWithShape="1">
          <a:blip r:embed="rId3">
            <a:alphaModFix/>
          </a:blip>
          <a:srcRect b="34042" l="12518" r="0" t="16476"/>
          <a:stretch/>
        </p:blipFill>
        <p:spPr>
          <a:xfrm>
            <a:off x="14182071" y="5646516"/>
            <a:ext cx="3052200" cy="3052200"/>
          </a:xfrm>
          <a:prstGeom prst="roundRect">
            <a:avLst>
              <a:gd fmla="val 16667" name="adj"/>
            </a:avLst>
          </a:prstGeom>
          <a:noFill/>
          <a:ln>
            <a:noFill/>
          </a:ln>
        </p:spPr>
      </p:pic>
      <p:pic>
        <p:nvPicPr>
          <p:cNvPr id="383" name="Google Shape;383;p33"/>
          <p:cNvPicPr preferRelativeResize="0"/>
          <p:nvPr/>
        </p:nvPicPr>
        <p:blipFill rotWithShape="1">
          <a:blip r:embed="rId5">
            <a:alphaModFix/>
          </a:blip>
          <a:srcRect b="31274" l="28077" r="11254" t="34157"/>
          <a:stretch/>
        </p:blipFill>
        <p:spPr>
          <a:xfrm>
            <a:off x="14181950" y="1588200"/>
            <a:ext cx="3052200" cy="3052200"/>
          </a:xfrm>
          <a:prstGeom prst="roundRect">
            <a:avLst>
              <a:gd fmla="val 16667" name="adj"/>
            </a:avLst>
          </a:prstGeom>
          <a:noFill/>
          <a:ln>
            <a:noFill/>
          </a:ln>
        </p:spPr>
      </p:pic>
      <p:pic>
        <p:nvPicPr>
          <p:cNvPr id="384" name="Google Shape;384;p33"/>
          <p:cNvPicPr preferRelativeResize="0"/>
          <p:nvPr/>
        </p:nvPicPr>
        <p:blipFill rotWithShape="1">
          <a:blip r:embed="rId6">
            <a:alphaModFix/>
          </a:blip>
          <a:srcRect b="35658" l="0" r="39117" t="29771"/>
          <a:stretch/>
        </p:blipFill>
        <p:spPr>
          <a:xfrm>
            <a:off x="9903500" y="5569600"/>
            <a:ext cx="3052200" cy="3052200"/>
          </a:xfrm>
          <a:prstGeom prst="roundRect">
            <a:avLst>
              <a:gd fmla="val 16667" name="adj"/>
            </a:avLst>
          </a:prstGeom>
          <a:noFill/>
          <a:ln>
            <a:noFill/>
          </a:ln>
        </p:spPr>
      </p:pic>
      <p:pic>
        <p:nvPicPr>
          <p:cNvPr id="385" name="Google Shape;385;p33"/>
          <p:cNvPicPr preferRelativeResize="0"/>
          <p:nvPr/>
        </p:nvPicPr>
        <p:blipFill rotWithShape="1">
          <a:blip r:embed="rId7">
            <a:alphaModFix/>
          </a:blip>
          <a:srcRect b="27797" l="0" r="0" t="15089"/>
          <a:stretch/>
        </p:blipFill>
        <p:spPr>
          <a:xfrm>
            <a:off x="14182050" y="5637475"/>
            <a:ext cx="3052200" cy="3070200"/>
          </a:xfrm>
          <a:prstGeom prst="roundRect">
            <a:avLst>
              <a:gd fmla="val 16667" name="adj"/>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42"/>
          <p:cNvSpPr txBox="1"/>
          <p:nvPr>
            <p:ph type="title"/>
          </p:nvPr>
        </p:nvSpPr>
        <p:spPr>
          <a:xfrm>
            <a:off x="1452450" y="882700"/>
            <a:ext cx="153828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Pathology</a:t>
            </a:r>
            <a:endParaRPr/>
          </a:p>
        </p:txBody>
      </p:sp>
      <p:sp>
        <p:nvSpPr>
          <p:cNvPr id="611" name="Google Shape;611;p42"/>
          <p:cNvSpPr txBox="1"/>
          <p:nvPr/>
        </p:nvSpPr>
        <p:spPr>
          <a:xfrm>
            <a:off x="1452746" y="2670677"/>
            <a:ext cx="4125000" cy="938400"/>
          </a:xfrm>
          <a:prstGeom prst="rect">
            <a:avLst/>
          </a:prstGeom>
          <a:noFill/>
          <a:ln>
            <a:noFill/>
          </a:ln>
        </p:spPr>
        <p:txBody>
          <a:bodyPr anchorCtr="0" anchor="t" bIns="182850" lIns="182850" spcFirstLastPara="1" rIns="182850" wrap="square" tIns="182850">
            <a:noAutofit/>
          </a:bodyPr>
          <a:lstStyle/>
          <a:p>
            <a:pPr indent="0" lvl="0" marL="0" rtl="0" algn="r">
              <a:spcBef>
                <a:spcPts val="0"/>
              </a:spcBef>
              <a:spcAft>
                <a:spcPts val="0"/>
              </a:spcAft>
              <a:buNone/>
            </a:pPr>
            <a:r>
              <a:rPr b="1" lang="en" sz="3600">
                <a:solidFill>
                  <a:srgbClr val="6D9C8B"/>
                </a:solidFill>
                <a:latin typeface="Cairo"/>
                <a:ea typeface="Cairo"/>
                <a:cs typeface="Cairo"/>
                <a:sym typeface="Cairo"/>
              </a:rPr>
              <a:t>Mars</a:t>
            </a:r>
            <a:endParaRPr b="1" sz="3600">
              <a:solidFill>
                <a:srgbClr val="6D9C8B"/>
              </a:solidFill>
              <a:latin typeface="Cairo"/>
              <a:ea typeface="Cairo"/>
              <a:cs typeface="Cairo"/>
              <a:sym typeface="Cairo"/>
            </a:endParaRPr>
          </a:p>
        </p:txBody>
      </p:sp>
      <p:sp>
        <p:nvSpPr>
          <p:cNvPr id="612" name="Google Shape;612;p42"/>
          <p:cNvSpPr txBox="1"/>
          <p:nvPr/>
        </p:nvSpPr>
        <p:spPr>
          <a:xfrm>
            <a:off x="1452798" y="3288874"/>
            <a:ext cx="4125000" cy="1715400"/>
          </a:xfrm>
          <a:prstGeom prst="rect">
            <a:avLst/>
          </a:prstGeom>
          <a:noFill/>
          <a:ln>
            <a:noFill/>
          </a:ln>
        </p:spPr>
        <p:txBody>
          <a:bodyPr anchorCtr="0" anchor="t" bIns="182850" lIns="182850" spcFirstLastPara="1" rIns="182850" wrap="square" tIns="182850">
            <a:noAutofit/>
          </a:bodyPr>
          <a:lstStyle/>
          <a:p>
            <a:pPr indent="0" lvl="0" marL="0" rtl="0" algn="r">
              <a:spcBef>
                <a:spcPts val="0"/>
              </a:spcBef>
              <a:spcAft>
                <a:spcPts val="0"/>
              </a:spcAft>
              <a:buNone/>
            </a:pPr>
            <a:r>
              <a:rPr lang="en" sz="3200">
                <a:solidFill>
                  <a:srgbClr val="0E2A47"/>
                </a:solidFill>
                <a:latin typeface="Cairo"/>
                <a:ea typeface="Cairo"/>
                <a:cs typeface="Cairo"/>
                <a:sym typeface="Cairo"/>
              </a:rPr>
              <a:t>It’s a cold place. The planet is full of iron oxide dust</a:t>
            </a:r>
            <a:endParaRPr sz="3200">
              <a:solidFill>
                <a:srgbClr val="0E2A47"/>
              </a:solidFill>
              <a:latin typeface="Cairo"/>
              <a:ea typeface="Cairo"/>
              <a:cs typeface="Cairo"/>
              <a:sym typeface="Cairo"/>
            </a:endParaRPr>
          </a:p>
        </p:txBody>
      </p:sp>
      <p:sp>
        <p:nvSpPr>
          <p:cNvPr id="613" name="Google Shape;613;p42"/>
          <p:cNvSpPr txBox="1"/>
          <p:nvPr/>
        </p:nvSpPr>
        <p:spPr>
          <a:xfrm>
            <a:off x="1452746" y="6198417"/>
            <a:ext cx="4125000" cy="935400"/>
          </a:xfrm>
          <a:prstGeom prst="rect">
            <a:avLst/>
          </a:prstGeom>
          <a:noFill/>
          <a:ln>
            <a:noFill/>
          </a:ln>
        </p:spPr>
        <p:txBody>
          <a:bodyPr anchorCtr="0" anchor="t" bIns="182850" lIns="182850" spcFirstLastPara="1" rIns="182850" wrap="square" tIns="182850">
            <a:noAutofit/>
          </a:bodyPr>
          <a:lstStyle/>
          <a:p>
            <a:pPr indent="0" lvl="0" marL="0" rtl="0" algn="r">
              <a:spcBef>
                <a:spcPts val="0"/>
              </a:spcBef>
              <a:spcAft>
                <a:spcPts val="0"/>
              </a:spcAft>
              <a:buNone/>
            </a:pPr>
            <a:r>
              <a:rPr b="1" lang="en" sz="3600">
                <a:solidFill>
                  <a:srgbClr val="6D9C8B"/>
                </a:solidFill>
                <a:latin typeface="Cairo"/>
                <a:ea typeface="Cairo"/>
                <a:cs typeface="Cairo"/>
                <a:sym typeface="Cairo"/>
              </a:rPr>
              <a:t>Mercury</a:t>
            </a:r>
            <a:endParaRPr b="1" sz="3600">
              <a:solidFill>
                <a:srgbClr val="6D9C8B"/>
              </a:solidFill>
              <a:latin typeface="Cairo"/>
              <a:ea typeface="Cairo"/>
              <a:cs typeface="Cairo"/>
              <a:sym typeface="Cairo"/>
            </a:endParaRPr>
          </a:p>
        </p:txBody>
      </p:sp>
      <p:sp>
        <p:nvSpPr>
          <p:cNvPr id="614" name="Google Shape;614;p42"/>
          <p:cNvSpPr txBox="1"/>
          <p:nvPr/>
        </p:nvSpPr>
        <p:spPr>
          <a:xfrm>
            <a:off x="1452598" y="6816983"/>
            <a:ext cx="4125000" cy="1715400"/>
          </a:xfrm>
          <a:prstGeom prst="rect">
            <a:avLst/>
          </a:prstGeom>
          <a:noFill/>
          <a:ln>
            <a:noFill/>
          </a:ln>
        </p:spPr>
        <p:txBody>
          <a:bodyPr anchorCtr="0" anchor="t" bIns="182850" lIns="182850" spcFirstLastPara="1" rIns="182850" wrap="square" tIns="182850">
            <a:noAutofit/>
          </a:bodyPr>
          <a:lstStyle/>
          <a:p>
            <a:pPr indent="0" lvl="0" marL="0" rtl="0" algn="r">
              <a:spcBef>
                <a:spcPts val="0"/>
              </a:spcBef>
              <a:spcAft>
                <a:spcPts val="0"/>
              </a:spcAft>
              <a:buNone/>
            </a:pPr>
            <a:r>
              <a:rPr lang="en" sz="3200">
                <a:solidFill>
                  <a:srgbClr val="0E2A47"/>
                </a:solidFill>
                <a:latin typeface="Cairo"/>
                <a:ea typeface="Cairo"/>
                <a:cs typeface="Cairo"/>
                <a:sym typeface="Cairo"/>
              </a:rPr>
              <a:t>Mercury is the smallest one in the Solar System</a:t>
            </a:r>
            <a:endParaRPr sz="3200">
              <a:solidFill>
                <a:srgbClr val="0E2A47"/>
              </a:solidFill>
              <a:latin typeface="Cairo"/>
              <a:ea typeface="Cairo"/>
              <a:cs typeface="Cairo"/>
              <a:sym typeface="Cairo"/>
            </a:endParaRPr>
          </a:p>
        </p:txBody>
      </p:sp>
      <p:sp>
        <p:nvSpPr>
          <p:cNvPr id="615" name="Google Shape;615;p42"/>
          <p:cNvSpPr txBox="1"/>
          <p:nvPr/>
        </p:nvSpPr>
        <p:spPr>
          <a:xfrm>
            <a:off x="12710402" y="2670677"/>
            <a:ext cx="4125000" cy="938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b="1" lang="en" sz="3600">
                <a:solidFill>
                  <a:srgbClr val="6D9C8B"/>
                </a:solidFill>
                <a:latin typeface="Cairo"/>
                <a:ea typeface="Cairo"/>
                <a:cs typeface="Cairo"/>
                <a:sym typeface="Cairo"/>
              </a:rPr>
              <a:t>Saturn</a:t>
            </a:r>
            <a:endParaRPr b="1" sz="3600">
              <a:solidFill>
                <a:srgbClr val="6D9C8B"/>
              </a:solidFill>
              <a:latin typeface="Cairo"/>
              <a:ea typeface="Cairo"/>
              <a:cs typeface="Cairo"/>
              <a:sym typeface="Cairo"/>
            </a:endParaRPr>
          </a:p>
        </p:txBody>
      </p:sp>
      <p:sp>
        <p:nvSpPr>
          <p:cNvPr id="616" name="Google Shape;616;p42"/>
          <p:cNvSpPr txBox="1"/>
          <p:nvPr/>
        </p:nvSpPr>
        <p:spPr>
          <a:xfrm>
            <a:off x="12710393" y="3288874"/>
            <a:ext cx="4125000" cy="1715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3200">
                <a:solidFill>
                  <a:srgbClr val="0E2A47"/>
                </a:solidFill>
                <a:latin typeface="Cairo"/>
                <a:ea typeface="Cairo"/>
                <a:cs typeface="Cairo"/>
                <a:sym typeface="Cairo"/>
              </a:rPr>
              <a:t>Saturn is composed mostly of hydrogen and helium</a:t>
            </a:r>
            <a:endParaRPr sz="3200">
              <a:solidFill>
                <a:srgbClr val="0E2A47"/>
              </a:solidFill>
              <a:latin typeface="Cairo"/>
              <a:ea typeface="Cairo"/>
              <a:cs typeface="Cairo"/>
              <a:sym typeface="Cairo"/>
            </a:endParaRPr>
          </a:p>
        </p:txBody>
      </p:sp>
      <p:sp>
        <p:nvSpPr>
          <p:cNvPr id="617" name="Google Shape;617;p42"/>
          <p:cNvSpPr txBox="1"/>
          <p:nvPr/>
        </p:nvSpPr>
        <p:spPr>
          <a:xfrm>
            <a:off x="12710402" y="6198417"/>
            <a:ext cx="4125000" cy="935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b="1" lang="en" sz="3600">
                <a:solidFill>
                  <a:srgbClr val="6D9C8B"/>
                </a:solidFill>
                <a:latin typeface="Cairo"/>
                <a:ea typeface="Cairo"/>
                <a:cs typeface="Cairo"/>
                <a:sym typeface="Cairo"/>
              </a:rPr>
              <a:t>Venus</a:t>
            </a:r>
            <a:endParaRPr b="1" sz="3600">
              <a:solidFill>
                <a:srgbClr val="6D9C8B"/>
              </a:solidFill>
              <a:latin typeface="Cairo"/>
              <a:ea typeface="Cairo"/>
              <a:cs typeface="Cairo"/>
              <a:sym typeface="Cairo"/>
            </a:endParaRPr>
          </a:p>
        </p:txBody>
      </p:sp>
      <p:sp>
        <p:nvSpPr>
          <p:cNvPr id="618" name="Google Shape;618;p42"/>
          <p:cNvSpPr txBox="1"/>
          <p:nvPr/>
        </p:nvSpPr>
        <p:spPr>
          <a:xfrm>
            <a:off x="12710402" y="6816983"/>
            <a:ext cx="4125000" cy="1715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3200">
                <a:solidFill>
                  <a:srgbClr val="0E2A47"/>
                </a:solidFill>
                <a:latin typeface="Cairo"/>
                <a:ea typeface="Cairo"/>
                <a:cs typeface="Cairo"/>
                <a:sym typeface="Cairo"/>
              </a:rPr>
              <a:t>Venus is the second planet from the Sun. It’s terribly hot</a:t>
            </a:r>
            <a:endParaRPr sz="3200">
              <a:solidFill>
                <a:srgbClr val="0E2A47"/>
              </a:solidFill>
              <a:latin typeface="Cairo"/>
              <a:ea typeface="Cairo"/>
              <a:cs typeface="Cairo"/>
              <a:sym typeface="Cairo"/>
            </a:endParaRPr>
          </a:p>
        </p:txBody>
      </p:sp>
      <p:grpSp>
        <p:nvGrpSpPr>
          <p:cNvPr id="619" name="Google Shape;619;p42"/>
          <p:cNvGrpSpPr/>
          <p:nvPr/>
        </p:nvGrpSpPr>
        <p:grpSpPr>
          <a:xfrm>
            <a:off x="6430628" y="2256123"/>
            <a:ext cx="5426744" cy="8030861"/>
            <a:chOff x="3330842" y="1128062"/>
            <a:chExt cx="2713372" cy="4015430"/>
          </a:xfrm>
        </p:grpSpPr>
        <p:grpSp>
          <p:nvGrpSpPr>
            <p:cNvPr id="620" name="Google Shape;620;p42"/>
            <p:cNvGrpSpPr/>
            <p:nvPr/>
          </p:nvGrpSpPr>
          <p:grpSpPr>
            <a:xfrm>
              <a:off x="3330842" y="1128062"/>
              <a:ext cx="2713372" cy="4015430"/>
              <a:chOff x="3330842" y="1128062"/>
              <a:chExt cx="2713372" cy="4015430"/>
            </a:xfrm>
          </p:grpSpPr>
          <p:sp>
            <p:nvSpPr>
              <p:cNvPr id="621" name="Google Shape;621;p42"/>
              <p:cNvSpPr/>
              <p:nvPr/>
            </p:nvSpPr>
            <p:spPr>
              <a:xfrm>
                <a:off x="3330842" y="1878044"/>
                <a:ext cx="2627800" cy="2726401"/>
              </a:xfrm>
              <a:custGeom>
                <a:rect b="b" l="l" r="r" t="t"/>
                <a:pathLst>
                  <a:path extrusionOk="0" h="55440" w="53435">
                    <a:moveTo>
                      <a:pt x="3259" y="0"/>
                    </a:moveTo>
                    <a:cubicBezTo>
                      <a:pt x="1455" y="0"/>
                      <a:pt x="1" y="1454"/>
                      <a:pt x="1" y="3258"/>
                    </a:cubicBezTo>
                    <a:lnTo>
                      <a:pt x="1" y="52181"/>
                    </a:lnTo>
                    <a:cubicBezTo>
                      <a:pt x="1" y="53986"/>
                      <a:pt x="1455" y="55439"/>
                      <a:pt x="3259" y="55439"/>
                    </a:cubicBezTo>
                    <a:lnTo>
                      <a:pt x="50177" y="55439"/>
                    </a:lnTo>
                    <a:cubicBezTo>
                      <a:pt x="51956" y="55439"/>
                      <a:pt x="53435" y="53986"/>
                      <a:pt x="53435" y="52181"/>
                    </a:cubicBezTo>
                    <a:lnTo>
                      <a:pt x="53435" y="14888"/>
                    </a:lnTo>
                    <a:cubicBezTo>
                      <a:pt x="53435" y="14161"/>
                      <a:pt x="53159" y="13434"/>
                      <a:pt x="52708" y="12857"/>
                    </a:cubicBezTo>
                    <a:lnTo>
                      <a:pt x="43284" y="1203"/>
                    </a:lnTo>
                    <a:cubicBezTo>
                      <a:pt x="42658" y="451"/>
                      <a:pt x="41731" y="0"/>
                      <a:pt x="40753"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 name="Google Shape;622;p42"/>
              <p:cNvSpPr/>
              <p:nvPr/>
            </p:nvSpPr>
            <p:spPr>
              <a:xfrm>
                <a:off x="5382207" y="3157655"/>
                <a:ext cx="662007" cy="1423680"/>
              </a:xfrm>
              <a:custGeom>
                <a:rect b="b" l="l" r="r" t="t"/>
                <a:pathLst>
                  <a:path extrusionOk="0" h="74150" w="34484">
                    <a:moveTo>
                      <a:pt x="8941" y="0"/>
                    </a:moveTo>
                    <a:cubicBezTo>
                      <a:pt x="8571" y="202"/>
                      <a:pt x="8201" y="370"/>
                      <a:pt x="7798" y="572"/>
                    </a:cubicBezTo>
                    <a:cubicBezTo>
                      <a:pt x="438" y="3832"/>
                      <a:pt x="1" y="21375"/>
                      <a:pt x="908" y="33374"/>
                    </a:cubicBezTo>
                    <a:cubicBezTo>
                      <a:pt x="9915" y="48094"/>
                      <a:pt x="18385" y="61470"/>
                      <a:pt x="21040" y="64092"/>
                    </a:cubicBezTo>
                    <a:cubicBezTo>
                      <a:pt x="21040" y="64092"/>
                      <a:pt x="21040" y="64126"/>
                      <a:pt x="21040" y="64126"/>
                    </a:cubicBezTo>
                    <a:cubicBezTo>
                      <a:pt x="21107" y="64529"/>
                      <a:pt x="21208" y="64932"/>
                      <a:pt x="21342" y="65302"/>
                    </a:cubicBezTo>
                    <a:cubicBezTo>
                      <a:pt x="21342" y="65403"/>
                      <a:pt x="21376" y="65470"/>
                      <a:pt x="21376" y="65571"/>
                    </a:cubicBezTo>
                    <a:cubicBezTo>
                      <a:pt x="21477" y="65907"/>
                      <a:pt x="21611" y="66243"/>
                      <a:pt x="21712" y="66545"/>
                    </a:cubicBezTo>
                    <a:cubicBezTo>
                      <a:pt x="21813" y="66848"/>
                      <a:pt x="21914" y="67150"/>
                      <a:pt x="22048" y="67453"/>
                    </a:cubicBezTo>
                    <a:cubicBezTo>
                      <a:pt x="22048" y="67486"/>
                      <a:pt x="22082" y="67554"/>
                      <a:pt x="22115" y="67621"/>
                    </a:cubicBezTo>
                    <a:cubicBezTo>
                      <a:pt x="22183" y="67823"/>
                      <a:pt x="22283" y="68024"/>
                      <a:pt x="22384" y="68192"/>
                    </a:cubicBezTo>
                    <a:cubicBezTo>
                      <a:pt x="22384" y="68226"/>
                      <a:pt x="22384" y="68226"/>
                      <a:pt x="22384" y="68226"/>
                    </a:cubicBezTo>
                    <a:cubicBezTo>
                      <a:pt x="22384" y="68259"/>
                      <a:pt x="22384" y="68259"/>
                      <a:pt x="22418" y="68259"/>
                    </a:cubicBezTo>
                    <a:cubicBezTo>
                      <a:pt x="22418" y="68259"/>
                      <a:pt x="22418" y="68259"/>
                      <a:pt x="22418" y="68293"/>
                    </a:cubicBezTo>
                    <a:cubicBezTo>
                      <a:pt x="22552" y="68528"/>
                      <a:pt x="22687" y="68764"/>
                      <a:pt x="22821" y="68999"/>
                    </a:cubicBezTo>
                    <a:cubicBezTo>
                      <a:pt x="23124" y="69469"/>
                      <a:pt x="23392" y="69906"/>
                      <a:pt x="23695" y="70343"/>
                    </a:cubicBezTo>
                    <a:cubicBezTo>
                      <a:pt x="24333" y="71251"/>
                      <a:pt x="24972" y="72091"/>
                      <a:pt x="25678" y="72897"/>
                    </a:cubicBezTo>
                    <a:cubicBezTo>
                      <a:pt x="25879" y="73099"/>
                      <a:pt x="26048" y="73301"/>
                      <a:pt x="26249" y="73502"/>
                    </a:cubicBezTo>
                    <a:cubicBezTo>
                      <a:pt x="26384" y="73670"/>
                      <a:pt x="26552" y="73838"/>
                      <a:pt x="26753" y="73973"/>
                    </a:cubicBezTo>
                    <a:cubicBezTo>
                      <a:pt x="26865" y="74084"/>
                      <a:pt x="27022" y="74150"/>
                      <a:pt x="27168" y="74150"/>
                    </a:cubicBezTo>
                    <a:cubicBezTo>
                      <a:pt x="27199" y="74150"/>
                      <a:pt x="27229" y="74147"/>
                      <a:pt x="27257" y="74141"/>
                    </a:cubicBezTo>
                    <a:cubicBezTo>
                      <a:pt x="27459" y="74074"/>
                      <a:pt x="27593" y="73906"/>
                      <a:pt x="27593" y="73738"/>
                    </a:cubicBezTo>
                    <a:cubicBezTo>
                      <a:pt x="27627" y="73502"/>
                      <a:pt x="27560" y="73334"/>
                      <a:pt x="27459" y="73133"/>
                    </a:cubicBezTo>
                    <a:cubicBezTo>
                      <a:pt x="27358" y="72897"/>
                      <a:pt x="27257" y="72629"/>
                      <a:pt x="27157" y="72393"/>
                    </a:cubicBezTo>
                    <a:cubicBezTo>
                      <a:pt x="26921" y="71889"/>
                      <a:pt x="26720" y="71385"/>
                      <a:pt x="26484" y="70881"/>
                    </a:cubicBezTo>
                    <a:cubicBezTo>
                      <a:pt x="26384" y="70679"/>
                      <a:pt x="26283" y="70511"/>
                      <a:pt x="26182" y="70310"/>
                    </a:cubicBezTo>
                    <a:lnTo>
                      <a:pt x="26182" y="70310"/>
                    </a:lnTo>
                    <a:cubicBezTo>
                      <a:pt x="26518" y="70713"/>
                      <a:pt x="26854" y="71083"/>
                      <a:pt x="27190" y="71486"/>
                    </a:cubicBezTo>
                    <a:cubicBezTo>
                      <a:pt x="27560" y="71889"/>
                      <a:pt x="27930" y="72292"/>
                      <a:pt x="28266" y="72696"/>
                    </a:cubicBezTo>
                    <a:cubicBezTo>
                      <a:pt x="28568" y="73032"/>
                      <a:pt x="28871" y="73402"/>
                      <a:pt x="29207" y="73738"/>
                    </a:cubicBezTo>
                    <a:cubicBezTo>
                      <a:pt x="29432" y="73934"/>
                      <a:pt x="29704" y="74131"/>
                      <a:pt x="29983" y="74131"/>
                    </a:cubicBezTo>
                    <a:cubicBezTo>
                      <a:pt x="30038" y="74131"/>
                      <a:pt x="30093" y="74124"/>
                      <a:pt x="30148" y="74107"/>
                    </a:cubicBezTo>
                    <a:cubicBezTo>
                      <a:pt x="30551" y="74040"/>
                      <a:pt x="30450" y="73435"/>
                      <a:pt x="30349" y="73133"/>
                    </a:cubicBezTo>
                    <a:cubicBezTo>
                      <a:pt x="30215" y="72729"/>
                      <a:pt x="29980" y="72326"/>
                      <a:pt x="29744" y="71956"/>
                    </a:cubicBezTo>
                    <a:cubicBezTo>
                      <a:pt x="29476" y="71519"/>
                      <a:pt x="29207" y="71083"/>
                      <a:pt x="28904" y="70646"/>
                    </a:cubicBezTo>
                    <a:cubicBezTo>
                      <a:pt x="28669" y="70310"/>
                      <a:pt x="28434" y="70007"/>
                      <a:pt x="28198" y="69705"/>
                    </a:cubicBezTo>
                    <a:lnTo>
                      <a:pt x="28198" y="69705"/>
                    </a:lnTo>
                    <a:cubicBezTo>
                      <a:pt x="28467" y="69906"/>
                      <a:pt x="28770" y="70108"/>
                      <a:pt x="29039" y="70310"/>
                    </a:cubicBezTo>
                    <a:cubicBezTo>
                      <a:pt x="29677" y="70780"/>
                      <a:pt x="30282" y="71351"/>
                      <a:pt x="31022" y="71620"/>
                    </a:cubicBezTo>
                    <a:cubicBezTo>
                      <a:pt x="31268" y="71719"/>
                      <a:pt x="31532" y="71781"/>
                      <a:pt x="31787" y="71781"/>
                    </a:cubicBezTo>
                    <a:cubicBezTo>
                      <a:pt x="31881" y="71781"/>
                      <a:pt x="31973" y="71773"/>
                      <a:pt x="32063" y="71755"/>
                    </a:cubicBezTo>
                    <a:cubicBezTo>
                      <a:pt x="32500" y="71721"/>
                      <a:pt x="32601" y="71351"/>
                      <a:pt x="32467" y="70982"/>
                    </a:cubicBezTo>
                    <a:cubicBezTo>
                      <a:pt x="32131" y="70108"/>
                      <a:pt x="31425" y="69402"/>
                      <a:pt x="30753" y="68797"/>
                    </a:cubicBezTo>
                    <a:cubicBezTo>
                      <a:pt x="30484" y="68528"/>
                      <a:pt x="30215" y="68293"/>
                      <a:pt x="29946" y="68058"/>
                    </a:cubicBezTo>
                    <a:lnTo>
                      <a:pt x="29946" y="68058"/>
                    </a:lnTo>
                    <a:cubicBezTo>
                      <a:pt x="30215" y="68192"/>
                      <a:pt x="30484" y="68293"/>
                      <a:pt x="30719" y="68394"/>
                    </a:cubicBezTo>
                    <a:cubicBezTo>
                      <a:pt x="31492" y="68663"/>
                      <a:pt x="32299" y="68864"/>
                      <a:pt x="33105" y="68999"/>
                    </a:cubicBezTo>
                    <a:cubicBezTo>
                      <a:pt x="33271" y="69036"/>
                      <a:pt x="33507" y="69092"/>
                      <a:pt x="33730" y="69092"/>
                    </a:cubicBezTo>
                    <a:cubicBezTo>
                      <a:pt x="33916" y="69092"/>
                      <a:pt x="34093" y="69053"/>
                      <a:pt x="34214" y="68932"/>
                    </a:cubicBezTo>
                    <a:cubicBezTo>
                      <a:pt x="34483" y="68629"/>
                      <a:pt x="34214" y="68259"/>
                      <a:pt x="33979" y="68058"/>
                    </a:cubicBezTo>
                    <a:cubicBezTo>
                      <a:pt x="33341" y="67520"/>
                      <a:pt x="32635" y="66982"/>
                      <a:pt x="31895" y="66512"/>
                    </a:cubicBezTo>
                    <a:cubicBezTo>
                      <a:pt x="31492" y="66209"/>
                      <a:pt x="31089" y="65974"/>
                      <a:pt x="30652" y="65705"/>
                    </a:cubicBezTo>
                    <a:cubicBezTo>
                      <a:pt x="30517" y="65604"/>
                      <a:pt x="30349" y="65537"/>
                      <a:pt x="30181" y="65436"/>
                    </a:cubicBezTo>
                    <a:cubicBezTo>
                      <a:pt x="30114" y="65100"/>
                      <a:pt x="29980" y="64731"/>
                      <a:pt x="29812" y="64394"/>
                    </a:cubicBezTo>
                    <a:lnTo>
                      <a:pt x="29812" y="64394"/>
                    </a:lnTo>
                    <a:cubicBezTo>
                      <a:pt x="30047" y="64428"/>
                      <a:pt x="30249" y="64495"/>
                      <a:pt x="30484" y="64529"/>
                    </a:cubicBezTo>
                    <a:cubicBezTo>
                      <a:pt x="30692" y="64552"/>
                      <a:pt x="30885" y="64591"/>
                      <a:pt x="31084" y="64591"/>
                    </a:cubicBezTo>
                    <a:cubicBezTo>
                      <a:pt x="31173" y="64591"/>
                      <a:pt x="31264" y="64583"/>
                      <a:pt x="31358" y="64562"/>
                    </a:cubicBezTo>
                    <a:cubicBezTo>
                      <a:pt x="31593" y="64529"/>
                      <a:pt x="31895" y="64361"/>
                      <a:pt x="31895" y="64058"/>
                    </a:cubicBezTo>
                    <a:cubicBezTo>
                      <a:pt x="31862" y="63789"/>
                      <a:pt x="31627" y="63521"/>
                      <a:pt x="31458" y="63386"/>
                    </a:cubicBezTo>
                    <a:cubicBezTo>
                      <a:pt x="31223" y="63185"/>
                      <a:pt x="30988" y="63050"/>
                      <a:pt x="30719" y="62916"/>
                    </a:cubicBezTo>
                    <a:cubicBezTo>
                      <a:pt x="30181" y="62680"/>
                      <a:pt x="29543" y="62546"/>
                      <a:pt x="28938" y="62412"/>
                    </a:cubicBezTo>
                    <a:cubicBezTo>
                      <a:pt x="28703" y="62344"/>
                      <a:pt x="28434" y="62311"/>
                      <a:pt x="28165" y="62243"/>
                    </a:cubicBezTo>
                    <a:cubicBezTo>
                      <a:pt x="27997" y="62109"/>
                      <a:pt x="27829" y="61975"/>
                      <a:pt x="27661" y="61874"/>
                    </a:cubicBezTo>
                    <a:cubicBezTo>
                      <a:pt x="27291" y="61639"/>
                      <a:pt x="26888" y="61437"/>
                      <a:pt x="26451" y="61269"/>
                    </a:cubicBezTo>
                    <a:cubicBezTo>
                      <a:pt x="26888" y="55891"/>
                      <a:pt x="15999" y="21711"/>
                      <a:pt x="8941" y="34"/>
                    </a:cubicBezTo>
                    <a:cubicBezTo>
                      <a:pt x="8941" y="34"/>
                      <a:pt x="8941" y="34"/>
                      <a:pt x="8941" y="0"/>
                    </a:cubicBezTo>
                    <a:close/>
                  </a:path>
                </a:pathLst>
              </a:custGeom>
              <a:solidFill>
                <a:srgbClr val="EA805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 name="Google Shape;623;p42"/>
              <p:cNvSpPr/>
              <p:nvPr/>
            </p:nvSpPr>
            <p:spPr>
              <a:xfrm>
                <a:off x="5310601" y="3045374"/>
                <a:ext cx="243252" cy="753062"/>
              </a:xfrm>
              <a:custGeom>
                <a:rect b="b" l="l" r="r" t="t"/>
                <a:pathLst>
                  <a:path extrusionOk="0" h="39222" w="12671">
                    <a:moveTo>
                      <a:pt x="10722" y="0"/>
                    </a:moveTo>
                    <a:cubicBezTo>
                      <a:pt x="7596" y="1143"/>
                      <a:pt x="4605" y="2050"/>
                      <a:pt x="1849" y="2723"/>
                    </a:cubicBezTo>
                    <a:cubicBezTo>
                      <a:pt x="2655" y="15729"/>
                      <a:pt x="2118" y="26551"/>
                      <a:pt x="908" y="30215"/>
                    </a:cubicBezTo>
                    <a:cubicBezTo>
                      <a:pt x="740" y="30719"/>
                      <a:pt x="437" y="31189"/>
                      <a:pt x="0" y="31626"/>
                    </a:cubicBezTo>
                    <a:cubicBezTo>
                      <a:pt x="1546" y="34180"/>
                      <a:pt x="3092" y="36735"/>
                      <a:pt x="4638" y="39222"/>
                    </a:cubicBezTo>
                    <a:cubicBezTo>
                      <a:pt x="3731" y="27223"/>
                      <a:pt x="4168" y="9680"/>
                      <a:pt x="11528" y="6420"/>
                    </a:cubicBezTo>
                    <a:cubicBezTo>
                      <a:pt x="11931" y="6218"/>
                      <a:pt x="12301" y="6050"/>
                      <a:pt x="12671" y="5848"/>
                    </a:cubicBezTo>
                    <a:cubicBezTo>
                      <a:pt x="11965" y="3765"/>
                      <a:pt x="11326" y="1815"/>
                      <a:pt x="10722" y="0"/>
                    </a:cubicBezTo>
                    <a:close/>
                  </a:path>
                </a:pathLst>
              </a:custGeom>
              <a:solidFill>
                <a:srgbClr val="AD6E4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 name="Google Shape;624;p42"/>
              <p:cNvSpPr/>
              <p:nvPr/>
            </p:nvSpPr>
            <p:spPr>
              <a:xfrm>
                <a:off x="3698241" y="3858436"/>
                <a:ext cx="1608501" cy="1281562"/>
              </a:xfrm>
              <a:custGeom>
                <a:rect b="b" l="l" r="r" t="t"/>
                <a:pathLst>
                  <a:path extrusionOk="0" h="66748" w="83787">
                    <a:moveTo>
                      <a:pt x="71668" y="13442"/>
                    </a:moveTo>
                    <a:cubicBezTo>
                      <a:pt x="71689" y="13442"/>
                      <a:pt x="71709" y="13454"/>
                      <a:pt x="71721" y="13477"/>
                    </a:cubicBezTo>
                    <a:cubicBezTo>
                      <a:pt x="71856" y="13713"/>
                      <a:pt x="71923" y="13981"/>
                      <a:pt x="71990" y="14217"/>
                    </a:cubicBezTo>
                    <a:cubicBezTo>
                      <a:pt x="72091" y="14418"/>
                      <a:pt x="72158" y="14654"/>
                      <a:pt x="72259" y="14889"/>
                    </a:cubicBezTo>
                    <a:cubicBezTo>
                      <a:pt x="72461" y="15359"/>
                      <a:pt x="72662" y="15796"/>
                      <a:pt x="72931" y="16233"/>
                    </a:cubicBezTo>
                    <a:cubicBezTo>
                      <a:pt x="73200" y="16670"/>
                      <a:pt x="73469" y="17073"/>
                      <a:pt x="73805" y="17477"/>
                    </a:cubicBezTo>
                    <a:cubicBezTo>
                      <a:pt x="74108" y="17846"/>
                      <a:pt x="74477" y="18216"/>
                      <a:pt x="74813" y="18586"/>
                    </a:cubicBezTo>
                    <a:cubicBezTo>
                      <a:pt x="74868" y="18668"/>
                      <a:pt x="74812" y="18772"/>
                      <a:pt x="74734" y="18772"/>
                    </a:cubicBezTo>
                    <a:cubicBezTo>
                      <a:pt x="74717" y="18772"/>
                      <a:pt x="74698" y="18766"/>
                      <a:pt x="74679" y="18754"/>
                    </a:cubicBezTo>
                    <a:cubicBezTo>
                      <a:pt x="74242" y="18485"/>
                      <a:pt x="73906" y="18082"/>
                      <a:pt x="73570" y="17678"/>
                    </a:cubicBezTo>
                    <a:cubicBezTo>
                      <a:pt x="73234" y="17309"/>
                      <a:pt x="72931" y="16872"/>
                      <a:pt x="72662" y="16435"/>
                    </a:cubicBezTo>
                    <a:cubicBezTo>
                      <a:pt x="72393" y="15964"/>
                      <a:pt x="72158" y="15494"/>
                      <a:pt x="71990" y="15023"/>
                    </a:cubicBezTo>
                    <a:cubicBezTo>
                      <a:pt x="71889" y="14788"/>
                      <a:pt x="71789" y="14519"/>
                      <a:pt x="71721" y="14284"/>
                    </a:cubicBezTo>
                    <a:cubicBezTo>
                      <a:pt x="71654" y="14049"/>
                      <a:pt x="71553" y="13780"/>
                      <a:pt x="71587" y="13545"/>
                    </a:cubicBezTo>
                    <a:cubicBezTo>
                      <a:pt x="71587" y="13479"/>
                      <a:pt x="71629" y="13442"/>
                      <a:pt x="71668" y="13442"/>
                    </a:cubicBezTo>
                    <a:close/>
                    <a:moveTo>
                      <a:pt x="40446" y="7284"/>
                    </a:moveTo>
                    <a:cubicBezTo>
                      <a:pt x="40564" y="7284"/>
                      <a:pt x="40673" y="7372"/>
                      <a:pt x="40633" y="7529"/>
                    </a:cubicBezTo>
                    <a:cubicBezTo>
                      <a:pt x="40163" y="9007"/>
                      <a:pt x="39390" y="10419"/>
                      <a:pt x="38550" y="11730"/>
                    </a:cubicBezTo>
                    <a:cubicBezTo>
                      <a:pt x="37037" y="14049"/>
                      <a:pt x="35088" y="16099"/>
                      <a:pt x="32803" y="17712"/>
                    </a:cubicBezTo>
                    <a:cubicBezTo>
                      <a:pt x="31694" y="18519"/>
                      <a:pt x="30484" y="19224"/>
                      <a:pt x="29207" y="19829"/>
                    </a:cubicBezTo>
                    <a:cubicBezTo>
                      <a:pt x="28568" y="20098"/>
                      <a:pt x="27929" y="20367"/>
                      <a:pt x="27257" y="20602"/>
                    </a:cubicBezTo>
                    <a:cubicBezTo>
                      <a:pt x="26619" y="20838"/>
                      <a:pt x="25947" y="21039"/>
                      <a:pt x="25241" y="21106"/>
                    </a:cubicBezTo>
                    <a:cubicBezTo>
                      <a:pt x="25231" y="21108"/>
                      <a:pt x="25222" y="21109"/>
                      <a:pt x="25213" y="21109"/>
                    </a:cubicBezTo>
                    <a:cubicBezTo>
                      <a:pt x="25073" y="21109"/>
                      <a:pt x="25081" y="20869"/>
                      <a:pt x="25207" y="20838"/>
                    </a:cubicBezTo>
                    <a:cubicBezTo>
                      <a:pt x="25913" y="20569"/>
                      <a:pt x="26652" y="20367"/>
                      <a:pt x="27392" y="20098"/>
                    </a:cubicBezTo>
                    <a:cubicBezTo>
                      <a:pt x="28098" y="19829"/>
                      <a:pt x="28803" y="19527"/>
                      <a:pt x="29475" y="19191"/>
                    </a:cubicBezTo>
                    <a:cubicBezTo>
                      <a:pt x="31895" y="17981"/>
                      <a:pt x="34113" y="16300"/>
                      <a:pt x="35962" y="14318"/>
                    </a:cubicBezTo>
                    <a:cubicBezTo>
                      <a:pt x="36869" y="13309"/>
                      <a:pt x="37676" y="12234"/>
                      <a:pt x="38415" y="11091"/>
                    </a:cubicBezTo>
                    <a:cubicBezTo>
                      <a:pt x="39121" y="9915"/>
                      <a:pt x="39692" y="8671"/>
                      <a:pt x="40230" y="7428"/>
                    </a:cubicBezTo>
                    <a:cubicBezTo>
                      <a:pt x="40272" y="7329"/>
                      <a:pt x="40361" y="7284"/>
                      <a:pt x="40446" y="7284"/>
                    </a:cubicBezTo>
                    <a:close/>
                    <a:moveTo>
                      <a:pt x="40779" y="11107"/>
                    </a:moveTo>
                    <a:cubicBezTo>
                      <a:pt x="40897" y="11107"/>
                      <a:pt x="41001" y="11195"/>
                      <a:pt x="40936" y="11326"/>
                    </a:cubicBezTo>
                    <a:cubicBezTo>
                      <a:pt x="40734" y="11864"/>
                      <a:pt x="40398" y="12368"/>
                      <a:pt x="40096" y="12872"/>
                    </a:cubicBezTo>
                    <a:cubicBezTo>
                      <a:pt x="39760" y="13376"/>
                      <a:pt x="39457" y="13847"/>
                      <a:pt x="39087" y="14318"/>
                    </a:cubicBezTo>
                    <a:cubicBezTo>
                      <a:pt x="37810" y="15964"/>
                      <a:pt x="36332" y="17410"/>
                      <a:pt x="34651" y="18653"/>
                    </a:cubicBezTo>
                    <a:cubicBezTo>
                      <a:pt x="33811" y="19258"/>
                      <a:pt x="32904" y="19796"/>
                      <a:pt x="31996" y="20300"/>
                    </a:cubicBezTo>
                    <a:cubicBezTo>
                      <a:pt x="31089" y="20770"/>
                      <a:pt x="30114" y="21241"/>
                      <a:pt x="29106" y="21443"/>
                    </a:cubicBezTo>
                    <a:cubicBezTo>
                      <a:pt x="29005" y="21443"/>
                      <a:pt x="28938" y="21308"/>
                      <a:pt x="29039" y="21241"/>
                    </a:cubicBezTo>
                    <a:cubicBezTo>
                      <a:pt x="30047" y="20737"/>
                      <a:pt x="31122" y="20333"/>
                      <a:pt x="32131" y="19762"/>
                    </a:cubicBezTo>
                    <a:cubicBezTo>
                      <a:pt x="33912" y="18787"/>
                      <a:pt x="35559" y="17510"/>
                      <a:pt x="36970" y="16065"/>
                    </a:cubicBezTo>
                    <a:cubicBezTo>
                      <a:pt x="37676" y="15359"/>
                      <a:pt x="38348" y="14586"/>
                      <a:pt x="38953" y="13780"/>
                    </a:cubicBezTo>
                    <a:cubicBezTo>
                      <a:pt x="39256" y="13343"/>
                      <a:pt x="39524" y="12940"/>
                      <a:pt x="39827" y="12503"/>
                    </a:cubicBezTo>
                    <a:cubicBezTo>
                      <a:pt x="40096" y="12066"/>
                      <a:pt x="40331" y="11595"/>
                      <a:pt x="40600" y="11192"/>
                    </a:cubicBezTo>
                    <a:cubicBezTo>
                      <a:pt x="40647" y="11133"/>
                      <a:pt x="40715" y="11107"/>
                      <a:pt x="40779" y="11107"/>
                    </a:cubicBezTo>
                    <a:close/>
                    <a:moveTo>
                      <a:pt x="11317" y="32117"/>
                    </a:moveTo>
                    <a:cubicBezTo>
                      <a:pt x="11443" y="32117"/>
                      <a:pt x="11563" y="32185"/>
                      <a:pt x="11596" y="32332"/>
                    </a:cubicBezTo>
                    <a:cubicBezTo>
                      <a:pt x="11764" y="33004"/>
                      <a:pt x="11730" y="33643"/>
                      <a:pt x="11730" y="34315"/>
                    </a:cubicBezTo>
                    <a:cubicBezTo>
                      <a:pt x="11730" y="34953"/>
                      <a:pt x="11730" y="35592"/>
                      <a:pt x="11697" y="36230"/>
                    </a:cubicBezTo>
                    <a:cubicBezTo>
                      <a:pt x="11663" y="36869"/>
                      <a:pt x="11663" y="37508"/>
                      <a:pt x="11629" y="38146"/>
                    </a:cubicBezTo>
                    <a:cubicBezTo>
                      <a:pt x="11629" y="38482"/>
                      <a:pt x="11596" y="38818"/>
                      <a:pt x="11562" y="39188"/>
                    </a:cubicBezTo>
                    <a:cubicBezTo>
                      <a:pt x="11562" y="39490"/>
                      <a:pt x="11529" y="39827"/>
                      <a:pt x="11293" y="40062"/>
                    </a:cubicBezTo>
                    <a:cubicBezTo>
                      <a:pt x="11205" y="40133"/>
                      <a:pt x="11097" y="40176"/>
                      <a:pt x="10996" y="40176"/>
                    </a:cubicBezTo>
                    <a:cubicBezTo>
                      <a:pt x="10905" y="40176"/>
                      <a:pt x="10819" y="40141"/>
                      <a:pt x="10756" y="40062"/>
                    </a:cubicBezTo>
                    <a:cubicBezTo>
                      <a:pt x="10520" y="39793"/>
                      <a:pt x="10520" y="39524"/>
                      <a:pt x="10520" y="39188"/>
                    </a:cubicBezTo>
                    <a:cubicBezTo>
                      <a:pt x="10520" y="38818"/>
                      <a:pt x="10520" y="38482"/>
                      <a:pt x="10520" y="38146"/>
                    </a:cubicBezTo>
                    <a:cubicBezTo>
                      <a:pt x="10554" y="37508"/>
                      <a:pt x="10588" y="36869"/>
                      <a:pt x="10621" y="36230"/>
                    </a:cubicBezTo>
                    <a:cubicBezTo>
                      <a:pt x="10655" y="35592"/>
                      <a:pt x="10655" y="34953"/>
                      <a:pt x="10722" y="34315"/>
                    </a:cubicBezTo>
                    <a:cubicBezTo>
                      <a:pt x="10756" y="33643"/>
                      <a:pt x="10789" y="32970"/>
                      <a:pt x="10991" y="32332"/>
                    </a:cubicBezTo>
                    <a:cubicBezTo>
                      <a:pt x="11043" y="32193"/>
                      <a:pt x="11184" y="32117"/>
                      <a:pt x="11317" y="32117"/>
                    </a:cubicBezTo>
                    <a:close/>
                    <a:moveTo>
                      <a:pt x="11435" y="42459"/>
                    </a:moveTo>
                    <a:cubicBezTo>
                      <a:pt x="11530" y="42459"/>
                      <a:pt x="11622" y="42521"/>
                      <a:pt x="11663" y="42582"/>
                    </a:cubicBezTo>
                    <a:cubicBezTo>
                      <a:pt x="11932" y="42919"/>
                      <a:pt x="11898" y="43490"/>
                      <a:pt x="11932" y="43927"/>
                    </a:cubicBezTo>
                    <a:cubicBezTo>
                      <a:pt x="11932" y="44364"/>
                      <a:pt x="11965" y="44801"/>
                      <a:pt x="11999" y="45238"/>
                    </a:cubicBezTo>
                    <a:cubicBezTo>
                      <a:pt x="12033" y="45708"/>
                      <a:pt x="12100" y="46145"/>
                      <a:pt x="12133" y="46582"/>
                    </a:cubicBezTo>
                    <a:cubicBezTo>
                      <a:pt x="12167" y="46817"/>
                      <a:pt x="12201" y="47052"/>
                      <a:pt x="12201" y="47288"/>
                    </a:cubicBezTo>
                    <a:cubicBezTo>
                      <a:pt x="12234" y="47523"/>
                      <a:pt x="12234" y="47691"/>
                      <a:pt x="12167" y="47926"/>
                    </a:cubicBezTo>
                    <a:cubicBezTo>
                      <a:pt x="12101" y="48058"/>
                      <a:pt x="11979" y="48160"/>
                      <a:pt x="11855" y="48160"/>
                    </a:cubicBezTo>
                    <a:cubicBezTo>
                      <a:pt x="11788" y="48160"/>
                      <a:pt x="11722" y="48131"/>
                      <a:pt x="11663" y="48061"/>
                    </a:cubicBezTo>
                    <a:cubicBezTo>
                      <a:pt x="11596" y="47960"/>
                      <a:pt x="11495" y="47893"/>
                      <a:pt x="11461" y="47792"/>
                    </a:cubicBezTo>
                    <a:cubicBezTo>
                      <a:pt x="11394" y="47657"/>
                      <a:pt x="11394" y="47523"/>
                      <a:pt x="11360" y="47388"/>
                    </a:cubicBezTo>
                    <a:cubicBezTo>
                      <a:pt x="11293" y="47153"/>
                      <a:pt x="11260" y="46952"/>
                      <a:pt x="11226" y="46716"/>
                    </a:cubicBezTo>
                    <a:cubicBezTo>
                      <a:pt x="11159" y="46246"/>
                      <a:pt x="11092" y="45775"/>
                      <a:pt x="11058" y="45305"/>
                    </a:cubicBezTo>
                    <a:cubicBezTo>
                      <a:pt x="11024" y="44834"/>
                      <a:pt x="10991" y="44364"/>
                      <a:pt x="10991" y="43927"/>
                    </a:cubicBezTo>
                    <a:cubicBezTo>
                      <a:pt x="10991" y="43456"/>
                      <a:pt x="10991" y="42919"/>
                      <a:pt x="11260" y="42549"/>
                    </a:cubicBezTo>
                    <a:cubicBezTo>
                      <a:pt x="11312" y="42484"/>
                      <a:pt x="11374" y="42459"/>
                      <a:pt x="11435" y="42459"/>
                    </a:cubicBezTo>
                    <a:close/>
                    <a:moveTo>
                      <a:pt x="12421" y="51395"/>
                    </a:moveTo>
                    <a:cubicBezTo>
                      <a:pt x="12528" y="51395"/>
                      <a:pt x="12634" y="51443"/>
                      <a:pt x="12705" y="51556"/>
                    </a:cubicBezTo>
                    <a:cubicBezTo>
                      <a:pt x="12839" y="51858"/>
                      <a:pt x="12873" y="52195"/>
                      <a:pt x="12906" y="52531"/>
                    </a:cubicBezTo>
                    <a:cubicBezTo>
                      <a:pt x="12940" y="52867"/>
                      <a:pt x="12974" y="53203"/>
                      <a:pt x="13007" y="53505"/>
                    </a:cubicBezTo>
                    <a:cubicBezTo>
                      <a:pt x="13007" y="53841"/>
                      <a:pt x="13041" y="54177"/>
                      <a:pt x="13041" y="54480"/>
                    </a:cubicBezTo>
                    <a:cubicBezTo>
                      <a:pt x="13041" y="54648"/>
                      <a:pt x="13041" y="54782"/>
                      <a:pt x="13041" y="54950"/>
                    </a:cubicBezTo>
                    <a:cubicBezTo>
                      <a:pt x="13041" y="55152"/>
                      <a:pt x="13007" y="55286"/>
                      <a:pt x="12940" y="55488"/>
                    </a:cubicBezTo>
                    <a:cubicBezTo>
                      <a:pt x="12900" y="55607"/>
                      <a:pt x="12755" y="55691"/>
                      <a:pt x="12621" y="55691"/>
                    </a:cubicBezTo>
                    <a:cubicBezTo>
                      <a:pt x="12530" y="55691"/>
                      <a:pt x="12444" y="55651"/>
                      <a:pt x="12402" y="55555"/>
                    </a:cubicBezTo>
                    <a:cubicBezTo>
                      <a:pt x="12302" y="55387"/>
                      <a:pt x="12234" y="55219"/>
                      <a:pt x="12201" y="55018"/>
                    </a:cubicBezTo>
                    <a:cubicBezTo>
                      <a:pt x="12201" y="54883"/>
                      <a:pt x="12167" y="54715"/>
                      <a:pt x="12167" y="54581"/>
                    </a:cubicBezTo>
                    <a:cubicBezTo>
                      <a:pt x="12133" y="54245"/>
                      <a:pt x="12100" y="53909"/>
                      <a:pt x="12066" y="53606"/>
                    </a:cubicBezTo>
                    <a:cubicBezTo>
                      <a:pt x="12033" y="53270"/>
                      <a:pt x="12033" y="52934"/>
                      <a:pt x="11999" y="52631"/>
                    </a:cubicBezTo>
                    <a:cubicBezTo>
                      <a:pt x="11999" y="52295"/>
                      <a:pt x="11965" y="51926"/>
                      <a:pt x="12066" y="51623"/>
                    </a:cubicBezTo>
                    <a:cubicBezTo>
                      <a:pt x="12125" y="51487"/>
                      <a:pt x="12274" y="51395"/>
                      <a:pt x="12421" y="51395"/>
                    </a:cubicBezTo>
                    <a:close/>
                    <a:moveTo>
                      <a:pt x="26720" y="0"/>
                    </a:moveTo>
                    <a:cubicBezTo>
                      <a:pt x="26720" y="0"/>
                      <a:pt x="26350" y="336"/>
                      <a:pt x="25779" y="1009"/>
                    </a:cubicBezTo>
                    <a:cubicBezTo>
                      <a:pt x="20973" y="6117"/>
                      <a:pt x="1" y="31055"/>
                      <a:pt x="9882" y="64159"/>
                    </a:cubicBezTo>
                    <a:cubicBezTo>
                      <a:pt x="10151" y="64966"/>
                      <a:pt x="10386" y="65840"/>
                      <a:pt x="10688" y="66747"/>
                    </a:cubicBezTo>
                    <a:lnTo>
                      <a:pt x="14755" y="66747"/>
                    </a:lnTo>
                    <a:cubicBezTo>
                      <a:pt x="14184" y="65604"/>
                      <a:pt x="13982" y="64294"/>
                      <a:pt x="13747" y="63050"/>
                    </a:cubicBezTo>
                    <a:cubicBezTo>
                      <a:pt x="13579" y="62412"/>
                      <a:pt x="13444" y="61739"/>
                      <a:pt x="13310" y="61101"/>
                    </a:cubicBezTo>
                    <a:cubicBezTo>
                      <a:pt x="13209" y="60462"/>
                      <a:pt x="13175" y="59790"/>
                      <a:pt x="13075" y="59151"/>
                    </a:cubicBezTo>
                    <a:cubicBezTo>
                      <a:pt x="13033" y="58967"/>
                      <a:pt x="13193" y="58832"/>
                      <a:pt x="13347" y="58832"/>
                    </a:cubicBezTo>
                    <a:cubicBezTo>
                      <a:pt x="13444" y="58832"/>
                      <a:pt x="13539" y="58886"/>
                      <a:pt x="13579" y="59017"/>
                    </a:cubicBezTo>
                    <a:cubicBezTo>
                      <a:pt x="13747" y="59656"/>
                      <a:pt x="14016" y="60261"/>
                      <a:pt x="14184" y="60933"/>
                    </a:cubicBezTo>
                    <a:cubicBezTo>
                      <a:pt x="14352" y="61538"/>
                      <a:pt x="14520" y="62176"/>
                      <a:pt x="14654" y="62781"/>
                    </a:cubicBezTo>
                    <a:cubicBezTo>
                      <a:pt x="14990" y="64025"/>
                      <a:pt x="15427" y="65335"/>
                      <a:pt x="15360" y="66613"/>
                    </a:cubicBezTo>
                    <a:cubicBezTo>
                      <a:pt x="15360" y="66646"/>
                      <a:pt x="15360" y="66713"/>
                      <a:pt x="15326" y="66747"/>
                    </a:cubicBezTo>
                    <a:lnTo>
                      <a:pt x="68428" y="66747"/>
                    </a:lnTo>
                    <a:cubicBezTo>
                      <a:pt x="68159" y="64394"/>
                      <a:pt x="67890" y="62042"/>
                      <a:pt x="67554" y="59689"/>
                    </a:cubicBezTo>
                    <a:cubicBezTo>
                      <a:pt x="66848" y="54245"/>
                      <a:pt x="65974" y="48834"/>
                      <a:pt x="65235" y="43389"/>
                    </a:cubicBezTo>
                    <a:cubicBezTo>
                      <a:pt x="65201" y="43355"/>
                      <a:pt x="65168" y="43288"/>
                      <a:pt x="65201" y="43221"/>
                    </a:cubicBezTo>
                    <a:cubicBezTo>
                      <a:pt x="65134" y="43187"/>
                      <a:pt x="65067" y="43154"/>
                      <a:pt x="65000" y="43120"/>
                    </a:cubicBezTo>
                    <a:cubicBezTo>
                      <a:pt x="64832" y="43019"/>
                      <a:pt x="64630" y="42919"/>
                      <a:pt x="64462" y="42818"/>
                    </a:cubicBezTo>
                    <a:cubicBezTo>
                      <a:pt x="64126" y="42650"/>
                      <a:pt x="63790" y="42448"/>
                      <a:pt x="63454" y="42280"/>
                    </a:cubicBezTo>
                    <a:cubicBezTo>
                      <a:pt x="63084" y="42078"/>
                      <a:pt x="62748" y="41910"/>
                      <a:pt x="62412" y="41709"/>
                    </a:cubicBezTo>
                    <a:cubicBezTo>
                      <a:pt x="62076" y="41507"/>
                      <a:pt x="61706" y="41339"/>
                      <a:pt x="61437" y="41070"/>
                    </a:cubicBezTo>
                    <a:cubicBezTo>
                      <a:pt x="61377" y="40980"/>
                      <a:pt x="61424" y="40863"/>
                      <a:pt x="61531" y="40863"/>
                    </a:cubicBezTo>
                    <a:cubicBezTo>
                      <a:pt x="61544" y="40863"/>
                      <a:pt x="61557" y="40865"/>
                      <a:pt x="61572" y="40868"/>
                    </a:cubicBezTo>
                    <a:cubicBezTo>
                      <a:pt x="61941" y="40936"/>
                      <a:pt x="62311" y="41171"/>
                      <a:pt x="62647" y="41339"/>
                    </a:cubicBezTo>
                    <a:cubicBezTo>
                      <a:pt x="62983" y="41541"/>
                      <a:pt x="63319" y="41742"/>
                      <a:pt x="63655" y="41910"/>
                    </a:cubicBezTo>
                    <a:cubicBezTo>
                      <a:pt x="63991" y="42112"/>
                      <a:pt x="64361" y="42314"/>
                      <a:pt x="64697" y="42515"/>
                    </a:cubicBezTo>
                    <a:cubicBezTo>
                      <a:pt x="64865" y="42616"/>
                      <a:pt x="65033" y="42717"/>
                      <a:pt x="65201" y="42818"/>
                    </a:cubicBezTo>
                    <a:cubicBezTo>
                      <a:pt x="65268" y="42851"/>
                      <a:pt x="65336" y="42885"/>
                      <a:pt x="65403" y="42952"/>
                    </a:cubicBezTo>
                    <a:cubicBezTo>
                      <a:pt x="65907" y="42246"/>
                      <a:pt x="66512" y="41574"/>
                      <a:pt x="67050" y="40936"/>
                    </a:cubicBezTo>
                    <a:cubicBezTo>
                      <a:pt x="67352" y="40566"/>
                      <a:pt x="67688" y="40196"/>
                      <a:pt x="67991" y="39827"/>
                    </a:cubicBezTo>
                    <a:cubicBezTo>
                      <a:pt x="68159" y="39625"/>
                      <a:pt x="68293" y="39423"/>
                      <a:pt x="68461" y="39255"/>
                    </a:cubicBezTo>
                    <a:cubicBezTo>
                      <a:pt x="68629" y="39087"/>
                      <a:pt x="68764" y="38885"/>
                      <a:pt x="68965" y="38785"/>
                    </a:cubicBezTo>
                    <a:cubicBezTo>
                      <a:pt x="68988" y="38769"/>
                      <a:pt x="69013" y="38763"/>
                      <a:pt x="69036" y="38763"/>
                    </a:cubicBezTo>
                    <a:cubicBezTo>
                      <a:pt x="69118" y="38763"/>
                      <a:pt x="69193" y="38841"/>
                      <a:pt x="69167" y="38919"/>
                    </a:cubicBezTo>
                    <a:cubicBezTo>
                      <a:pt x="69100" y="39154"/>
                      <a:pt x="68898" y="39356"/>
                      <a:pt x="68764" y="39524"/>
                    </a:cubicBezTo>
                    <a:cubicBezTo>
                      <a:pt x="68629" y="39726"/>
                      <a:pt x="68495" y="39894"/>
                      <a:pt x="68327" y="40062"/>
                    </a:cubicBezTo>
                    <a:cubicBezTo>
                      <a:pt x="68024" y="40431"/>
                      <a:pt x="67722" y="40801"/>
                      <a:pt x="67419" y="41171"/>
                    </a:cubicBezTo>
                    <a:cubicBezTo>
                      <a:pt x="66781" y="41910"/>
                      <a:pt x="66176" y="42683"/>
                      <a:pt x="65504" y="43389"/>
                    </a:cubicBezTo>
                    <a:cubicBezTo>
                      <a:pt x="65504" y="43423"/>
                      <a:pt x="65470" y="43423"/>
                      <a:pt x="65470" y="43423"/>
                    </a:cubicBezTo>
                    <a:cubicBezTo>
                      <a:pt x="66041" y="46380"/>
                      <a:pt x="66512" y="49338"/>
                      <a:pt x="66983" y="52329"/>
                    </a:cubicBezTo>
                    <a:cubicBezTo>
                      <a:pt x="67688" y="57101"/>
                      <a:pt x="68327" y="61907"/>
                      <a:pt x="68865" y="66747"/>
                    </a:cubicBezTo>
                    <a:lnTo>
                      <a:pt x="77939" y="66747"/>
                    </a:lnTo>
                    <a:cubicBezTo>
                      <a:pt x="78947" y="63420"/>
                      <a:pt x="79754" y="59756"/>
                      <a:pt x="80426" y="55992"/>
                    </a:cubicBezTo>
                    <a:cubicBezTo>
                      <a:pt x="83787" y="36903"/>
                      <a:pt x="83182" y="14149"/>
                      <a:pt x="82073" y="9075"/>
                    </a:cubicBezTo>
                    <a:cubicBezTo>
                      <a:pt x="81804" y="7966"/>
                      <a:pt x="80930" y="7260"/>
                      <a:pt x="79653" y="6890"/>
                    </a:cubicBezTo>
                    <a:cubicBezTo>
                      <a:pt x="79552" y="9041"/>
                      <a:pt x="79317" y="10453"/>
                      <a:pt x="78947" y="10621"/>
                    </a:cubicBezTo>
                    <a:cubicBezTo>
                      <a:pt x="78611" y="10789"/>
                      <a:pt x="76426" y="10990"/>
                      <a:pt x="73166" y="11158"/>
                    </a:cubicBezTo>
                    <a:cubicBezTo>
                      <a:pt x="73368" y="11864"/>
                      <a:pt x="73603" y="12570"/>
                      <a:pt x="73906" y="13242"/>
                    </a:cubicBezTo>
                    <a:cubicBezTo>
                      <a:pt x="74544" y="14687"/>
                      <a:pt x="75385" y="16065"/>
                      <a:pt x="76460" y="17241"/>
                    </a:cubicBezTo>
                    <a:cubicBezTo>
                      <a:pt x="76998" y="17813"/>
                      <a:pt x="77569" y="18351"/>
                      <a:pt x="78174" y="18855"/>
                    </a:cubicBezTo>
                    <a:cubicBezTo>
                      <a:pt x="78477" y="19090"/>
                      <a:pt x="78813" y="19325"/>
                      <a:pt x="79115" y="19560"/>
                    </a:cubicBezTo>
                    <a:cubicBezTo>
                      <a:pt x="79317" y="19661"/>
                      <a:pt x="79485" y="19796"/>
                      <a:pt x="79653" y="19897"/>
                    </a:cubicBezTo>
                    <a:cubicBezTo>
                      <a:pt x="79821" y="19997"/>
                      <a:pt x="79989" y="20098"/>
                      <a:pt x="80123" y="20233"/>
                    </a:cubicBezTo>
                    <a:cubicBezTo>
                      <a:pt x="80248" y="20357"/>
                      <a:pt x="80142" y="20539"/>
                      <a:pt x="80019" y="20539"/>
                    </a:cubicBezTo>
                    <a:cubicBezTo>
                      <a:pt x="80009" y="20539"/>
                      <a:pt x="79999" y="20538"/>
                      <a:pt x="79989" y="20535"/>
                    </a:cubicBezTo>
                    <a:cubicBezTo>
                      <a:pt x="79754" y="20468"/>
                      <a:pt x="79552" y="20333"/>
                      <a:pt x="79350" y="20233"/>
                    </a:cubicBezTo>
                    <a:cubicBezTo>
                      <a:pt x="79149" y="20098"/>
                      <a:pt x="78981" y="19997"/>
                      <a:pt x="78779" y="19863"/>
                    </a:cubicBezTo>
                    <a:cubicBezTo>
                      <a:pt x="78409" y="19594"/>
                      <a:pt x="78040" y="19325"/>
                      <a:pt x="77670" y="19023"/>
                    </a:cubicBezTo>
                    <a:cubicBezTo>
                      <a:pt x="75284" y="17040"/>
                      <a:pt x="73503" y="14217"/>
                      <a:pt x="72830" y="11192"/>
                    </a:cubicBezTo>
                    <a:cubicBezTo>
                      <a:pt x="69335" y="11394"/>
                      <a:pt x="64664" y="11562"/>
                      <a:pt x="59656" y="11662"/>
                    </a:cubicBezTo>
                    <a:cubicBezTo>
                      <a:pt x="59555" y="11394"/>
                      <a:pt x="59454" y="11158"/>
                      <a:pt x="59387" y="10957"/>
                    </a:cubicBezTo>
                    <a:lnTo>
                      <a:pt x="38718" y="4033"/>
                    </a:lnTo>
                    <a:lnTo>
                      <a:pt x="2672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 name="Google Shape;625;p42"/>
              <p:cNvSpPr/>
              <p:nvPr/>
            </p:nvSpPr>
            <p:spPr>
              <a:xfrm>
                <a:off x="4441511" y="3771959"/>
                <a:ext cx="789094" cy="310406"/>
              </a:xfrm>
              <a:custGeom>
                <a:rect b="b" l="l" r="r" t="t"/>
                <a:pathLst>
                  <a:path extrusionOk="0" h="16167" w="41104">
                    <a:moveTo>
                      <a:pt x="40970" y="1"/>
                    </a:moveTo>
                    <a:lnTo>
                      <a:pt x="40970" y="1"/>
                    </a:lnTo>
                    <a:cubicBezTo>
                      <a:pt x="38550" y="438"/>
                      <a:pt x="33072" y="1076"/>
                      <a:pt x="19023" y="1681"/>
                    </a:cubicBezTo>
                    <a:cubicBezTo>
                      <a:pt x="9411" y="2084"/>
                      <a:pt x="3664" y="5042"/>
                      <a:pt x="1" y="8537"/>
                    </a:cubicBezTo>
                    <a:lnTo>
                      <a:pt x="20670" y="15461"/>
                    </a:lnTo>
                    <a:cubicBezTo>
                      <a:pt x="20737" y="15662"/>
                      <a:pt x="20838" y="15898"/>
                      <a:pt x="20939" y="16166"/>
                    </a:cubicBezTo>
                    <a:cubicBezTo>
                      <a:pt x="25947" y="16066"/>
                      <a:pt x="30618" y="15898"/>
                      <a:pt x="34113" y="15696"/>
                    </a:cubicBezTo>
                    <a:cubicBezTo>
                      <a:pt x="34080" y="15562"/>
                      <a:pt x="34013" y="15427"/>
                      <a:pt x="34013" y="15259"/>
                    </a:cubicBezTo>
                    <a:cubicBezTo>
                      <a:pt x="33972" y="15157"/>
                      <a:pt x="34067" y="15080"/>
                      <a:pt x="34163" y="15080"/>
                    </a:cubicBezTo>
                    <a:cubicBezTo>
                      <a:pt x="34226" y="15080"/>
                      <a:pt x="34289" y="15112"/>
                      <a:pt x="34315" y="15192"/>
                    </a:cubicBezTo>
                    <a:cubicBezTo>
                      <a:pt x="34349" y="15360"/>
                      <a:pt x="34382" y="15494"/>
                      <a:pt x="34449" y="15662"/>
                    </a:cubicBezTo>
                    <a:cubicBezTo>
                      <a:pt x="37709" y="15494"/>
                      <a:pt x="39894" y="15293"/>
                      <a:pt x="40230" y="15125"/>
                    </a:cubicBezTo>
                    <a:cubicBezTo>
                      <a:pt x="40600" y="14957"/>
                      <a:pt x="40835" y="13545"/>
                      <a:pt x="40936" y="11394"/>
                    </a:cubicBezTo>
                    <a:cubicBezTo>
                      <a:pt x="41104" y="8504"/>
                      <a:pt x="41070" y="4303"/>
                      <a:pt x="40970"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 name="Google Shape;626;p42"/>
              <p:cNvSpPr/>
              <p:nvPr/>
            </p:nvSpPr>
            <p:spPr>
              <a:xfrm>
                <a:off x="4181500" y="3695178"/>
                <a:ext cx="1046533" cy="240710"/>
              </a:xfrm>
              <a:custGeom>
                <a:rect b="b" l="l" r="r" t="t"/>
                <a:pathLst>
                  <a:path extrusionOk="0" h="12537" w="54514">
                    <a:moveTo>
                      <a:pt x="54379" y="0"/>
                    </a:moveTo>
                    <a:cubicBezTo>
                      <a:pt x="49598" y="1412"/>
                      <a:pt x="42119" y="1917"/>
                      <a:pt x="33794" y="1917"/>
                    </a:cubicBezTo>
                    <a:cubicBezTo>
                      <a:pt x="27255" y="1917"/>
                      <a:pt x="20194" y="1605"/>
                      <a:pt x="13511" y="1177"/>
                    </a:cubicBezTo>
                    <a:cubicBezTo>
                      <a:pt x="8705" y="840"/>
                      <a:pt x="4101" y="471"/>
                      <a:pt x="1" y="135"/>
                    </a:cubicBezTo>
                    <a:lnTo>
                      <a:pt x="1" y="135"/>
                    </a:lnTo>
                    <a:cubicBezTo>
                      <a:pt x="169" y="3227"/>
                      <a:pt x="370" y="6554"/>
                      <a:pt x="606" y="9512"/>
                    </a:cubicBezTo>
                    <a:cubicBezTo>
                      <a:pt x="1177" y="8839"/>
                      <a:pt x="1547" y="8503"/>
                      <a:pt x="1547" y="8503"/>
                    </a:cubicBezTo>
                    <a:lnTo>
                      <a:pt x="13545" y="12536"/>
                    </a:lnTo>
                    <a:cubicBezTo>
                      <a:pt x="17208" y="9041"/>
                      <a:pt x="22955" y="6083"/>
                      <a:pt x="32567" y="5680"/>
                    </a:cubicBezTo>
                    <a:cubicBezTo>
                      <a:pt x="46616" y="5075"/>
                      <a:pt x="52094" y="4437"/>
                      <a:pt x="54514" y="4000"/>
                    </a:cubicBezTo>
                    <a:cubicBezTo>
                      <a:pt x="54480" y="2655"/>
                      <a:pt x="54446" y="1345"/>
                      <a:pt x="54379"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 name="Google Shape;627;p42"/>
              <p:cNvSpPr/>
              <p:nvPr/>
            </p:nvSpPr>
            <p:spPr>
              <a:xfrm>
                <a:off x="5221563" y="2369764"/>
                <a:ext cx="308427" cy="727891"/>
              </a:xfrm>
              <a:custGeom>
                <a:rect b="b" l="l" r="r" t="t"/>
                <a:pathLst>
                  <a:path extrusionOk="0" h="37911" w="16066">
                    <a:moveTo>
                      <a:pt x="0" y="0"/>
                    </a:moveTo>
                    <a:lnTo>
                      <a:pt x="0" y="0"/>
                    </a:lnTo>
                    <a:cubicBezTo>
                      <a:pt x="3731" y="11797"/>
                      <a:pt x="5714" y="25778"/>
                      <a:pt x="6487" y="37911"/>
                    </a:cubicBezTo>
                    <a:cubicBezTo>
                      <a:pt x="9243" y="37238"/>
                      <a:pt x="12234" y="36331"/>
                      <a:pt x="15360" y="35188"/>
                    </a:cubicBezTo>
                    <a:cubicBezTo>
                      <a:pt x="15595" y="35088"/>
                      <a:pt x="15830" y="35020"/>
                      <a:pt x="16065" y="34919"/>
                    </a:cubicBezTo>
                    <a:cubicBezTo>
                      <a:pt x="13578" y="25509"/>
                      <a:pt x="7361" y="9007"/>
                      <a:pt x="0"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 name="Google Shape;628;p42"/>
              <p:cNvSpPr/>
              <p:nvPr/>
            </p:nvSpPr>
            <p:spPr>
              <a:xfrm>
                <a:off x="3646638" y="1817399"/>
                <a:ext cx="2004008" cy="1914605"/>
              </a:xfrm>
              <a:custGeom>
                <a:rect b="b" l="l" r="r" t="t"/>
                <a:pathLst>
                  <a:path extrusionOk="0" h="99719" w="104389">
                    <a:moveTo>
                      <a:pt x="33886" y="15386"/>
                    </a:moveTo>
                    <a:cubicBezTo>
                      <a:pt x="34138" y="15386"/>
                      <a:pt x="34363" y="15668"/>
                      <a:pt x="34180" y="15931"/>
                    </a:cubicBezTo>
                    <a:cubicBezTo>
                      <a:pt x="33642" y="16737"/>
                      <a:pt x="33004" y="17443"/>
                      <a:pt x="32365" y="18216"/>
                    </a:cubicBezTo>
                    <a:cubicBezTo>
                      <a:pt x="31794" y="18922"/>
                      <a:pt x="31222" y="19661"/>
                      <a:pt x="30651" y="20434"/>
                    </a:cubicBezTo>
                    <a:cubicBezTo>
                      <a:pt x="29542" y="21947"/>
                      <a:pt x="28500" y="23493"/>
                      <a:pt x="27525" y="25106"/>
                    </a:cubicBezTo>
                    <a:cubicBezTo>
                      <a:pt x="23929" y="31021"/>
                      <a:pt x="21308" y="37507"/>
                      <a:pt x="19258" y="44128"/>
                    </a:cubicBezTo>
                    <a:cubicBezTo>
                      <a:pt x="17006" y="51320"/>
                      <a:pt x="15393" y="58714"/>
                      <a:pt x="13780" y="66108"/>
                    </a:cubicBezTo>
                    <a:cubicBezTo>
                      <a:pt x="13726" y="66351"/>
                      <a:pt x="13455" y="66507"/>
                      <a:pt x="13194" y="66507"/>
                    </a:cubicBezTo>
                    <a:cubicBezTo>
                      <a:pt x="13130" y="66507"/>
                      <a:pt x="13066" y="66498"/>
                      <a:pt x="13007" y="66478"/>
                    </a:cubicBezTo>
                    <a:cubicBezTo>
                      <a:pt x="12671" y="66344"/>
                      <a:pt x="12570" y="66007"/>
                      <a:pt x="12637" y="65705"/>
                    </a:cubicBezTo>
                    <a:cubicBezTo>
                      <a:pt x="13544" y="61538"/>
                      <a:pt x="14452" y="57370"/>
                      <a:pt x="15460" y="53203"/>
                    </a:cubicBezTo>
                    <a:cubicBezTo>
                      <a:pt x="17241" y="46145"/>
                      <a:pt x="19359" y="39121"/>
                      <a:pt x="22417" y="32466"/>
                    </a:cubicBezTo>
                    <a:cubicBezTo>
                      <a:pt x="23829" y="29374"/>
                      <a:pt x="25475" y="26316"/>
                      <a:pt x="27324" y="23459"/>
                    </a:cubicBezTo>
                    <a:cubicBezTo>
                      <a:pt x="28231" y="22047"/>
                      <a:pt x="29206" y="20636"/>
                      <a:pt x="30248" y="19325"/>
                    </a:cubicBezTo>
                    <a:cubicBezTo>
                      <a:pt x="30752" y="18653"/>
                      <a:pt x="31323" y="17981"/>
                      <a:pt x="31861" y="17309"/>
                    </a:cubicBezTo>
                    <a:cubicBezTo>
                      <a:pt x="32432" y="16670"/>
                      <a:pt x="33004" y="15998"/>
                      <a:pt x="33676" y="15460"/>
                    </a:cubicBezTo>
                    <a:cubicBezTo>
                      <a:pt x="33742" y="15408"/>
                      <a:pt x="33815" y="15386"/>
                      <a:pt x="33886" y="15386"/>
                    </a:cubicBezTo>
                    <a:close/>
                    <a:moveTo>
                      <a:pt x="35548" y="17542"/>
                    </a:moveTo>
                    <a:cubicBezTo>
                      <a:pt x="35927" y="17542"/>
                      <a:pt x="36226" y="17973"/>
                      <a:pt x="35995" y="18384"/>
                    </a:cubicBezTo>
                    <a:cubicBezTo>
                      <a:pt x="35558" y="19224"/>
                      <a:pt x="34886" y="19930"/>
                      <a:pt x="34314" y="20669"/>
                    </a:cubicBezTo>
                    <a:cubicBezTo>
                      <a:pt x="33743" y="21375"/>
                      <a:pt x="33205" y="22115"/>
                      <a:pt x="32668" y="22854"/>
                    </a:cubicBezTo>
                    <a:cubicBezTo>
                      <a:pt x="31626" y="24366"/>
                      <a:pt x="30651" y="25912"/>
                      <a:pt x="29710" y="27458"/>
                    </a:cubicBezTo>
                    <a:cubicBezTo>
                      <a:pt x="26349" y="33239"/>
                      <a:pt x="23795" y="39457"/>
                      <a:pt x="21711" y="45775"/>
                    </a:cubicBezTo>
                    <a:cubicBezTo>
                      <a:pt x="20602" y="49237"/>
                      <a:pt x="19628" y="52698"/>
                      <a:pt x="18720" y="56227"/>
                    </a:cubicBezTo>
                    <a:cubicBezTo>
                      <a:pt x="18283" y="57941"/>
                      <a:pt x="17846" y="59689"/>
                      <a:pt x="17409" y="61437"/>
                    </a:cubicBezTo>
                    <a:cubicBezTo>
                      <a:pt x="17006" y="63218"/>
                      <a:pt x="16670" y="65033"/>
                      <a:pt x="16065" y="66713"/>
                    </a:cubicBezTo>
                    <a:cubicBezTo>
                      <a:pt x="16009" y="66882"/>
                      <a:pt x="15870" y="66957"/>
                      <a:pt x="15730" y="66957"/>
                    </a:cubicBezTo>
                    <a:cubicBezTo>
                      <a:pt x="15536" y="66957"/>
                      <a:pt x="15340" y="66813"/>
                      <a:pt x="15359" y="66579"/>
                    </a:cubicBezTo>
                    <a:cubicBezTo>
                      <a:pt x="15426" y="65537"/>
                      <a:pt x="15662" y="64529"/>
                      <a:pt x="15897" y="63487"/>
                    </a:cubicBezTo>
                    <a:cubicBezTo>
                      <a:pt x="16099" y="62512"/>
                      <a:pt x="16334" y="61538"/>
                      <a:pt x="16536" y="60563"/>
                    </a:cubicBezTo>
                    <a:cubicBezTo>
                      <a:pt x="16972" y="58546"/>
                      <a:pt x="17443" y="56563"/>
                      <a:pt x="17947" y="54547"/>
                    </a:cubicBezTo>
                    <a:cubicBezTo>
                      <a:pt x="19695" y="47724"/>
                      <a:pt x="21778" y="40935"/>
                      <a:pt x="24669" y="34516"/>
                    </a:cubicBezTo>
                    <a:cubicBezTo>
                      <a:pt x="26013" y="31458"/>
                      <a:pt x="27559" y="28500"/>
                      <a:pt x="29307" y="25677"/>
                    </a:cubicBezTo>
                    <a:cubicBezTo>
                      <a:pt x="30147" y="24266"/>
                      <a:pt x="31054" y="22921"/>
                      <a:pt x="31995" y="21577"/>
                    </a:cubicBezTo>
                    <a:cubicBezTo>
                      <a:pt x="32500" y="20905"/>
                      <a:pt x="33004" y="20232"/>
                      <a:pt x="33508" y="19560"/>
                    </a:cubicBezTo>
                    <a:cubicBezTo>
                      <a:pt x="34046" y="18922"/>
                      <a:pt x="34516" y="18216"/>
                      <a:pt x="35188" y="17678"/>
                    </a:cubicBezTo>
                    <a:cubicBezTo>
                      <a:pt x="35307" y="17583"/>
                      <a:pt x="35431" y="17542"/>
                      <a:pt x="35548" y="17542"/>
                    </a:cubicBezTo>
                    <a:close/>
                    <a:moveTo>
                      <a:pt x="47590" y="0"/>
                    </a:moveTo>
                    <a:cubicBezTo>
                      <a:pt x="43288" y="840"/>
                      <a:pt x="31962" y="4168"/>
                      <a:pt x="25240" y="17040"/>
                    </a:cubicBezTo>
                    <a:cubicBezTo>
                      <a:pt x="11998" y="31323"/>
                      <a:pt x="0" y="60798"/>
                      <a:pt x="0" y="60798"/>
                    </a:cubicBezTo>
                    <a:cubicBezTo>
                      <a:pt x="975" y="61369"/>
                      <a:pt x="1949" y="61874"/>
                      <a:pt x="2924" y="62378"/>
                    </a:cubicBezTo>
                    <a:cubicBezTo>
                      <a:pt x="14351" y="68192"/>
                      <a:pt x="23829" y="70041"/>
                      <a:pt x="30449" y="70343"/>
                    </a:cubicBezTo>
                    <a:cubicBezTo>
                      <a:pt x="31070" y="70368"/>
                      <a:pt x="31667" y="70380"/>
                      <a:pt x="32237" y="70380"/>
                    </a:cubicBezTo>
                    <a:cubicBezTo>
                      <a:pt x="36979" y="70380"/>
                      <a:pt x="39964" y="69572"/>
                      <a:pt x="40834" y="69032"/>
                    </a:cubicBezTo>
                    <a:cubicBezTo>
                      <a:pt x="41708" y="68495"/>
                      <a:pt x="44128" y="59655"/>
                      <a:pt x="45809" y="48934"/>
                    </a:cubicBezTo>
                    <a:cubicBezTo>
                      <a:pt x="46817" y="57706"/>
                      <a:pt x="47758" y="67318"/>
                      <a:pt x="47489" y="69839"/>
                    </a:cubicBezTo>
                    <a:cubicBezTo>
                      <a:pt x="47346" y="71239"/>
                      <a:pt x="45749" y="71535"/>
                      <a:pt x="43550" y="71535"/>
                    </a:cubicBezTo>
                    <a:cubicBezTo>
                      <a:pt x="41937" y="71535"/>
                      <a:pt x="40001" y="71376"/>
                      <a:pt x="38077" y="71376"/>
                    </a:cubicBezTo>
                    <a:cubicBezTo>
                      <a:pt x="33371" y="71376"/>
                      <a:pt x="28745" y="72330"/>
                      <a:pt x="29139" y="78913"/>
                    </a:cubicBezTo>
                    <a:cubicBezTo>
                      <a:pt x="29576" y="86072"/>
                      <a:pt x="35894" y="93567"/>
                      <a:pt x="41372" y="98978"/>
                    </a:cubicBezTo>
                    <a:cubicBezTo>
                      <a:pt x="48055" y="99406"/>
                      <a:pt x="55116" y="99718"/>
                      <a:pt x="61655" y="99718"/>
                    </a:cubicBezTo>
                    <a:cubicBezTo>
                      <a:pt x="69980" y="99718"/>
                      <a:pt x="77459" y="99213"/>
                      <a:pt x="82240" y="97801"/>
                    </a:cubicBezTo>
                    <a:cubicBezTo>
                      <a:pt x="84223" y="97230"/>
                      <a:pt x="85735" y="96491"/>
                      <a:pt x="86676" y="95583"/>
                    </a:cubicBezTo>
                    <a:cubicBezTo>
                      <a:pt x="87113" y="95146"/>
                      <a:pt x="87416" y="94676"/>
                      <a:pt x="87584" y="94172"/>
                    </a:cubicBezTo>
                    <a:cubicBezTo>
                      <a:pt x="88794" y="90508"/>
                      <a:pt x="89331" y="79686"/>
                      <a:pt x="88525" y="66680"/>
                    </a:cubicBezTo>
                    <a:cubicBezTo>
                      <a:pt x="87752" y="54547"/>
                      <a:pt x="85769" y="40566"/>
                      <a:pt x="82038" y="28769"/>
                    </a:cubicBezTo>
                    <a:lnTo>
                      <a:pt x="82038" y="28769"/>
                    </a:lnTo>
                    <a:cubicBezTo>
                      <a:pt x="89399" y="37776"/>
                      <a:pt x="95616" y="54278"/>
                      <a:pt x="98103" y="63688"/>
                    </a:cubicBezTo>
                    <a:cubicBezTo>
                      <a:pt x="100120" y="62915"/>
                      <a:pt x="102237" y="62042"/>
                      <a:pt x="104388" y="61000"/>
                    </a:cubicBezTo>
                    <a:cubicBezTo>
                      <a:pt x="104388" y="61000"/>
                      <a:pt x="86844" y="7831"/>
                      <a:pt x="69805" y="7192"/>
                    </a:cubicBezTo>
                    <a:cubicBezTo>
                      <a:pt x="68091" y="5714"/>
                      <a:pt x="66209" y="4571"/>
                      <a:pt x="64192" y="3798"/>
                    </a:cubicBezTo>
                    <a:cubicBezTo>
                      <a:pt x="63655" y="4974"/>
                      <a:pt x="63117" y="5915"/>
                      <a:pt x="62613" y="6554"/>
                    </a:cubicBezTo>
                    <a:cubicBezTo>
                      <a:pt x="62915" y="10284"/>
                      <a:pt x="63083" y="13880"/>
                      <a:pt x="62781" y="15527"/>
                    </a:cubicBezTo>
                    <a:cubicBezTo>
                      <a:pt x="62696" y="15937"/>
                      <a:pt x="62463" y="16121"/>
                      <a:pt x="62114" y="16121"/>
                    </a:cubicBezTo>
                    <a:cubicBezTo>
                      <a:pt x="59140" y="16121"/>
                      <a:pt x="47730" y="2804"/>
                      <a:pt x="47489" y="2353"/>
                    </a:cubicBezTo>
                    <a:cubicBezTo>
                      <a:pt x="47422" y="2185"/>
                      <a:pt x="47489" y="1277"/>
                      <a:pt x="47590"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 name="Google Shape;629;p42"/>
              <p:cNvSpPr/>
              <p:nvPr/>
            </p:nvSpPr>
            <p:spPr>
              <a:xfrm>
                <a:off x="3642760" y="1128062"/>
                <a:ext cx="1381395" cy="827750"/>
              </a:xfrm>
              <a:custGeom>
                <a:rect b="b" l="l" r="r" t="t"/>
                <a:pathLst>
                  <a:path extrusionOk="0" h="43112" w="71957">
                    <a:moveTo>
                      <a:pt x="62771" y="12073"/>
                    </a:moveTo>
                    <a:cubicBezTo>
                      <a:pt x="62774" y="12074"/>
                      <a:pt x="62777" y="12075"/>
                      <a:pt x="62781" y="12075"/>
                    </a:cubicBezTo>
                    <a:cubicBezTo>
                      <a:pt x="62778" y="12074"/>
                      <a:pt x="62775" y="12074"/>
                      <a:pt x="62771" y="12073"/>
                    </a:cubicBezTo>
                    <a:close/>
                    <a:moveTo>
                      <a:pt x="66579" y="13016"/>
                    </a:moveTo>
                    <a:cubicBezTo>
                      <a:pt x="66584" y="13017"/>
                      <a:pt x="66590" y="13019"/>
                      <a:pt x="66595" y="13021"/>
                    </a:cubicBezTo>
                    <a:lnTo>
                      <a:pt x="66595" y="13021"/>
                    </a:lnTo>
                    <a:lnTo>
                      <a:pt x="66579" y="13016"/>
                    </a:lnTo>
                    <a:close/>
                    <a:moveTo>
                      <a:pt x="36701" y="35533"/>
                    </a:moveTo>
                    <a:cubicBezTo>
                      <a:pt x="36735" y="35533"/>
                      <a:pt x="36802" y="35533"/>
                      <a:pt x="36802" y="35601"/>
                    </a:cubicBezTo>
                    <a:cubicBezTo>
                      <a:pt x="36835" y="35634"/>
                      <a:pt x="36802" y="35701"/>
                      <a:pt x="36768" y="35701"/>
                    </a:cubicBezTo>
                    <a:cubicBezTo>
                      <a:pt x="36365" y="35903"/>
                      <a:pt x="35928" y="36071"/>
                      <a:pt x="35558" y="36306"/>
                    </a:cubicBezTo>
                    <a:cubicBezTo>
                      <a:pt x="35539" y="36316"/>
                      <a:pt x="35519" y="36320"/>
                      <a:pt x="35500" y="36320"/>
                    </a:cubicBezTo>
                    <a:cubicBezTo>
                      <a:pt x="35455" y="36320"/>
                      <a:pt x="35414" y="36297"/>
                      <a:pt x="35390" y="36273"/>
                    </a:cubicBezTo>
                    <a:cubicBezTo>
                      <a:pt x="35323" y="36206"/>
                      <a:pt x="35357" y="36138"/>
                      <a:pt x="35424" y="36105"/>
                    </a:cubicBezTo>
                    <a:cubicBezTo>
                      <a:pt x="35794" y="35836"/>
                      <a:pt x="36230" y="35601"/>
                      <a:pt x="36701" y="35533"/>
                    </a:cubicBezTo>
                    <a:close/>
                    <a:moveTo>
                      <a:pt x="66594" y="29560"/>
                    </a:moveTo>
                    <a:cubicBezTo>
                      <a:pt x="66646" y="29560"/>
                      <a:pt x="66700" y="29604"/>
                      <a:pt x="66680" y="29685"/>
                    </a:cubicBezTo>
                    <a:cubicBezTo>
                      <a:pt x="66310" y="30895"/>
                      <a:pt x="65840" y="32072"/>
                      <a:pt x="65369" y="33214"/>
                    </a:cubicBezTo>
                    <a:cubicBezTo>
                      <a:pt x="65134" y="33786"/>
                      <a:pt x="64898" y="34357"/>
                      <a:pt x="64630" y="34928"/>
                    </a:cubicBezTo>
                    <a:cubicBezTo>
                      <a:pt x="64529" y="35197"/>
                      <a:pt x="64394" y="35500"/>
                      <a:pt x="64260" y="35769"/>
                    </a:cubicBezTo>
                    <a:cubicBezTo>
                      <a:pt x="64125" y="36071"/>
                      <a:pt x="63991" y="36340"/>
                      <a:pt x="63789" y="36609"/>
                    </a:cubicBezTo>
                    <a:cubicBezTo>
                      <a:pt x="63774" y="36624"/>
                      <a:pt x="63756" y="36631"/>
                      <a:pt x="63739" y="36631"/>
                    </a:cubicBezTo>
                    <a:cubicBezTo>
                      <a:pt x="63681" y="36631"/>
                      <a:pt x="63621" y="36560"/>
                      <a:pt x="63621" y="36508"/>
                    </a:cubicBezTo>
                    <a:cubicBezTo>
                      <a:pt x="63689" y="36206"/>
                      <a:pt x="63823" y="35937"/>
                      <a:pt x="63957" y="35668"/>
                    </a:cubicBezTo>
                    <a:cubicBezTo>
                      <a:pt x="64092" y="35399"/>
                      <a:pt x="64226" y="35096"/>
                      <a:pt x="64361" y="34828"/>
                    </a:cubicBezTo>
                    <a:cubicBezTo>
                      <a:pt x="64596" y="34256"/>
                      <a:pt x="64865" y="33685"/>
                      <a:pt x="65100" y="33080"/>
                    </a:cubicBezTo>
                    <a:cubicBezTo>
                      <a:pt x="65571" y="31937"/>
                      <a:pt x="66041" y="30761"/>
                      <a:pt x="66512" y="29618"/>
                    </a:cubicBezTo>
                    <a:cubicBezTo>
                      <a:pt x="66525" y="29578"/>
                      <a:pt x="66559" y="29560"/>
                      <a:pt x="66594" y="29560"/>
                    </a:cubicBezTo>
                    <a:close/>
                    <a:moveTo>
                      <a:pt x="22921" y="37852"/>
                    </a:moveTo>
                    <a:cubicBezTo>
                      <a:pt x="23123" y="37852"/>
                      <a:pt x="23325" y="37886"/>
                      <a:pt x="23526" y="37886"/>
                    </a:cubicBezTo>
                    <a:cubicBezTo>
                      <a:pt x="23694" y="37920"/>
                      <a:pt x="23930" y="37886"/>
                      <a:pt x="24064" y="37987"/>
                    </a:cubicBezTo>
                    <a:cubicBezTo>
                      <a:pt x="24098" y="38020"/>
                      <a:pt x="24098" y="38054"/>
                      <a:pt x="24064" y="38088"/>
                    </a:cubicBezTo>
                    <a:cubicBezTo>
                      <a:pt x="23984" y="38148"/>
                      <a:pt x="23867" y="38160"/>
                      <a:pt x="23750" y="38160"/>
                    </a:cubicBezTo>
                    <a:cubicBezTo>
                      <a:pt x="23672" y="38160"/>
                      <a:pt x="23594" y="38155"/>
                      <a:pt x="23526" y="38155"/>
                    </a:cubicBezTo>
                    <a:lnTo>
                      <a:pt x="22921" y="38155"/>
                    </a:lnTo>
                    <a:cubicBezTo>
                      <a:pt x="22552" y="38121"/>
                      <a:pt x="22148" y="38088"/>
                      <a:pt x="21745" y="38054"/>
                    </a:cubicBezTo>
                    <a:cubicBezTo>
                      <a:pt x="21644" y="38054"/>
                      <a:pt x="21644" y="37886"/>
                      <a:pt x="21745" y="37886"/>
                    </a:cubicBezTo>
                    <a:cubicBezTo>
                      <a:pt x="22148" y="37852"/>
                      <a:pt x="22552" y="37852"/>
                      <a:pt x="22921" y="37852"/>
                    </a:cubicBezTo>
                    <a:close/>
                    <a:moveTo>
                      <a:pt x="7354" y="32894"/>
                    </a:moveTo>
                    <a:cubicBezTo>
                      <a:pt x="7367" y="32894"/>
                      <a:pt x="7382" y="32899"/>
                      <a:pt x="7394" y="32912"/>
                    </a:cubicBezTo>
                    <a:cubicBezTo>
                      <a:pt x="8235" y="33517"/>
                      <a:pt x="9075" y="34055"/>
                      <a:pt x="9949" y="34559"/>
                    </a:cubicBezTo>
                    <a:cubicBezTo>
                      <a:pt x="11528" y="35466"/>
                      <a:pt x="13141" y="36239"/>
                      <a:pt x="14855" y="36810"/>
                    </a:cubicBezTo>
                    <a:cubicBezTo>
                      <a:pt x="15696" y="37113"/>
                      <a:pt x="16569" y="37348"/>
                      <a:pt x="17443" y="37550"/>
                    </a:cubicBezTo>
                    <a:cubicBezTo>
                      <a:pt x="17880" y="37651"/>
                      <a:pt x="18317" y="37752"/>
                      <a:pt x="18754" y="37819"/>
                    </a:cubicBezTo>
                    <a:cubicBezTo>
                      <a:pt x="19225" y="37920"/>
                      <a:pt x="19661" y="37987"/>
                      <a:pt x="20098" y="38088"/>
                    </a:cubicBezTo>
                    <a:cubicBezTo>
                      <a:pt x="20233" y="38121"/>
                      <a:pt x="20199" y="38323"/>
                      <a:pt x="20098" y="38323"/>
                    </a:cubicBezTo>
                    <a:cubicBezTo>
                      <a:pt x="19561" y="38323"/>
                      <a:pt x="19057" y="38256"/>
                      <a:pt x="18552" y="38155"/>
                    </a:cubicBezTo>
                    <a:cubicBezTo>
                      <a:pt x="18048" y="38054"/>
                      <a:pt x="17544" y="37953"/>
                      <a:pt x="17040" y="37819"/>
                    </a:cubicBezTo>
                    <a:cubicBezTo>
                      <a:pt x="15259" y="37415"/>
                      <a:pt x="13545" y="36777"/>
                      <a:pt x="11898" y="35970"/>
                    </a:cubicBezTo>
                    <a:cubicBezTo>
                      <a:pt x="11091" y="35601"/>
                      <a:pt x="10285" y="35164"/>
                      <a:pt x="9512" y="34660"/>
                    </a:cubicBezTo>
                    <a:cubicBezTo>
                      <a:pt x="8739" y="34189"/>
                      <a:pt x="7999" y="33618"/>
                      <a:pt x="7294" y="33046"/>
                    </a:cubicBezTo>
                    <a:cubicBezTo>
                      <a:pt x="7239" y="32992"/>
                      <a:pt x="7295" y="32894"/>
                      <a:pt x="7354" y="32894"/>
                    </a:cubicBezTo>
                    <a:close/>
                    <a:moveTo>
                      <a:pt x="32800" y="37242"/>
                    </a:moveTo>
                    <a:cubicBezTo>
                      <a:pt x="32883" y="37242"/>
                      <a:pt x="32930" y="37355"/>
                      <a:pt x="32870" y="37415"/>
                    </a:cubicBezTo>
                    <a:cubicBezTo>
                      <a:pt x="32567" y="37684"/>
                      <a:pt x="32197" y="37886"/>
                      <a:pt x="31861" y="38088"/>
                    </a:cubicBezTo>
                    <a:cubicBezTo>
                      <a:pt x="31492" y="38256"/>
                      <a:pt x="31156" y="38424"/>
                      <a:pt x="30786" y="38592"/>
                    </a:cubicBezTo>
                    <a:cubicBezTo>
                      <a:pt x="28483" y="39669"/>
                      <a:pt x="25967" y="40266"/>
                      <a:pt x="23427" y="40266"/>
                    </a:cubicBezTo>
                    <a:cubicBezTo>
                      <a:pt x="23113" y="40266"/>
                      <a:pt x="22799" y="40257"/>
                      <a:pt x="22485" y="40239"/>
                    </a:cubicBezTo>
                    <a:cubicBezTo>
                      <a:pt x="22384" y="40239"/>
                      <a:pt x="22384" y="40071"/>
                      <a:pt x="22485" y="40071"/>
                    </a:cubicBezTo>
                    <a:cubicBezTo>
                      <a:pt x="23291" y="40071"/>
                      <a:pt x="24064" y="40037"/>
                      <a:pt x="24871" y="39936"/>
                    </a:cubicBezTo>
                    <a:cubicBezTo>
                      <a:pt x="26249" y="39768"/>
                      <a:pt x="27627" y="39466"/>
                      <a:pt x="28971" y="38995"/>
                    </a:cubicBezTo>
                    <a:cubicBezTo>
                      <a:pt x="29643" y="38793"/>
                      <a:pt x="30282" y="38525"/>
                      <a:pt x="30920" y="38222"/>
                    </a:cubicBezTo>
                    <a:cubicBezTo>
                      <a:pt x="31223" y="38054"/>
                      <a:pt x="31525" y="37886"/>
                      <a:pt x="31828" y="37718"/>
                    </a:cubicBezTo>
                    <a:cubicBezTo>
                      <a:pt x="32130" y="37550"/>
                      <a:pt x="32433" y="37382"/>
                      <a:pt x="32769" y="37247"/>
                    </a:cubicBezTo>
                    <a:cubicBezTo>
                      <a:pt x="32780" y="37244"/>
                      <a:pt x="32790" y="37242"/>
                      <a:pt x="32800" y="37242"/>
                    </a:cubicBezTo>
                    <a:close/>
                    <a:moveTo>
                      <a:pt x="56974" y="0"/>
                    </a:moveTo>
                    <a:cubicBezTo>
                      <a:pt x="52717" y="0"/>
                      <a:pt x="48226" y="1245"/>
                      <a:pt x="45742" y="5353"/>
                    </a:cubicBezTo>
                    <a:cubicBezTo>
                      <a:pt x="44498" y="6193"/>
                      <a:pt x="43389" y="7336"/>
                      <a:pt x="42448" y="8546"/>
                    </a:cubicBezTo>
                    <a:cubicBezTo>
                      <a:pt x="41574" y="9621"/>
                      <a:pt x="40835" y="10797"/>
                      <a:pt x="40095" y="11974"/>
                    </a:cubicBezTo>
                    <a:cubicBezTo>
                      <a:pt x="39977" y="12140"/>
                      <a:pt x="40143" y="12306"/>
                      <a:pt x="40299" y="12306"/>
                    </a:cubicBezTo>
                    <a:cubicBezTo>
                      <a:pt x="40363" y="12306"/>
                      <a:pt x="40426" y="12278"/>
                      <a:pt x="40465" y="12209"/>
                    </a:cubicBezTo>
                    <a:cubicBezTo>
                      <a:pt x="41238" y="10999"/>
                      <a:pt x="42045" y="9823"/>
                      <a:pt x="42952" y="8714"/>
                    </a:cubicBezTo>
                    <a:lnTo>
                      <a:pt x="42952" y="8714"/>
                    </a:lnTo>
                    <a:cubicBezTo>
                      <a:pt x="42750" y="8983"/>
                      <a:pt x="42582" y="9285"/>
                      <a:pt x="42414" y="9554"/>
                    </a:cubicBezTo>
                    <a:cubicBezTo>
                      <a:pt x="41003" y="11806"/>
                      <a:pt x="39692" y="14192"/>
                      <a:pt x="37440" y="15738"/>
                    </a:cubicBezTo>
                    <a:cubicBezTo>
                      <a:pt x="34987" y="17452"/>
                      <a:pt x="31895" y="18090"/>
                      <a:pt x="28937" y="18124"/>
                    </a:cubicBezTo>
                    <a:cubicBezTo>
                      <a:pt x="25274" y="18124"/>
                      <a:pt x="21644" y="17317"/>
                      <a:pt x="18015" y="16881"/>
                    </a:cubicBezTo>
                    <a:cubicBezTo>
                      <a:pt x="16524" y="16689"/>
                      <a:pt x="15002" y="16549"/>
                      <a:pt x="13484" y="16549"/>
                    </a:cubicBezTo>
                    <a:cubicBezTo>
                      <a:pt x="11544" y="16549"/>
                      <a:pt x="9612" y="16777"/>
                      <a:pt x="7764" y="17418"/>
                    </a:cubicBezTo>
                    <a:cubicBezTo>
                      <a:pt x="5210" y="18259"/>
                      <a:pt x="2857" y="19973"/>
                      <a:pt x="1513" y="22325"/>
                    </a:cubicBezTo>
                    <a:cubicBezTo>
                      <a:pt x="1" y="24947"/>
                      <a:pt x="202" y="28106"/>
                      <a:pt x="1479" y="30795"/>
                    </a:cubicBezTo>
                    <a:cubicBezTo>
                      <a:pt x="2891" y="33685"/>
                      <a:pt x="5411" y="35836"/>
                      <a:pt x="8033" y="37583"/>
                    </a:cubicBezTo>
                    <a:cubicBezTo>
                      <a:pt x="12729" y="40773"/>
                      <a:pt x="18226" y="43111"/>
                      <a:pt x="23941" y="43111"/>
                    </a:cubicBezTo>
                    <a:cubicBezTo>
                      <a:pt x="24851" y="43111"/>
                      <a:pt x="25767" y="43052"/>
                      <a:pt x="26686" y="42927"/>
                    </a:cubicBezTo>
                    <a:cubicBezTo>
                      <a:pt x="28332" y="42692"/>
                      <a:pt x="29946" y="42255"/>
                      <a:pt x="31458" y="41583"/>
                    </a:cubicBezTo>
                    <a:cubicBezTo>
                      <a:pt x="33004" y="40944"/>
                      <a:pt x="34416" y="40071"/>
                      <a:pt x="35827" y="39163"/>
                    </a:cubicBezTo>
                    <a:cubicBezTo>
                      <a:pt x="38617" y="37415"/>
                      <a:pt x="41406" y="35500"/>
                      <a:pt x="44733" y="34861"/>
                    </a:cubicBezTo>
                    <a:cubicBezTo>
                      <a:pt x="45358" y="34740"/>
                      <a:pt x="45996" y="34680"/>
                      <a:pt x="46631" y="34680"/>
                    </a:cubicBezTo>
                    <a:cubicBezTo>
                      <a:pt x="47054" y="34680"/>
                      <a:pt x="47476" y="34707"/>
                      <a:pt x="47893" y="34760"/>
                    </a:cubicBezTo>
                    <a:cubicBezTo>
                      <a:pt x="47960" y="34088"/>
                      <a:pt x="48027" y="33349"/>
                      <a:pt x="48128" y="32609"/>
                    </a:cubicBezTo>
                    <a:cubicBezTo>
                      <a:pt x="48229" y="31568"/>
                      <a:pt x="48363" y="30492"/>
                      <a:pt x="48464" y="29551"/>
                    </a:cubicBezTo>
                    <a:cubicBezTo>
                      <a:pt x="46683" y="28274"/>
                      <a:pt x="45271" y="26661"/>
                      <a:pt x="44969" y="24812"/>
                    </a:cubicBezTo>
                    <a:cubicBezTo>
                      <a:pt x="44733" y="23367"/>
                      <a:pt x="44633" y="21451"/>
                      <a:pt x="44633" y="19468"/>
                    </a:cubicBezTo>
                    <a:cubicBezTo>
                      <a:pt x="44599" y="17183"/>
                      <a:pt x="44666" y="14797"/>
                      <a:pt x="44767" y="12982"/>
                    </a:cubicBezTo>
                    <a:lnTo>
                      <a:pt x="48229" y="12377"/>
                    </a:lnTo>
                    <a:lnTo>
                      <a:pt x="48229" y="12276"/>
                    </a:lnTo>
                    <a:cubicBezTo>
                      <a:pt x="48215" y="12290"/>
                      <a:pt x="48195" y="12298"/>
                      <a:pt x="48174" y="12298"/>
                    </a:cubicBezTo>
                    <a:cubicBezTo>
                      <a:pt x="48145" y="12298"/>
                      <a:pt x="48114" y="12282"/>
                      <a:pt x="48094" y="12243"/>
                    </a:cubicBezTo>
                    <a:cubicBezTo>
                      <a:pt x="48027" y="12108"/>
                      <a:pt x="48061" y="11974"/>
                      <a:pt x="48061" y="11839"/>
                    </a:cubicBezTo>
                    <a:cubicBezTo>
                      <a:pt x="48061" y="11671"/>
                      <a:pt x="48061" y="11503"/>
                      <a:pt x="48061" y="11335"/>
                    </a:cubicBezTo>
                    <a:cubicBezTo>
                      <a:pt x="48094" y="11033"/>
                      <a:pt x="48128" y="10697"/>
                      <a:pt x="48161" y="10394"/>
                    </a:cubicBezTo>
                    <a:cubicBezTo>
                      <a:pt x="48229" y="9756"/>
                      <a:pt x="48329" y="9151"/>
                      <a:pt x="48464" y="8512"/>
                    </a:cubicBezTo>
                    <a:cubicBezTo>
                      <a:pt x="48491" y="8430"/>
                      <a:pt x="48563" y="8393"/>
                      <a:pt x="48634" y="8393"/>
                    </a:cubicBezTo>
                    <a:cubicBezTo>
                      <a:pt x="48738" y="8393"/>
                      <a:pt x="48840" y="8473"/>
                      <a:pt x="48800" y="8613"/>
                    </a:cubicBezTo>
                    <a:cubicBezTo>
                      <a:pt x="48800" y="8646"/>
                      <a:pt x="48800" y="8714"/>
                      <a:pt x="48766" y="8747"/>
                    </a:cubicBezTo>
                    <a:cubicBezTo>
                      <a:pt x="48834" y="8983"/>
                      <a:pt x="48834" y="9251"/>
                      <a:pt x="48834" y="9453"/>
                    </a:cubicBezTo>
                    <a:cubicBezTo>
                      <a:pt x="48867" y="9756"/>
                      <a:pt x="48867" y="10024"/>
                      <a:pt x="48901" y="10293"/>
                    </a:cubicBezTo>
                    <a:cubicBezTo>
                      <a:pt x="48901" y="10865"/>
                      <a:pt x="48934" y="11470"/>
                      <a:pt x="48934" y="12041"/>
                    </a:cubicBezTo>
                    <a:cubicBezTo>
                      <a:pt x="48934" y="12075"/>
                      <a:pt x="48901" y="12075"/>
                      <a:pt x="48901" y="12108"/>
                    </a:cubicBezTo>
                    <a:lnTo>
                      <a:pt x="51085" y="11873"/>
                    </a:lnTo>
                    <a:lnTo>
                      <a:pt x="51085" y="8478"/>
                    </a:lnTo>
                    <a:lnTo>
                      <a:pt x="51590" y="11873"/>
                    </a:lnTo>
                    <a:cubicBezTo>
                      <a:pt x="51590" y="11873"/>
                      <a:pt x="53074" y="11529"/>
                      <a:pt x="55526" y="11529"/>
                    </a:cubicBezTo>
                    <a:cubicBezTo>
                      <a:pt x="56139" y="11529"/>
                      <a:pt x="56812" y="11550"/>
                      <a:pt x="57538" y="11604"/>
                    </a:cubicBezTo>
                    <a:cubicBezTo>
                      <a:pt x="60446" y="11805"/>
                      <a:pt x="62190" y="12005"/>
                      <a:pt x="62771" y="12073"/>
                    </a:cubicBezTo>
                    <a:lnTo>
                      <a:pt x="62771" y="12073"/>
                    </a:lnTo>
                    <a:cubicBezTo>
                      <a:pt x="62748" y="12067"/>
                      <a:pt x="62751" y="12037"/>
                      <a:pt x="62781" y="12007"/>
                    </a:cubicBezTo>
                    <a:cubicBezTo>
                      <a:pt x="62983" y="11570"/>
                      <a:pt x="63218" y="11167"/>
                      <a:pt x="63453" y="10730"/>
                    </a:cubicBezTo>
                    <a:cubicBezTo>
                      <a:pt x="63554" y="10529"/>
                      <a:pt x="63689" y="10293"/>
                      <a:pt x="63789" y="10092"/>
                    </a:cubicBezTo>
                    <a:cubicBezTo>
                      <a:pt x="63823" y="9991"/>
                      <a:pt x="63890" y="9890"/>
                      <a:pt x="63924" y="9789"/>
                    </a:cubicBezTo>
                    <a:cubicBezTo>
                      <a:pt x="63957" y="9688"/>
                      <a:pt x="64025" y="9554"/>
                      <a:pt x="64092" y="9453"/>
                    </a:cubicBezTo>
                    <a:cubicBezTo>
                      <a:pt x="64111" y="9434"/>
                      <a:pt x="64137" y="9426"/>
                      <a:pt x="64166" y="9426"/>
                    </a:cubicBezTo>
                    <a:cubicBezTo>
                      <a:pt x="64240" y="9426"/>
                      <a:pt x="64327" y="9481"/>
                      <a:pt x="64327" y="9554"/>
                    </a:cubicBezTo>
                    <a:cubicBezTo>
                      <a:pt x="64327" y="9587"/>
                      <a:pt x="64327" y="9621"/>
                      <a:pt x="64294" y="9621"/>
                    </a:cubicBezTo>
                    <a:cubicBezTo>
                      <a:pt x="64361" y="9991"/>
                      <a:pt x="64226" y="10394"/>
                      <a:pt x="64193" y="10764"/>
                    </a:cubicBezTo>
                    <a:cubicBezTo>
                      <a:pt x="64125" y="11133"/>
                      <a:pt x="64058" y="11503"/>
                      <a:pt x="63991" y="11873"/>
                    </a:cubicBezTo>
                    <a:cubicBezTo>
                      <a:pt x="64495" y="12007"/>
                      <a:pt x="64966" y="12142"/>
                      <a:pt x="65470" y="12276"/>
                    </a:cubicBezTo>
                    <a:lnTo>
                      <a:pt x="66310" y="12511"/>
                    </a:lnTo>
                    <a:cubicBezTo>
                      <a:pt x="66545" y="12612"/>
                      <a:pt x="66814" y="12679"/>
                      <a:pt x="67016" y="12814"/>
                    </a:cubicBezTo>
                    <a:cubicBezTo>
                      <a:pt x="67083" y="12915"/>
                      <a:pt x="67016" y="13016"/>
                      <a:pt x="66915" y="13049"/>
                    </a:cubicBezTo>
                    <a:cubicBezTo>
                      <a:pt x="66820" y="13049"/>
                      <a:pt x="66694" y="13049"/>
                      <a:pt x="66595" y="13021"/>
                    </a:cubicBezTo>
                    <a:lnTo>
                      <a:pt x="66595" y="13021"/>
                    </a:lnTo>
                    <a:lnTo>
                      <a:pt x="68528" y="13621"/>
                    </a:lnTo>
                    <a:cubicBezTo>
                      <a:pt x="68595" y="15267"/>
                      <a:pt x="68663" y="17250"/>
                      <a:pt x="68663" y="19166"/>
                    </a:cubicBezTo>
                    <a:cubicBezTo>
                      <a:pt x="68663" y="21250"/>
                      <a:pt x="68562" y="23300"/>
                      <a:pt x="68293" y="24812"/>
                    </a:cubicBezTo>
                    <a:cubicBezTo>
                      <a:pt x="67856" y="27568"/>
                      <a:pt x="64932" y="29786"/>
                      <a:pt x="62075" y="31198"/>
                    </a:cubicBezTo>
                    <a:cubicBezTo>
                      <a:pt x="61840" y="32004"/>
                      <a:pt x="62378" y="36844"/>
                      <a:pt x="62781" y="41717"/>
                    </a:cubicBezTo>
                    <a:cubicBezTo>
                      <a:pt x="62781" y="41953"/>
                      <a:pt x="62815" y="42188"/>
                      <a:pt x="62815" y="42457"/>
                    </a:cubicBezTo>
                    <a:cubicBezTo>
                      <a:pt x="63319" y="41818"/>
                      <a:pt x="63857" y="40877"/>
                      <a:pt x="64394" y="39701"/>
                    </a:cubicBezTo>
                    <a:cubicBezTo>
                      <a:pt x="67419" y="33382"/>
                      <a:pt x="71116" y="20544"/>
                      <a:pt x="71519" y="14192"/>
                    </a:cubicBezTo>
                    <a:cubicBezTo>
                      <a:pt x="71956" y="6596"/>
                      <a:pt x="68125" y="3135"/>
                      <a:pt x="67251" y="2429"/>
                    </a:cubicBezTo>
                    <a:cubicBezTo>
                      <a:pt x="67217" y="2395"/>
                      <a:pt x="67150" y="2362"/>
                      <a:pt x="67083" y="2294"/>
                    </a:cubicBezTo>
                    <a:cubicBezTo>
                      <a:pt x="65815" y="1426"/>
                      <a:pt x="61529" y="0"/>
                      <a:pt x="5697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 name="Google Shape;630;p42"/>
              <p:cNvSpPr/>
              <p:nvPr/>
            </p:nvSpPr>
            <p:spPr>
              <a:xfrm>
                <a:off x="4557003" y="1754154"/>
                <a:ext cx="300690" cy="372768"/>
              </a:xfrm>
              <a:custGeom>
                <a:rect b="b" l="l" r="r" t="t"/>
                <a:pathLst>
                  <a:path extrusionOk="0" h="19415" w="15663">
                    <a:moveTo>
                      <a:pt x="505" y="0"/>
                    </a:moveTo>
                    <a:cubicBezTo>
                      <a:pt x="404" y="740"/>
                      <a:pt x="337" y="1479"/>
                      <a:pt x="270" y="2151"/>
                    </a:cubicBezTo>
                    <a:cubicBezTo>
                      <a:pt x="236" y="2555"/>
                      <a:pt x="202" y="2958"/>
                      <a:pt x="169" y="3294"/>
                    </a:cubicBezTo>
                    <a:cubicBezTo>
                      <a:pt x="68" y="4571"/>
                      <a:pt x="1" y="5479"/>
                      <a:pt x="68" y="5647"/>
                    </a:cubicBezTo>
                    <a:cubicBezTo>
                      <a:pt x="309" y="6098"/>
                      <a:pt x="11719" y="19415"/>
                      <a:pt x="14693" y="19415"/>
                    </a:cubicBezTo>
                    <a:cubicBezTo>
                      <a:pt x="15042" y="19415"/>
                      <a:pt x="15275" y="19231"/>
                      <a:pt x="15360" y="18821"/>
                    </a:cubicBezTo>
                    <a:cubicBezTo>
                      <a:pt x="15662" y="17174"/>
                      <a:pt x="15494" y="13578"/>
                      <a:pt x="15192" y="9848"/>
                    </a:cubicBezTo>
                    <a:cubicBezTo>
                      <a:pt x="15192" y="9579"/>
                      <a:pt x="15158" y="9344"/>
                      <a:pt x="15158" y="9108"/>
                    </a:cubicBezTo>
                    <a:cubicBezTo>
                      <a:pt x="11192" y="8638"/>
                      <a:pt x="2656" y="1748"/>
                      <a:pt x="505" y="0"/>
                    </a:cubicBezTo>
                    <a:close/>
                  </a:path>
                </a:pathLst>
              </a:custGeom>
              <a:solidFill>
                <a:srgbClr val="EA805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 name="Google Shape;631;p42"/>
              <p:cNvSpPr/>
              <p:nvPr/>
            </p:nvSpPr>
            <p:spPr>
              <a:xfrm>
                <a:off x="4566678" y="1695441"/>
                <a:ext cx="281339" cy="233606"/>
              </a:xfrm>
              <a:custGeom>
                <a:rect b="b" l="l" r="r" t="t"/>
                <a:pathLst>
                  <a:path extrusionOk="0" h="12167" w="14655">
                    <a:moveTo>
                      <a:pt x="337" y="0"/>
                    </a:moveTo>
                    <a:cubicBezTo>
                      <a:pt x="236" y="941"/>
                      <a:pt x="102" y="2017"/>
                      <a:pt x="1" y="3058"/>
                    </a:cubicBezTo>
                    <a:cubicBezTo>
                      <a:pt x="2152" y="4806"/>
                      <a:pt x="10688" y="11696"/>
                      <a:pt x="14654" y="12166"/>
                    </a:cubicBezTo>
                    <a:cubicBezTo>
                      <a:pt x="14251" y="7293"/>
                      <a:pt x="13713" y="2453"/>
                      <a:pt x="13948" y="1647"/>
                    </a:cubicBezTo>
                    <a:lnTo>
                      <a:pt x="13948" y="1647"/>
                    </a:lnTo>
                    <a:cubicBezTo>
                      <a:pt x="11831" y="2689"/>
                      <a:pt x="9747" y="3260"/>
                      <a:pt x="8739" y="3260"/>
                    </a:cubicBezTo>
                    <a:cubicBezTo>
                      <a:pt x="8638" y="3260"/>
                      <a:pt x="8571" y="3226"/>
                      <a:pt x="8504" y="3193"/>
                    </a:cubicBezTo>
                    <a:cubicBezTo>
                      <a:pt x="8437" y="3226"/>
                      <a:pt x="8369" y="3260"/>
                      <a:pt x="8302" y="3260"/>
                    </a:cubicBezTo>
                    <a:cubicBezTo>
                      <a:pt x="6823" y="3260"/>
                      <a:pt x="3126" y="2050"/>
                      <a:pt x="337" y="0"/>
                    </a:cubicBezTo>
                    <a:close/>
                  </a:path>
                </a:pathLst>
              </a:custGeom>
              <a:solidFill>
                <a:srgbClr val="AD6E4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 name="Google Shape;632;p42"/>
              <p:cNvSpPr/>
              <p:nvPr/>
            </p:nvSpPr>
            <p:spPr>
              <a:xfrm>
                <a:off x="4498930" y="1290839"/>
                <a:ext cx="461988" cy="467213"/>
              </a:xfrm>
              <a:custGeom>
                <a:rect b="b" l="l" r="r" t="t"/>
                <a:pathLst>
                  <a:path extrusionOk="0" h="24334" w="24065">
                    <a:moveTo>
                      <a:pt x="6487" y="0"/>
                    </a:moveTo>
                    <a:lnTo>
                      <a:pt x="6487" y="3395"/>
                    </a:lnTo>
                    <a:lnTo>
                      <a:pt x="4303" y="3630"/>
                    </a:lnTo>
                    <a:cubicBezTo>
                      <a:pt x="4273" y="3674"/>
                      <a:pt x="4212" y="3699"/>
                      <a:pt x="4152" y="3699"/>
                    </a:cubicBezTo>
                    <a:cubicBezTo>
                      <a:pt x="4075" y="3699"/>
                      <a:pt x="4000" y="3658"/>
                      <a:pt x="4000" y="3563"/>
                    </a:cubicBezTo>
                    <a:cubicBezTo>
                      <a:pt x="4000" y="2958"/>
                      <a:pt x="4000" y="2387"/>
                      <a:pt x="4000" y="1815"/>
                    </a:cubicBezTo>
                    <a:cubicBezTo>
                      <a:pt x="3967" y="1681"/>
                      <a:pt x="3967" y="1513"/>
                      <a:pt x="3967" y="1378"/>
                    </a:cubicBezTo>
                    <a:cubicBezTo>
                      <a:pt x="3933" y="1580"/>
                      <a:pt x="3900" y="1782"/>
                      <a:pt x="3866" y="1983"/>
                    </a:cubicBezTo>
                    <a:cubicBezTo>
                      <a:pt x="3832" y="2286"/>
                      <a:pt x="3799" y="2588"/>
                      <a:pt x="3765" y="2924"/>
                    </a:cubicBezTo>
                    <a:cubicBezTo>
                      <a:pt x="3765" y="3059"/>
                      <a:pt x="3765" y="3193"/>
                      <a:pt x="3765" y="3361"/>
                    </a:cubicBezTo>
                    <a:cubicBezTo>
                      <a:pt x="3731" y="3496"/>
                      <a:pt x="3731" y="3630"/>
                      <a:pt x="3664" y="3765"/>
                    </a:cubicBezTo>
                    <a:cubicBezTo>
                      <a:pt x="3664" y="3798"/>
                      <a:pt x="3664" y="3798"/>
                      <a:pt x="3631" y="3798"/>
                    </a:cubicBezTo>
                    <a:lnTo>
                      <a:pt x="3631" y="3899"/>
                    </a:lnTo>
                    <a:lnTo>
                      <a:pt x="169" y="4504"/>
                    </a:lnTo>
                    <a:cubicBezTo>
                      <a:pt x="68" y="6319"/>
                      <a:pt x="1" y="8705"/>
                      <a:pt x="35" y="10990"/>
                    </a:cubicBezTo>
                    <a:cubicBezTo>
                      <a:pt x="35" y="12973"/>
                      <a:pt x="135" y="14889"/>
                      <a:pt x="371" y="16334"/>
                    </a:cubicBezTo>
                    <a:cubicBezTo>
                      <a:pt x="673" y="18183"/>
                      <a:pt x="2085" y="19796"/>
                      <a:pt x="3866" y="21073"/>
                    </a:cubicBezTo>
                    <a:cubicBezTo>
                      <a:pt x="6655" y="23123"/>
                      <a:pt x="10352" y="24333"/>
                      <a:pt x="11831" y="24333"/>
                    </a:cubicBezTo>
                    <a:cubicBezTo>
                      <a:pt x="11898" y="24333"/>
                      <a:pt x="11966" y="24299"/>
                      <a:pt x="12033" y="24266"/>
                    </a:cubicBezTo>
                    <a:cubicBezTo>
                      <a:pt x="12100" y="24299"/>
                      <a:pt x="12167" y="24333"/>
                      <a:pt x="12268" y="24333"/>
                    </a:cubicBezTo>
                    <a:cubicBezTo>
                      <a:pt x="13276" y="24333"/>
                      <a:pt x="15360" y="23762"/>
                      <a:pt x="17477" y="22720"/>
                    </a:cubicBezTo>
                    <a:cubicBezTo>
                      <a:pt x="20334" y="21308"/>
                      <a:pt x="23258" y="19090"/>
                      <a:pt x="23695" y="16334"/>
                    </a:cubicBezTo>
                    <a:cubicBezTo>
                      <a:pt x="23964" y="14822"/>
                      <a:pt x="24065" y="12772"/>
                      <a:pt x="24065" y="10688"/>
                    </a:cubicBezTo>
                    <a:cubicBezTo>
                      <a:pt x="24065" y="8772"/>
                      <a:pt x="23997" y="6789"/>
                      <a:pt x="23930" y="5143"/>
                    </a:cubicBezTo>
                    <a:lnTo>
                      <a:pt x="21981" y="4538"/>
                    </a:lnTo>
                    <a:cubicBezTo>
                      <a:pt x="21813" y="4504"/>
                      <a:pt x="21678" y="4437"/>
                      <a:pt x="21544" y="4403"/>
                    </a:cubicBezTo>
                    <a:cubicBezTo>
                      <a:pt x="21275" y="4336"/>
                      <a:pt x="21006" y="4235"/>
                      <a:pt x="20737" y="4168"/>
                    </a:cubicBezTo>
                    <a:cubicBezTo>
                      <a:pt x="20200" y="4000"/>
                      <a:pt x="19696" y="3832"/>
                      <a:pt x="19158" y="3664"/>
                    </a:cubicBezTo>
                    <a:cubicBezTo>
                      <a:pt x="19057" y="3630"/>
                      <a:pt x="19023" y="3563"/>
                      <a:pt x="19023" y="3462"/>
                    </a:cubicBezTo>
                    <a:cubicBezTo>
                      <a:pt x="19091" y="3059"/>
                      <a:pt x="19158" y="2655"/>
                      <a:pt x="19259" y="2219"/>
                    </a:cubicBezTo>
                    <a:cubicBezTo>
                      <a:pt x="19259" y="2185"/>
                      <a:pt x="19259" y="2118"/>
                      <a:pt x="19259" y="2051"/>
                    </a:cubicBezTo>
                    <a:cubicBezTo>
                      <a:pt x="19225" y="2151"/>
                      <a:pt x="19158" y="2286"/>
                      <a:pt x="19091" y="2387"/>
                    </a:cubicBezTo>
                    <a:cubicBezTo>
                      <a:pt x="18889" y="2790"/>
                      <a:pt x="18654" y="3193"/>
                      <a:pt x="18418" y="3563"/>
                    </a:cubicBezTo>
                    <a:lnTo>
                      <a:pt x="18385" y="3630"/>
                    </a:lnTo>
                    <a:lnTo>
                      <a:pt x="18351" y="3630"/>
                    </a:lnTo>
                    <a:cubicBezTo>
                      <a:pt x="18323" y="3672"/>
                      <a:pt x="18289" y="3691"/>
                      <a:pt x="18259" y="3691"/>
                    </a:cubicBezTo>
                    <a:cubicBezTo>
                      <a:pt x="18217" y="3691"/>
                      <a:pt x="18183" y="3655"/>
                      <a:pt x="18183" y="3597"/>
                    </a:cubicBezTo>
                    <a:cubicBezTo>
                      <a:pt x="17612" y="3529"/>
                      <a:pt x="15864" y="3328"/>
                      <a:pt x="12940" y="3126"/>
                    </a:cubicBezTo>
                    <a:cubicBezTo>
                      <a:pt x="12214" y="3072"/>
                      <a:pt x="11541" y="3051"/>
                      <a:pt x="10928" y="3051"/>
                    </a:cubicBezTo>
                    <a:cubicBezTo>
                      <a:pt x="8476" y="3051"/>
                      <a:pt x="6992" y="3395"/>
                      <a:pt x="6992" y="3395"/>
                    </a:cubicBezTo>
                    <a:lnTo>
                      <a:pt x="6487" y="0"/>
                    </a:lnTo>
                    <a:close/>
                  </a:path>
                </a:pathLst>
              </a:custGeom>
              <a:solidFill>
                <a:srgbClr val="EA805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 name="Google Shape;633;p42"/>
              <p:cNvSpPr/>
              <p:nvPr/>
            </p:nvSpPr>
            <p:spPr>
              <a:xfrm>
                <a:off x="4851224" y="1359230"/>
                <a:ext cx="1305" cy="1325"/>
              </a:xfrm>
              <a:custGeom>
                <a:rect b="b" l="l" r="r" t="t"/>
                <a:pathLst>
                  <a:path extrusionOk="0" h="69" w="68">
                    <a:moveTo>
                      <a:pt x="67" y="1"/>
                    </a:moveTo>
                    <a:cubicBezTo>
                      <a:pt x="34" y="35"/>
                      <a:pt x="34" y="68"/>
                      <a:pt x="0" y="68"/>
                    </a:cubicBezTo>
                    <a:lnTo>
                      <a:pt x="34" y="68"/>
                    </a:lnTo>
                    <a:lnTo>
                      <a:pt x="67" y="1"/>
                    </a:lnTo>
                    <a:close/>
                  </a:path>
                </a:pathLst>
              </a:custGeom>
              <a:solidFill>
                <a:srgbClr val="4E468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 name="Google Shape;634;p42"/>
              <p:cNvSpPr/>
              <p:nvPr/>
            </p:nvSpPr>
            <p:spPr>
              <a:xfrm>
                <a:off x="4564759" y="1289188"/>
                <a:ext cx="17431" cy="75014"/>
              </a:xfrm>
              <a:custGeom>
                <a:rect b="b" l="l" r="r" t="t"/>
                <a:pathLst>
                  <a:path extrusionOk="0" h="3907" w="908">
                    <a:moveTo>
                      <a:pt x="607" y="1"/>
                    </a:moveTo>
                    <a:cubicBezTo>
                      <a:pt x="536" y="1"/>
                      <a:pt x="464" y="38"/>
                      <a:pt x="437" y="120"/>
                    </a:cubicBezTo>
                    <a:cubicBezTo>
                      <a:pt x="302" y="759"/>
                      <a:pt x="202" y="1364"/>
                      <a:pt x="134" y="2002"/>
                    </a:cubicBezTo>
                    <a:cubicBezTo>
                      <a:pt x="101" y="2305"/>
                      <a:pt x="67" y="2641"/>
                      <a:pt x="34" y="2943"/>
                    </a:cubicBezTo>
                    <a:cubicBezTo>
                      <a:pt x="34" y="3111"/>
                      <a:pt x="34" y="3279"/>
                      <a:pt x="34" y="3447"/>
                    </a:cubicBezTo>
                    <a:cubicBezTo>
                      <a:pt x="34" y="3582"/>
                      <a:pt x="0" y="3716"/>
                      <a:pt x="67" y="3851"/>
                    </a:cubicBezTo>
                    <a:cubicBezTo>
                      <a:pt x="87" y="3890"/>
                      <a:pt x="118" y="3906"/>
                      <a:pt x="147" y="3906"/>
                    </a:cubicBezTo>
                    <a:cubicBezTo>
                      <a:pt x="168" y="3906"/>
                      <a:pt x="188" y="3898"/>
                      <a:pt x="202" y="3884"/>
                    </a:cubicBezTo>
                    <a:cubicBezTo>
                      <a:pt x="235" y="3884"/>
                      <a:pt x="235" y="3884"/>
                      <a:pt x="235" y="3851"/>
                    </a:cubicBezTo>
                    <a:cubicBezTo>
                      <a:pt x="302" y="3716"/>
                      <a:pt x="302" y="3582"/>
                      <a:pt x="336" y="3447"/>
                    </a:cubicBezTo>
                    <a:cubicBezTo>
                      <a:pt x="336" y="3279"/>
                      <a:pt x="336" y="3145"/>
                      <a:pt x="336" y="3010"/>
                    </a:cubicBezTo>
                    <a:cubicBezTo>
                      <a:pt x="370" y="2674"/>
                      <a:pt x="403" y="2372"/>
                      <a:pt x="437" y="2069"/>
                    </a:cubicBezTo>
                    <a:cubicBezTo>
                      <a:pt x="471" y="1868"/>
                      <a:pt x="504" y="1666"/>
                      <a:pt x="538" y="1464"/>
                    </a:cubicBezTo>
                    <a:cubicBezTo>
                      <a:pt x="538" y="1599"/>
                      <a:pt x="538" y="1767"/>
                      <a:pt x="571" y="1901"/>
                    </a:cubicBezTo>
                    <a:cubicBezTo>
                      <a:pt x="571" y="2473"/>
                      <a:pt x="571" y="3044"/>
                      <a:pt x="571" y="3649"/>
                    </a:cubicBezTo>
                    <a:cubicBezTo>
                      <a:pt x="571" y="3744"/>
                      <a:pt x="646" y="3785"/>
                      <a:pt x="723" y="3785"/>
                    </a:cubicBezTo>
                    <a:cubicBezTo>
                      <a:pt x="783" y="3785"/>
                      <a:pt x="844" y="3760"/>
                      <a:pt x="874" y="3716"/>
                    </a:cubicBezTo>
                    <a:cubicBezTo>
                      <a:pt x="874" y="3683"/>
                      <a:pt x="907" y="3683"/>
                      <a:pt x="907" y="3649"/>
                    </a:cubicBezTo>
                    <a:cubicBezTo>
                      <a:pt x="907" y="3078"/>
                      <a:pt x="874" y="2473"/>
                      <a:pt x="874" y="1901"/>
                    </a:cubicBezTo>
                    <a:cubicBezTo>
                      <a:pt x="840" y="1632"/>
                      <a:pt x="840" y="1364"/>
                      <a:pt x="807" y="1061"/>
                    </a:cubicBezTo>
                    <a:cubicBezTo>
                      <a:pt x="807" y="859"/>
                      <a:pt x="807" y="591"/>
                      <a:pt x="739" y="355"/>
                    </a:cubicBezTo>
                    <a:cubicBezTo>
                      <a:pt x="773" y="322"/>
                      <a:pt x="773" y="254"/>
                      <a:pt x="773" y="221"/>
                    </a:cubicBezTo>
                    <a:cubicBezTo>
                      <a:pt x="813" y="81"/>
                      <a:pt x="711" y="1"/>
                      <a:pt x="607" y="1"/>
                    </a:cubicBezTo>
                    <a:close/>
                  </a:path>
                </a:pathLst>
              </a:custGeom>
              <a:solidFill>
                <a:srgbClr val="2F2C4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 name="Google Shape;635;p42"/>
              <p:cNvSpPr/>
              <p:nvPr/>
            </p:nvSpPr>
            <p:spPr>
              <a:xfrm>
                <a:off x="4847346" y="1309022"/>
                <a:ext cx="83240" cy="69600"/>
              </a:xfrm>
              <a:custGeom>
                <a:rect b="b" l="l" r="r" t="t"/>
                <a:pathLst>
                  <a:path extrusionOk="0" h="3625" w="4336">
                    <a:moveTo>
                      <a:pt x="1419" y="1"/>
                    </a:moveTo>
                    <a:cubicBezTo>
                      <a:pt x="1390" y="1"/>
                      <a:pt x="1364" y="9"/>
                      <a:pt x="1345" y="28"/>
                    </a:cubicBezTo>
                    <a:cubicBezTo>
                      <a:pt x="1278" y="129"/>
                      <a:pt x="1210" y="263"/>
                      <a:pt x="1177" y="364"/>
                    </a:cubicBezTo>
                    <a:cubicBezTo>
                      <a:pt x="1143" y="465"/>
                      <a:pt x="1076" y="566"/>
                      <a:pt x="1042" y="667"/>
                    </a:cubicBezTo>
                    <a:cubicBezTo>
                      <a:pt x="942" y="868"/>
                      <a:pt x="807" y="1104"/>
                      <a:pt x="706" y="1305"/>
                    </a:cubicBezTo>
                    <a:cubicBezTo>
                      <a:pt x="471" y="1742"/>
                      <a:pt x="236" y="2145"/>
                      <a:pt x="34" y="2582"/>
                    </a:cubicBezTo>
                    <a:cubicBezTo>
                      <a:pt x="1" y="2616"/>
                      <a:pt x="1" y="2650"/>
                      <a:pt x="34" y="2650"/>
                    </a:cubicBezTo>
                    <a:cubicBezTo>
                      <a:pt x="34" y="2708"/>
                      <a:pt x="68" y="2744"/>
                      <a:pt x="110" y="2744"/>
                    </a:cubicBezTo>
                    <a:cubicBezTo>
                      <a:pt x="140" y="2744"/>
                      <a:pt x="174" y="2725"/>
                      <a:pt x="202" y="2683"/>
                    </a:cubicBezTo>
                    <a:cubicBezTo>
                      <a:pt x="236" y="2683"/>
                      <a:pt x="236" y="2650"/>
                      <a:pt x="269" y="2616"/>
                    </a:cubicBezTo>
                    <a:cubicBezTo>
                      <a:pt x="505" y="2246"/>
                      <a:pt x="740" y="1843"/>
                      <a:pt x="942" y="1440"/>
                    </a:cubicBezTo>
                    <a:cubicBezTo>
                      <a:pt x="1009" y="1339"/>
                      <a:pt x="1076" y="1204"/>
                      <a:pt x="1110" y="1104"/>
                    </a:cubicBezTo>
                    <a:cubicBezTo>
                      <a:pt x="1110" y="1171"/>
                      <a:pt x="1110" y="1238"/>
                      <a:pt x="1110" y="1272"/>
                    </a:cubicBezTo>
                    <a:cubicBezTo>
                      <a:pt x="1009" y="1708"/>
                      <a:pt x="942" y="2112"/>
                      <a:pt x="874" y="2515"/>
                    </a:cubicBezTo>
                    <a:cubicBezTo>
                      <a:pt x="874" y="2616"/>
                      <a:pt x="908" y="2683"/>
                      <a:pt x="1009" y="2717"/>
                    </a:cubicBezTo>
                    <a:cubicBezTo>
                      <a:pt x="1547" y="2885"/>
                      <a:pt x="2051" y="3053"/>
                      <a:pt x="2588" y="3221"/>
                    </a:cubicBezTo>
                    <a:cubicBezTo>
                      <a:pt x="2857" y="3288"/>
                      <a:pt x="3126" y="3389"/>
                      <a:pt x="3395" y="3456"/>
                    </a:cubicBezTo>
                    <a:cubicBezTo>
                      <a:pt x="3529" y="3490"/>
                      <a:pt x="3664" y="3557"/>
                      <a:pt x="3832" y="3591"/>
                    </a:cubicBezTo>
                    <a:cubicBezTo>
                      <a:pt x="3933" y="3624"/>
                      <a:pt x="4067" y="3624"/>
                      <a:pt x="4168" y="3624"/>
                    </a:cubicBezTo>
                    <a:cubicBezTo>
                      <a:pt x="4269" y="3591"/>
                      <a:pt x="4336" y="3490"/>
                      <a:pt x="4269" y="3389"/>
                    </a:cubicBezTo>
                    <a:cubicBezTo>
                      <a:pt x="4067" y="3254"/>
                      <a:pt x="3798" y="3187"/>
                      <a:pt x="3563" y="3086"/>
                    </a:cubicBezTo>
                    <a:lnTo>
                      <a:pt x="2723" y="2851"/>
                    </a:lnTo>
                    <a:cubicBezTo>
                      <a:pt x="2219" y="2717"/>
                      <a:pt x="1748" y="2582"/>
                      <a:pt x="1244" y="2448"/>
                    </a:cubicBezTo>
                    <a:cubicBezTo>
                      <a:pt x="1311" y="2078"/>
                      <a:pt x="1378" y="1708"/>
                      <a:pt x="1446" y="1339"/>
                    </a:cubicBezTo>
                    <a:cubicBezTo>
                      <a:pt x="1479" y="969"/>
                      <a:pt x="1614" y="566"/>
                      <a:pt x="1547" y="196"/>
                    </a:cubicBezTo>
                    <a:cubicBezTo>
                      <a:pt x="1580" y="196"/>
                      <a:pt x="1580" y="162"/>
                      <a:pt x="1580" y="129"/>
                    </a:cubicBezTo>
                    <a:cubicBezTo>
                      <a:pt x="1580" y="56"/>
                      <a:pt x="1493" y="1"/>
                      <a:pt x="1419" y="1"/>
                    </a:cubicBezTo>
                    <a:close/>
                  </a:path>
                </a:pathLst>
              </a:custGeom>
              <a:solidFill>
                <a:srgbClr val="2F2C4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 name="Google Shape;636;p42"/>
              <p:cNvSpPr/>
              <p:nvPr/>
            </p:nvSpPr>
            <p:spPr>
              <a:xfrm>
                <a:off x="3781731" y="1759607"/>
                <a:ext cx="249452" cy="104256"/>
              </a:xfrm>
              <a:custGeom>
                <a:rect b="b" l="l" r="r" t="t"/>
                <a:pathLst>
                  <a:path extrusionOk="0" h="5430" w="12994">
                    <a:moveTo>
                      <a:pt x="115" y="1"/>
                    </a:moveTo>
                    <a:cubicBezTo>
                      <a:pt x="56" y="1"/>
                      <a:pt x="0" y="99"/>
                      <a:pt x="55" y="153"/>
                    </a:cubicBezTo>
                    <a:cubicBezTo>
                      <a:pt x="760" y="725"/>
                      <a:pt x="1500" y="1296"/>
                      <a:pt x="2273" y="1767"/>
                    </a:cubicBezTo>
                    <a:cubicBezTo>
                      <a:pt x="3046" y="2271"/>
                      <a:pt x="3852" y="2708"/>
                      <a:pt x="4659" y="3077"/>
                    </a:cubicBezTo>
                    <a:cubicBezTo>
                      <a:pt x="6306" y="3884"/>
                      <a:pt x="8020" y="4522"/>
                      <a:pt x="9801" y="4926"/>
                    </a:cubicBezTo>
                    <a:cubicBezTo>
                      <a:pt x="10305" y="5060"/>
                      <a:pt x="10809" y="5161"/>
                      <a:pt x="11313" y="5262"/>
                    </a:cubicBezTo>
                    <a:cubicBezTo>
                      <a:pt x="11818" y="5363"/>
                      <a:pt x="12322" y="5430"/>
                      <a:pt x="12859" y="5430"/>
                    </a:cubicBezTo>
                    <a:cubicBezTo>
                      <a:pt x="12960" y="5430"/>
                      <a:pt x="12994" y="5228"/>
                      <a:pt x="12859" y="5195"/>
                    </a:cubicBezTo>
                    <a:cubicBezTo>
                      <a:pt x="12422" y="5094"/>
                      <a:pt x="11986" y="5027"/>
                      <a:pt x="11515" y="4926"/>
                    </a:cubicBezTo>
                    <a:cubicBezTo>
                      <a:pt x="11078" y="4859"/>
                      <a:pt x="10641" y="4758"/>
                      <a:pt x="10204" y="4657"/>
                    </a:cubicBezTo>
                    <a:cubicBezTo>
                      <a:pt x="9330" y="4455"/>
                      <a:pt x="8457" y="4220"/>
                      <a:pt x="7616" y="3917"/>
                    </a:cubicBezTo>
                    <a:cubicBezTo>
                      <a:pt x="5902" y="3346"/>
                      <a:pt x="4289" y="2573"/>
                      <a:pt x="2710" y="1666"/>
                    </a:cubicBezTo>
                    <a:cubicBezTo>
                      <a:pt x="1836" y="1162"/>
                      <a:pt x="996" y="624"/>
                      <a:pt x="155" y="19"/>
                    </a:cubicBezTo>
                    <a:cubicBezTo>
                      <a:pt x="143" y="6"/>
                      <a:pt x="128" y="1"/>
                      <a:pt x="115" y="1"/>
                    </a:cubicBezTo>
                    <a:close/>
                  </a:path>
                </a:pathLst>
              </a:custGeom>
              <a:solidFill>
                <a:srgbClr val="2F2C4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 name="Google Shape;637;p42"/>
              <p:cNvSpPr/>
              <p:nvPr/>
            </p:nvSpPr>
            <p:spPr>
              <a:xfrm>
                <a:off x="4058271" y="1854820"/>
                <a:ext cx="47111" cy="5933"/>
              </a:xfrm>
              <a:custGeom>
                <a:rect b="b" l="l" r="r" t="t"/>
                <a:pathLst>
                  <a:path extrusionOk="0" h="309" w="2454">
                    <a:moveTo>
                      <a:pt x="1277" y="0"/>
                    </a:moveTo>
                    <a:cubicBezTo>
                      <a:pt x="908" y="0"/>
                      <a:pt x="504" y="0"/>
                      <a:pt x="101" y="34"/>
                    </a:cubicBezTo>
                    <a:cubicBezTo>
                      <a:pt x="0" y="34"/>
                      <a:pt x="0" y="202"/>
                      <a:pt x="101" y="202"/>
                    </a:cubicBezTo>
                    <a:cubicBezTo>
                      <a:pt x="504" y="236"/>
                      <a:pt x="908" y="269"/>
                      <a:pt x="1277" y="303"/>
                    </a:cubicBezTo>
                    <a:lnTo>
                      <a:pt x="1882" y="303"/>
                    </a:lnTo>
                    <a:cubicBezTo>
                      <a:pt x="1950" y="303"/>
                      <a:pt x="2028" y="308"/>
                      <a:pt x="2106" y="308"/>
                    </a:cubicBezTo>
                    <a:cubicBezTo>
                      <a:pt x="2223" y="308"/>
                      <a:pt x="2340" y="296"/>
                      <a:pt x="2420" y="236"/>
                    </a:cubicBezTo>
                    <a:cubicBezTo>
                      <a:pt x="2454" y="202"/>
                      <a:pt x="2454" y="168"/>
                      <a:pt x="2420" y="135"/>
                    </a:cubicBezTo>
                    <a:cubicBezTo>
                      <a:pt x="2286" y="34"/>
                      <a:pt x="2050" y="68"/>
                      <a:pt x="1882" y="34"/>
                    </a:cubicBezTo>
                    <a:cubicBezTo>
                      <a:pt x="1681" y="34"/>
                      <a:pt x="1479" y="0"/>
                      <a:pt x="1277" y="0"/>
                    </a:cubicBezTo>
                    <a:close/>
                  </a:path>
                </a:pathLst>
              </a:custGeom>
              <a:solidFill>
                <a:srgbClr val="2F2C4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 name="Google Shape;638;p42"/>
              <p:cNvSpPr/>
              <p:nvPr/>
            </p:nvSpPr>
            <p:spPr>
              <a:xfrm>
                <a:off x="4072458" y="1843108"/>
                <a:ext cx="202476" cy="58080"/>
              </a:xfrm>
              <a:custGeom>
                <a:rect b="b" l="l" r="r" t="t"/>
                <a:pathLst>
                  <a:path extrusionOk="0" h="3025" w="10547">
                    <a:moveTo>
                      <a:pt x="10417" y="0"/>
                    </a:moveTo>
                    <a:cubicBezTo>
                      <a:pt x="10407" y="0"/>
                      <a:pt x="10397" y="2"/>
                      <a:pt x="10386" y="5"/>
                    </a:cubicBezTo>
                    <a:cubicBezTo>
                      <a:pt x="10050" y="140"/>
                      <a:pt x="9747" y="308"/>
                      <a:pt x="9445" y="476"/>
                    </a:cubicBezTo>
                    <a:cubicBezTo>
                      <a:pt x="9142" y="644"/>
                      <a:pt x="8840" y="812"/>
                      <a:pt x="8537" y="980"/>
                    </a:cubicBezTo>
                    <a:cubicBezTo>
                      <a:pt x="7899" y="1283"/>
                      <a:pt x="7260" y="1551"/>
                      <a:pt x="6588" y="1753"/>
                    </a:cubicBezTo>
                    <a:cubicBezTo>
                      <a:pt x="5244" y="2224"/>
                      <a:pt x="3866" y="2526"/>
                      <a:pt x="2488" y="2694"/>
                    </a:cubicBezTo>
                    <a:cubicBezTo>
                      <a:pt x="1681" y="2795"/>
                      <a:pt x="908" y="2829"/>
                      <a:pt x="102" y="2829"/>
                    </a:cubicBezTo>
                    <a:cubicBezTo>
                      <a:pt x="1" y="2829"/>
                      <a:pt x="1" y="2997"/>
                      <a:pt x="102" y="2997"/>
                    </a:cubicBezTo>
                    <a:cubicBezTo>
                      <a:pt x="416" y="3015"/>
                      <a:pt x="730" y="3024"/>
                      <a:pt x="1044" y="3024"/>
                    </a:cubicBezTo>
                    <a:cubicBezTo>
                      <a:pt x="3584" y="3024"/>
                      <a:pt x="6100" y="2427"/>
                      <a:pt x="8403" y="1350"/>
                    </a:cubicBezTo>
                    <a:cubicBezTo>
                      <a:pt x="8773" y="1182"/>
                      <a:pt x="9109" y="1014"/>
                      <a:pt x="9478" y="846"/>
                    </a:cubicBezTo>
                    <a:cubicBezTo>
                      <a:pt x="9814" y="644"/>
                      <a:pt x="10184" y="442"/>
                      <a:pt x="10487" y="173"/>
                    </a:cubicBezTo>
                    <a:cubicBezTo>
                      <a:pt x="10547" y="113"/>
                      <a:pt x="10500" y="0"/>
                      <a:pt x="10417" y="0"/>
                    </a:cubicBezTo>
                    <a:close/>
                  </a:path>
                </a:pathLst>
              </a:custGeom>
              <a:solidFill>
                <a:srgbClr val="2F2C4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 name="Google Shape;639;p42"/>
              <p:cNvSpPr/>
              <p:nvPr/>
            </p:nvSpPr>
            <p:spPr>
              <a:xfrm>
                <a:off x="4320874" y="1810295"/>
                <a:ext cx="29046" cy="15130"/>
              </a:xfrm>
              <a:custGeom>
                <a:rect b="b" l="l" r="r" t="t"/>
                <a:pathLst>
                  <a:path extrusionOk="0" h="788" w="1513">
                    <a:moveTo>
                      <a:pt x="1378" y="0"/>
                    </a:moveTo>
                    <a:cubicBezTo>
                      <a:pt x="907" y="68"/>
                      <a:pt x="471" y="303"/>
                      <a:pt x="101" y="572"/>
                    </a:cubicBezTo>
                    <a:cubicBezTo>
                      <a:pt x="34" y="605"/>
                      <a:pt x="0" y="673"/>
                      <a:pt x="67" y="740"/>
                    </a:cubicBezTo>
                    <a:cubicBezTo>
                      <a:pt x="91" y="764"/>
                      <a:pt x="132" y="787"/>
                      <a:pt x="177" y="787"/>
                    </a:cubicBezTo>
                    <a:cubicBezTo>
                      <a:pt x="196" y="787"/>
                      <a:pt x="216" y="783"/>
                      <a:pt x="235" y="773"/>
                    </a:cubicBezTo>
                    <a:cubicBezTo>
                      <a:pt x="605" y="538"/>
                      <a:pt x="1042" y="370"/>
                      <a:pt x="1445" y="168"/>
                    </a:cubicBezTo>
                    <a:cubicBezTo>
                      <a:pt x="1479" y="168"/>
                      <a:pt x="1512" y="101"/>
                      <a:pt x="1479" y="68"/>
                    </a:cubicBezTo>
                    <a:cubicBezTo>
                      <a:pt x="1479" y="0"/>
                      <a:pt x="1412" y="0"/>
                      <a:pt x="1378" y="0"/>
                    </a:cubicBezTo>
                    <a:close/>
                  </a:path>
                </a:pathLst>
              </a:custGeom>
              <a:solidFill>
                <a:srgbClr val="2F2C4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 name="Google Shape;640;p42"/>
              <p:cNvSpPr/>
              <p:nvPr/>
            </p:nvSpPr>
            <p:spPr>
              <a:xfrm>
                <a:off x="4864125" y="1695594"/>
                <a:ext cx="59128" cy="135782"/>
              </a:xfrm>
              <a:custGeom>
                <a:rect b="b" l="l" r="r" t="t"/>
                <a:pathLst>
                  <a:path extrusionOk="0" h="7072" w="3080">
                    <a:moveTo>
                      <a:pt x="2973" y="1"/>
                    </a:moveTo>
                    <a:cubicBezTo>
                      <a:pt x="2938" y="1"/>
                      <a:pt x="2904" y="19"/>
                      <a:pt x="2891" y="59"/>
                    </a:cubicBezTo>
                    <a:cubicBezTo>
                      <a:pt x="2420" y="1202"/>
                      <a:pt x="1950" y="2378"/>
                      <a:pt x="1479" y="3521"/>
                    </a:cubicBezTo>
                    <a:cubicBezTo>
                      <a:pt x="1244" y="4126"/>
                      <a:pt x="975" y="4697"/>
                      <a:pt x="740" y="5269"/>
                    </a:cubicBezTo>
                    <a:cubicBezTo>
                      <a:pt x="605" y="5537"/>
                      <a:pt x="471" y="5840"/>
                      <a:pt x="336" y="6109"/>
                    </a:cubicBezTo>
                    <a:cubicBezTo>
                      <a:pt x="202" y="6378"/>
                      <a:pt x="68" y="6647"/>
                      <a:pt x="0" y="6949"/>
                    </a:cubicBezTo>
                    <a:cubicBezTo>
                      <a:pt x="0" y="7001"/>
                      <a:pt x="60" y="7072"/>
                      <a:pt x="118" y="7072"/>
                    </a:cubicBezTo>
                    <a:cubicBezTo>
                      <a:pt x="135" y="7072"/>
                      <a:pt x="153" y="7065"/>
                      <a:pt x="168" y="7050"/>
                    </a:cubicBezTo>
                    <a:cubicBezTo>
                      <a:pt x="370" y="6781"/>
                      <a:pt x="504" y="6512"/>
                      <a:pt x="639" y="6210"/>
                    </a:cubicBezTo>
                    <a:cubicBezTo>
                      <a:pt x="773" y="5941"/>
                      <a:pt x="908" y="5638"/>
                      <a:pt x="1009" y="5369"/>
                    </a:cubicBezTo>
                    <a:cubicBezTo>
                      <a:pt x="1277" y="4798"/>
                      <a:pt x="1513" y="4227"/>
                      <a:pt x="1748" y="3655"/>
                    </a:cubicBezTo>
                    <a:cubicBezTo>
                      <a:pt x="2219" y="2513"/>
                      <a:pt x="2689" y="1336"/>
                      <a:pt x="3059" y="126"/>
                    </a:cubicBezTo>
                    <a:cubicBezTo>
                      <a:pt x="3079" y="45"/>
                      <a:pt x="3025" y="1"/>
                      <a:pt x="2973" y="1"/>
                    </a:cubicBezTo>
                    <a:close/>
                  </a:path>
                </a:pathLst>
              </a:custGeom>
              <a:solidFill>
                <a:srgbClr val="2F2C4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 name="Google Shape;641;p42"/>
              <p:cNvSpPr/>
              <p:nvPr/>
            </p:nvSpPr>
            <p:spPr>
              <a:xfrm>
                <a:off x="4073111" y="2756932"/>
                <a:ext cx="490362" cy="960845"/>
              </a:xfrm>
              <a:custGeom>
                <a:rect b="b" l="l" r="r" t="t"/>
                <a:pathLst>
                  <a:path extrusionOk="0" h="50044" w="25543">
                    <a:moveTo>
                      <a:pt x="23594" y="0"/>
                    </a:moveTo>
                    <a:cubicBezTo>
                      <a:pt x="21913" y="10721"/>
                      <a:pt x="19493" y="19561"/>
                      <a:pt x="18619" y="20098"/>
                    </a:cubicBezTo>
                    <a:cubicBezTo>
                      <a:pt x="17749" y="20638"/>
                      <a:pt x="14764" y="21446"/>
                      <a:pt x="10022" y="21446"/>
                    </a:cubicBezTo>
                    <a:cubicBezTo>
                      <a:pt x="9452" y="21446"/>
                      <a:pt x="8855" y="21434"/>
                      <a:pt x="8234" y="21409"/>
                    </a:cubicBezTo>
                    <a:cubicBezTo>
                      <a:pt x="7495" y="23795"/>
                      <a:pt x="5546" y="30282"/>
                      <a:pt x="3059" y="38516"/>
                    </a:cubicBezTo>
                    <a:cubicBezTo>
                      <a:pt x="2084" y="41608"/>
                      <a:pt x="1076" y="44969"/>
                      <a:pt x="0" y="48464"/>
                    </a:cubicBezTo>
                    <a:cubicBezTo>
                      <a:pt x="1714" y="48632"/>
                      <a:pt x="3630" y="48800"/>
                      <a:pt x="5647" y="49002"/>
                    </a:cubicBezTo>
                    <a:cubicBezTo>
                      <a:pt x="9747" y="49338"/>
                      <a:pt x="14351" y="49707"/>
                      <a:pt x="19157" y="50044"/>
                    </a:cubicBezTo>
                    <a:cubicBezTo>
                      <a:pt x="13679" y="44633"/>
                      <a:pt x="7361" y="37138"/>
                      <a:pt x="6924" y="29979"/>
                    </a:cubicBezTo>
                    <a:cubicBezTo>
                      <a:pt x="6530" y="23396"/>
                      <a:pt x="11156" y="22442"/>
                      <a:pt x="15862" y="22442"/>
                    </a:cubicBezTo>
                    <a:cubicBezTo>
                      <a:pt x="17786" y="22442"/>
                      <a:pt x="19722" y="22601"/>
                      <a:pt x="21335" y="22601"/>
                    </a:cubicBezTo>
                    <a:cubicBezTo>
                      <a:pt x="23534" y="22601"/>
                      <a:pt x="25131" y="22305"/>
                      <a:pt x="25274" y="20905"/>
                    </a:cubicBezTo>
                    <a:cubicBezTo>
                      <a:pt x="25543" y="18384"/>
                      <a:pt x="24602" y="8772"/>
                      <a:pt x="2359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 name="Google Shape;642;p42"/>
              <p:cNvSpPr/>
              <p:nvPr/>
            </p:nvSpPr>
            <p:spPr>
              <a:xfrm>
                <a:off x="4876526" y="4602666"/>
                <a:ext cx="150067" cy="537331"/>
              </a:xfrm>
              <a:custGeom>
                <a:rect b="b" l="l" r="r" t="t"/>
                <a:pathLst>
                  <a:path extrusionOk="0" h="27986" w="7817">
                    <a:moveTo>
                      <a:pt x="7659" y="1"/>
                    </a:moveTo>
                    <a:cubicBezTo>
                      <a:pt x="7636" y="1"/>
                      <a:pt x="7611" y="7"/>
                      <a:pt x="7588" y="23"/>
                    </a:cubicBezTo>
                    <a:cubicBezTo>
                      <a:pt x="7387" y="123"/>
                      <a:pt x="7252" y="325"/>
                      <a:pt x="7084" y="493"/>
                    </a:cubicBezTo>
                    <a:cubicBezTo>
                      <a:pt x="6916" y="661"/>
                      <a:pt x="6782" y="863"/>
                      <a:pt x="6614" y="1065"/>
                    </a:cubicBezTo>
                    <a:cubicBezTo>
                      <a:pt x="6311" y="1434"/>
                      <a:pt x="5975" y="1804"/>
                      <a:pt x="5673" y="2174"/>
                    </a:cubicBezTo>
                    <a:cubicBezTo>
                      <a:pt x="5135" y="2812"/>
                      <a:pt x="4530" y="3484"/>
                      <a:pt x="4026" y="4190"/>
                    </a:cubicBezTo>
                    <a:cubicBezTo>
                      <a:pt x="3959" y="4123"/>
                      <a:pt x="3891" y="4089"/>
                      <a:pt x="3824" y="4056"/>
                    </a:cubicBezTo>
                    <a:cubicBezTo>
                      <a:pt x="3656" y="3955"/>
                      <a:pt x="3488" y="3854"/>
                      <a:pt x="3320" y="3753"/>
                    </a:cubicBezTo>
                    <a:cubicBezTo>
                      <a:pt x="2984" y="3552"/>
                      <a:pt x="2614" y="3350"/>
                      <a:pt x="2278" y="3148"/>
                    </a:cubicBezTo>
                    <a:cubicBezTo>
                      <a:pt x="1942" y="2980"/>
                      <a:pt x="1606" y="2779"/>
                      <a:pt x="1270" y="2577"/>
                    </a:cubicBezTo>
                    <a:cubicBezTo>
                      <a:pt x="934" y="2409"/>
                      <a:pt x="564" y="2174"/>
                      <a:pt x="195" y="2106"/>
                    </a:cubicBezTo>
                    <a:cubicBezTo>
                      <a:pt x="180" y="2103"/>
                      <a:pt x="167" y="2101"/>
                      <a:pt x="154" y="2101"/>
                    </a:cubicBezTo>
                    <a:cubicBezTo>
                      <a:pt x="47" y="2101"/>
                      <a:pt x="0" y="2218"/>
                      <a:pt x="60" y="2308"/>
                    </a:cubicBezTo>
                    <a:cubicBezTo>
                      <a:pt x="329" y="2577"/>
                      <a:pt x="699" y="2745"/>
                      <a:pt x="1035" y="2947"/>
                    </a:cubicBezTo>
                    <a:cubicBezTo>
                      <a:pt x="1371" y="3148"/>
                      <a:pt x="1707" y="3316"/>
                      <a:pt x="2077" y="3518"/>
                    </a:cubicBezTo>
                    <a:cubicBezTo>
                      <a:pt x="2413" y="3686"/>
                      <a:pt x="2749" y="3888"/>
                      <a:pt x="3085" y="4056"/>
                    </a:cubicBezTo>
                    <a:cubicBezTo>
                      <a:pt x="3253" y="4157"/>
                      <a:pt x="3455" y="4257"/>
                      <a:pt x="3623" y="4358"/>
                    </a:cubicBezTo>
                    <a:cubicBezTo>
                      <a:pt x="3690" y="4392"/>
                      <a:pt x="3757" y="4425"/>
                      <a:pt x="3824" y="4459"/>
                    </a:cubicBezTo>
                    <a:cubicBezTo>
                      <a:pt x="3791" y="4526"/>
                      <a:pt x="3824" y="4593"/>
                      <a:pt x="3858" y="4627"/>
                    </a:cubicBezTo>
                    <a:cubicBezTo>
                      <a:pt x="4597" y="10072"/>
                      <a:pt x="5471" y="15483"/>
                      <a:pt x="6177" y="20927"/>
                    </a:cubicBezTo>
                    <a:cubicBezTo>
                      <a:pt x="6513" y="23280"/>
                      <a:pt x="6782" y="25632"/>
                      <a:pt x="7051" y="27985"/>
                    </a:cubicBezTo>
                    <a:lnTo>
                      <a:pt x="7488" y="27985"/>
                    </a:lnTo>
                    <a:cubicBezTo>
                      <a:pt x="6950" y="23145"/>
                      <a:pt x="6311" y="18339"/>
                      <a:pt x="5606" y="13567"/>
                    </a:cubicBezTo>
                    <a:cubicBezTo>
                      <a:pt x="5135" y="10576"/>
                      <a:pt x="4664" y="7618"/>
                      <a:pt x="4093" y="4661"/>
                    </a:cubicBezTo>
                    <a:cubicBezTo>
                      <a:pt x="4093" y="4661"/>
                      <a:pt x="4127" y="4661"/>
                      <a:pt x="4127" y="4627"/>
                    </a:cubicBezTo>
                    <a:cubicBezTo>
                      <a:pt x="4799" y="3921"/>
                      <a:pt x="5404" y="3148"/>
                      <a:pt x="6042" y="2409"/>
                    </a:cubicBezTo>
                    <a:cubicBezTo>
                      <a:pt x="6345" y="2039"/>
                      <a:pt x="6647" y="1669"/>
                      <a:pt x="6950" y="1300"/>
                    </a:cubicBezTo>
                    <a:cubicBezTo>
                      <a:pt x="7118" y="1132"/>
                      <a:pt x="7252" y="964"/>
                      <a:pt x="7387" y="762"/>
                    </a:cubicBezTo>
                    <a:cubicBezTo>
                      <a:pt x="7521" y="594"/>
                      <a:pt x="7723" y="392"/>
                      <a:pt x="7790" y="157"/>
                    </a:cubicBezTo>
                    <a:cubicBezTo>
                      <a:pt x="7816" y="79"/>
                      <a:pt x="7741" y="1"/>
                      <a:pt x="765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 name="Google Shape;643;p42"/>
              <p:cNvSpPr/>
              <p:nvPr/>
            </p:nvSpPr>
            <p:spPr>
              <a:xfrm>
                <a:off x="4179580" y="3998270"/>
                <a:ext cx="299481" cy="265478"/>
              </a:xfrm>
              <a:custGeom>
                <a:rect b="b" l="l" r="r" t="t"/>
                <a:pathLst>
                  <a:path extrusionOk="0" h="13827" w="15600">
                    <a:moveTo>
                      <a:pt x="15373" y="1"/>
                    </a:moveTo>
                    <a:cubicBezTo>
                      <a:pt x="15288" y="1"/>
                      <a:pt x="15199" y="46"/>
                      <a:pt x="15157" y="145"/>
                    </a:cubicBezTo>
                    <a:cubicBezTo>
                      <a:pt x="14619" y="1388"/>
                      <a:pt x="14048" y="2632"/>
                      <a:pt x="13342" y="3808"/>
                    </a:cubicBezTo>
                    <a:cubicBezTo>
                      <a:pt x="12603" y="4951"/>
                      <a:pt x="11796" y="6026"/>
                      <a:pt x="10889" y="7035"/>
                    </a:cubicBezTo>
                    <a:cubicBezTo>
                      <a:pt x="9040" y="9017"/>
                      <a:pt x="6822" y="10698"/>
                      <a:pt x="4402" y="11908"/>
                    </a:cubicBezTo>
                    <a:cubicBezTo>
                      <a:pt x="3730" y="12244"/>
                      <a:pt x="3025" y="12546"/>
                      <a:pt x="2319" y="12815"/>
                    </a:cubicBezTo>
                    <a:cubicBezTo>
                      <a:pt x="1579" y="13084"/>
                      <a:pt x="840" y="13286"/>
                      <a:pt x="134" y="13555"/>
                    </a:cubicBezTo>
                    <a:cubicBezTo>
                      <a:pt x="8" y="13586"/>
                      <a:pt x="0" y="13826"/>
                      <a:pt x="140" y="13826"/>
                    </a:cubicBezTo>
                    <a:cubicBezTo>
                      <a:pt x="149" y="13826"/>
                      <a:pt x="158" y="13825"/>
                      <a:pt x="168" y="13823"/>
                    </a:cubicBezTo>
                    <a:cubicBezTo>
                      <a:pt x="874" y="13756"/>
                      <a:pt x="1546" y="13555"/>
                      <a:pt x="2184" y="13319"/>
                    </a:cubicBezTo>
                    <a:cubicBezTo>
                      <a:pt x="2856" y="13084"/>
                      <a:pt x="3495" y="12815"/>
                      <a:pt x="4134" y="12546"/>
                    </a:cubicBezTo>
                    <a:cubicBezTo>
                      <a:pt x="5411" y="11941"/>
                      <a:pt x="6621" y="11236"/>
                      <a:pt x="7730" y="10429"/>
                    </a:cubicBezTo>
                    <a:cubicBezTo>
                      <a:pt x="10015" y="8816"/>
                      <a:pt x="11964" y="6766"/>
                      <a:pt x="13477" y="4447"/>
                    </a:cubicBezTo>
                    <a:cubicBezTo>
                      <a:pt x="14317" y="3136"/>
                      <a:pt x="15090" y="1724"/>
                      <a:pt x="15560" y="246"/>
                    </a:cubicBezTo>
                    <a:cubicBezTo>
                      <a:pt x="15600" y="89"/>
                      <a:pt x="15491" y="1"/>
                      <a:pt x="1537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 name="Google Shape;644;p42"/>
              <p:cNvSpPr/>
              <p:nvPr/>
            </p:nvSpPr>
            <p:spPr>
              <a:xfrm>
                <a:off x="4253759" y="4071690"/>
                <a:ext cx="231618" cy="198451"/>
              </a:xfrm>
              <a:custGeom>
                <a:rect b="b" l="l" r="r" t="t"/>
                <a:pathLst>
                  <a:path extrusionOk="0" h="10336" w="12065">
                    <a:moveTo>
                      <a:pt x="11842" y="0"/>
                    </a:moveTo>
                    <a:cubicBezTo>
                      <a:pt x="11778" y="0"/>
                      <a:pt x="11710" y="26"/>
                      <a:pt x="11663" y="85"/>
                    </a:cubicBezTo>
                    <a:cubicBezTo>
                      <a:pt x="11394" y="488"/>
                      <a:pt x="11159" y="959"/>
                      <a:pt x="10890" y="1396"/>
                    </a:cubicBezTo>
                    <a:cubicBezTo>
                      <a:pt x="10587" y="1833"/>
                      <a:pt x="10319" y="2236"/>
                      <a:pt x="10016" y="2673"/>
                    </a:cubicBezTo>
                    <a:cubicBezTo>
                      <a:pt x="9411" y="3479"/>
                      <a:pt x="8739" y="4252"/>
                      <a:pt x="8033" y="4958"/>
                    </a:cubicBezTo>
                    <a:cubicBezTo>
                      <a:pt x="6622" y="6403"/>
                      <a:pt x="4975" y="7680"/>
                      <a:pt x="3194" y="8655"/>
                    </a:cubicBezTo>
                    <a:cubicBezTo>
                      <a:pt x="2185" y="9226"/>
                      <a:pt x="1110" y="9630"/>
                      <a:pt x="102" y="10134"/>
                    </a:cubicBezTo>
                    <a:cubicBezTo>
                      <a:pt x="1" y="10201"/>
                      <a:pt x="68" y="10336"/>
                      <a:pt x="169" y="10336"/>
                    </a:cubicBezTo>
                    <a:cubicBezTo>
                      <a:pt x="1177" y="10134"/>
                      <a:pt x="2152" y="9663"/>
                      <a:pt x="3059" y="9193"/>
                    </a:cubicBezTo>
                    <a:cubicBezTo>
                      <a:pt x="3967" y="8689"/>
                      <a:pt x="4874" y="8151"/>
                      <a:pt x="5714" y="7546"/>
                    </a:cubicBezTo>
                    <a:cubicBezTo>
                      <a:pt x="7395" y="6303"/>
                      <a:pt x="8873" y="4857"/>
                      <a:pt x="10150" y="3211"/>
                    </a:cubicBezTo>
                    <a:cubicBezTo>
                      <a:pt x="10520" y="2740"/>
                      <a:pt x="10823" y="2269"/>
                      <a:pt x="11159" y="1765"/>
                    </a:cubicBezTo>
                    <a:cubicBezTo>
                      <a:pt x="11461" y="1261"/>
                      <a:pt x="11797" y="757"/>
                      <a:pt x="11999" y="219"/>
                    </a:cubicBezTo>
                    <a:cubicBezTo>
                      <a:pt x="12064" y="88"/>
                      <a:pt x="11960" y="0"/>
                      <a:pt x="11842"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 name="Google Shape;645;p42"/>
              <p:cNvSpPr/>
              <p:nvPr/>
            </p:nvSpPr>
            <p:spPr>
              <a:xfrm>
                <a:off x="5093669" y="4061476"/>
                <a:ext cx="145133" cy="191309"/>
              </a:xfrm>
              <a:custGeom>
                <a:rect b="b" l="l" r="r" t="t"/>
                <a:pathLst>
                  <a:path extrusionOk="0" h="9964" w="7560">
                    <a:moveTo>
                      <a:pt x="192" y="1"/>
                    </a:moveTo>
                    <a:cubicBezTo>
                      <a:pt x="96" y="1"/>
                      <a:pt x="1" y="78"/>
                      <a:pt x="42" y="180"/>
                    </a:cubicBezTo>
                    <a:cubicBezTo>
                      <a:pt x="42" y="348"/>
                      <a:pt x="109" y="483"/>
                      <a:pt x="142" y="617"/>
                    </a:cubicBezTo>
                    <a:cubicBezTo>
                      <a:pt x="815" y="3642"/>
                      <a:pt x="2596" y="6465"/>
                      <a:pt x="4982" y="8448"/>
                    </a:cubicBezTo>
                    <a:cubicBezTo>
                      <a:pt x="5352" y="8750"/>
                      <a:pt x="5721" y="9019"/>
                      <a:pt x="6091" y="9288"/>
                    </a:cubicBezTo>
                    <a:cubicBezTo>
                      <a:pt x="6293" y="9422"/>
                      <a:pt x="6461" y="9523"/>
                      <a:pt x="6662" y="9658"/>
                    </a:cubicBezTo>
                    <a:cubicBezTo>
                      <a:pt x="6864" y="9758"/>
                      <a:pt x="7066" y="9893"/>
                      <a:pt x="7301" y="9960"/>
                    </a:cubicBezTo>
                    <a:cubicBezTo>
                      <a:pt x="7311" y="9963"/>
                      <a:pt x="7321" y="9964"/>
                      <a:pt x="7331" y="9964"/>
                    </a:cubicBezTo>
                    <a:cubicBezTo>
                      <a:pt x="7454" y="9964"/>
                      <a:pt x="7560" y="9782"/>
                      <a:pt x="7435" y="9658"/>
                    </a:cubicBezTo>
                    <a:cubicBezTo>
                      <a:pt x="7301" y="9523"/>
                      <a:pt x="7133" y="9422"/>
                      <a:pt x="6965" y="9322"/>
                    </a:cubicBezTo>
                    <a:cubicBezTo>
                      <a:pt x="6797" y="9221"/>
                      <a:pt x="6629" y="9086"/>
                      <a:pt x="6427" y="8985"/>
                    </a:cubicBezTo>
                    <a:cubicBezTo>
                      <a:pt x="6125" y="8750"/>
                      <a:pt x="5789" y="8515"/>
                      <a:pt x="5486" y="8280"/>
                    </a:cubicBezTo>
                    <a:cubicBezTo>
                      <a:pt x="4881" y="7776"/>
                      <a:pt x="4310" y="7238"/>
                      <a:pt x="3772" y="6666"/>
                    </a:cubicBezTo>
                    <a:cubicBezTo>
                      <a:pt x="2697" y="5490"/>
                      <a:pt x="1856" y="4112"/>
                      <a:pt x="1218" y="2667"/>
                    </a:cubicBezTo>
                    <a:cubicBezTo>
                      <a:pt x="915" y="1995"/>
                      <a:pt x="680" y="1289"/>
                      <a:pt x="478" y="583"/>
                    </a:cubicBezTo>
                    <a:cubicBezTo>
                      <a:pt x="411" y="415"/>
                      <a:pt x="378" y="281"/>
                      <a:pt x="344" y="113"/>
                    </a:cubicBezTo>
                    <a:cubicBezTo>
                      <a:pt x="318" y="33"/>
                      <a:pt x="255" y="1"/>
                      <a:pt x="19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 name="Google Shape;646;p42"/>
              <p:cNvSpPr/>
              <p:nvPr/>
            </p:nvSpPr>
            <p:spPr>
              <a:xfrm>
                <a:off x="5071880" y="4116522"/>
                <a:ext cx="63640" cy="102336"/>
              </a:xfrm>
              <a:custGeom>
                <a:rect b="b" l="l" r="r" t="t"/>
                <a:pathLst>
                  <a:path extrusionOk="0" h="5330" w="3315">
                    <a:moveTo>
                      <a:pt x="115" y="0"/>
                    </a:moveTo>
                    <a:cubicBezTo>
                      <a:pt x="76" y="0"/>
                      <a:pt x="34" y="37"/>
                      <a:pt x="34" y="103"/>
                    </a:cubicBezTo>
                    <a:cubicBezTo>
                      <a:pt x="0" y="338"/>
                      <a:pt x="101" y="607"/>
                      <a:pt x="168" y="842"/>
                    </a:cubicBezTo>
                    <a:cubicBezTo>
                      <a:pt x="236" y="1077"/>
                      <a:pt x="336" y="1346"/>
                      <a:pt x="437" y="1581"/>
                    </a:cubicBezTo>
                    <a:cubicBezTo>
                      <a:pt x="605" y="2052"/>
                      <a:pt x="840" y="2522"/>
                      <a:pt x="1109" y="2993"/>
                    </a:cubicBezTo>
                    <a:cubicBezTo>
                      <a:pt x="1378" y="3430"/>
                      <a:pt x="1681" y="3867"/>
                      <a:pt x="2017" y="4236"/>
                    </a:cubicBezTo>
                    <a:cubicBezTo>
                      <a:pt x="2353" y="4640"/>
                      <a:pt x="2689" y="5043"/>
                      <a:pt x="3126" y="5312"/>
                    </a:cubicBezTo>
                    <a:cubicBezTo>
                      <a:pt x="3145" y="5324"/>
                      <a:pt x="3164" y="5330"/>
                      <a:pt x="3181" y="5330"/>
                    </a:cubicBezTo>
                    <a:cubicBezTo>
                      <a:pt x="3259" y="5330"/>
                      <a:pt x="3315" y="5226"/>
                      <a:pt x="3260" y="5144"/>
                    </a:cubicBezTo>
                    <a:cubicBezTo>
                      <a:pt x="2924" y="4774"/>
                      <a:pt x="2555" y="4404"/>
                      <a:pt x="2252" y="4035"/>
                    </a:cubicBezTo>
                    <a:cubicBezTo>
                      <a:pt x="1916" y="3631"/>
                      <a:pt x="1647" y="3228"/>
                      <a:pt x="1378" y="2791"/>
                    </a:cubicBezTo>
                    <a:cubicBezTo>
                      <a:pt x="1109" y="2354"/>
                      <a:pt x="908" y="1917"/>
                      <a:pt x="706" y="1447"/>
                    </a:cubicBezTo>
                    <a:cubicBezTo>
                      <a:pt x="605" y="1212"/>
                      <a:pt x="538" y="976"/>
                      <a:pt x="437" y="775"/>
                    </a:cubicBezTo>
                    <a:cubicBezTo>
                      <a:pt x="370" y="539"/>
                      <a:pt x="303" y="271"/>
                      <a:pt x="168" y="35"/>
                    </a:cubicBezTo>
                    <a:cubicBezTo>
                      <a:pt x="156" y="12"/>
                      <a:pt x="136" y="0"/>
                      <a:pt x="11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 name="Google Shape;647;p42"/>
              <p:cNvSpPr/>
              <p:nvPr/>
            </p:nvSpPr>
            <p:spPr>
              <a:xfrm>
                <a:off x="3900199" y="4475082"/>
                <a:ext cx="23882" cy="154733"/>
              </a:xfrm>
              <a:custGeom>
                <a:rect b="b" l="l" r="r" t="t"/>
                <a:pathLst>
                  <a:path extrusionOk="0" h="8059" w="1244">
                    <a:moveTo>
                      <a:pt x="797" y="0"/>
                    </a:moveTo>
                    <a:cubicBezTo>
                      <a:pt x="664" y="0"/>
                      <a:pt x="523" y="76"/>
                      <a:pt x="471" y="215"/>
                    </a:cubicBezTo>
                    <a:cubicBezTo>
                      <a:pt x="269" y="853"/>
                      <a:pt x="236" y="1526"/>
                      <a:pt x="202" y="2198"/>
                    </a:cubicBezTo>
                    <a:cubicBezTo>
                      <a:pt x="135" y="2836"/>
                      <a:pt x="135" y="3475"/>
                      <a:pt x="101" y="4113"/>
                    </a:cubicBezTo>
                    <a:cubicBezTo>
                      <a:pt x="68" y="4752"/>
                      <a:pt x="34" y="5391"/>
                      <a:pt x="0" y="6029"/>
                    </a:cubicBezTo>
                    <a:cubicBezTo>
                      <a:pt x="0" y="6365"/>
                      <a:pt x="0" y="6701"/>
                      <a:pt x="0" y="7071"/>
                    </a:cubicBezTo>
                    <a:cubicBezTo>
                      <a:pt x="0" y="7407"/>
                      <a:pt x="0" y="7676"/>
                      <a:pt x="236" y="7945"/>
                    </a:cubicBezTo>
                    <a:cubicBezTo>
                      <a:pt x="299" y="8024"/>
                      <a:pt x="385" y="8059"/>
                      <a:pt x="476" y="8059"/>
                    </a:cubicBezTo>
                    <a:cubicBezTo>
                      <a:pt x="577" y="8059"/>
                      <a:pt x="685" y="8016"/>
                      <a:pt x="773" y="7945"/>
                    </a:cubicBezTo>
                    <a:cubicBezTo>
                      <a:pt x="1009" y="7710"/>
                      <a:pt x="1042" y="7373"/>
                      <a:pt x="1042" y="7071"/>
                    </a:cubicBezTo>
                    <a:cubicBezTo>
                      <a:pt x="1076" y="6701"/>
                      <a:pt x="1109" y="6365"/>
                      <a:pt x="1109" y="6029"/>
                    </a:cubicBezTo>
                    <a:cubicBezTo>
                      <a:pt x="1143" y="5391"/>
                      <a:pt x="1143" y="4752"/>
                      <a:pt x="1177" y="4113"/>
                    </a:cubicBezTo>
                    <a:cubicBezTo>
                      <a:pt x="1210" y="3475"/>
                      <a:pt x="1210" y="2836"/>
                      <a:pt x="1210" y="2198"/>
                    </a:cubicBezTo>
                    <a:cubicBezTo>
                      <a:pt x="1210" y="1526"/>
                      <a:pt x="1244" y="887"/>
                      <a:pt x="1076" y="215"/>
                    </a:cubicBezTo>
                    <a:cubicBezTo>
                      <a:pt x="1043" y="68"/>
                      <a:pt x="923" y="0"/>
                      <a:pt x="79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 name="Google Shape;648;p42"/>
              <p:cNvSpPr/>
              <p:nvPr/>
            </p:nvSpPr>
            <p:spPr>
              <a:xfrm>
                <a:off x="3909222" y="4673630"/>
                <a:ext cx="23901" cy="109498"/>
              </a:xfrm>
              <a:custGeom>
                <a:rect b="b" l="l" r="r" t="t"/>
                <a:pathLst>
                  <a:path extrusionOk="0" h="5703" w="1245">
                    <a:moveTo>
                      <a:pt x="445" y="1"/>
                    </a:moveTo>
                    <a:cubicBezTo>
                      <a:pt x="384" y="1"/>
                      <a:pt x="322" y="26"/>
                      <a:pt x="270" y="91"/>
                    </a:cubicBezTo>
                    <a:cubicBezTo>
                      <a:pt x="1" y="461"/>
                      <a:pt x="1" y="998"/>
                      <a:pt x="1" y="1469"/>
                    </a:cubicBezTo>
                    <a:cubicBezTo>
                      <a:pt x="1" y="1906"/>
                      <a:pt x="34" y="2376"/>
                      <a:pt x="68" y="2847"/>
                    </a:cubicBezTo>
                    <a:cubicBezTo>
                      <a:pt x="102" y="3317"/>
                      <a:pt x="169" y="3788"/>
                      <a:pt x="236" y="4258"/>
                    </a:cubicBezTo>
                    <a:cubicBezTo>
                      <a:pt x="270" y="4494"/>
                      <a:pt x="303" y="4695"/>
                      <a:pt x="370" y="4930"/>
                    </a:cubicBezTo>
                    <a:cubicBezTo>
                      <a:pt x="404" y="5065"/>
                      <a:pt x="404" y="5199"/>
                      <a:pt x="471" y="5334"/>
                    </a:cubicBezTo>
                    <a:cubicBezTo>
                      <a:pt x="505" y="5435"/>
                      <a:pt x="606" y="5502"/>
                      <a:pt x="673" y="5603"/>
                    </a:cubicBezTo>
                    <a:cubicBezTo>
                      <a:pt x="732" y="5673"/>
                      <a:pt x="798" y="5702"/>
                      <a:pt x="865" y="5702"/>
                    </a:cubicBezTo>
                    <a:cubicBezTo>
                      <a:pt x="989" y="5702"/>
                      <a:pt x="1111" y="5600"/>
                      <a:pt x="1177" y="5468"/>
                    </a:cubicBezTo>
                    <a:cubicBezTo>
                      <a:pt x="1244" y="5233"/>
                      <a:pt x="1244" y="5065"/>
                      <a:pt x="1211" y="4830"/>
                    </a:cubicBezTo>
                    <a:cubicBezTo>
                      <a:pt x="1211" y="4594"/>
                      <a:pt x="1177" y="4359"/>
                      <a:pt x="1143" y="4124"/>
                    </a:cubicBezTo>
                    <a:cubicBezTo>
                      <a:pt x="1110" y="3687"/>
                      <a:pt x="1043" y="3250"/>
                      <a:pt x="1009" y="2780"/>
                    </a:cubicBezTo>
                    <a:cubicBezTo>
                      <a:pt x="975" y="2343"/>
                      <a:pt x="942" y="1906"/>
                      <a:pt x="942" y="1469"/>
                    </a:cubicBezTo>
                    <a:cubicBezTo>
                      <a:pt x="908" y="1032"/>
                      <a:pt x="942" y="461"/>
                      <a:pt x="673" y="124"/>
                    </a:cubicBezTo>
                    <a:cubicBezTo>
                      <a:pt x="632" y="63"/>
                      <a:pt x="540" y="1"/>
                      <a:pt x="44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 name="Google Shape;649;p42"/>
              <p:cNvSpPr/>
              <p:nvPr/>
            </p:nvSpPr>
            <p:spPr>
              <a:xfrm>
                <a:off x="3927939" y="4845220"/>
                <a:ext cx="20657" cy="82502"/>
              </a:xfrm>
              <a:custGeom>
                <a:rect b="b" l="l" r="r" t="t"/>
                <a:pathLst>
                  <a:path extrusionOk="0" h="4297" w="1076">
                    <a:moveTo>
                      <a:pt x="456" y="0"/>
                    </a:moveTo>
                    <a:cubicBezTo>
                      <a:pt x="309" y="0"/>
                      <a:pt x="160" y="92"/>
                      <a:pt x="101" y="228"/>
                    </a:cubicBezTo>
                    <a:cubicBezTo>
                      <a:pt x="0" y="531"/>
                      <a:pt x="34" y="900"/>
                      <a:pt x="34" y="1236"/>
                    </a:cubicBezTo>
                    <a:cubicBezTo>
                      <a:pt x="68" y="1539"/>
                      <a:pt x="68" y="1875"/>
                      <a:pt x="101" y="2211"/>
                    </a:cubicBezTo>
                    <a:cubicBezTo>
                      <a:pt x="135" y="2514"/>
                      <a:pt x="168" y="2850"/>
                      <a:pt x="202" y="3186"/>
                    </a:cubicBezTo>
                    <a:cubicBezTo>
                      <a:pt x="202" y="3320"/>
                      <a:pt x="236" y="3488"/>
                      <a:pt x="236" y="3623"/>
                    </a:cubicBezTo>
                    <a:cubicBezTo>
                      <a:pt x="269" y="3824"/>
                      <a:pt x="337" y="3992"/>
                      <a:pt x="437" y="4160"/>
                    </a:cubicBezTo>
                    <a:cubicBezTo>
                      <a:pt x="479" y="4256"/>
                      <a:pt x="565" y="4296"/>
                      <a:pt x="656" y="4296"/>
                    </a:cubicBezTo>
                    <a:cubicBezTo>
                      <a:pt x="790" y="4296"/>
                      <a:pt x="935" y="4212"/>
                      <a:pt x="975" y="4093"/>
                    </a:cubicBezTo>
                    <a:cubicBezTo>
                      <a:pt x="1042" y="3891"/>
                      <a:pt x="1076" y="3757"/>
                      <a:pt x="1076" y="3555"/>
                    </a:cubicBezTo>
                    <a:cubicBezTo>
                      <a:pt x="1076" y="3387"/>
                      <a:pt x="1076" y="3253"/>
                      <a:pt x="1076" y="3085"/>
                    </a:cubicBezTo>
                    <a:cubicBezTo>
                      <a:pt x="1076" y="2782"/>
                      <a:pt x="1042" y="2446"/>
                      <a:pt x="1042" y="2110"/>
                    </a:cubicBezTo>
                    <a:cubicBezTo>
                      <a:pt x="1009" y="1808"/>
                      <a:pt x="975" y="1472"/>
                      <a:pt x="941" y="1136"/>
                    </a:cubicBezTo>
                    <a:cubicBezTo>
                      <a:pt x="908" y="800"/>
                      <a:pt x="874" y="463"/>
                      <a:pt x="740" y="161"/>
                    </a:cubicBezTo>
                    <a:cubicBezTo>
                      <a:pt x="669" y="48"/>
                      <a:pt x="563" y="0"/>
                      <a:pt x="45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 name="Google Shape;650;p42"/>
              <p:cNvSpPr/>
              <p:nvPr/>
            </p:nvSpPr>
            <p:spPr>
              <a:xfrm>
                <a:off x="3948442" y="4987991"/>
                <a:ext cx="45978" cy="155501"/>
              </a:xfrm>
              <a:custGeom>
                <a:rect b="b" l="l" r="r" t="t"/>
                <a:pathLst>
                  <a:path extrusionOk="0" h="8099" w="2395">
                    <a:moveTo>
                      <a:pt x="314" y="1"/>
                    </a:moveTo>
                    <a:cubicBezTo>
                      <a:pt x="160" y="1"/>
                      <a:pt x="0" y="136"/>
                      <a:pt x="42" y="320"/>
                    </a:cubicBezTo>
                    <a:cubicBezTo>
                      <a:pt x="142" y="959"/>
                      <a:pt x="176" y="1631"/>
                      <a:pt x="277" y="2270"/>
                    </a:cubicBezTo>
                    <a:cubicBezTo>
                      <a:pt x="411" y="2908"/>
                      <a:pt x="546" y="3581"/>
                      <a:pt x="714" y="4219"/>
                    </a:cubicBezTo>
                    <a:cubicBezTo>
                      <a:pt x="949" y="5463"/>
                      <a:pt x="1151" y="6773"/>
                      <a:pt x="1722" y="7916"/>
                    </a:cubicBezTo>
                    <a:cubicBezTo>
                      <a:pt x="1756" y="7916"/>
                      <a:pt x="1756" y="7916"/>
                      <a:pt x="1756" y="7950"/>
                    </a:cubicBezTo>
                    <a:cubicBezTo>
                      <a:pt x="1815" y="8054"/>
                      <a:pt x="1908" y="8099"/>
                      <a:pt x="2001" y="8099"/>
                    </a:cubicBezTo>
                    <a:cubicBezTo>
                      <a:pt x="2119" y="8099"/>
                      <a:pt x="2237" y="8028"/>
                      <a:pt x="2293" y="7916"/>
                    </a:cubicBezTo>
                    <a:cubicBezTo>
                      <a:pt x="2327" y="7882"/>
                      <a:pt x="2327" y="7815"/>
                      <a:pt x="2327" y="7782"/>
                    </a:cubicBezTo>
                    <a:cubicBezTo>
                      <a:pt x="2394" y="6504"/>
                      <a:pt x="1957" y="5194"/>
                      <a:pt x="1621" y="3950"/>
                    </a:cubicBezTo>
                    <a:cubicBezTo>
                      <a:pt x="1487" y="3345"/>
                      <a:pt x="1319" y="2707"/>
                      <a:pt x="1151" y="2102"/>
                    </a:cubicBezTo>
                    <a:cubicBezTo>
                      <a:pt x="983" y="1430"/>
                      <a:pt x="714" y="825"/>
                      <a:pt x="546" y="186"/>
                    </a:cubicBezTo>
                    <a:cubicBezTo>
                      <a:pt x="506" y="55"/>
                      <a:pt x="411" y="1"/>
                      <a:pt x="31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 name="Google Shape;651;p42"/>
              <p:cNvSpPr/>
              <p:nvPr/>
            </p:nvSpPr>
            <p:spPr>
              <a:xfrm>
                <a:off x="3589219" y="3107313"/>
                <a:ext cx="542617" cy="1788058"/>
              </a:xfrm>
              <a:custGeom>
                <a:rect b="b" l="l" r="r" t="t"/>
                <a:pathLst>
                  <a:path extrusionOk="0" h="93128" w="28265">
                    <a:moveTo>
                      <a:pt x="6217" y="30796"/>
                    </a:moveTo>
                    <a:cubicBezTo>
                      <a:pt x="6471" y="30796"/>
                      <a:pt x="6724" y="30833"/>
                      <a:pt x="6957" y="30921"/>
                    </a:cubicBezTo>
                    <a:cubicBezTo>
                      <a:pt x="7427" y="31122"/>
                      <a:pt x="7764" y="31559"/>
                      <a:pt x="7898" y="32063"/>
                    </a:cubicBezTo>
                    <a:cubicBezTo>
                      <a:pt x="8100" y="32971"/>
                      <a:pt x="7663" y="33946"/>
                      <a:pt x="6923" y="34483"/>
                    </a:cubicBezTo>
                    <a:cubicBezTo>
                      <a:pt x="6554" y="34752"/>
                      <a:pt x="6150" y="34920"/>
                      <a:pt x="5680" y="34954"/>
                    </a:cubicBezTo>
                    <a:cubicBezTo>
                      <a:pt x="5579" y="34954"/>
                      <a:pt x="5445" y="34954"/>
                      <a:pt x="5377" y="34819"/>
                    </a:cubicBezTo>
                    <a:cubicBezTo>
                      <a:pt x="5344" y="34719"/>
                      <a:pt x="5411" y="34651"/>
                      <a:pt x="5478" y="34584"/>
                    </a:cubicBezTo>
                    <a:cubicBezTo>
                      <a:pt x="5579" y="34550"/>
                      <a:pt x="5713" y="34517"/>
                      <a:pt x="5814" y="34517"/>
                    </a:cubicBezTo>
                    <a:cubicBezTo>
                      <a:pt x="5915" y="34483"/>
                      <a:pt x="6016" y="34450"/>
                      <a:pt x="6117" y="34416"/>
                    </a:cubicBezTo>
                    <a:cubicBezTo>
                      <a:pt x="6923" y="34114"/>
                      <a:pt x="7562" y="33307"/>
                      <a:pt x="7495" y="32433"/>
                    </a:cubicBezTo>
                    <a:cubicBezTo>
                      <a:pt x="7461" y="31996"/>
                      <a:pt x="7259" y="31559"/>
                      <a:pt x="6856" y="31358"/>
                    </a:cubicBezTo>
                    <a:cubicBezTo>
                      <a:pt x="6634" y="31246"/>
                      <a:pt x="6396" y="31210"/>
                      <a:pt x="6154" y="31210"/>
                    </a:cubicBezTo>
                    <a:cubicBezTo>
                      <a:pt x="5884" y="31210"/>
                      <a:pt x="5609" y="31255"/>
                      <a:pt x="5344" y="31290"/>
                    </a:cubicBezTo>
                    <a:cubicBezTo>
                      <a:pt x="5176" y="31290"/>
                      <a:pt x="5041" y="31022"/>
                      <a:pt x="5243" y="30954"/>
                    </a:cubicBezTo>
                    <a:cubicBezTo>
                      <a:pt x="5547" y="30859"/>
                      <a:pt x="5884" y="30796"/>
                      <a:pt x="6217" y="30796"/>
                    </a:cubicBezTo>
                    <a:close/>
                    <a:moveTo>
                      <a:pt x="5545" y="1"/>
                    </a:moveTo>
                    <a:cubicBezTo>
                      <a:pt x="3966" y="20468"/>
                      <a:pt x="168" y="72595"/>
                      <a:pt x="1412" y="79653"/>
                    </a:cubicBezTo>
                    <a:cubicBezTo>
                      <a:pt x="1412" y="79653"/>
                      <a:pt x="1378" y="79687"/>
                      <a:pt x="1378" y="79687"/>
                    </a:cubicBezTo>
                    <a:cubicBezTo>
                      <a:pt x="1210" y="80057"/>
                      <a:pt x="1075" y="80426"/>
                      <a:pt x="941" y="80830"/>
                    </a:cubicBezTo>
                    <a:cubicBezTo>
                      <a:pt x="907" y="80897"/>
                      <a:pt x="874" y="80998"/>
                      <a:pt x="874" y="81065"/>
                    </a:cubicBezTo>
                    <a:cubicBezTo>
                      <a:pt x="739" y="81401"/>
                      <a:pt x="639" y="81737"/>
                      <a:pt x="571" y="82073"/>
                    </a:cubicBezTo>
                    <a:cubicBezTo>
                      <a:pt x="471" y="82376"/>
                      <a:pt x="370" y="82678"/>
                      <a:pt x="302" y="82981"/>
                    </a:cubicBezTo>
                    <a:cubicBezTo>
                      <a:pt x="302" y="83048"/>
                      <a:pt x="269" y="83081"/>
                      <a:pt x="269" y="83149"/>
                    </a:cubicBezTo>
                    <a:cubicBezTo>
                      <a:pt x="202" y="83350"/>
                      <a:pt x="168" y="83586"/>
                      <a:pt x="134" y="83787"/>
                    </a:cubicBezTo>
                    <a:cubicBezTo>
                      <a:pt x="134" y="83821"/>
                      <a:pt x="134" y="83821"/>
                      <a:pt x="134" y="83821"/>
                    </a:cubicBezTo>
                    <a:cubicBezTo>
                      <a:pt x="134" y="83854"/>
                      <a:pt x="134" y="83854"/>
                      <a:pt x="134" y="83854"/>
                    </a:cubicBezTo>
                    <a:cubicBezTo>
                      <a:pt x="134" y="83854"/>
                      <a:pt x="134" y="83888"/>
                      <a:pt x="134" y="83888"/>
                    </a:cubicBezTo>
                    <a:cubicBezTo>
                      <a:pt x="101" y="84157"/>
                      <a:pt x="67" y="84426"/>
                      <a:pt x="67" y="84695"/>
                    </a:cubicBezTo>
                    <a:cubicBezTo>
                      <a:pt x="34" y="85232"/>
                      <a:pt x="0" y="85770"/>
                      <a:pt x="0" y="86308"/>
                    </a:cubicBezTo>
                    <a:cubicBezTo>
                      <a:pt x="0" y="87383"/>
                      <a:pt x="67" y="88459"/>
                      <a:pt x="168" y="89534"/>
                    </a:cubicBezTo>
                    <a:cubicBezTo>
                      <a:pt x="202" y="89803"/>
                      <a:pt x="235" y="90072"/>
                      <a:pt x="269" y="90341"/>
                    </a:cubicBezTo>
                    <a:cubicBezTo>
                      <a:pt x="302" y="90576"/>
                      <a:pt x="336" y="90811"/>
                      <a:pt x="403" y="91047"/>
                    </a:cubicBezTo>
                    <a:cubicBezTo>
                      <a:pt x="471" y="91215"/>
                      <a:pt x="571" y="91383"/>
                      <a:pt x="739" y="91450"/>
                    </a:cubicBezTo>
                    <a:cubicBezTo>
                      <a:pt x="793" y="91468"/>
                      <a:pt x="847" y="91476"/>
                      <a:pt x="900" y="91476"/>
                    </a:cubicBezTo>
                    <a:cubicBezTo>
                      <a:pt x="1044" y="91476"/>
                      <a:pt x="1179" y="91414"/>
                      <a:pt x="1277" y="91316"/>
                    </a:cubicBezTo>
                    <a:cubicBezTo>
                      <a:pt x="1412" y="91147"/>
                      <a:pt x="1445" y="90946"/>
                      <a:pt x="1479" y="90778"/>
                    </a:cubicBezTo>
                    <a:cubicBezTo>
                      <a:pt x="1546" y="90509"/>
                      <a:pt x="1613" y="90240"/>
                      <a:pt x="1647" y="89971"/>
                    </a:cubicBezTo>
                    <a:cubicBezTo>
                      <a:pt x="1781" y="89433"/>
                      <a:pt x="1882" y="88896"/>
                      <a:pt x="1949" y="88324"/>
                    </a:cubicBezTo>
                    <a:cubicBezTo>
                      <a:pt x="1983" y="88123"/>
                      <a:pt x="2017" y="87921"/>
                      <a:pt x="2050" y="87719"/>
                    </a:cubicBezTo>
                    <a:cubicBezTo>
                      <a:pt x="2117" y="88224"/>
                      <a:pt x="2151" y="88728"/>
                      <a:pt x="2218" y="89265"/>
                    </a:cubicBezTo>
                    <a:cubicBezTo>
                      <a:pt x="2285" y="89770"/>
                      <a:pt x="2353" y="90307"/>
                      <a:pt x="2386" y="90845"/>
                    </a:cubicBezTo>
                    <a:cubicBezTo>
                      <a:pt x="2453" y="91316"/>
                      <a:pt x="2487" y="91786"/>
                      <a:pt x="2554" y="92257"/>
                    </a:cubicBezTo>
                    <a:cubicBezTo>
                      <a:pt x="2621" y="92593"/>
                      <a:pt x="2790" y="92962"/>
                      <a:pt x="3126" y="93097"/>
                    </a:cubicBezTo>
                    <a:cubicBezTo>
                      <a:pt x="3172" y="93118"/>
                      <a:pt x="3216" y="93127"/>
                      <a:pt x="3259" y="93127"/>
                    </a:cubicBezTo>
                    <a:cubicBezTo>
                      <a:pt x="3559" y="93127"/>
                      <a:pt x="3773" y="92660"/>
                      <a:pt x="3831" y="92425"/>
                    </a:cubicBezTo>
                    <a:cubicBezTo>
                      <a:pt x="3966" y="91988"/>
                      <a:pt x="3999" y="91551"/>
                      <a:pt x="4033" y="91080"/>
                    </a:cubicBezTo>
                    <a:cubicBezTo>
                      <a:pt x="4067" y="90576"/>
                      <a:pt x="4100" y="90072"/>
                      <a:pt x="4100" y="89534"/>
                    </a:cubicBezTo>
                    <a:cubicBezTo>
                      <a:pt x="4100" y="89131"/>
                      <a:pt x="4067" y="88761"/>
                      <a:pt x="4067" y="88358"/>
                    </a:cubicBezTo>
                    <a:lnTo>
                      <a:pt x="4067" y="88358"/>
                    </a:lnTo>
                    <a:cubicBezTo>
                      <a:pt x="4167" y="88694"/>
                      <a:pt x="4268" y="89030"/>
                      <a:pt x="4403" y="89366"/>
                    </a:cubicBezTo>
                    <a:cubicBezTo>
                      <a:pt x="4638" y="90106"/>
                      <a:pt x="4840" y="90912"/>
                      <a:pt x="5277" y="91551"/>
                    </a:cubicBezTo>
                    <a:cubicBezTo>
                      <a:pt x="5478" y="91853"/>
                      <a:pt x="5713" y="92122"/>
                      <a:pt x="6050" y="92290"/>
                    </a:cubicBezTo>
                    <a:cubicBezTo>
                      <a:pt x="6137" y="92338"/>
                      <a:pt x="6220" y="92359"/>
                      <a:pt x="6298" y="92359"/>
                    </a:cubicBezTo>
                    <a:cubicBezTo>
                      <a:pt x="6551" y="92359"/>
                      <a:pt x="6746" y="92136"/>
                      <a:pt x="6823" y="91853"/>
                    </a:cubicBezTo>
                    <a:cubicBezTo>
                      <a:pt x="7024" y="90946"/>
                      <a:pt x="6856" y="89971"/>
                      <a:pt x="6654" y="89097"/>
                    </a:cubicBezTo>
                    <a:cubicBezTo>
                      <a:pt x="6587" y="88728"/>
                      <a:pt x="6520" y="88392"/>
                      <a:pt x="6419" y="88022"/>
                    </a:cubicBezTo>
                    <a:lnTo>
                      <a:pt x="6419" y="88022"/>
                    </a:lnTo>
                    <a:cubicBezTo>
                      <a:pt x="6554" y="88257"/>
                      <a:pt x="6722" y="88526"/>
                      <a:pt x="6890" y="88761"/>
                    </a:cubicBezTo>
                    <a:cubicBezTo>
                      <a:pt x="7360" y="89400"/>
                      <a:pt x="7864" y="90038"/>
                      <a:pt x="8469" y="90610"/>
                    </a:cubicBezTo>
                    <a:cubicBezTo>
                      <a:pt x="8687" y="90827"/>
                      <a:pt x="8991" y="91189"/>
                      <a:pt x="9327" y="91189"/>
                    </a:cubicBezTo>
                    <a:cubicBezTo>
                      <a:pt x="9355" y="91189"/>
                      <a:pt x="9383" y="91186"/>
                      <a:pt x="9410" y="91181"/>
                    </a:cubicBezTo>
                    <a:cubicBezTo>
                      <a:pt x="9814" y="91114"/>
                      <a:pt x="9814" y="90643"/>
                      <a:pt x="9746" y="90341"/>
                    </a:cubicBezTo>
                    <a:cubicBezTo>
                      <a:pt x="9511" y="89501"/>
                      <a:pt x="9242" y="88694"/>
                      <a:pt x="8940" y="87887"/>
                    </a:cubicBezTo>
                    <a:cubicBezTo>
                      <a:pt x="8738" y="87417"/>
                      <a:pt x="8570" y="86946"/>
                      <a:pt x="8369" y="86509"/>
                    </a:cubicBezTo>
                    <a:cubicBezTo>
                      <a:pt x="8268" y="86341"/>
                      <a:pt x="8200" y="86173"/>
                      <a:pt x="8133" y="86005"/>
                    </a:cubicBezTo>
                    <a:cubicBezTo>
                      <a:pt x="8268" y="85669"/>
                      <a:pt x="8369" y="85300"/>
                      <a:pt x="8402" y="84963"/>
                    </a:cubicBezTo>
                    <a:cubicBezTo>
                      <a:pt x="8570" y="85098"/>
                      <a:pt x="8738" y="85266"/>
                      <a:pt x="8906" y="85434"/>
                    </a:cubicBezTo>
                    <a:cubicBezTo>
                      <a:pt x="9108" y="85636"/>
                      <a:pt x="9310" y="85871"/>
                      <a:pt x="9578" y="85972"/>
                    </a:cubicBezTo>
                    <a:cubicBezTo>
                      <a:pt x="9684" y="86017"/>
                      <a:pt x="9810" y="86049"/>
                      <a:pt x="9931" y="86049"/>
                    </a:cubicBezTo>
                    <a:cubicBezTo>
                      <a:pt x="10081" y="86049"/>
                      <a:pt x="10225" y="86001"/>
                      <a:pt x="10318" y="85871"/>
                    </a:cubicBezTo>
                    <a:cubicBezTo>
                      <a:pt x="10452" y="85636"/>
                      <a:pt x="10385" y="85266"/>
                      <a:pt x="10351" y="85031"/>
                    </a:cubicBezTo>
                    <a:cubicBezTo>
                      <a:pt x="10284" y="84762"/>
                      <a:pt x="10150" y="84493"/>
                      <a:pt x="10015" y="84258"/>
                    </a:cubicBezTo>
                    <a:cubicBezTo>
                      <a:pt x="9679" y="83754"/>
                      <a:pt x="9276" y="83283"/>
                      <a:pt x="8839" y="82846"/>
                    </a:cubicBezTo>
                    <a:cubicBezTo>
                      <a:pt x="8671" y="82644"/>
                      <a:pt x="8469" y="82443"/>
                      <a:pt x="8301" y="82241"/>
                    </a:cubicBezTo>
                    <a:cubicBezTo>
                      <a:pt x="8234" y="82040"/>
                      <a:pt x="8167" y="81838"/>
                      <a:pt x="8100" y="81636"/>
                    </a:cubicBezTo>
                    <a:cubicBezTo>
                      <a:pt x="7932" y="81233"/>
                      <a:pt x="7730" y="80830"/>
                      <a:pt x="7461" y="80460"/>
                    </a:cubicBezTo>
                    <a:cubicBezTo>
                      <a:pt x="10419" y="76897"/>
                      <a:pt x="18686" y="51220"/>
                      <a:pt x="25206" y="30215"/>
                    </a:cubicBezTo>
                    <a:cubicBezTo>
                      <a:pt x="26282" y="26720"/>
                      <a:pt x="27290" y="23359"/>
                      <a:pt x="28265" y="20267"/>
                    </a:cubicBezTo>
                    <a:cubicBezTo>
                      <a:pt x="23862" y="9109"/>
                      <a:pt x="11292" y="2521"/>
                      <a:pt x="5545" y="1"/>
                    </a:cubicBezTo>
                    <a:close/>
                  </a:path>
                </a:pathLst>
              </a:custGeom>
              <a:solidFill>
                <a:srgbClr val="EA805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 name="Google Shape;652;p42"/>
              <p:cNvSpPr/>
              <p:nvPr/>
            </p:nvSpPr>
            <p:spPr>
              <a:xfrm>
                <a:off x="3695669" y="3015038"/>
                <a:ext cx="535533" cy="481402"/>
              </a:xfrm>
              <a:custGeom>
                <a:rect b="b" l="l" r="r" t="t"/>
                <a:pathLst>
                  <a:path extrusionOk="0" h="25073" w="27896">
                    <a:moveTo>
                      <a:pt x="370" y="1"/>
                    </a:moveTo>
                    <a:cubicBezTo>
                      <a:pt x="269" y="1278"/>
                      <a:pt x="135" y="2925"/>
                      <a:pt x="0" y="4807"/>
                    </a:cubicBezTo>
                    <a:cubicBezTo>
                      <a:pt x="5747" y="7327"/>
                      <a:pt x="18317" y="13915"/>
                      <a:pt x="22720" y="25073"/>
                    </a:cubicBezTo>
                    <a:cubicBezTo>
                      <a:pt x="25207" y="16839"/>
                      <a:pt x="27156" y="10352"/>
                      <a:pt x="27895" y="7966"/>
                    </a:cubicBezTo>
                    <a:cubicBezTo>
                      <a:pt x="21275" y="7664"/>
                      <a:pt x="11797" y="5815"/>
                      <a:pt x="370" y="1"/>
                    </a:cubicBezTo>
                    <a:close/>
                  </a:path>
                </a:pathLst>
              </a:custGeom>
              <a:solidFill>
                <a:srgbClr val="AD6E4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 name="Google Shape;653;p42"/>
              <p:cNvSpPr/>
              <p:nvPr/>
            </p:nvSpPr>
            <p:spPr>
              <a:xfrm>
                <a:off x="3887932" y="2112791"/>
                <a:ext cx="418410" cy="981562"/>
              </a:xfrm>
              <a:custGeom>
                <a:rect b="b" l="l" r="r" t="t"/>
                <a:pathLst>
                  <a:path extrusionOk="0" h="51123" w="21795">
                    <a:moveTo>
                      <a:pt x="21317" y="1"/>
                    </a:moveTo>
                    <a:cubicBezTo>
                      <a:pt x="21246" y="1"/>
                      <a:pt x="21173" y="23"/>
                      <a:pt x="21107" y="75"/>
                    </a:cubicBezTo>
                    <a:cubicBezTo>
                      <a:pt x="20435" y="613"/>
                      <a:pt x="19863" y="1285"/>
                      <a:pt x="19292" y="1924"/>
                    </a:cubicBezTo>
                    <a:cubicBezTo>
                      <a:pt x="18754" y="2596"/>
                      <a:pt x="18183" y="3268"/>
                      <a:pt x="17679" y="3940"/>
                    </a:cubicBezTo>
                    <a:cubicBezTo>
                      <a:pt x="16637" y="5251"/>
                      <a:pt x="15662" y="6662"/>
                      <a:pt x="14755" y="8074"/>
                    </a:cubicBezTo>
                    <a:cubicBezTo>
                      <a:pt x="12906" y="10931"/>
                      <a:pt x="11260" y="13989"/>
                      <a:pt x="9848" y="17081"/>
                    </a:cubicBezTo>
                    <a:cubicBezTo>
                      <a:pt x="6790" y="23736"/>
                      <a:pt x="4672" y="30760"/>
                      <a:pt x="2891" y="37818"/>
                    </a:cubicBezTo>
                    <a:cubicBezTo>
                      <a:pt x="1883" y="41985"/>
                      <a:pt x="975" y="46153"/>
                      <a:pt x="68" y="50320"/>
                    </a:cubicBezTo>
                    <a:cubicBezTo>
                      <a:pt x="1" y="50622"/>
                      <a:pt x="102" y="50959"/>
                      <a:pt x="438" y="51093"/>
                    </a:cubicBezTo>
                    <a:cubicBezTo>
                      <a:pt x="497" y="51113"/>
                      <a:pt x="561" y="51122"/>
                      <a:pt x="625" y="51122"/>
                    </a:cubicBezTo>
                    <a:cubicBezTo>
                      <a:pt x="886" y="51122"/>
                      <a:pt x="1157" y="50966"/>
                      <a:pt x="1211" y="50723"/>
                    </a:cubicBezTo>
                    <a:cubicBezTo>
                      <a:pt x="2824" y="43329"/>
                      <a:pt x="4437" y="35935"/>
                      <a:pt x="6689" y="28743"/>
                    </a:cubicBezTo>
                    <a:cubicBezTo>
                      <a:pt x="8739" y="22122"/>
                      <a:pt x="11360" y="15636"/>
                      <a:pt x="14956" y="9721"/>
                    </a:cubicBezTo>
                    <a:cubicBezTo>
                      <a:pt x="15931" y="8108"/>
                      <a:pt x="16973" y="6562"/>
                      <a:pt x="18082" y="5049"/>
                    </a:cubicBezTo>
                    <a:cubicBezTo>
                      <a:pt x="18653" y="4276"/>
                      <a:pt x="19225" y="3537"/>
                      <a:pt x="19796" y="2831"/>
                    </a:cubicBezTo>
                    <a:cubicBezTo>
                      <a:pt x="20435" y="2058"/>
                      <a:pt x="21073" y="1352"/>
                      <a:pt x="21611" y="546"/>
                    </a:cubicBezTo>
                    <a:cubicBezTo>
                      <a:pt x="21794" y="283"/>
                      <a:pt x="21569" y="1"/>
                      <a:pt x="2131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 name="Google Shape;654;p42"/>
              <p:cNvSpPr/>
              <p:nvPr/>
            </p:nvSpPr>
            <p:spPr>
              <a:xfrm>
                <a:off x="3941109" y="2154206"/>
                <a:ext cx="400997" cy="948768"/>
              </a:xfrm>
              <a:custGeom>
                <a:rect b="b" l="l" r="r" t="t"/>
                <a:pathLst>
                  <a:path extrusionOk="0" h="49415" w="20888">
                    <a:moveTo>
                      <a:pt x="20209" y="0"/>
                    </a:moveTo>
                    <a:cubicBezTo>
                      <a:pt x="20092" y="0"/>
                      <a:pt x="19968" y="41"/>
                      <a:pt x="19849" y="136"/>
                    </a:cubicBezTo>
                    <a:cubicBezTo>
                      <a:pt x="19177" y="674"/>
                      <a:pt x="18707" y="1380"/>
                      <a:pt x="18169" y="2018"/>
                    </a:cubicBezTo>
                    <a:cubicBezTo>
                      <a:pt x="17665" y="2690"/>
                      <a:pt x="17161" y="3363"/>
                      <a:pt x="16656" y="4035"/>
                    </a:cubicBezTo>
                    <a:cubicBezTo>
                      <a:pt x="15715" y="5379"/>
                      <a:pt x="14808" y="6724"/>
                      <a:pt x="13968" y="8135"/>
                    </a:cubicBezTo>
                    <a:cubicBezTo>
                      <a:pt x="12220" y="10958"/>
                      <a:pt x="10674" y="13916"/>
                      <a:pt x="9330" y="16974"/>
                    </a:cubicBezTo>
                    <a:cubicBezTo>
                      <a:pt x="6439" y="23393"/>
                      <a:pt x="4356" y="30182"/>
                      <a:pt x="2608" y="37005"/>
                    </a:cubicBezTo>
                    <a:cubicBezTo>
                      <a:pt x="2104" y="39021"/>
                      <a:pt x="1633" y="41004"/>
                      <a:pt x="1197" y="43021"/>
                    </a:cubicBezTo>
                    <a:cubicBezTo>
                      <a:pt x="995" y="43996"/>
                      <a:pt x="760" y="44970"/>
                      <a:pt x="558" y="45945"/>
                    </a:cubicBezTo>
                    <a:cubicBezTo>
                      <a:pt x="323" y="46987"/>
                      <a:pt x="87" y="47995"/>
                      <a:pt x="20" y="49037"/>
                    </a:cubicBezTo>
                    <a:cubicBezTo>
                      <a:pt x="1" y="49271"/>
                      <a:pt x="197" y="49415"/>
                      <a:pt x="391" y="49415"/>
                    </a:cubicBezTo>
                    <a:cubicBezTo>
                      <a:pt x="531" y="49415"/>
                      <a:pt x="670" y="49340"/>
                      <a:pt x="726" y="49171"/>
                    </a:cubicBezTo>
                    <a:cubicBezTo>
                      <a:pt x="1331" y="47491"/>
                      <a:pt x="1667" y="45676"/>
                      <a:pt x="2070" y="43895"/>
                    </a:cubicBezTo>
                    <a:cubicBezTo>
                      <a:pt x="2507" y="42147"/>
                      <a:pt x="2944" y="40399"/>
                      <a:pt x="3381" y="38685"/>
                    </a:cubicBezTo>
                    <a:cubicBezTo>
                      <a:pt x="4289" y="35156"/>
                      <a:pt x="5263" y="31695"/>
                      <a:pt x="6372" y="28233"/>
                    </a:cubicBezTo>
                    <a:cubicBezTo>
                      <a:pt x="8456" y="21915"/>
                      <a:pt x="11010" y="15697"/>
                      <a:pt x="14371" y="9916"/>
                    </a:cubicBezTo>
                    <a:cubicBezTo>
                      <a:pt x="15312" y="8370"/>
                      <a:pt x="16287" y="6824"/>
                      <a:pt x="17329" y="5312"/>
                    </a:cubicBezTo>
                    <a:cubicBezTo>
                      <a:pt x="17866" y="4573"/>
                      <a:pt x="18404" y="3833"/>
                      <a:pt x="18975" y="3127"/>
                    </a:cubicBezTo>
                    <a:cubicBezTo>
                      <a:pt x="19547" y="2388"/>
                      <a:pt x="20219" y="1682"/>
                      <a:pt x="20656" y="842"/>
                    </a:cubicBezTo>
                    <a:cubicBezTo>
                      <a:pt x="20887" y="431"/>
                      <a:pt x="20588" y="0"/>
                      <a:pt x="2020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 name="Google Shape;655;p42"/>
              <p:cNvSpPr/>
              <p:nvPr/>
            </p:nvSpPr>
            <p:spPr>
              <a:xfrm>
                <a:off x="3685993" y="3698596"/>
                <a:ext cx="58725" cy="79834"/>
              </a:xfrm>
              <a:custGeom>
                <a:rect b="b" l="l" r="r" t="t"/>
                <a:pathLst>
                  <a:path extrusionOk="0" h="4158" w="3059">
                    <a:moveTo>
                      <a:pt x="1176" y="0"/>
                    </a:moveTo>
                    <a:cubicBezTo>
                      <a:pt x="843" y="0"/>
                      <a:pt x="506" y="63"/>
                      <a:pt x="202" y="158"/>
                    </a:cubicBezTo>
                    <a:cubicBezTo>
                      <a:pt x="0" y="226"/>
                      <a:pt x="135" y="494"/>
                      <a:pt x="303" y="494"/>
                    </a:cubicBezTo>
                    <a:cubicBezTo>
                      <a:pt x="568" y="459"/>
                      <a:pt x="843" y="414"/>
                      <a:pt x="1113" y="414"/>
                    </a:cubicBezTo>
                    <a:cubicBezTo>
                      <a:pt x="1355" y="414"/>
                      <a:pt x="1593" y="450"/>
                      <a:pt x="1815" y="562"/>
                    </a:cubicBezTo>
                    <a:cubicBezTo>
                      <a:pt x="2218" y="763"/>
                      <a:pt x="2420" y="1200"/>
                      <a:pt x="2454" y="1637"/>
                    </a:cubicBezTo>
                    <a:cubicBezTo>
                      <a:pt x="2521" y="2511"/>
                      <a:pt x="1882" y="3318"/>
                      <a:pt x="1076" y="3620"/>
                    </a:cubicBezTo>
                    <a:cubicBezTo>
                      <a:pt x="975" y="3654"/>
                      <a:pt x="874" y="3687"/>
                      <a:pt x="773" y="3721"/>
                    </a:cubicBezTo>
                    <a:cubicBezTo>
                      <a:pt x="672" y="3721"/>
                      <a:pt x="538" y="3754"/>
                      <a:pt x="437" y="3788"/>
                    </a:cubicBezTo>
                    <a:cubicBezTo>
                      <a:pt x="370" y="3855"/>
                      <a:pt x="303" y="3923"/>
                      <a:pt x="336" y="4023"/>
                    </a:cubicBezTo>
                    <a:cubicBezTo>
                      <a:pt x="404" y="4158"/>
                      <a:pt x="538" y="4158"/>
                      <a:pt x="639" y="4158"/>
                    </a:cubicBezTo>
                    <a:cubicBezTo>
                      <a:pt x="1109" y="4124"/>
                      <a:pt x="1513" y="3956"/>
                      <a:pt x="1882" y="3687"/>
                    </a:cubicBezTo>
                    <a:cubicBezTo>
                      <a:pt x="2622" y="3150"/>
                      <a:pt x="3059" y="2175"/>
                      <a:pt x="2857" y="1267"/>
                    </a:cubicBezTo>
                    <a:cubicBezTo>
                      <a:pt x="2723" y="763"/>
                      <a:pt x="2386" y="326"/>
                      <a:pt x="1916" y="125"/>
                    </a:cubicBezTo>
                    <a:cubicBezTo>
                      <a:pt x="1683" y="37"/>
                      <a:pt x="1430" y="0"/>
                      <a:pt x="1176" y="0"/>
                    </a:cubicBezTo>
                    <a:close/>
                  </a:path>
                </a:pathLst>
              </a:custGeom>
              <a:solidFill>
                <a:srgbClr val="DD8B6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 name="Google Shape;656;p42"/>
              <p:cNvSpPr/>
              <p:nvPr/>
            </p:nvSpPr>
            <p:spPr>
              <a:xfrm>
                <a:off x="5428665" y="4009425"/>
                <a:ext cx="3897" cy="8410"/>
              </a:xfrm>
              <a:custGeom>
                <a:rect b="b" l="l" r="r" t="t"/>
                <a:pathLst>
                  <a:path extrusionOk="0" h="438" w="203">
                    <a:moveTo>
                      <a:pt x="1" y="1"/>
                    </a:moveTo>
                    <a:lnTo>
                      <a:pt x="70" y="151"/>
                    </a:lnTo>
                    <a:lnTo>
                      <a:pt x="70" y="151"/>
                    </a:lnTo>
                    <a:cubicBezTo>
                      <a:pt x="51" y="106"/>
                      <a:pt x="28" y="56"/>
                      <a:pt x="1" y="1"/>
                    </a:cubicBezTo>
                    <a:close/>
                    <a:moveTo>
                      <a:pt x="70" y="151"/>
                    </a:moveTo>
                    <a:lnTo>
                      <a:pt x="70" y="151"/>
                    </a:lnTo>
                    <a:cubicBezTo>
                      <a:pt x="122" y="273"/>
                      <a:pt x="154" y="364"/>
                      <a:pt x="202" y="438"/>
                    </a:cubicBezTo>
                    <a:lnTo>
                      <a:pt x="70" y="15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7" name="Google Shape;657;p42"/>
            <p:cNvGrpSpPr/>
            <p:nvPr/>
          </p:nvGrpSpPr>
          <p:grpSpPr>
            <a:xfrm>
              <a:off x="4384075" y="3674575"/>
              <a:ext cx="857700" cy="857700"/>
              <a:chOff x="4384075" y="3674575"/>
              <a:chExt cx="857700" cy="857700"/>
            </a:xfrm>
          </p:grpSpPr>
          <p:sp>
            <p:nvSpPr>
              <p:cNvPr id="658" name="Google Shape;658;p42"/>
              <p:cNvSpPr/>
              <p:nvPr/>
            </p:nvSpPr>
            <p:spPr>
              <a:xfrm>
                <a:off x="4384075" y="3674575"/>
                <a:ext cx="857700" cy="8577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59" name="Google Shape;659;p42"/>
              <p:cNvGrpSpPr/>
              <p:nvPr/>
            </p:nvGrpSpPr>
            <p:grpSpPr>
              <a:xfrm>
                <a:off x="4591482" y="3882761"/>
                <a:ext cx="443200" cy="441544"/>
                <a:chOff x="1180825" y="238125"/>
                <a:chExt cx="5238775" cy="5219200"/>
              </a:xfrm>
            </p:grpSpPr>
            <p:sp>
              <p:nvSpPr>
                <p:cNvPr id="660" name="Google Shape;660;p42"/>
                <p:cNvSpPr/>
                <p:nvPr/>
              </p:nvSpPr>
              <p:spPr>
                <a:xfrm>
                  <a:off x="3952700" y="238125"/>
                  <a:ext cx="465675" cy="2453025"/>
                </a:xfrm>
                <a:custGeom>
                  <a:rect b="b" l="l" r="r" t="t"/>
                  <a:pathLst>
                    <a:path extrusionOk="0" h="98121" w="18627">
                      <a:moveTo>
                        <a:pt x="0" y="0"/>
                      </a:moveTo>
                      <a:lnTo>
                        <a:pt x="0" y="67686"/>
                      </a:lnTo>
                      <a:cubicBezTo>
                        <a:pt x="0" y="79397"/>
                        <a:pt x="4893" y="90259"/>
                        <a:pt x="12918" y="98121"/>
                      </a:cubicBezTo>
                      <a:cubicBezTo>
                        <a:pt x="13864" y="93554"/>
                        <a:pt x="15919" y="89476"/>
                        <a:pt x="18626" y="85888"/>
                      </a:cubicBezTo>
                      <a:cubicBezTo>
                        <a:pt x="14712" y="80734"/>
                        <a:pt x="12233" y="74471"/>
                        <a:pt x="12233" y="67686"/>
                      </a:cubicBezTo>
                      <a:lnTo>
                        <a:pt x="12233"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 name="Google Shape;661;p42"/>
                <p:cNvSpPr/>
                <p:nvPr/>
              </p:nvSpPr>
              <p:spPr>
                <a:xfrm>
                  <a:off x="3952700" y="3004275"/>
                  <a:ext cx="465675" cy="2453050"/>
                </a:xfrm>
                <a:custGeom>
                  <a:rect b="b" l="l" r="r" t="t"/>
                  <a:pathLst>
                    <a:path extrusionOk="0" h="98122" w="18627">
                      <a:moveTo>
                        <a:pt x="12918" y="1"/>
                      </a:moveTo>
                      <a:cubicBezTo>
                        <a:pt x="4893" y="7862"/>
                        <a:pt x="0" y="18724"/>
                        <a:pt x="0" y="30435"/>
                      </a:cubicBezTo>
                      <a:lnTo>
                        <a:pt x="0" y="98121"/>
                      </a:lnTo>
                      <a:lnTo>
                        <a:pt x="12233" y="98121"/>
                      </a:lnTo>
                      <a:lnTo>
                        <a:pt x="12233" y="30435"/>
                      </a:lnTo>
                      <a:cubicBezTo>
                        <a:pt x="12233" y="23650"/>
                        <a:pt x="14712" y="17387"/>
                        <a:pt x="18626" y="12233"/>
                      </a:cubicBezTo>
                      <a:cubicBezTo>
                        <a:pt x="15919" y="8645"/>
                        <a:pt x="13864" y="4567"/>
                        <a:pt x="12918"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 name="Google Shape;662;p42"/>
                <p:cNvSpPr/>
                <p:nvPr/>
              </p:nvSpPr>
              <p:spPr>
                <a:xfrm>
                  <a:off x="4491750" y="1173075"/>
                  <a:ext cx="1927850" cy="3356625"/>
                </a:xfrm>
                <a:custGeom>
                  <a:rect b="b" l="l" r="r" t="t"/>
                  <a:pathLst>
                    <a:path extrusionOk="0" h="134265" w="77114">
                      <a:moveTo>
                        <a:pt x="30777" y="1"/>
                      </a:moveTo>
                      <a:cubicBezTo>
                        <a:pt x="22744" y="1"/>
                        <a:pt x="14712" y="2888"/>
                        <a:pt x="8938" y="8661"/>
                      </a:cubicBezTo>
                      <a:cubicBezTo>
                        <a:pt x="3164" y="14435"/>
                        <a:pt x="0" y="22101"/>
                        <a:pt x="0" y="30288"/>
                      </a:cubicBezTo>
                      <a:cubicBezTo>
                        <a:pt x="0" y="34692"/>
                        <a:pt x="1044" y="38867"/>
                        <a:pt x="2838" y="42749"/>
                      </a:cubicBezTo>
                      <a:cubicBezTo>
                        <a:pt x="7959" y="38835"/>
                        <a:pt x="14320" y="36421"/>
                        <a:pt x="21268" y="36421"/>
                      </a:cubicBezTo>
                      <a:lnTo>
                        <a:pt x="21268" y="48653"/>
                      </a:lnTo>
                      <a:cubicBezTo>
                        <a:pt x="11156" y="48653"/>
                        <a:pt x="2903" y="56873"/>
                        <a:pt x="2903" y="66986"/>
                      </a:cubicBezTo>
                      <a:cubicBezTo>
                        <a:pt x="2903" y="77098"/>
                        <a:pt x="11156" y="85351"/>
                        <a:pt x="21268" y="85351"/>
                      </a:cubicBezTo>
                      <a:lnTo>
                        <a:pt x="21268" y="97583"/>
                      </a:lnTo>
                      <a:cubicBezTo>
                        <a:pt x="14320" y="97583"/>
                        <a:pt x="7959" y="95137"/>
                        <a:pt x="2838" y="91222"/>
                      </a:cubicBezTo>
                      <a:cubicBezTo>
                        <a:pt x="1044" y="95104"/>
                        <a:pt x="0" y="99279"/>
                        <a:pt x="0" y="103683"/>
                      </a:cubicBezTo>
                      <a:cubicBezTo>
                        <a:pt x="0" y="111838"/>
                        <a:pt x="3164" y="119536"/>
                        <a:pt x="8938" y="125310"/>
                      </a:cubicBezTo>
                      <a:cubicBezTo>
                        <a:pt x="14907" y="131279"/>
                        <a:pt x="22834" y="134264"/>
                        <a:pt x="30761" y="134264"/>
                      </a:cubicBezTo>
                      <a:cubicBezTo>
                        <a:pt x="38687" y="134264"/>
                        <a:pt x="46614" y="131279"/>
                        <a:pt x="52583" y="125310"/>
                      </a:cubicBezTo>
                      <a:cubicBezTo>
                        <a:pt x="69089" y="108837"/>
                        <a:pt x="77114" y="87047"/>
                        <a:pt x="76690" y="65420"/>
                      </a:cubicBezTo>
                      <a:cubicBezTo>
                        <a:pt x="76298" y="44804"/>
                        <a:pt x="68274" y="24351"/>
                        <a:pt x="52616" y="8661"/>
                      </a:cubicBezTo>
                      <a:cubicBezTo>
                        <a:pt x="46842" y="2888"/>
                        <a:pt x="38810" y="1"/>
                        <a:pt x="30777"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 name="Google Shape;663;p42"/>
                <p:cNvSpPr/>
                <p:nvPr/>
              </p:nvSpPr>
              <p:spPr>
                <a:xfrm>
                  <a:off x="1180825" y="1173075"/>
                  <a:ext cx="1927850" cy="3356625"/>
                </a:xfrm>
                <a:custGeom>
                  <a:rect b="b" l="l" r="r" t="t"/>
                  <a:pathLst>
                    <a:path extrusionOk="0" h="134265" w="77114">
                      <a:moveTo>
                        <a:pt x="46341" y="1"/>
                      </a:moveTo>
                      <a:cubicBezTo>
                        <a:pt x="38313" y="1"/>
                        <a:pt x="30288" y="2888"/>
                        <a:pt x="24531" y="8661"/>
                      </a:cubicBezTo>
                      <a:cubicBezTo>
                        <a:pt x="8841" y="24351"/>
                        <a:pt x="816" y="44804"/>
                        <a:pt x="425" y="65420"/>
                      </a:cubicBezTo>
                      <a:cubicBezTo>
                        <a:pt x="1" y="87047"/>
                        <a:pt x="8025" y="108837"/>
                        <a:pt x="24498" y="125310"/>
                      </a:cubicBezTo>
                      <a:cubicBezTo>
                        <a:pt x="30484" y="131279"/>
                        <a:pt x="38419" y="134264"/>
                        <a:pt x="46349" y="134264"/>
                      </a:cubicBezTo>
                      <a:cubicBezTo>
                        <a:pt x="54280" y="134264"/>
                        <a:pt x="62207" y="131279"/>
                        <a:pt x="68176" y="125310"/>
                      </a:cubicBezTo>
                      <a:cubicBezTo>
                        <a:pt x="73950" y="119536"/>
                        <a:pt x="77114" y="111838"/>
                        <a:pt x="77114" y="103683"/>
                      </a:cubicBezTo>
                      <a:cubicBezTo>
                        <a:pt x="77114" y="97811"/>
                        <a:pt x="75418" y="92201"/>
                        <a:pt x="72351" y="87373"/>
                      </a:cubicBezTo>
                      <a:cubicBezTo>
                        <a:pt x="66741" y="93571"/>
                        <a:pt x="58716" y="97583"/>
                        <a:pt x="49713" y="97583"/>
                      </a:cubicBezTo>
                      <a:lnTo>
                        <a:pt x="49713" y="85351"/>
                      </a:lnTo>
                      <a:cubicBezTo>
                        <a:pt x="59858" y="85351"/>
                        <a:pt x="68078" y="77098"/>
                        <a:pt x="68078" y="66986"/>
                      </a:cubicBezTo>
                      <a:cubicBezTo>
                        <a:pt x="68078" y="56873"/>
                        <a:pt x="59858" y="48653"/>
                        <a:pt x="49713" y="48653"/>
                      </a:cubicBezTo>
                      <a:lnTo>
                        <a:pt x="49713" y="36421"/>
                      </a:lnTo>
                      <a:cubicBezTo>
                        <a:pt x="58716" y="36421"/>
                        <a:pt x="66741" y="40400"/>
                        <a:pt x="72351" y="46598"/>
                      </a:cubicBezTo>
                      <a:cubicBezTo>
                        <a:pt x="75418" y="41770"/>
                        <a:pt x="77114" y="36160"/>
                        <a:pt x="77114" y="30288"/>
                      </a:cubicBezTo>
                      <a:cubicBezTo>
                        <a:pt x="77114" y="22133"/>
                        <a:pt x="73950" y="14435"/>
                        <a:pt x="68176" y="8661"/>
                      </a:cubicBezTo>
                      <a:cubicBezTo>
                        <a:pt x="62402" y="2888"/>
                        <a:pt x="54370" y="1"/>
                        <a:pt x="46341"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 name="Google Shape;664;p42"/>
                <p:cNvSpPr/>
                <p:nvPr/>
              </p:nvSpPr>
              <p:spPr>
                <a:xfrm>
                  <a:off x="3095625" y="2886850"/>
                  <a:ext cx="551300" cy="2570475"/>
                </a:xfrm>
                <a:custGeom>
                  <a:rect b="b" l="l" r="r" t="t"/>
                  <a:pathLst>
                    <a:path extrusionOk="0" h="102819" w="22052">
                      <a:moveTo>
                        <a:pt x="3556" y="0"/>
                      </a:moveTo>
                      <a:cubicBezTo>
                        <a:pt x="3327" y="4632"/>
                        <a:pt x="2055" y="8906"/>
                        <a:pt x="0" y="12755"/>
                      </a:cubicBezTo>
                      <a:cubicBezTo>
                        <a:pt x="6067" y="18365"/>
                        <a:pt x="9819" y="26292"/>
                        <a:pt x="9819" y="35132"/>
                      </a:cubicBezTo>
                      <a:lnTo>
                        <a:pt x="9819" y="102818"/>
                      </a:lnTo>
                      <a:lnTo>
                        <a:pt x="22051" y="102818"/>
                      </a:lnTo>
                      <a:lnTo>
                        <a:pt x="22051" y="35132"/>
                      </a:lnTo>
                      <a:cubicBezTo>
                        <a:pt x="22051" y="20616"/>
                        <a:pt x="14809" y="7764"/>
                        <a:pt x="3556"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 name="Google Shape;665;p42"/>
                <p:cNvSpPr/>
                <p:nvPr/>
              </p:nvSpPr>
              <p:spPr>
                <a:xfrm>
                  <a:off x="3095625" y="238125"/>
                  <a:ext cx="551300" cy="2570450"/>
                </a:xfrm>
                <a:custGeom>
                  <a:rect b="b" l="l" r="r" t="t"/>
                  <a:pathLst>
                    <a:path extrusionOk="0" h="102818" w="22052">
                      <a:moveTo>
                        <a:pt x="9819" y="0"/>
                      </a:moveTo>
                      <a:lnTo>
                        <a:pt x="9819" y="67686"/>
                      </a:lnTo>
                      <a:cubicBezTo>
                        <a:pt x="9819" y="76526"/>
                        <a:pt x="6067" y="84453"/>
                        <a:pt x="0" y="90063"/>
                      </a:cubicBezTo>
                      <a:cubicBezTo>
                        <a:pt x="2055" y="93913"/>
                        <a:pt x="3327" y="98186"/>
                        <a:pt x="3556" y="102818"/>
                      </a:cubicBezTo>
                      <a:cubicBezTo>
                        <a:pt x="14809" y="95054"/>
                        <a:pt x="22051" y="82202"/>
                        <a:pt x="22051" y="67686"/>
                      </a:cubicBezTo>
                      <a:lnTo>
                        <a:pt x="22051"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9" name="Shape 669"/>
        <p:cNvGrpSpPr/>
        <p:nvPr/>
      </p:nvGrpSpPr>
      <p:grpSpPr>
        <a:xfrm>
          <a:off x="0" y="0"/>
          <a:ext cx="0" cy="0"/>
          <a:chOff x="0" y="0"/>
          <a:chExt cx="0" cy="0"/>
        </a:xfrm>
      </p:grpSpPr>
      <p:sp>
        <p:nvSpPr>
          <p:cNvPr id="670" name="Google Shape;670;p43"/>
          <p:cNvSpPr/>
          <p:nvPr/>
        </p:nvSpPr>
        <p:spPr>
          <a:xfrm>
            <a:off x="0" y="-28650"/>
            <a:ext cx="18288000" cy="10315800"/>
          </a:xfrm>
          <a:prstGeom prst="rect">
            <a:avLst/>
          </a:prstGeom>
          <a:solidFill>
            <a:srgbClr val="FFF9F0">
              <a:alpha val="15639"/>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71" name="Google Shape;671;p43"/>
          <p:cNvGrpSpPr/>
          <p:nvPr/>
        </p:nvGrpSpPr>
        <p:grpSpPr>
          <a:xfrm>
            <a:off x="0" y="-44175"/>
            <a:ext cx="18287621" cy="10330961"/>
            <a:chOff x="0" y="-22088"/>
            <a:chExt cx="9143810" cy="5165480"/>
          </a:xfrm>
        </p:grpSpPr>
        <p:sp>
          <p:nvSpPr>
            <p:cNvPr id="672" name="Google Shape;672;p43"/>
            <p:cNvSpPr/>
            <p:nvPr/>
          </p:nvSpPr>
          <p:spPr>
            <a:xfrm>
              <a:off x="0" y="-22088"/>
              <a:ext cx="9143810" cy="5165480"/>
            </a:xfrm>
            <a:custGeom>
              <a:rect b="b" l="l" r="r" t="t"/>
              <a:pathLst>
                <a:path extrusionOk="0" h="145568" w="257681">
                  <a:moveTo>
                    <a:pt x="1" y="1"/>
                  </a:moveTo>
                  <a:lnTo>
                    <a:pt x="1" y="144973"/>
                  </a:lnTo>
                  <a:cubicBezTo>
                    <a:pt x="1080" y="145208"/>
                    <a:pt x="2118" y="145402"/>
                    <a:pt x="3101" y="145568"/>
                  </a:cubicBezTo>
                  <a:lnTo>
                    <a:pt x="29884" y="145568"/>
                  </a:lnTo>
                  <a:cubicBezTo>
                    <a:pt x="55116" y="143284"/>
                    <a:pt x="82314" y="135879"/>
                    <a:pt x="104681" y="129097"/>
                  </a:cubicBezTo>
                  <a:cubicBezTo>
                    <a:pt x="113996" y="126273"/>
                    <a:pt x="124848" y="120668"/>
                    <a:pt x="124875" y="110937"/>
                  </a:cubicBezTo>
                  <a:cubicBezTo>
                    <a:pt x="124889" y="105802"/>
                    <a:pt x="121553" y="101138"/>
                    <a:pt x="117360" y="98190"/>
                  </a:cubicBezTo>
                  <a:cubicBezTo>
                    <a:pt x="113152" y="95242"/>
                    <a:pt x="108141" y="93733"/>
                    <a:pt x="103228" y="92266"/>
                  </a:cubicBezTo>
                  <a:cubicBezTo>
                    <a:pt x="92030" y="88916"/>
                    <a:pt x="80819" y="85567"/>
                    <a:pt x="69622" y="82203"/>
                  </a:cubicBezTo>
                  <a:cubicBezTo>
                    <a:pt x="64929" y="80805"/>
                    <a:pt x="59490" y="78646"/>
                    <a:pt x="58424" y="73857"/>
                  </a:cubicBezTo>
                  <a:cubicBezTo>
                    <a:pt x="57455" y="69525"/>
                    <a:pt x="60957" y="65220"/>
                    <a:pt x="65109" y="63670"/>
                  </a:cubicBezTo>
                  <a:cubicBezTo>
                    <a:pt x="67274" y="62864"/>
                    <a:pt x="69555" y="62608"/>
                    <a:pt x="71866" y="62608"/>
                  </a:cubicBezTo>
                  <a:cubicBezTo>
                    <a:pt x="74003" y="62608"/>
                    <a:pt x="76165" y="62827"/>
                    <a:pt x="78286" y="63033"/>
                  </a:cubicBezTo>
                  <a:cubicBezTo>
                    <a:pt x="81480" y="63343"/>
                    <a:pt x="84757" y="63594"/>
                    <a:pt x="88008" y="63594"/>
                  </a:cubicBezTo>
                  <a:cubicBezTo>
                    <a:pt x="94198" y="63594"/>
                    <a:pt x="100294" y="62685"/>
                    <a:pt x="105539" y="59545"/>
                  </a:cubicBezTo>
                  <a:cubicBezTo>
                    <a:pt x="113539" y="54743"/>
                    <a:pt x="117775" y="42756"/>
                    <a:pt x="111546" y="35822"/>
                  </a:cubicBezTo>
                  <a:cubicBezTo>
                    <a:pt x="106868" y="30631"/>
                    <a:pt x="97525" y="29026"/>
                    <a:pt x="96460" y="22119"/>
                  </a:cubicBezTo>
                  <a:cubicBezTo>
                    <a:pt x="95477" y="15697"/>
                    <a:pt x="102702" y="11420"/>
                    <a:pt x="108750" y="9039"/>
                  </a:cubicBezTo>
                  <a:cubicBezTo>
                    <a:pt x="117636" y="5551"/>
                    <a:pt x="126661" y="2022"/>
                    <a:pt x="136156" y="873"/>
                  </a:cubicBezTo>
                  <a:cubicBezTo>
                    <a:pt x="138119" y="635"/>
                    <a:pt x="140112" y="509"/>
                    <a:pt x="142106" y="509"/>
                  </a:cubicBezTo>
                  <a:cubicBezTo>
                    <a:pt x="149743" y="509"/>
                    <a:pt x="157398" y="2361"/>
                    <a:pt x="163478" y="6894"/>
                  </a:cubicBezTo>
                  <a:cubicBezTo>
                    <a:pt x="169914" y="11669"/>
                    <a:pt x="174302" y="19171"/>
                    <a:pt x="181569" y="22576"/>
                  </a:cubicBezTo>
                  <a:cubicBezTo>
                    <a:pt x="185717" y="24524"/>
                    <a:pt x="190264" y="24896"/>
                    <a:pt x="194891" y="24896"/>
                  </a:cubicBezTo>
                  <a:cubicBezTo>
                    <a:pt x="197755" y="24896"/>
                    <a:pt x="200649" y="24754"/>
                    <a:pt x="203498" y="24754"/>
                  </a:cubicBezTo>
                  <a:cubicBezTo>
                    <a:pt x="203894" y="24754"/>
                    <a:pt x="204289" y="24756"/>
                    <a:pt x="204683" y="24763"/>
                  </a:cubicBezTo>
                  <a:cubicBezTo>
                    <a:pt x="212490" y="24887"/>
                    <a:pt x="221486" y="27420"/>
                    <a:pt x="224435" y="34659"/>
                  </a:cubicBezTo>
                  <a:cubicBezTo>
                    <a:pt x="226760" y="40375"/>
                    <a:pt x="224407" y="46950"/>
                    <a:pt x="225639" y="52999"/>
                  </a:cubicBezTo>
                  <a:cubicBezTo>
                    <a:pt x="227587" y="62714"/>
                    <a:pt x="236317" y="65661"/>
                    <a:pt x="244980" y="65661"/>
                  </a:cubicBezTo>
                  <a:cubicBezTo>
                    <a:pt x="245301" y="65661"/>
                    <a:pt x="245623" y="65657"/>
                    <a:pt x="245944" y="65649"/>
                  </a:cubicBezTo>
                  <a:cubicBezTo>
                    <a:pt x="250470" y="65539"/>
                    <a:pt x="254290" y="64625"/>
                    <a:pt x="257681" y="63075"/>
                  </a:cubicBezTo>
                  <a:lnTo>
                    <a:pt x="257681" y="1"/>
                  </a:lnTo>
                  <a:close/>
                </a:path>
              </a:pathLst>
            </a:custGeom>
            <a:solidFill>
              <a:srgbClr val="F8EDD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 name="Google Shape;673;p43"/>
            <p:cNvSpPr/>
            <p:nvPr/>
          </p:nvSpPr>
          <p:spPr>
            <a:xfrm>
              <a:off x="6959698" y="4674351"/>
              <a:ext cx="2172287" cy="23027"/>
            </a:xfrm>
            <a:custGeom>
              <a:rect b="b" l="l" r="r" t="t"/>
              <a:pathLst>
                <a:path extrusionOk="0" h="614" w="49556">
                  <a:moveTo>
                    <a:pt x="330" y="0"/>
                  </a:moveTo>
                  <a:cubicBezTo>
                    <a:pt x="142" y="0"/>
                    <a:pt x="0" y="142"/>
                    <a:pt x="0" y="331"/>
                  </a:cubicBezTo>
                  <a:cubicBezTo>
                    <a:pt x="0" y="472"/>
                    <a:pt x="142" y="614"/>
                    <a:pt x="330" y="614"/>
                  </a:cubicBezTo>
                  <a:lnTo>
                    <a:pt x="49556" y="614"/>
                  </a:lnTo>
                  <a:lnTo>
                    <a:pt x="49556"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 name="Google Shape;674;p43"/>
            <p:cNvSpPr/>
            <p:nvPr/>
          </p:nvSpPr>
          <p:spPr>
            <a:xfrm>
              <a:off x="7725145" y="4511515"/>
              <a:ext cx="529658" cy="23027"/>
            </a:xfrm>
            <a:custGeom>
              <a:rect b="b" l="l" r="r" t="t"/>
              <a:pathLst>
                <a:path extrusionOk="0" h="614" w="12083">
                  <a:moveTo>
                    <a:pt x="331" y="0"/>
                  </a:moveTo>
                  <a:cubicBezTo>
                    <a:pt x="142" y="0"/>
                    <a:pt x="1" y="142"/>
                    <a:pt x="1" y="283"/>
                  </a:cubicBezTo>
                  <a:cubicBezTo>
                    <a:pt x="1" y="472"/>
                    <a:pt x="142" y="614"/>
                    <a:pt x="331" y="614"/>
                  </a:cubicBezTo>
                  <a:lnTo>
                    <a:pt x="11800" y="614"/>
                  </a:lnTo>
                  <a:cubicBezTo>
                    <a:pt x="11941" y="614"/>
                    <a:pt x="12083" y="472"/>
                    <a:pt x="12083" y="283"/>
                  </a:cubicBezTo>
                  <a:cubicBezTo>
                    <a:pt x="12083" y="142"/>
                    <a:pt x="11941" y="0"/>
                    <a:pt x="11800"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 name="Google Shape;675;p43"/>
            <p:cNvSpPr/>
            <p:nvPr/>
          </p:nvSpPr>
          <p:spPr>
            <a:xfrm>
              <a:off x="8459601" y="4511515"/>
              <a:ext cx="672385" cy="23027"/>
            </a:xfrm>
            <a:custGeom>
              <a:rect b="b" l="l" r="r" t="t"/>
              <a:pathLst>
                <a:path extrusionOk="0" h="614" w="15339">
                  <a:moveTo>
                    <a:pt x="283" y="0"/>
                  </a:moveTo>
                  <a:cubicBezTo>
                    <a:pt x="142" y="0"/>
                    <a:pt x="0" y="142"/>
                    <a:pt x="0" y="283"/>
                  </a:cubicBezTo>
                  <a:cubicBezTo>
                    <a:pt x="0" y="472"/>
                    <a:pt x="142" y="614"/>
                    <a:pt x="283" y="614"/>
                  </a:cubicBezTo>
                  <a:lnTo>
                    <a:pt x="15339" y="614"/>
                  </a:lnTo>
                  <a:lnTo>
                    <a:pt x="15339"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 name="Google Shape;676;p43"/>
            <p:cNvSpPr/>
            <p:nvPr/>
          </p:nvSpPr>
          <p:spPr>
            <a:xfrm>
              <a:off x="6211333" y="391226"/>
              <a:ext cx="2732981" cy="23064"/>
            </a:xfrm>
            <a:custGeom>
              <a:rect b="b" l="l" r="r" t="t"/>
              <a:pathLst>
                <a:path extrusionOk="0" h="615" w="62347">
                  <a:moveTo>
                    <a:pt x="284" y="1"/>
                  </a:moveTo>
                  <a:cubicBezTo>
                    <a:pt x="142" y="1"/>
                    <a:pt x="0" y="142"/>
                    <a:pt x="0" y="284"/>
                  </a:cubicBezTo>
                  <a:cubicBezTo>
                    <a:pt x="0" y="473"/>
                    <a:pt x="142" y="614"/>
                    <a:pt x="284" y="614"/>
                  </a:cubicBezTo>
                  <a:lnTo>
                    <a:pt x="62016" y="614"/>
                  </a:lnTo>
                  <a:cubicBezTo>
                    <a:pt x="62205" y="614"/>
                    <a:pt x="62346" y="473"/>
                    <a:pt x="62346" y="284"/>
                  </a:cubicBezTo>
                  <a:cubicBezTo>
                    <a:pt x="62346" y="142"/>
                    <a:pt x="62205" y="1"/>
                    <a:pt x="62016"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 name="Google Shape;677;p43"/>
            <p:cNvSpPr/>
            <p:nvPr/>
          </p:nvSpPr>
          <p:spPr>
            <a:xfrm>
              <a:off x="7878817" y="564675"/>
              <a:ext cx="417923" cy="21301"/>
            </a:xfrm>
            <a:custGeom>
              <a:rect b="b" l="l" r="r" t="t"/>
              <a:pathLst>
                <a:path extrusionOk="0" h="568" w="9534">
                  <a:moveTo>
                    <a:pt x="331" y="1"/>
                  </a:moveTo>
                  <a:cubicBezTo>
                    <a:pt x="142" y="1"/>
                    <a:pt x="0" y="143"/>
                    <a:pt x="0" y="284"/>
                  </a:cubicBezTo>
                  <a:cubicBezTo>
                    <a:pt x="0" y="473"/>
                    <a:pt x="142" y="567"/>
                    <a:pt x="331" y="567"/>
                  </a:cubicBezTo>
                  <a:lnTo>
                    <a:pt x="9251" y="567"/>
                  </a:lnTo>
                  <a:cubicBezTo>
                    <a:pt x="9392" y="567"/>
                    <a:pt x="9534" y="473"/>
                    <a:pt x="9534" y="284"/>
                  </a:cubicBezTo>
                  <a:cubicBezTo>
                    <a:pt x="9534" y="143"/>
                    <a:pt x="9392" y="1"/>
                    <a:pt x="9251"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 name="Google Shape;678;p43"/>
            <p:cNvSpPr/>
            <p:nvPr/>
          </p:nvSpPr>
          <p:spPr>
            <a:xfrm>
              <a:off x="6844398" y="564675"/>
              <a:ext cx="862717" cy="21301"/>
            </a:xfrm>
            <a:custGeom>
              <a:rect b="b" l="l" r="r" t="t"/>
              <a:pathLst>
                <a:path extrusionOk="0" h="568" w="19681">
                  <a:moveTo>
                    <a:pt x="331" y="1"/>
                  </a:moveTo>
                  <a:cubicBezTo>
                    <a:pt x="142" y="1"/>
                    <a:pt x="0" y="143"/>
                    <a:pt x="0" y="284"/>
                  </a:cubicBezTo>
                  <a:cubicBezTo>
                    <a:pt x="0" y="473"/>
                    <a:pt x="142" y="567"/>
                    <a:pt x="331" y="567"/>
                  </a:cubicBezTo>
                  <a:lnTo>
                    <a:pt x="19398" y="567"/>
                  </a:lnTo>
                  <a:cubicBezTo>
                    <a:pt x="19587" y="567"/>
                    <a:pt x="19681" y="473"/>
                    <a:pt x="19681" y="284"/>
                  </a:cubicBezTo>
                  <a:cubicBezTo>
                    <a:pt x="19681" y="143"/>
                    <a:pt x="19587" y="1"/>
                    <a:pt x="19398"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 name="Google Shape;679;p43"/>
            <p:cNvSpPr/>
            <p:nvPr/>
          </p:nvSpPr>
          <p:spPr>
            <a:xfrm>
              <a:off x="585812" y="4314896"/>
              <a:ext cx="825501" cy="23027"/>
            </a:xfrm>
            <a:custGeom>
              <a:rect b="b" l="l" r="r" t="t"/>
              <a:pathLst>
                <a:path extrusionOk="0" h="614" w="18832">
                  <a:moveTo>
                    <a:pt x="1" y="0"/>
                  </a:moveTo>
                  <a:lnTo>
                    <a:pt x="1" y="614"/>
                  </a:lnTo>
                  <a:lnTo>
                    <a:pt x="18549" y="614"/>
                  </a:lnTo>
                  <a:cubicBezTo>
                    <a:pt x="18690" y="614"/>
                    <a:pt x="18832" y="472"/>
                    <a:pt x="18832" y="331"/>
                  </a:cubicBezTo>
                  <a:cubicBezTo>
                    <a:pt x="18832" y="142"/>
                    <a:pt x="18690" y="0"/>
                    <a:pt x="1854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 name="Google Shape;680;p43"/>
            <p:cNvSpPr/>
            <p:nvPr/>
          </p:nvSpPr>
          <p:spPr>
            <a:xfrm>
              <a:off x="1245408" y="4416886"/>
              <a:ext cx="347612" cy="23064"/>
            </a:xfrm>
            <a:custGeom>
              <a:rect b="b" l="l" r="r" t="t"/>
              <a:pathLst>
                <a:path extrusionOk="0" h="615" w="7930">
                  <a:moveTo>
                    <a:pt x="331" y="1"/>
                  </a:moveTo>
                  <a:cubicBezTo>
                    <a:pt x="142" y="1"/>
                    <a:pt x="1" y="142"/>
                    <a:pt x="1" y="284"/>
                  </a:cubicBezTo>
                  <a:cubicBezTo>
                    <a:pt x="1" y="473"/>
                    <a:pt x="142" y="614"/>
                    <a:pt x="331" y="614"/>
                  </a:cubicBezTo>
                  <a:lnTo>
                    <a:pt x="7599" y="614"/>
                  </a:lnTo>
                  <a:cubicBezTo>
                    <a:pt x="7788" y="614"/>
                    <a:pt x="7929" y="473"/>
                    <a:pt x="7929" y="284"/>
                  </a:cubicBezTo>
                  <a:cubicBezTo>
                    <a:pt x="7929" y="142"/>
                    <a:pt x="7788" y="1"/>
                    <a:pt x="759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81" name="Google Shape;681;p43"/>
          <p:cNvSpPr txBox="1"/>
          <p:nvPr>
            <p:ph type="title"/>
          </p:nvPr>
        </p:nvSpPr>
        <p:spPr>
          <a:xfrm>
            <a:off x="1452450" y="2636100"/>
            <a:ext cx="6799800" cy="50148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A Picture Is Worth a Thousand Words</a:t>
            </a:r>
            <a:endParaRPr/>
          </a:p>
        </p:txBody>
      </p:sp>
      <p:sp>
        <p:nvSpPr>
          <p:cNvPr id="682" name="Google Shape;682;p43"/>
          <p:cNvSpPr/>
          <p:nvPr/>
        </p:nvSpPr>
        <p:spPr>
          <a:xfrm>
            <a:off x="18263884" y="7968426"/>
            <a:ext cx="24898" cy="46053"/>
          </a:xfrm>
          <a:custGeom>
            <a:rect b="b" l="l" r="r" t="t"/>
            <a:pathLst>
              <a:path extrusionOk="0" h="614" w="284">
                <a:moveTo>
                  <a:pt x="1" y="0"/>
                </a:moveTo>
                <a:lnTo>
                  <a:pt x="1" y="614"/>
                </a:lnTo>
                <a:cubicBezTo>
                  <a:pt x="142" y="614"/>
                  <a:pt x="284" y="472"/>
                  <a:pt x="284" y="331"/>
                </a:cubicBezTo>
                <a:cubicBezTo>
                  <a:pt x="284" y="142"/>
                  <a:pt x="142" y="0"/>
                  <a:pt x="1"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 name="Google Shape;683;p43"/>
          <p:cNvSpPr/>
          <p:nvPr/>
        </p:nvSpPr>
        <p:spPr>
          <a:xfrm>
            <a:off x="18263884" y="7642754"/>
            <a:ext cx="24898" cy="46053"/>
          </a:xfrm>
          <a:custGeom>
            <a:rect b="b" l="l" r="r" t="t"/>
            <a:pathLst>
              <a:path extrusionOk="0" h="614" w="284">
                <a:moveTo>
                  <a:pt x="1" y="0"/>
                </a:moveTo>
                <a:lnTo>
                  <a:pt x="1" y="614"/>
                </a:lnTo>
                <a:cubicBezTo>
                  <a:pt x="142" y="614"/>
                  <a:pt x="284" y="472"/>
                  <a:pt x="284" y="283"/>
                </a:cubicBezTo>
                <a:cubicBezTo>
                  <a:pt x="284" y="142"/>
                  <a:pt x="142" y="0"/>
                  <a:pt x="1"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 name="Google Shape;684;p43"/>
          <p:cNvSpPr/>
          <p:nvPr/>
        </p:nvSpPr>
        <p:spPr>
          <a:xfrm>
            <a:off x="294" y="4828492"/>
            <a:ext cx="29019" cy="46053"/>
          </a:xfrm>
          <a:custGeom>
            <a:rect b="b" l="l" r="r" t="t"/>
            <a:pathLst>
              <a:path extrusionOk="0" h="614" w="331">
                <a:moveTo>
                  <a:pt x="331" y="0"/>
                </a:moveTo>
                <a:cubicBezTo>
                  <a:pt x="142" y="0"/>
                  <a:pt x="0" y="142"/>
                  <a:pt x="0" y="331"/>
                </a:cubicBezTo>
                <a:cubicBezTo>
                  <a:pt x="0" y="472"/>
                  <a:pt x="142" y="614"/>
                  <a:pt x="331" y="614"/>
                </a:cubicBezTo>
                <a:lnTo>
                  <a:pt x="331" y="0"/>
                </a:lnTo>
                <a:close/>
              </a:path>
            </a:pathLst>
          </a:custGeom>
          <a:solidFill>
            <a:srgbClr val="E4AC8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44"/>
          <p:cNvSpPr txBox="1"/>
          <p:nvPr>
            <p:ph type="title"/>
          </p:nvPr>
        </p:nvSpPr>
        <p:spPr>
          <a:xfrm>
            <a:off x="623400" y="876624"/>
            <a:ext cx="170412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Symptoms of the Disease</a:t>
            </a:r>
            <a:endParaRPr/>
          </a:p>
        </p:txBody>
      </p:sp>
      <p:sp>
        <p:nvSpPr>
          <p:cNvPr id="690" name="Google Shape;690;p44"/>
          <p:cNvSpPr txBox="1"/>
          <p:nvPr>
            <p:ph idx="1" type="subTitle"/>
          </p:nvPr>
        </p:nvSpPr>
        <p:spPr>
          <a:xfrm>
            <a:off x="2177898" y="2813950"/>
            <a:ext cx="4125000" cy="938400"/>
          </a:xfrm>
          <a:prstGeom prst="rect">
            <a:avLst/>
          </a:prstGeom>
        </p:spPr>
        <p:txBody>
          <a:bodyPr anchorCtr="0" anchor="t" bIns="182850" lIns="182850" spcFirstLastPara="1" rIns="182850" wrap="square" tIns="182850">
            <a:noAutofit/>
          </a:bodyPr>
          <a:lstStyle/>
          <a:p>
            <a:pPr indent="0" lvl="0" marL="0" rtl="0" algn="r">
              <a:spcBef>
                <a:spcPts val="0"/>
              </a:spcBef>
              <a:spcAft>
                <a:spcPts val="0"/>
              </a:spcAft>
              <a:buNone/>
            </a:pPr>
            <a:r>
              <a:rPr lang="en"/>
              <a:t>Mars</a:t>
            </a:r>
            <a:endParaRPr/>
          </a:p>
        </p:txBody>
      </p:sp>
      <p:sp>
        <p:nvSpPr>
          <p:cNvPr id="691" name="Google Shape;691;p44"/>
          <p:cNvSpPr txBox="1"/>
          <p:nvPr>
            <p:ph idx="2" type="subTitle"/>
          </p:nvPr>
        </p:nvSpPr>
        <p:spPr>
          <a:xfrm>
            <a:off x="2177950" y="3432147"/>
            <a:ext cx="4125000" cy="1715400"/>
          </a:xfrm>
          <a:prstGeom prst="rect">
            <a:avLst/>
          </a:prstGeom>
        </p:spPr>
        <p:txBody>
          <a:bodyPr anchorCtr="0" anchor="t" bIns="182850" lIns="182850" spcFirstLastPara="1" rIns="182850" wrap="square" tIns="182850">
            <a:noAutofit/>
          </a:bodyPr>
          <a:lstStyle/>
          <a:p>
            <a:pPr indent="0" lvl="0" marL="0" rtl="0" algn="r">
              <a:spcBef>
                <a:spcPts val="0"/>
              </a:spcBef>
              <a:spcAft>
                <a:spcPts val="0"/>
              </a:spcAft>
              <a:buNone/>
            </a:pPr>
            <a:r>
              <a:rPr lang="en"/>
              <a:t>It’s a cold place. The planet is full of iron oxide dust</a:t>
            </a:r>
            <a:endParaRPr/>
          </a:p>
        </p:txBody>
      </p:sp>
      <p:sp>
        <p:nvSpPr>
          <p:cNvPr id="692" name="Google Shape;692;p44"/>
          <p:cNvSpPr txBox="1"/>
          <p:nvPr>
            <p:ph idx="3" type="subTitle"/>
          </p:nvPr>
        </p:nvSpPr>
        <p:spPr>
          <a:xfrm>
            <a:off x="2177898" y="5879289"/>
            <a:ext cx="4125000" cy="935400"/>
          </a:xfrm>
          <a:prstGeom prst="rect">
            <a:avLst/>
          </a:prstGeom>
        </p:spPr>
        <p:txBody>
          <a:bodyPr anchorCtr="0" anchor="t" bIns="182850" lIns="182850" spcFirstLastPara="1" rIns="182850" wrap="square" tIns="182850">
            <a:noAutofit/>
          </a:bodyPr>
          <a:lstStyle/>
          <a:p>
            <a:pPr indent="0" lvl="0" marL="0" rtl="0" algn="r">
              <a:spcBef>
                <a:spcPts val="0"/>
              </a:spcBef>
              <a:spcAft>
                <a:spcPts val="0"/>
              </a:spcAft>
              <a:buNone/>
            </a:pPr>
            <a:r>
              <a:rPr lang="en"/>
              <a:t>Mercury</a:t>
            </a:r>
            <a:endParaRPr/>
          </a:p>
        </p:txBody>
      </p:sp>
      <p:sp>
        <p:nvSpPr>
          <p:cNvPr id="693" name="Google Shape;693;p44"/>
          <p:cNvSpPr txBox="1"/>
          <p:nvPr>
            <p:ph idx="4" type="subTitle"/>
          </p:nvPr>
        </p:nvSpPr>
        <p:spPr>
          <a:xfrm>
            <a:off x="2177750" y="6497855"/>
            <a:ext cx="4125000" cy="1715400"/>
          </a:xfrm>
          <a:prstGeom prst="rect">
            <a:avLst/>
          </a:prstGeom>
        </p:spPr>
        <p:txBody>
          <a:bodyPr anchorCtr="0" anchor="t" bIns="182850" lIns="182850" spcFirstLastPara="1" rIns="182850" wrap="square" tIns="182850">
            <a:noAutofit/>
          </a:bodyPr>
          <a:lstStyle/>
          <a:p>
            <a:pPr indent="0" lvl="0" marL="0" rtl="0" algn="r">
              <a:spcBef>
                <a:spcPts val="0"/>
              </a:spcBef>
              <a:spcAft>
                <a:spcPts val="0"/>
              </a:spcAft>
              <a:buNone/>
            </a:pPr>
            <a:r>
              <a:rPr lang="en"/>
              <a:t>Mercury is the smallest one in the Solar System</a:t>
            </a:r>
            <a:endParaRPr/>
          </a:p>
        </p:txBody>
      </p:sp>
      <p:sp>
        <p:nvSpPr>
          <p:cNvPr id="694" name="Google Shape;694;p44"/>
          <p:cNvSpPr txBox="1"/>
          <p:nvPr>
            <p:ph idx="5" type="subTitle"/>
          </p:nvPr>
        </p:nvSpPr>
        <p:spPr>
          <a:xfrm>
            <a:off x="11985103" y="2813950"/>
            <a:ext cx="4125000" cy="938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Saturn</a:t>
            </a:r>
            <a:endParaRPr/>
          </a:p>
        </p:txBody>
      </p:sp>
      <p:sp>
        <p:nvSpPr>
          <p:cNvPr id="695" name="Google Shape;695;p44"/>
          <p:cNvSpPr txBox="1"/>
          <p:nvPr>
            <p:ph idx="6" type="subTitle"/>
          </p:nvPr>
        </p:nvSpPr>
        <p:spPr>
          <a:xfrm>
            <a:off x="11985094" y="3432147"/>
            <a:ext cx="4125000" cy="1715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Saturn is composed mostly of hydrogen and helium</a:t>
            </a:r>
            <a:endParaRPr/>
          </a:p>
        </p:txBody>
      </p:sp>
      <p:sp>
        <p:nvSpPr>
          <p:cNvPr id="696" name="Google Shape;696;p44"/>
          <p:cNvSpPr txBox="1"/>
          <p:nvPr>
            <p:ph idx="7" type="subTitle"/>
          </p:nvPr>
        </p:nvSpPr>
        <p:spPr>
          <a:xfrm>
            <a:off x="11985103" y="5879289"/>
            <a:ext cx="4125000" cy="935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Venus</a:t>
            </a:r>
            <a:endParaRPr/>
          </a:p>
        </p:txBody>
      </p:sp>
      <p:sp>
        <p:nvSpPr>
          <p:cNvPr id="697" name="Google Shape;697;p44"/>
          <p:cNvSpPr txBox="1"/>
          <p:nvPr>
            <p:ph idx="8" type="subTitle"/>
          </p:nvPr>
        </p:nvSpPr>
        <p:spPr>
          <a:xfrm>
            <a:off x="11985103" y="6497855"/>
            <a:ext cx="4125000" cy="1715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Venus is the second planet from the Sun. It’s terribly hot</a:t>
            </a:r>
            <a:endParaRPr/>
          </a:p>
        </p:txBody>
      </p:sp>
      <p:sp>
        <p:nvSpPr>
          <p:cNvPr id="698" name="Google Shape;698;p44"/>
          <p:cNvSpPr/>
          <p:nvPr/>
        </p:nvSpPr>
        <p:spPr>
          <a:xfrm rot="-209169">
            <a:off x="6918121" y="3280698"/>
            <a:ext cx="1450484" cy="1450484"/>
          </a:xfrm>
          <a:prstGeom prst="roundRect">
            <a:avLst>
              <a:gd fmla="val 16667" name="adj"/>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 name="Google Shape;699;p44"/>
          <p:cNvSpPr/>
          <p:nvPr/>
        </p:nvSpPr>
        <p:spPr>
          <a:xfrm rot="396275">
            <a:off x="6918199" y="6389674"/>
            <a:ext cx="1450224" cy="1450224"/>
          </a:xfrm>
          <a:prstGeom prst="roundRect">
            <a:avLst>
              <a:gd fmla="val 16667" name="adj"/>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 name="Google Shape;700;p44"/>
          <p:cNvSpPr/>
          <p:nvPr/>
        </p:nvSpPr>
        <p:spPr>
          <a:xfrm rot="394699">
            <a:off x="9817715" y="3280734"/>
            <a:ext cx="1450751" cy="1450751"/>
          </a:xfrm>
          <a:prstGeom prst="roundRect">
            <a:avLst>
              <a:gd fmla="val 16667" name="adj"/>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 name="Google Shape;701;p44"/>
          <p:cNvSpPr/>
          <p:nvPr/>
        </p:nvSpPr>
        <p:spPr>
          <a:xfrm rot="-596030">
            <a:off x="9883817" y="6389751"/>
            <a:ext cx="1450344" cy="1450344"/>
          </a:xfrm>
          <a:prstGeom prst="roundRect">
            <a:avLst>
              <a:gd fmla="val 16667" name="adj"/>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02" name="Google Shape;702;p44"/>
          <p:cNvGrpSpPr/>
          <p:nvPr/>
        </p:nvGrpSpPr>
        <p:grpSpPr>
          <a:xfrm>
            <a:off x="7392445" y="3647883"/>
            <a:ext cx="501694" cy="716140"/>
            <a:chOff x="-48216525" y="3936125"/>
            <a:chExt cx="211900" cy="302475"/>
          </a:xfrm>
        </p:grpSpPr>
        <p:sp>
          <p:nvSpPr>
            <p:cNvPr id="703" name="Google Shape;703;p44"/>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 name="Google Shape;704;p44"/>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 name="Google Shape;705;p44"/>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 name="Google Shape;706;p44"/>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7" name="Google Shape;707;p44"/>
          <p:cNvGrpSpPr/>
          <p:nvPr/>
        </p:nvGrpSpPr>
        <p:grpSpPr>
          <a:xfrm>
            <a:off x="10183700" y="3647916"/>
            <a:ext cx="718760" cy="716074"/>
            <a:chOff x="1180825" y="238125"/>
            <a:chExt cx="5238775" cy="5219200"/>
          </a:xfrm>
        </p:grpSpPr>
        <p:sp>
          <p:nvSpPr>
            <p:cNvPr id="708" name="Google Shape;708;p44"/>
            <p:cNvSpPr/>
            <p:nvPr/>
          </p:nvSpPr>
          <p:spPr>
            <a:xfrm>
              <a:off x="3952700" y="238125"/>
              <a:ext cx="465675" cy="2453025"/>
            </a:xfrm>
            <a:custGeom>
              <a:rect b="b" l="l" r="r" t="t"/>
              <a:pathLst>
                <a:path extrusionOk="0" h="98121" w="18627">
                  <a:moveTo>
                    <a:pt x="0" y="0"/>
                  </a:moveTo>
                  <a:lnTo>
                    <a:pt x="0" y="67686"/>
                  </a:lnTo>
                  <a:cubicBezTo>
                    <a:pt x="0" y="79397"/>
                    <a:pt x="4893" y="90259"/>
                    <a:pt x="12918" y="98121"/>
                  </a:cubicBezTo>
                  <a:cubicBezTo>
                    <a:pt x="13864" y="93554"/>
                    <a:pt x="15919" y="89476"/>
                    <a:pt x="18626" y="85888"/>
                  </a:cubicBezTo>
                  <a:cubicBezTo>
                    <a:pt x="14712" y="80734"/>
                    <a:pt x="12233" y="74471"/>
                    <a:pt x="12233" y="67686"/>
                  </a:cubicBezTo>
                  <a:lnTo>
                    <a:pt x="12233"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 name="Google Shape;709;p44"/>
            <p:cNvSpPr/>
            <p:nvPr/>
          </p:nvSpPr>
          <p:spPr>
            <a:xfrm>
              <a:off x="3952700" y="3004275"/>
              <a:ext cx="465675" cy="2453050"/>
            </a:xfrm>
            <a:custGeom>
              <a:rect b="b" l="l" r="r" t="t"/>
              <a:pathLst>
                <a:path extrusionOk="0" h="98122" w="18627">
                  <a:moveTo>
                    <a:pt x="12918" y="1"/>
                  </a:moveTo>
                  <a:cubicBezTo>
                    <a:pt x="4893" y="7862"/>
                    <a:pt x="0" y="18724"/>
                    <a:pt x="0" y="30435"/>
                  </a:cubicBezTo>
                  <a:lnTo>
                    <a:pt x="0" y="98121"/>
                  </a:lnTo>
                  <a:lnTo>
                    <a:pt x="12233" y="98121"/>
                  </a:lnTo>
                  <a:lnTo>
                    <a:pt x="12233" y="30435"/>
                  </a:lnTo>
                  <a:cubicBezTo>
                    <a:pt x="12233" y="23650"/>
                    <a:pt x="14712" y="17387"/>
                    <a:pt x="18626" y="12233"/>
                  </a:cubicBezTo>
                  <a:cubicBezTo>
                    <a:pt x="15919" y="8645"/>
                    <a:pt x="13864" y="4567"/>
                    <a:pt x="12918"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 name="Google Shape;710;p44"/>
            <p:cNvSpPr/>
            <p:nvPr/>
          </p:nvSpPr>
          <p:spPr>
            <a:xfrm>
              <a:off x="4491750" y="1173075"/>
              <a:ext cx="1927850" cy="3356625"/>
            </a:xfrm>
            <a:custGeom>
              <a:rect b="b" l="l" r="r" t="t"/>
              <a:pathLst>
                <a:path extrusionOk="0" h="134265" w="77114">
                  <a:moveTo>
                    <a:pt x="30777" y="1"/>
                  </a:moveTo>
                  <a:cubicBezTo>
                    <a:pt x="22744" y="1"/>
                    <a:pt x="14712" y="2888"/>
                    <a:pt x="8938" y="8661"/>
                  </a:cubicBezTo>
                  <a:cubicBezTo>
                    <a:pt x="3164" y="14435"/>
                    <a:pt x="0" y="22101"/>
                    <a:pt x="0" y="30288"/>
                  </a:cubicBezTo>
                  <a:cubicBezTo>
                    <a:pt x="0" y="34692"/>
                    <a:pt x="1044" y="38867"/>
                    <a:pt x="2838" y="42749"/>
                  </a:cubicBezTo>
                  <a:cubicBezTo>
                    <a:pt x="7959" y="38835"/>
                    <a:pt x="14320" y="36421"/>
                    <a:pt x="21268" y="36421"/>
                  </a:cubicBezTo>
                  <a:lnTo>
                    <a:pt x="21268" y="48653"/>
                  </a:lnTo>
                  <a:cubicBezTo>
                    <a:pt x="11156" y="48653"/>
                    <a:pt x="2903" y="56873"/>
                    <a:pt x="2903" y="66986"/>
                  </a:cubicBezTo>
                  <a:cubicBezTo>
                    <a:pt x="2903" y="77098"/>
                    <a:pt x="11156" y="85351"/>
                    <a:pt x="21268" y="85351"/>
                  </a:cubicBezTo>
                  <a:lnTo>
                    <a:pt x="21268" y="97583"/>
                  </a:lnTo>
                  <a:cubicBezTo>
                    <a:pt x="14320" y="97583"/>
                    <a:pt x="7959" y="95137"/>
                    <a:pt x="2838" y="91222"/>
                  </a:cubicBezTo>
                  <a:cubicBezTo>
                    <a:pt x="1044" y="95104"/>
                    <a:pt x="0" y="99279"/>
                    <a:pt x="0" y="103683"/>
                  </a:cubicBezTo>
                  <a:cubicBezTo>
                    <a:pt x="0" y="111838"/>
                    <a:pt x="3164" y="119536"/>
                    <a:pt x="8938" y="125310"/>
                  </a:cubicBezTo>
                  <a:cubicBezTo>
                    <a:pt x="14907" y="131279"/>
                    <a:pt x="22834" y="134264"/>
                    <a:pt x="30761" y="134264"/>
                  </a:cubicBezTo>
                  <a:cubicBezTo>
                    <a:pt x="38687" y="134264"/>
                    <a:pt x="46614" y="131279"/>
                    <a:pt x="52583" y="125310"/>
                  </a:cubicBezTo>
                  <a:cubicBezTo>
                    <a:pt x="69089" y="108837"/>
                    <a:pt x="77114" y="87047"/>
                    <a:pt x="76690" y="65420"/>
                  </a:cubicBezTo>
                  <a:cubicBezTo>
                    <a:pt x="76298" y="44804"/>
                    <a:pt x="68274" y="24351"/>
                    <a:pt x="52616" y="8661"/>
                  </a:cubicBezTo>
                  <a:cubicBezTo>
                    <a:pt x="46842" y="2888"/>
                    <a:pt x="38810" y="1"/>
                    <a:pt x="30777"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 name="Google Shape;711;p44"/>
            <p:cNvSpPr/>
            <p:nvPr/>
          </p:nvSpPr>
          <p:spPr>
            <a:xfrm>
              <a:off x="1180825" y="1173075"/>
              <a:ext cx="1927850" cy="3356625"/>
            </a:xfrm>
            <a:custGeom>
              <a:rect b="b" l="l" r="r" t="t"/>
              <a:pathLst>
                <a:path extrusionOk="0" h="134265" w="77114">
                  <a:moveTo>
                    <a:pt x="46341" y="1"/>
                  </a:moveTo>
                  <a:cubicBezTo>
                    <a:pt x="38313" y="1"/>
                    <a:pt x="30288" y="2888"/>
                    <a:pt x="24531" y="8661"/>
                  </a:cubicBezTo>
                  <a:cubicBezTo>
                    <a:pt x="8841" y="24351"/>
                    <a:pt x="816" y="44804"/>
                    <a:pt x="425" y="65420"/>
                  </a:cubicBezTo>
                  <a:cubicBezTo>
                    <a:pt x="1" y="87047"/>
                    <a:pt x="8025" y="108837"/>
                    <a:pt x="24498" y="125310"/>
                  </a:cubicBezTo>
                  <a:cubicBezTo>
                    <a:pt x="30484" y="131279"/>
                    <a:pt x="38419" y="134264"/>
                    <a:pt x="46349" y="134264"/>
                  </a:cubicBezTo>
                  <a:cubicBezTo>
                    <a:pt x="54280" y="134264"/>
                    <a:pt x="62207" y="131279"/>
                    <a:pt x="68176" y="125310"/>
                  </a:cubicBezTo>
                  <a:cubicBezTo>
                    <a:pt x="73950" y="119536"/>
                    <a:pt x="77114" y="111838"/>
                    <a:pt x="77114" y="103683"/>
                  </a:cubicBezTo>
                  <a:cubicBezTo>
                    <a:pt x="77114" y="97811"/>
                    <a:pt x="75418" y="92201"/>
                    <a:pt x="72351" y="87373"/>
                  </a:cubicBezTo>
                  <a:cubicBezTo>
                    <a:pt x="66741" y="93571"/>
                    <a:pt x="58716" y="97583"/>
                    <a:pt x="49713" y="97583"/>
                  </a:cubicBezTo>
                  <a:lnTo>
                    <a:pt x="49713" y="85351"/>
                  </a:lnTo>
                  <a:cubicBezTo>
                    <a:pt x="59858" y="85351"/>
                    <a:pt x="68078" y="77098"/>
                    <a:pt x="68078" y="66986"/>
                  </a:cubicBezTo>
                  <a:cubicBezTo>
                    <a:pt x="68078" y="56873"/>
                    <a:pt x="59858" y="48653"/>
                    <a:pt x="49713" y="48653"/>
                  </a:cubicBezTo>
                  <a:lnTo>
                    <a:pt x="49713" y="36421"/>
                  </a:lnTo>
                  <a:cubicBezTo>
                    <a:pt x="58716" y="36421"/>
                    <a:pt x="66741" y="40400"/>
                    <a:pt x="72351" y="46598"/>
                  </a:cubicBezTo>
                  <a:cubicBezTo>
                    <a:pt x="75418" y="41770"/>
                    <a:pt x="77114" y="36160"/>
                    <a:pt x="77114" y="30288"/>
                  </a:cubicBezTo>
                  <a:cubicBezTo>
                    <a:pt x="77114" y="22133"/>
                    <a:pt x="73950" y="14435"/>
                    <a:pt x="68176" y="8661"/>
                  </a:cubicBezTo>
                  <a:cubicBezTo>
                    <a:pt x="62402" y="2888"/>
                    <a:pt x="54370" y="1"/>
                    <a:pt x="46341"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 name="Google Shape;712;p44"/>
            <p:cNvSpPr/>
            <p:nvPr/>
          </p:nvSpPr>
          <p:spPr>
            <a:xfrm>
              <a:off x="3095625" y="2886850"/>
              <a:ext cx="551300" cy="2570475"/>
            </a:xfrm>
            <a:custGeom>
              <a:rect b="b" l="l" r="r" t="t"/>
              <a:pathLst>
                <a:path extrusionOk="0" h="102819" w="22052">
                  <a:moveTo>
                    <a:pt x="3556" y="0"/>
                  </a:moveTo>
                  <a:cubicBezTo>
                    <a:pt x="3327" y="4632"/>
                    <a:pt x="2055" y="8906"/>
                    <a:pt x="0" y="12755"/>
                  </a:cubicBezTo>
                  <a:cubicBezTo>
                    <a:pt x="6067" y="18365"/>
                    <a:pt x="9819" y="26292"/>
                    <a:pt x="9819" y="35132"/>
                  </a:cubicBezTo>
                  <a:lnTo>
                    <a:pt x="9819" y="102818"/>
                  </a:lnTo>
                  <a:lnTo>
                    <a:pt x="22051" y="102818"/>
                  </a:lnTo>
                  <a:lnTo>
                    <a:pt x="22051" y="35132"/>
                  </a:lnTo>
                  <a:cubicBezTo>
                    <a:pt x="22051" y="20616"/>
                    <a:pt x="14809" y="7764"/>
                    <a:pt x="3556"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 name="Google Shape;713;p44"/>
            <p:cNvSpPr/>
            <p:nvPr/>
          </p:nvSpPr>
          <p:spPr>
            <a:xfrm>
              <a:off x="3095625" y="238125"/>
              <a:ext cx="551300" cy="2570450"/>
            </a:xfrm>
            <a:custGeom>
              <a:rect b="b" l="l" r="r" t="t"/>
              <a:pathLst>
                <a:path extrusionOk="0" h="102818" w="22052">
                  <a:moveTo>
                    <a:pt x="9819" y="0"/>
                  </a:moveTo>
                  <a:lnTo>
                    <a:pt x="9819" y="67686"/>
                  </a:lnTo>
                  <a:cubicBezTo>
                    <a:pt x="9819" y="76526"/>
                    <a:pt x="6067" y="84453"/>
                    <a:pt x="0" y="90063"/>
                  </a:cubicBezTo>
                  <a:cubicBezTo>
                    <a:pt x="2055" y="93913"/>
                    <a:pt x="3327" y="98186"/>
                    <a:pt x="3556" y="102818"/>
                  </a:cubicBezTo>
                  <a:cubicBezTo>
                    <a:pt x="14809" y="95054"/>
                    <a:pt x="22051" y="82202"/>
                    <a:pt x="22051" y="67686"/>
                  </a:cubicBezTo>
                  <a:lnTo>
                    <a:pt x="22051"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4" name="Google Shape;714;p44"/>
          <p:cNvGrpSpPr/>
          <p:nvPr/>
        </p:nvGrpSpPr>
        <p:grpSpPr>
          <a:xfrm>
            <a:off x="10269758" y="6775640"/>
            <a:ext cx="678506" cy="678506"/>
            <a:chOff x="5049725" y="3806450"/>
            <a:chExt cx="481825" cy="481825"/>
          </a:xfrm>
        </p:grpSpPr>
        <p:sp>
          <p:nvSpPr>
            <p:cNvPr id="715" name="Google Shape;715;p44"/>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6" name="Google Shape;716;p44"/>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7" name="Google Shape;717;p44"/>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18" name="Google Shape;718;p44"/>
          <p:cNvGrpSpPr/>
          <p:nvPr/>
        </p:nvGrpSpPr>
        <p:grpSpPr>
          <a:xfrm>
            <a:off x="7286796" y="6763614"/>
            <a:ext cx="713112" cy="702569"/>
            <a:chOff x="-25465200" y="3916150"/>
            <a:chExt cx="299300" cy="294875"/>
          </a:xfrm>
        </p:grpSpPr>
        <p:sp>
          <p:nvSpPr>
            <p:cNvPr id="719" name="Google Shape;719;p44"/>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 name="Google Shape;720;p44"/>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45"/>
          <p:cNvSpPr txBox="1"/>
          <p:nvPr>
            <p:ph type="title"/>
          </p:nvPr>
        </p:nvSpPr>
        <p:spPr>
          <a:xfrm>
            <a:off x="1452450" y="882700"/>
            <a:ext cx="153828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Risk Factors</a:t>
            </a:r>
            <a:endParaRPr/>
          </a:p>
        </p:txBody>
      </p:sp>
      <p:pic>
        <p:nvPicPr>
          <p:cNvPr id="726" name="Google Shape;726;p45" title="Points scored">
            <a:hlinkClick r:id="rId3"/>
          </p:cNvPr>
          <p:cNvPicPr preferRelativeResize="0"/>
          <p:nvPr/>
        </p:nvPicPr>
        <p:blipFill>
          <a:blip r:embed="rId4">
            <a:alphaModFix/>
          </a:blip>
          <a:stretch>
            <a:fillRect/>
          </a:stretch>
        </p:blipFill>
        <p:spPr>
          <a:xfrm>
            <a:off x="1839859" y="3034150"/>
            <a:ext cx="7808550" cy="4828302"/>
          </a:xfrm>
          <a:prstGeom prst="rect">
            <a:avLst/>
          </a:prstGeom>
          <a:noFill/>
          <a:ln>
            <a:noFill/>
          </a:ln>
        </p:spPr>
      </p:pic>
      <p:sp>
        <p:nvSpPr>
          <p:cNvPr id="727" name="Google Shape;727;p45"/>
          <p:cNvSpPr txBox="1"/>
          <p:nvPr/>
        </p:nvSpPr>
        <p:spPr>
          <a:xfrm>
            <a:off x="3681634" y="2275550"/>
            <a:ext cx="4125000" cy="938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b="1" lang="en" sz="3600">
                <a:solidFill>
                  <a:srgbClr val="6D9C8B"/>
                </a:solidFill>
                <a:latin typeface="Cairo"/>
                <a:ea typeface="Cairo"/>
                <a:cs typeface="Cairo"/>
                <a:sym typeface="Cairo"/>
              </a:rPr>
              <a:t>Evolution</a:t>
            </a:r>
            <a:endParaRPr b="1" sz="3600">
              <a:solidFill>
                <a:srgbClr val="6D9C8B"/>
              </a:solidFill>
              <a:latin typeface="Cairo"/>
              <a:ea typeface="Cairo"/>
              <a:cs typeface="Cairo"/>
              <a:sym typeface="Cairo"/>
            </a:endParaRPr>
          </a:p>
        </p:txBody>
      </p:sp>
      <p:sp>
        <p:nvSpPr>
          <p:cNvPr id="728" name="Google Shape;728;p45"/>
          <p:cNvSpPr txBox="1"/>
          <p:nvPr/>
        </p:nvSpPr>
        <p:spPr>
          <a:xfrm>
            <a:off x="1839934" y="7862450"/>
            <a:ext cx="7808400" cy="1145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2400">
                <a:solidFill>
                  <a:schemeClr val="dk2"/>
                </a:solidFill>
                <a:latin typeface="Cairo"/>
                <a:ea typeface="Cairo"/>
                <a:cs typeface="Cairo"/>
                <a:sym typeface="Cairo"/>
              </a:rPr>
              <a:t>T</a:t>
            </a:r>
            <a:r>
              <a:rPr lang="en" sz="2400">
                <a:solidFill>
                  <a:schemeClr val="dk2"/>
                </a:solidFill>
                <a:latin typeface="Cairo"/>
                <a:ea typeface="Cairo"/>
                <a:cs typeface="Cairo"/>
                <a:sym typeface="Cairo"/>
              </a:rPr>
              <a:t>o modify these graphs, click on them, follow the link, change the data and paste the new graphs here</a:t>
            </a:r>
            <a:endParaRPr sz="2400">
              <a:solidFill>
                <a:schemeClr val="dk2"/>
              </a:solidFill>
              <a:latin typeface="Cairo"/>
              <a:ea typeface="Cairo"/>
              <a:cs typeface="Cairo"/>
              <a:sym typeface="Cairo"/>
            </a:endParaRPr>
          </a:p>
        </p:txBody>
      </p:sp>
      <p:sp>
        <p:nvSpPr>
          <p:cNvPr id="729" name="Google Shape;729;p45"/>
          <p:cNvSpPr txBox="1"/>
          <p:nvPr/>
        </p:nvSpPr>
        <p:spPr>
          <a:xfrm>
            <a:off x="11289115" y="2275550"/>
            <a:ext cx="4125000" cy="938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b="1" lang="en" sz="3600">
                <a:solidFill>
                  <a:srgbClr val="6D9C8B"/>
                </a:solidFill>
                <a:latin typeface="Cairo"/>
                <a:ea typeface="Cairo"/>
                <a:cs typeface="Cairo"/>
                <a:sym typeface="Cairo"/>
              </a:rPr>
              <a:t>Prevalence</a:t>
            </a:r>
            <a:endParaRPr b="1" sz="3600">
              <a:solidFill>
                <a:srgbClr val="6D9C8B"/>
              </a:solidFill>
              <a:latin typeface="Cairo"/>
              <a:ea typeface="Cairo"/>
              <a:cs typeface="Cairo"/>
              <a:sym typeface="Cairo"/>
            </a:endParaRPr>
          </a:p>
        </p:txBody>
      </p:sp>
      <p:sp>
        <p:nvSpPr>
          <p:cNvPr id="730" name="Google Shape;730;p45"/>
          <p:cNvSpPr/>
          <p:nvPr/>
        </p:nvSpPr>
        <p:spPr>
          <a:xfrm>
            <a:off x="10522015" y="6871945"/>
            <a:ext cx="5659200" cy="1833600"/>
          </a:xfrm>
          <a:prstGeom prst="roundRect">
            <a:avLst>
              <a:gd fmla="val 16667" name="adj"/>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 name="Google Shape;731;p45"/>
          <p:cNvSpPr txBox="1"/>
          <p:nvPr>
            <p:ph idx="4294967295" type="title"/>
          </p:nvPr>
        </p:nvSpPr>
        <p:spPr>
          <a:xfrm>
            <a:off x="10842415" y="6957245"/>
            <a:ext cx="5018400" cy="84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200,000,000</a:t>
            </a:r>
            <a:endParaRPr/>
          </a:p>
        </p:txBody>
      </p:sp>
      <p:sp>
        <p:nvSpPr>
          <p:cNvPr id="732" name="Google Shape;732;p45"/>
          <p:cNvSpPr txBox="1"/>
          <p:nvPr/>
        </p:nvSpPr>
        <p:spPr>
          <a:xfrm>
            <a:off x="11289115" y="7753309"/>
            <a:ext cx="4125000" cy="7512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b="1" lang="en" sz="3600">
                <a:solidFill>
                  <a:srgbClr val="6D9C8B"/>
                </a:solidFill>
                <a:latin typeface="Cairo"/>
                <a:ea typeface="Cairo"/>
                <a:cs typeface="Cairo"/>
                <a:sym typeface="Cairo"/>
              </a:rPr>
              <a:t>Big Number</a:t>
            </a:r>
            <a:endParaRPr b="1" sz="3600">
              <a:solidFill>
                <a:srgbClr val="6D9C8B"/>
              </a:solidFill>
              <a:latin typeface="Cairo"/>
              <a:ea typeface="Cairo"/>
              <a:cs typeface="Cairo"/>
              <a:sym typeface="Cairo"/>
            </a:endParaRPr>
          </a:p>
        </p:txBody>
      </p:sp>
      <p:pic>
        <p:nvPicPr>
          <p:cNvPr id="733" name="Google Shape;733;p45" title="Chart">
            <a:hlinkClick r:id="rId5"/>
          </p:cNvPr>
          <p:cNvPicPr preferRelativeResize="0"/>
          <p:nvPr/>
        </p:nvPicPr>
        <p:blipFill>
          <a:blip r:embed="rId6">
            <a:alphaModFix/>
          </a:blip>
          <a:stretch>
            <a:fillRect/>
          </a:stretch>
        </p:blipFill>
        <p:spPr>
          <a:xfrm>
            <a:off x="10754913" y="3213950"/>
            <a:ext cx="5193374" cy="33981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46"/>
          <p:cNvSpPr/>
          <p:nvPr/>
        </p:nvSpPr>
        <p:spPr>
          <a:xfrm>
            <a:off x="9656800" y="5608423"/>
            <a:ext cx="7148400" cy="2358000"/>
          </a:xfrm>
          <a:prstGeom prst="roundRect">
            <a:avLst>
              <a:gd fmla="val 16667" name="adj"/>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 name="Google Shape;739;p46"/>
          <p:cNvSpPr/>
          <p:nvPr/>
        </p:nvSpPr>
        <p:spPr>
          <a:xfrm>
            <a:off x="1482800" y="5612010"/>
            <a:ext cx="7148400" cy="2358000"/>
          </a:xfrm>
          <a:prstGeom prst="roundRect">
            <a:avLst>
              <a:gd fmla="val 16667" name="adj"/>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 name="Google Shape;740;p46"/>
          <p:cNvSpPr/>
          <p:nvPr/>
        </p:nvSpPr>
        <p:spPr>
          <a:xfrm>
            <a:off x="5587650" y="2636200"/>
            <a:ext cx="7148400" cy="2358000"/>
          </a:xfrm>
          <a:prstGeom prst="roundRect">
            <a:avLst>
              <a:gd fmla="val 16667" name="adj"/>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 name="Google Shape;741;p46"/>
          <p:cNvSpPr txBox="1"/>
          <p:nvPr>
            <p:ph type="title"/>
          </p:nvPr>
        </p:nvSpPr>
        <p:spPr>
          <a:xfrm>
            <a:off x="9636709" y="6022874"/>
            <a:ext cx="7188600" cy="11724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333,000.00</a:t>
            </a:r>
            <a:endParaRPr/>
          </a:p>
        </p:txBody>
      </p:sp>
      <p:sp>
        <p:nvSpPr>
          <p:cNvPr id="742" name="Google Shape;742;p46"/>
          <p:cNvSpPr txBox="1"/>
          <p:nvPr>
            <p:ph idx="1" type="subTitle"/>
          </p:nvPr>
        </p:nvSpPr>
        <p:spPr>
          <a:xfrm>
            <a:off x="9646963" y="6921211"/>
            <a:ext cx="7188600" cy="793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earths is the Sun’s mass</a:t>
            </a:r>
            <a:endParaRPr/>
          </a:p>
        </p:txBody>
      </p:sp>
      <p:sp>
        <p:nvSpPr>
          <p:cNvPr id="743" name="Google Shape;743;p46"/>
          <p:cNvSpPr txBox="1"/>
          <p:nvPr>
            <p:ph idx="2" type="title"/>
          </p:nvPr>
        </p:nvSpPr>
        <p:spPr>
          <a:xfrm>
            <a:off x="1452450" y="6022880"/>
            <a:ext cx="7188600" cy="11724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24h 37m 23s</a:t>
            </a:r>
            <a:endParaRPr/>
          </a:p>
        </p:txBody>
      </p:sp>
      <p:sp>
        <p:nvSpPr>
          <p:cNvPr id="744" name="Google Shape;744;p46"/>
          <p:cNvSpPr txBox="1"/>
          <p:nvPr>
            <p:ph idx="3" type="subTitle"/>
          </p:nvPr>
        </p:nvSpPr>
        <p:spPr>
          <a:xfrm>
            <a:off x="1462704" y="6925996"/>
            <a:ext cx="7188600" cy="793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is Jupiter’s rotation period</a:t>
            </a:r>
            <a:endParaRPr/>
          </a:p>
        </p:txBody>
      </p:sp>
      <p:sp>
        <p:nvSpPr>
          <p:cNvPr id="745" name="Google Shape;745;p46"/>
          <p:cNvSpPr txBox="1"/>
          <p:nvPr>
            <p:ph idx="4" type="title"/>
          </p:nvPr>
        </p:nvSpPr>
        <p:spPr>
          <a:xfrm>
            <a:off x="5547225" y="3048069"/>
            <a:ext cx="7188600" cy="11724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6,371 km</a:t>
            </a:r>
            <a:endParaRPr/>
          </a:p>
        </p:txBody>
      </p:sp>
      <p:sp>
        <p:nvSpPr>
          <p:cNvPr id="746" name="Google Shape;746;p46"/>
          <p:cNvSpPr txBox="1"/>
          <p:nvPr>
            <p:ph idx="5" type="subTitle"/>
          </p:nvPr>
        </p:nvSpPr>
        <p:spPr>
          <a:xfrm>
            <a:off x="5557479" y="3947598"/>
            <a:ext cx="7188600" cy="793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Is Earth’s radius</a:t>
            </a:r>
            <a:endParaRPr/>
          </a:p>
        </p:txBody>
      </p:sp>
      <p:sp>
        <p:nvSpPr>
          <p:cNvPr id="747" name="Google Shape;747;p46"/>
          <p:cNvSpPr txBox="1"/>
          <p:nvPr>
            <p:ph idx="6" type="title"/>
          </p:nvPr>
        </p:nvSpPr>
        <p:spPr>
          <a:xfrm>
            <a:off x="2170200" y="876624"/>
            <a:ext cx="139476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Key Numbers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47"/>
          <p:cNvSpPr/>
          <p:nvPr/>
        </p:nvSpPr>
        <p:spPr>
          <a:xfrm rot="-373917">
            <a:off x="1551454" y="1177115"/>
            <a:ext cx="1928999" cy="1928999"/>
          </a:xfrm>
          <a:prstGeom prst="roundRect">
            <a:avLst>
              <a:gd fmla="val 16667" name="adj"/>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 name="Google Shape;753;p47"/>
          <p:cNvSpPr txBox="1"/>
          <p:nvPr>
            <p:ph idx="1" type="subTitle"/>
          </p:nvPr>
        </p:nvSpPr>
        <p:spPr>
          <a:xfrm>
            <a:off x="1452450" y="5353150"/>
            <a:ext cx="5803200" cy="11796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You can enter a subtitle here if you need it</a:t>
            </a:r>
            <a:endParaRPr/>
          </a:p>
        </p:txBody>
      </p:sp>
      <p:sp>
        <p:nvSpPr>
          <p:cNvPr id="754" name="Google Shape;754;p47"/>
          <p:cNvSpPr txBox="1"/>
          <p:nvPr>
            <p:ph type="title"/>
          </p:nvPr>
        </p:nvSpPr>
        <p:spPr>
          <a:xfrm>
            <a:off x="1452450" y="3516600"/>
            <a:ext cx="10182000" cy="16836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Diagnosis</a:t>
            </a:r>
            <a:endParaRPr/>
          </a:p>
        </p:txBody>
      </p:sp>
      <p:sp>
        <p:nvSpPr>
          <p:cNvPr id="755" name="Google Shape;755;p47"/>
          <p:cNvSpPr txBox="1"/>
          <p:nvPr>
            <p:ph idx="2" type="title"/>
          </p:nvPr>
        </p:nvSpPr>
        <p:spPr>
          <a:xfrm>
            <a:off x="1452450" y="1194200"/>
            <a:ext cx="2627400" cy="2081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02</a:t>
            </a:r>
            <a:endParaRPr/>
          </a:p>
        </p:txBody>
      </p:sp>
      <p:grpSp>
        <p:nvGrpSpPr>
          <p:cNvPr id="756" name="Google Shape;756;p47"/>
          <p:cNvGrpSpPr/>
          <p:nvPr/>
        </p:nvGrpSpPr>
        <p:grpSpPr>
          <a:xfrm>
            <a:off x="8267344" y="4834187"/>
            <a:ext cx="8685718" cy="5489616"/>
            <a:chOff x="4133672" y="2417094"/>
            <a:chExt cx="4342859" cy="2744808"/>
          </a:xfrm>
        </p:grpSpPr>
        <p:sp>
          <p:nvSpPr>
            <p:cNvPr id="757" name="Google Shape;757;p47"/>
            <p:cNvSpPr/>
            <p:nvPr/>
          </p:nvSpPr>
          <p:spPr>
            <a:xfrm>
              <a:off x="4991192" y="2417094"/>
              <a:ext cx="2627800" cy="2726401"/>
            </a:xfrm>
            <a:custGeom>
              <a:rect b="b" l="l" r="r" t="t"/>
              <a:pathLst>
                <a:path extrusionOk="0" h="55440" w="53435">
                  <a:moveTo>
                    <a:pt x="3259" y="0"/>
                  </a:moveTo>
                  <a:cubicBezTo>
                    <a:pt x="1455" y="0"/>
                    <a:pt x="1" y="1454"/>
                    <a:pt x="1" y="3258"/>
                  </a:cubicBezTo>
                  <a:lnTo>
                    <a:pt x="1" y="52181"/>
                  </a:lnTo>
                  <a:cubicBezTo>
                    <a:pt x="1" y="53986"/>
                    <a:pt x="1455" y="55439"/>
                    <a:pt x="3259" y="55439"/>
                  </a:cubicBezTo>
                  <a:lnTo>
                    <a:pt x="50177" y="55439"/>
                  </a:lnTo>
                  <a:cubicBezTo>
                    <a:pt x="51956" y="55439"/>
                    <a:pt x="53435" y="53986"/>
                    <a:pt x="53435" y="52181"/>
                  </a:cubicBezTo>
                  <a:lnTo>
                    <a:pt x="53435" y="14888"/>
                  </a:lnTo>
                  <a:cubicBezTo>
                    <a:pt x="53435" y="14161"/>
                    <a:pt x="53159" y="13434"/>
                    <a:pt x="52708" y="12857"/>
                  </a:cubicBezTo>
                  <a:lnTo>
                    <a:pt x="43284" y="1203"/>
                  </a:lnTo>
                  <a:cubicBezTo>
                    <a:pt x="42658" y="451"/>
                    <a:pt x="41731" y="0"/>
                    <a:pt x="40753" y="0"/>
                  </a:cubicBezTo>
                  <a:close/>
                </a:path>
              </a:pathLst>
            </a:custGeom>
            <a:solidFill>
              <a:srgbClr val="F8EDD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58" name="Google Shape;758;p47"/>
            <p:cNvGrpSpPr/>
            <p:nvPr/>
          </p:nvGrpSpPr>
          <p:grpSpPr>
            <a:xfrm>
              <a:off x="4133672" y="2676563"/>
              <a:ext cx="4342859" cy="2485339"/>
              <a:chOff x="2248025" y="2279350"/>
              <a:chExt cx="3487400" cy="1995775"/>
            </a:xfrm>
          </p:grpSpPr>
          <p:sp>
            <p:nvSpPr>
              <p:cNvPr id="759" name="Google Shape;759;p47"/>
              <p:cNvSpPr/>
              <p:nvPr/>
            </p:nvSpPr>
            <p:spPr>
              <a:xfrm>
                <a:off x="4597925" y="2596250"/>
                <a:ext cx="423700" cy="787375"/>
              </a:xfrm>
              <a:custGeom>
                <a:rect b="b" l="l" r="r" t="t"/>
                <a:pathLst>
                  <a:path extrusionOk="0" h="31495" w="16948">
                    <a:moveTo>
                      <a:pt x="6870" y="0"/>
                    </a:moveTo>
                    <a:cubicBezTo>
                      <a:pt x="6377" y="40"/>
                      <a:pt x="5876" y="126"/>
                      <a:pt x="5375" y="290"/>
                    </a:cubicBezTo>
                    <a:cubicBezTo>
                      <a:pt x="3411" y="908"/>
                      <a:pt x="2410" y="2543"/>
                      <a:pt x="1862" y="4429"/>
                    </a:cubicBezTo>
                    <a:cubicBezTo>
                      <a:pt x="1737" y="4852"/>
                      <a:pt x="1628" y="5282"/>
                      <a:pt x="1526" y="5712"/>
                    </a:cubicBezTo>
                    <a:cubicBezTo>
                      <a:pt x="1408" y="6221"/>
                      <a:pt x="1299" y="6737"/>
                      <a:pt x="1189" y="7246"/>
                    </a:cubicBezTo>
                    <a:cubicBezTo>
                      <a:pt x="915" y="8521"/>
                      <a:pt x="360" y="9711"/>
                      <a:pt x="164" y="11009"/>
                    </a:cubicBezTo>
                    <a:cubicBezTo>
                      <a:pt x="0" y="12097"/>
                      <a:pt x="63" y="13247"/>
                      <a:pt x="548" y="14225"/>
                    </a:cubicBezTo>
                    <a:cubicBezTo>
                      <a:pt x="1270" y="15701"/>
                      <a:pt x="2806" y="16243"/>
                      <a:pt x="4559" y="16243"/>
                    </a:cubicBezTo>
                    <a:cubicBezTo>
                      <a:pt x="4953" y="16243"/>
                      <a:pt x="5358" y="16216"/>
                      <a:pt x="5767" y="16166"/>
                    </a:cubicBezTo>
                    <a:lnTo>
                      <a:pt x="5767" y="16166"/>
                    </a:lnTo>
                    <a:cubicBezTo>
                      <a:pt x="5970" y="18466"/>
                      <a:pt x="6041" y="20657"/>
                      <a:pt x="5602" y="21158"/>
                    </a:cubicBezTo>
                    <a:cubicBezTo>
                      <a:pt x="5438" y="21346"/>
                      <a:pt x="5180" y="21745"/>
                      <a:pt x="4859" y="22277"/>
                    </a:cubicBezTo>
                    <a:cubicBezTo>
                      <a:pt x="4859" y="22277"/>
                      <a:pt x="3654" y="29014"/>
                      <a:pt x="8716" y="31204"/>
                    </a:cubicBezTo>
                    <a:cubicBezTo>
                      <a:pt x="9177" y="31404"/>
                      <a:pt x="9598" y="31495"/>
                      <a:pt x="9987" y="31495"/>
                    </a:cubicBezTo>
                    <a:cubicBezTo>
                      <a:pt x="13222" y="31495"/>
                      <a:pt x="14202" y="25203"/>
                      <a:pt x="16948" y="23114"/>
                    </a:cubicBezTo>
                    <a:cubicBezTo>
                      <a:pt x="13849" y="21119"/>
                      <a:pt x="12104" y="17598"/>
                      <a:pt x="13842" y="13412"/>
                    </a:cubicBezTo>
                    <a:cubicBezTo>
                      <a:pt x="13873" y="12762"/>
                      <a:pt x="13912" y="12128"/>
                      <a:pt x="13967" y="11518"/>
                    </a:cubicBezTo>
                    <a:cubicBezTo>
                      <a:pt x="14014" y="11510"/>
                      <a:pt x="14068" y="11502"/>
                      <a:pt x="14115" y="11495"/>
                    </a:cubicBezTo>
                    <a:cubicBezTo>
                      <a:pt x="16447" y="11002"/>
                      <a:pt x="16455" y="7754"/>
                      <a:pt x="14765" y="7535"/>
                    </a:cubicBezTo>
                    <a:cubicBezTo>
                      <a:pt x="14700" y="7528"/>
                      <a:pt x="14636" y="7524"/>
                      <a:pt x="14574" y="7524"/>
                    </a:cubicBezTo>
                    <a:cubicBezTo>
                      <a:pt x="14123" y="7524"/>
                      <a:pt x="13734" y="7714"/>
                      <a:pt x="13411" y="7989"/>
                    </a:cubicBezTo>
                    <a:cubicBezTo>
                      <a:pt x="11275" y="6557"/>
                      <a:pt x="7480" y="3232"/>
                      <a:pt x="6995" y="932"/>
                    </a:cubicBezTo>
                    <a:cubicBezTo>
                      <a:pt x="6925" y="603"/>
                      <a:pt x="6886" y="298"/>
                      <a:pt x="6870" y="0"/>
                    </a:cubicBezTo>
                    <a:close/>
                  </a:path>
                </a:pathLst>
              </a:custGeom>
              <a:solidFill>
                <a:srgbClr val="EA805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 name="Google Shape;760;p47"/>
              <p:cNvSpPr/>
              <p:nvPr/>
            </p:nvSpPr>
            <p:spPr>
              <a:xfrm>
                <a:off x="4573125" y="2428050"/>
                <a:ext cx="1162300" cy="1020650"/>
              </a:xfrm>
              <a:custGeom>
                <a:rect b="b" l="l" r="r" t="t"/>
                <a:pathLst>
                  <a:path extrusionOk="0" h="40826" w="46492">
                    <a:moveTo>
                      <a:pt x="11801" y="0"/>
                    </a:moveTo>
                    <a:cubicBezTo>
                      <a:pt x="6177" y="0"/>
                      <a:pt x="0" y="2844"/>
                      <a:pt x="1798" y="12401"/>
                    </a:cubicBezTo>
                    <a:cubicBezTo>
                      <a:pt x="1837" y="12618"/>
                      <a:pt x="1918" y="12714"/>
                      <a:pt x="2037" y="12714"/>
                    </a:cubicBezTo>
                    <a:cubicBezTo>
                      <a:pt x="2159" y="12714"/>
                      <a:pt x="2320" y="12614"/>
                      <a:pt x="2518" y="12440"/>
                    </a:cubicBezTo>
                    <a:cubicBezTo>
                      <a:pt x="2620" y="12010"/>
                      <a:pt x="2729" y="11580"/>
                      <a:pt x="2854" y="11149"/>
                    </a:cubicBezTo>
                    <a:cubicBezTo>
                      <a:pt x="3402" y="9271"/>
                      <a:pt x="4403" y="7636"/>
                      <a:pt x="6367" y="7018"/>
                    </a:cubicBezTo>
                    <a:cubicBezTo>
                      <a:pt x="6868" y="6854"/>
                      <a:pt x="7369" y="6768"/>
                      <a:pt x="7862" y="6728"/>
                    </a:cubicBezTo>
                    <a:cubicBezTo>
                      <a:pt x="7878" y="7026"/>
                      <a:pt x="7917" y="7331"/>
                      <a:pt x="7987" y="7660"/>
                    </a:cubicBezTo>
                    <a:cubicBezTo>
                      <a:pt x="8472" y="9960"/>
                      <a:pt x="12267" y="13285"/>
                      <a:pt x="14403" y="14717"/>
                    </a:cubicBezTo>
                    <a:cubicBezTo>
                      <a:pt x="14726" y="14442"/>
                      <a:pt x="15115" y="14252"/>
                      <a:pt x="15566" y="14252"/>
                    </a:cubicBezTo>
                    <a:cubicBezTo>
                      <a:pt x="15628" y="14252"/>
                      <a:pt x="15692" y="14256"/>
                      <a:pt x="15757" y="14263"/>
                    </a:cubicBezTo>
                    <a:cubicBezTo>
                      <a:pt x="17447" y="14482"/>
                      <a:pt x="17439" y="17730"/>
                      <a:pt x="15107" y="18223"/>
                    </a:cubicBezTo>
                    <a:cubicBezTo>
                      <a:pt x="15060" y="18230"/>
                      <a:pt x="15006" y="18238"/>
                      <a:pt x="14959" y="18246"/>
                    </a:cubicBezTo>
                    <a:cubicBezTo>
                      <a:pt x="14904" y="18856"/>
                      <a:pt x="14865" y="19490"/>
                      <a:pt x="14834" y="20140"/>
                    </a:cubicBezTo>
                    <a:cubicBezTo>
                      <a:pt x="13096" y="24326"/>
                      <a:pt x="14841" y="27847"/>
                      <a:pt x="17940" y="29842"/>
                    </a:cubicBezTo>
                    <a:cubicBezTo>
                      <a:pt x="18480" y="29427"/>
                      <a:pt x="19098" y="29177"/>
                      <a:pt x="19818" y="29177"/>
                    </a:cubicBezTo>
                    <a:cubicBezTo>
                      <a:pt x="24567" y="29177"/>
                      <a:pt x="32024" y="29834"/>
                      <a:pt x="33346" y="33699"/>
                    </a:cubicBezTo>
                    <a:cubicBezTo>
                      <a:pt x="33659" y="34607"/>
                      <a:pt x="34090" y="37275"/>
                      <a:pt x="34559" y="40820"/>
                    </a:cubicBezTo>
                    <a:cubicBezTo>
                      <a:pt x="34667" y="40823"/>
                      <a:pt x="34778" y="40825"/>
                      <a:pt x="34891" y="40825"/>
                    </a:cubicBezTo>
                    <a:cubicBezTo>
                      <a:pt x="35269" y="40825"/>
                      <a:pt x="35675" y="40803"/>
                      <a:pt x="36108" y="40749"/>
                    </a:cubicBezTo>
                    <a:cubicBezTo>
                      <a:pt x="44895" y="39701"/>
                      <a:pt x="44817" y="33613"/>
                      <a:pt x="44817" y="33613"/>
                    </a:cubicBezTo>
                    <a:cubicBezTo>
                      <a:pt x="46491" y="23035"/>
                      <a:pt x="36633" y="29130"/>
                      <a:pt x="36108" y="21564"/>
                    </a:cubicBezTo>
                    <a:cubicBezTo>
                      <a:pt x="35584" y="14005"/>
                      <a:pt x="28777" y="12745"/>
                      <a:pt x="26304" y="11783"/>
                    </a:cubicBezTo>
                    <a:cubicBezTo>
                      <a:pt x="23839" y="10821"/>
                      <a:pt x="23910" y="2941"/>
                      <a:pt x="16563" y="688"/>
                    </a:cubicBezTo>
                    <a:cubicBezTo>
                      <a:pt x="15190" y="266"/>
                      <a:pt x="13521" y="0"/>
                      <a:pt x="1180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 name="Google Shape;761;p47"/>
              <p:cNvSpPr/>
              <p:nvPr/>
            </p:nvSpPr>
            <p:spPr>
              <a:xfrm>
                <a:off x="4350475" y="4168975"/>
                <a:ext cx="12325" cy="92150"/>
              </a:xfrm>
              <a:custGeom>
                <a:rect b="b" l="l" r="r" t="t"/>
                <a:pathLst>
                  <a:path extrusionOk="0" h="3686" w="493">
                    <a:moveTo>
                      <a:pt x="39" y="0"/>
                    </a:moveTo>
                    <a:cubicBezTo>
                      <a:pt x="31" y="8"/>
                      <a:pt x="16" y="8"/>
                      <a:pt x="0" y="16"/>
                    </a:cubicBezTo>
                    <a:cubicBezTo>
                      <a:pt x="133" y="2277"/>
                      <a:pt x="305" y="3685"/>
                      <a:pt x="493" y="3685"/>
                    </a:cubicBezTo>
                    <a:cubicBezTo>
                      <a:pt x="493" y="3685"/>
                      <a:pt x="172" y="1972"/>
                      <a:pt x="39" y="0"/>
                    </a:cubicBezTo>
                    <a:close/>
                  </a:path>
                </a:pathLst>
              </a:custGeom>
              <a:solidFill>
                <a:srgbClr val="517A8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 name="Google Shape;762;p47"/>
              <p:cNvSpPr/>
              <p:nvPr/>
            </p:nvSpPr>
            <p:spPr>
              <a:xfrm>
                <a:off x="4251300" y="3153150"/>
                <a:ext cx="1270700" cy="1107975"/>
              </a:xfrm>
              <a:custGeom>
                <a:rect b="b" l="l" r="r" t="t"/>
                <a:pathLst>
                  <a:path extrusionOk="0" h="44319" w="50828">
                    <a:moveTo>
                      <a:pt x="18724" y="1"/>
                    </a:moveTo>
                    <a:cubicBezTo>
                      <a:pt x="18724" y="1"/>
                      <a:pt x="17722" y="235"/>
                      <a:pt x="16267" y="721"/>
                    </a:cubicBezTo>
                    <a:cubicBezTo>
                      <a:pt x="13521" y="1159"/>
                      <a:pt x="8" y="4030"/>
                      <a:pt x="0" y="17966"/>
                    </a:cubicBezTo>
                    <a:cubicBezTo>
                      <a:pt x="0" y="17973"/>
                      <a:pt x="0" y="17981"/>
                      <a:pt x="0" y="17989"/>
                    </a:cubicBezTo>
                    <a:cubicBezTo>
                      <a:pt x="0" y="17989"/>
                      <a:pt x="4538" y="19413"/>
                      <a:pt x="8271" y="20000"/>
                    </a:cubicBezTo>
                    <a:cubicBezTo>
                      <a:pt x="7887" y="22042"/>
                      <a:pt x="7582" y="24288"/>
                      <a:pt x="7402" y="26753"/>
                    </a:cubicBezTo>
                    <a:cubicBezTo>
                      <a:pt x="7621" y="26948"/>
                      <a:pt x="7825" y="27144"/>
                      <a:pt x="8020" y="27332"/>
                    </a:cubicBezTo>
                    <a:cubicBezTo>
                      <a:pt x="12175" y="28435"/>
                      <a:pt x="17472" y="29898"/>
                      <a:pt x="21807" y="31111"/>
                    </a:cubicBezTo>
                    <a:cubicBezTo>
                      <a:pt x="22308" y="30054"/>
                      <a:pt x="24186" y="26111"/>
                      <a:pt x="26580" y="21604"/>
                    </a:cubicBezTo>
                    <a:cubicBezTo>
                      <a:pt x="29624" y="23857"/>
                      <a:pt x="35476" y="28161"/>
                      <a:pt x="36877" y="28990"/>
                    </a:cubicBezTo>
                    <a:cubicBezTo>
                      <a:pt x="37354" y="29272"/>
                      <a:pt x="37784" y="29421"/>
                      <a:pt x="38168" y="29491"/>
                    </a:cubicBezTo>
                    <a:cubicBezTo>
                      <a:pt x="38326" y="29518"/>
                      <a:pt x="38477" y="29530"/>
                      <a:pt x="38618" y="29530"/>
                    </a:cubicBezTo>
                    <a:cubicBezTo>
                      <a:pt x="39715" y="29530"/>
                      <a:pt x="40304" y="28818"/>
                      <a:pt x="40304" y="28818"/>
                    </a:cubicBezTo>
                    <a:cubicBezTo>
                      <a:pt x="40304" y="28818"/>
                      <a:pt x="43301" y="26189"/>
                      <a:pt x="45570" y="23036"/>
                    </a:cubicBezTo>
                    <a:lnTo>
                      <a:pt x="45570" y="23036"/>
                    </a:lnTo>
                    <a:cubicBezTo>
                      <a:pt x="43504" y="35344"/>
                      <a:pt x="30962" y="44318"/>
                      <a:pt x="30962" y="44318"/>
                    </a:cubicBezTo>
                    <a:lnTo>
                      <a:pt x="49920" y="44318"/>
                    </a:lnTo>
                    <a:cubicBezTo>
                      <a:pt x="50828" y="44311"/>
                      <a:pt x="48958" y="23380"/>
                      <a:pt x="47432" y="11816"/>
                    </a:cubicBezTo>
                    <a:cubicBezTo>
                      <a:pt x="46963" y="8271"/>
                      <a:pt x="46532" y="5603"/>
                      <a:pt x="46219" y="4695"/>
                    </a:cubicBezTo>
                    <a:cubicBezTo>
                      <a:pt x="44897" y="830"/>
                      <a:pt x="37440" y="173"/>
                      <a:pt x="32691" y="173"/>
                    </a:cubicBezTo>
                    <a:cubicBezTo>
                      <a:pt x="31971" y="173"/>
                      <a:pt x="31353" y="423"/>
                      <a:pt x="30813" y="838"/>
                    </a:cubicBezTo>
                    <a:cubicBezTo>
                      <a:pt x="28067" y="2927"/>
                      <a:pt x="27087" y="9219"/>
                      <a:pt x="23852" y="9219"/>
                    </a:cubicBezTo>
                    <a:cubicBezTo>
                      <a:pt x="23463" y="9219"/>
                      <a:pt x="23042" y="9128"/>
                      <a:pt x="22581" y="8928"/>
                    </a:cubicBezTo>
                    <a:cubicBezTo>
                      <a:pt x="17519" y="6738"/>
                      <a:pt x="18724" y="1"/>
                      <a:pt x="18724"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 name="Google Shape;763;p47"/>
              <p:cNvSpPr/>
              <p:nvPr/>
            </p:nvSpPr>
            <p:spPr>
              <a:xfrm>
                <a:off x="4351450" y="3729025"/>
                <a:ext cx="1039100" cy="532100"/>
              </a:xfrm>
              <a:custGeom>
                <a:rect b="b" l="l" r="r" t="t"/>
                <a:pathLst>
                  <a:path extrusionOk="0" h="21284" w="41564">
                    <a:moveTo>
                      <a:pt x="41564" y="1"/>
                    </a:moveTo>
                    <a:lnTo>
                      <a:pt x="41564" y="1"/>
                    </a:lnTo>
                    <a:cubicBezTo>
                      <a:pt x="39295" y="3154"/>
                      <a:pt x="36298" y="5783"/>
                      <a:pt x="36298" y="5783"/>
                    </a:cubicBezTo>
                    <a:cubicBezTo>
                      <a:pt x="36298" y="5783"/>
                      <a:pt x="35709" y="6495"/>
                      <a:pt x="34612" y="6495"/>
                    </a:cubicBezTo>
                    <a:cubicBezTo>
                      <a:pt x="34471" y="6495"/>
                      <a:pt x="34320" y="6483"/>
                      <a:pt x="34162" y="6456"/>
                    </a:cubicBezTo>
                    <a:cubicBezTo>
                      <a:pt x="29045" y="12497"/>
                      <a:pt x="23020" y="18514"/>
                      <a:pt x="21032" y="19265"/>
                    </a:cubicBezTo>
                    <a:cubicBezTo>
                      <a:pt x="20610" y="19562"/>
                      <a:pt x="20203" y="19805"/>
                      <a:pt x="19851" y="19961"/>
                    </a:cubicBezTo>
                    <a:cubicBezTo>
                      <a:pt x="19630" y="20059"/>
                      <a:pt x="19351" y="20105"/>
                      <a:pt x="19023" y="20105"/>
                    </a:cubicBezTo>
                    <a:cubicBezTo>
                      <a:pt x="15994" y="20105"/>
                      <a:pt x="8820" y="16183"/>
                      <a:pt x="4781" y="13154"/>
                    </a:cubicBezTo>
                    <a:cubicBezTo>
                      <a:pt x="3459" y="15118"/>
                      <a:pt x="1659" y="16878"/>
                      <a:pt x="0" y="17598"/>
                    </a:cubicBezTo>
                    <a:cubicBezTo>
                      <a:pt x="133" y="19570"/>
                      <a:pt x="454" y="21283"/>
                      <a:pt x="454" y="21283"/>
                    </a:cubicBezTo>
                    <a:lnTo>
                      <a:pt x="26956" y="21283"/>
                    </a:lnTo>
                    <a:cubicBezTo>
                      <a:pt x="26956" y="21283"/>
                      <a:pt x="39498" y="12309"/>
                      <a:pt x="4156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 name="Google Shape;764;p47"/>
              <p:cNvSpPr/>
              <p:nvPr/>
            </p:nvSpPr>
            <p:spPr>
              <a:xfrm>
                <a:off x="3584450" y="3306525"/>
                <a:ext cx="555550" cy="946925"/>
              </a:xfrm>
              <a:custGeom>
                <a:rect b="b" l="l" r="r" t="t"/>
                <a:pathLst>
                  <a:path extrusionOk="0" h="37877" w="22222">
                    <a:moveTo>
                      <a:pt x="0" y="0"/>
                    </a:moveTo>
                    <a:cubicBezTo>
                      <a:pt x="16" y="110"/>
                      <a:pt x="40" y="219"/>
                      <a:pt x="47" y="337"/>
                    </a:cubicBezTo>
                    <a:lnTo>
                      <a:pt x="798" y="4288"/>
                    </a:lnTo>
                    <a:cubicBezTo>
                      <a:pt x="1362" y="7261"/>
                      <a:pt x="1080" y="24929"/>
                      <a:pt x="900" y="33512"/>
                    </a:cubicBezTo>
                    <a:cubicBezTo>
                      <a:pt x="2928" y="36003"/>
                      <a:pt x="5075" y="37877"/>
                      <a:pt x="7595" y="37877"/>
                    </a:cubicBezTo>
                    <a:cubicBezTo>
                      <a:pt x="7886" y="37877"/>
                      <a:pt x="8181" y="37852"/>
                      <a:pt x="8482" y="37800"/>
                    </a:cubicBezTo>
                    <a:cubicBezTo>
                      <a:pt x="11275" y="37315"/>
                      <a:pt x="17942" y="31368"/>
                      <a:pt x="22222" y="26361"/>
                    </a:cubicBezTo>
                    <a:cubicBezTo>
                      <a:pt x="19875" y="22089"/>
                      <a:pt x="17668" y="17402"/>
                      <a:pt x="16447" y="15422"/>
                    </a:cubicBezTo>
                    <a:cubicBezTo>
                      <a:pt x="14069" y="17268"/>
                      <a:pt x="11025" y="20157"/>
                      <a:pt x="9459" y="20157"/>
                    </a:cubicBezTo>
                    <a:cubicBezTo>
                      <a:pt x="9319" y="20157"/>
                      <a:pt x="9191" y="20134"/>
                      <a:pt x="9077" y="20085"/>
                    </a:cubicBezTo>
                    <a:cubicBezTo>
                      <a:pt x="7559" y="19436"/>
                      <a:pt x="1784" y="4648"/>
                      <a:pt x="0" y="0"/>
                    </a:cubicBezTo>
                    <a:close/>
                  </a:path>
                </a:pathLst>
              </a:custGeom>
              <a:solidFill>
                <a:srgbClr val="F86C6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 name="Google Shape;765;p47"/>
              <p:cNvSpPr/>
              <p:nvPr/>
            </p:nvSpPr>
            <p:spPr>
              <a:xfrm>
                <a:off x="2684250" y="2279350"/>
                <a:ext cx="761925" cy="688575"/>
              </a:xfrm>
              <a:custGeom>
                <a:rect b="b" l="l" r="r" t="t"/>
                <a:pathLst>
                  <a:path extrusionOk="0" h="27543" w="30477">
                    <a:moveTo>
                      <a:pt x="5947" y="1"/>
                    </a:moveTo>
                    <a:cubicBezTo>
                      <a:pt x="2668" y="1"/>
                      <a:pt x="0" y="2661"/>
                      <a:pt x="0" y="5947"/>
                    </a:cubicBezTo>
                    <a:cubicBezTo>
                      <a:pt x="0" y="8584"/>
                      <a:pt x="1722" y="10822"/>
                      <a:pt x="4100" y="11597"/>
                    </a:cubicBezTo>
                    <a:cubicBezTo>
                      <a:pt x="2723" y="14007"/>
                      <a:pt x="2034" y="16800"/>
                      <a:pt x="2480" y="19179"/>
                    </a:cubicBezTo>
                    <a:cubicBezTo>
                      <a:pt x="3357" y="23842"/>
                      <a:pt x="7019" y="27488"/>
                      <a:pt x="10806" y="27543"/>
                    </a:cubicBezTo>
                    <a:cubicBezTo>
                      <a:pt x="10806" y="26401"/>
                      <a:pt x="10735" y="25250"/>
                      <a:pt x="10641" y="24194"/>
                    </a:cubicBezTo>
                    <a:cubicBezTo>
                      <a:pt x="10594" y="24186"/>
                      <a:pt x="10548" y="24178"/>
                      <a:pt x="10493" y="24171"/>
                    </a:cubicBezTo>
                    <a:cubicBezTo>
                      <a:pt x="8161" y="23678"/>
                      <a:pt x="8153" y="20430"/>
                      <a:pt x="9843" y="20211"/>
                    </a:cubicBezTo>
                    <a:cubicBezTo>
                      <a:pt x="9909" y="20204"/>
                      <a:pt x="9974" y="20200"/>
                      <a:pt x="10037" y="20200"/>
                    </a:cubicBezTo>
                    <a:cubicBezTo>
                      <a:pt x="10491" y="20200"/>
                      <a:pt x="10874" y="20390"/>
                      <a:pt x="11197" y="20665"/>
                    </a:cubicBezTo>
                    <a:cubicBezTo>
                      <a:pt x="13333" y="19233"/>
                      <a:pt x="17128" y="15908"/>
                      <a:pt x="17613" y="13608"/>
                    </a:cubicBezTo>
                    <a:cubicBezTo>
                      <a:pt x="17683" y="13279"/>
                      <a:pt x="17723" y="12974"/>
                      <a:pt x="17738" y="12676"/>
                    </a:cubicBezTo>
                    <a:cubicBezTo>
                      <a:pt x="18231" y="12716"/>
                      <a:pt x="18732" y="12802"/>
                      <a:pt x="19233" y="12966"/>
                    </a:cubicBezTo>
                    <a:cubicBezTo>
                      <a:pt x="21948" y="13819"/>
                      <a:pt x="22582" y="16197"/>
                      <a:pt x="23137" y="18662"/>
                    </a:cubicBezTo>
                    <a:cubicBezTo>
                      <a:pt x="24381" y="17175"/>
                      <a:pt x="30476" y="8811"/>
                      <a:pt x="13184" y="5947"/>
                    </a:cubicBezTo>
                    <a:cubicBezTo>
                      <a:pt x="12862" y="5895"/>
                      <a:pt x="12539" y="5868"/>
                      <a:pt x="12216" y="5868"/>
                    </a:cubicBezTo>
                    <a:cubicBezTo>
                      <a:pt x="12109" y="5868"/>
                      <a:pt x="12001" y="5871"/>
                      <a:pt x="11893" y="5877"/>
                    </a:cubicBezTo>
                    <a:cubicBezTo>
                      <a:pt x="11854" y="2622"/>
                      <a:pt x="9210" y="1"/>
                      <a:pt x="59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 name="Google Shape;766;p47"/>
              <p:cNvSpPr/>
              <p:nvPr/>
            </p:nvSpPr>
            <p:spPr>
              <a:xfrm>
                <a:off x="2866550" y="2596250"/>
                <a:ext cx="420775" cy="743600"/>
              </a:xfrm>
              <a:custGeom>
                <a:rect b="b" l="l" r="r" t="t"/>
                <a:pathLst>
                  <a:path extrusionOk="0" h="29744" w="16831">
                    <a:moveTo>
                      <a:pt x="10446" y="0"/>
                    </a:moveTo>
                    <a:cubicBezTo>
                      <a:pt x="10431" y="298"/>
                      <a:pt x="10391" y="603"/>
                      <a:pt x="10321" y="932"/>
                    </a:cubicBezTo>
                    <a:cubicBezTo>
                      <a:pt x="9836" y="3232"/>
                      <a:pt x="6041" y="6557"/>
                      <a:pt x="3905" y="7989"/>
                    </a:cubicBezTo>
                    <a:cubicBezTo>
                      <a:pt x="3582" y="7714"/>
                      <a:pt x="3199" y="7524"/>
                      <a:pt x="2745" y="7524"/>
                    </a:cubicBezTo>
                    <a:cubicBezTo>
                      <a:pt x="2682" y="7524"/>
                      <a:pt x="2617" y="7528"/>
                      <a:pt x="2551" y="7535"/>
                    </a:cubicBezTo>
                    <a:cubicBezTo>
                      <a:pt x="861" y="7754"/>
                      <a:pt x="869" y="11002"/>
                      <a:pt x="3201" y="11495"/>
                    </a:cubicBezTo>
                    <a:cubicBezTo>
                      <a:pt x="3256" y="11502"/>
                      <a:pt x="3302" y="11510"/>
                      <a:pt x="3349" y="11518"/>
                    </a:cubicBezTo>
                    <a:cubicBezTo>
                      <a:pt x="3443" y="12574"/>
                      <a:pt x="3514" y="13725"/>
                      <a:pt x="3514" y="14867"/>
                    </a:cubicBezTo>
                    <a:cubicBezTo>
                      <a:pt x="3529" y="16815"/>
                      <a:pt x="3357" y="18717"/>
                      <a:pt x="2817" y="20008"/>
                    </a:cubicBezTo>
                    <a:cubicBezTo>
                      <a:pt x="2395" y="21009"/>
                      <a:pt x="1362" y="21455"/>
                      <a:pt x="1" y="21799"/>
                    </a:cubicBezTo>
                    <a:cubicBezTo>
                      <a:pt x="1773" y="23572"/>
                      <a:pt x="5543" y="29743"/>
                      <a:pt x="9379" y="29743"/>
                    </a:cubicBezTo>
                    <a:cubicBezTo>
                      <a:pt x="9844" y="29743"/>
                      <a:pt x="10311" y="29652"/>
                      <a:pt x="10775" y="29452"/>
                    </a:cubicBezTo>
                    <a:cubicBezTo>
                      <a:pt x="15837" y="27261"/>
                      <a:pt x="11714" y="21158"/>
                      <a:pt x="11714" y="21158"/>
                    </a:cubicBezTo>
                    <a:cubicBezTo>
                      <a:pt x="11276" y="20649"/>
                      <a:pt x="11346" y="18396"/>
                      <a:pt x="11557" y="16064"/>
                    </a:cubicBezTo>
                    <a:lnTo>
                      <a:pt x="11557" y="16064"/>
                    </a:lnTo>
                    <a:cubicBezTo>
                      <a:pt x="12090" y="16131"/>
                      <a:pt x="12712" y="16189"/>
                      <a:pt x="13317" y="16189"/>
                    </a:cubicBezTo>
                    <a:cubicBezTo>
                      <a:pt x="14326" y="16189"/>
                      <a:pt x="15285" y="16028"/>
                      <a:pt x="15696" y="15485"/>
                    </a:cubicBezTo>
                    <a:cubicBezTo>
                      <a:pt x="16041" y="15023"/>
                      <a:pt x="16080" y="14194"/>
                      <a:pt x="16229" y="13646"/>
                    </a:cubicBezTo>
                    <a:cubicBezTo>
                      <a:pt x="16714" y="11823"/>
                      <a:pt x="16831" y="9867"/>
                      <a:pt x="16330" y="8036"/>
                    </a:cubicBezTo>
                    <a:cubicBezTo>
                      <a:pt x="16150" y="7371"/>
                      <a:pt x="16002" y="6675"/>
                      <a:pt x="15845" y="5986"/>
                    </a:cubicBezTo>
                    <a:cubicBezTo>
                      <a:pt x="15290" y="3521"/>
                      <a:pt x="14656" y="1143"/>
                      <a:pt x="11941" y="290"/>
                    </a:cubicBezTo>
                    <a:cubicBezTo>
                      <a:pt x="11440" y="126"/>
                      <a:pt x="10939" y="40"/>
                      <a:pt x="10446" y="0"/>
                    </a:cubicBezTo>
                    <a:close/>
                  </a:path>
                </a:pathLst>
              </a:custGeom>
              <a:solidFill>
                <a:srgbClr val="EA805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 name="Google Shape;767;p47"/>
              <p:cNvSpPr/>
              <p:nvPr/>
            </p:nvSpPr>
            <p:spPr>
              <a:xfrm>
                <a:off x="2946550" y="3887675"/>
                <a:ext cx="389300" cy="373450"/>
              </a:xfrm>
              <a:custGeom>
                <a:rect b="b" l="l" r="r" t="t"/>
                <a:pathLst>
                  <a:path extrusionOk="0" h="14938" w="15572">
                    <a:moveTo>
                      <a:pt x="15235" y="1"/>
                    </a:moveTo>
                    <a:lnTo>
                      <a:pt x="15235" y="1"/>
                    </a:lnTo>
                    <a:cubicBezTo>
                      <a:pt x="10814" y="6878"/>
                      <a:pt x="5431" y="13083"/>
                      <a:pt x="1" y="14937"/>
                    </a:cubicBezTo>
                    <a:lnTo>
                      <a:pt x="15571" y="14937"/>
                    </a:lnTo>
                    <a:cubicBezTo>
                      <a:pt x="14351" y="14781"/>
                      <a:pt x="14719" y="7762"/>
                      <a:pt x="15235"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 name="Google Shape;768;p47"/>
              <p:cNvSpPr/>
              <p:nvPr/>
            </p:nvSpPr>
            <p:spPr>
              <a:xfrm>
                <a:off x="2776950" y="4256025"/>
                <a:ext cx="16650" cy="5100"/>
              </a:xfrm>
              <a:custGeom>
                <a:rect b="b" l="l" r="r" t="t"/>
                <a:pathLst>
                  <a:path extrusionOk="0" h="204" w="666">
                    <a:moveTo>
                      <a:pt x="1" y="0"/>
                    </a:moveTo>
                    <a:cubicBezTo>
                      <a:pt x="369" y="133"/>
                      <a:pt x="580" y="203"/>
                      <a:pt x="580" y="203"/>
                    </a:cubicBezTo>
                    <a:lnTo>
                      <a:pt x="666" y="203"/>
                    </a:lnTo>
                    <a:cubicBezTo>
                      <a:pt x="533" y="141"/>
                      <a:pt x="400" y="70"/>
                      <a:pt x="267" y="0"/>
                    </a:cubicBezTo>
                    <a:close/>
                  </a:path>
                </a:pathLst>
              </a:custGeom>
              <a:solidFill>
                <a:srgbClr val="517A8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 name="Google Shape;769;p47"/>
              <p:cNvSpPr/>
              <p:nvPr/>
            </p:nvSpPr>
            <p:spPr>
              <a:xfrm>
                <a:off x="2805725" y="3125175"/>
                <a:ext cx="498425" cy="538800"/>
              </a:xfrm>
              <a:custGeom>
                <a:rect b="b" l="l" r="r" t="t"/>
                <a:pathLst>
                  <a:path extrusionOk="0" h="21552" w="19937">
                    <a:moveTo>
                      <a:pt x="14147" y="1"/>
                    </a:moveTo>
                    <a:cubicBezTo>
                      <a:pt x="14147" y="1"/>
                      <a:pt x="18270" y="6104"/>
                      <a:pt x="13208" y="8295"/>
                    </a:cubicBezTo>
                    <a:cubicBezTo>
                      <a:pt x="12744" y="8495"/>
                      <a:pt x="12277" y="8586"/>
                      <a:pt x="11812" y="8586"/>
                    </a:cubicBezTo>
                    <a:cubicBezTo>
                      <a:pt x="7976" y="8586"/>
                      <a:pt x="4206" y="2415"/>
                      <a:pt x="2434" y="642"/>
                    </a:cubicBezTo>
                    <a:cubicBezTo>
                      <a:pt x="2130" y="345"/>
                      <a:pt x="1887" y="170"/>
                      <a:pt x="1711" y="170"/>
                    </a:cubicBezTo>
                    <a:cubicBezTo>
                      <a:pt x="1678" y="170"/>
                      <a:pt x="1648" y="176"/>
                      <a:pt x="1620" y="189"/>
                    </a:cubicBezTo>
                    <a:cubicBezTo>
                      <a:pt x="1096" y="431"/>
                      <a:pt x="548" y="642"/>
                      <a:pt x="0" y="830"/>
                    </a:cubicBezTo>
                    <a:cubicBezTo>
                      <a:pt x="180" y="1143"/>
                      <a:pt x="360" y="1574"/>
                      <a:pt x="524" y="2098"/>
                    </a:cubicBezTo>
                    <a:cubicBezTo>
                      <a:pt x="3584" y="4685"/>
                      <a:pt x="6754" y="21552"/>
                      <a:pt x="8099" y="21552"/>
                    </a:cubicBezTo>
                    <a:cubicBezTo>
                      <a:pt x="8181" y="21552"/>
                      <a:pt x="8257" y="21488"/>
                      <a:pt x="8325" y="21354"/>
                    </a:cubicBezTo>
                    <a:cubicBezTo>
                      <a:pt x="9210" y="19601"/>
                      <a:pt x="15547" y="10564"/>
                      <a:pt x="19937" y="5173"/>
                    </a:cubicBezTo>
                    <a:cubicBezTo>
                      <a:pt x="19663" y="3749"/>
                      <a:pt x="19538" y="2724"/>
                      <a:pt x="19475" y="2192"/>
                    </a:cubicBezTo>
                    <a:cubicBezTo>
                      <a:pt x="16604" y="791"/>
                      <a:pt x="14147" y="1"/>
                      <a:pt x="14147"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 name="Google Shape;770;p47"/>
              <p:cNvSpPr/>
              <p:nvPr/>
            </p:nvSpPr>
            <p:spPr>
              <a:xfrm>
                <a:off x="2248025" y="4055900"/>
                <a:ext cx="19975" cy="194850"/>
              </a:xfrm>
              <a:custGeom>
                <a:rect b="b" l="l" r="r" t="t"/>
                <a:pathLst>
                  <a:path extrusionOk="0" h="7794" w="799">
                    <a:moveTo>
                      <a:pt x="799" y="1"/>
                    </a:moveTo>
                    <a:lnTo>
                      <a:pt x="799" y="1"/>
                    </a:lnTo>
                    <a:cubicBezTo>
                      <a:pt x="227" y="4382"/>
                      <a:pt x="1" y="7473"/>
                      <a:pt x="321" y="7794"/>
                    </a:cubicBezTo>
                    <a:cubicBezTo>
                      <a:pt x="227" y="7293"/>
                      <a:pt x="423" y="3952"/>
                      <a:pt x="799" y="1"/>
                    </a:cubicBezTo>
                    <a:close/>
                  </a:path>
                </a:pathLst>
              </a:custGeom>
              <a:solidFill>
                <a:srgbClr val="FFF1E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 name="Google Shape;771;p47"/>
              <p:cNvSpPr/>
              <p:nvPr/>
            </p:nvSpPr>
            <p:spPr>
              <a:xfrm>
                <a:off x="2322350" y="3077250"/>
                <a:ext cx="1296150" cy="1197875"/>
              </a:xfrm>
              <a:custGeom>
                <a:rect b="b" l="l" r="r" t="t"/>
                <a:pathLst>
                  <a:path extrusionOk="0" h="47915" w="51846">
                    <a:moveTo>
                      <a:pt x="18579" y="2108"/>
                    </a:moveTo>
                    <a:cubicBezTo>
                      <a:pt x="18532" y="2108"/>
                      <a:pt x="18484" y="2115"/>
                      <a:pt x="18435" y="2129"/>
                    </a:cubicBezTo>
                    <a:cubicBezTo>
                      <a:pt x="14562" y="3264"/>
                      <a:pt x="5861" y="1"/>
                      <a:pt x="2794" y="12176"/>
                    </a:cubicBezTo>
                    <a:cubicBezTo>
                      <a:pt x="1840" y="15978"/>
                      <a:pt x="862" y="20697"/>
                      <a:pt x="1" y="25422"/>
                    </a:cubicBezTo>
                    <a:cubicBezTo>
                      <a:pt x="3" y="25417"/>
                      <a:pt x="7" y="25415"/>
                      <a:pt x="12" y="25415"/>
                    </a:cubicBezTo>
                    <a:cubicBezTo>
                      <a:pt x="386" y="25415"/>
                      <a:pt x="8486" y="37731"/>
                      <a:pt x="10360" y="41510"/>
                    </a:cubicBezTo>
                    <a:cubicBezTo>
                      <a:pt x="11910" y="44647"/>
                      <a:pt x="16542" y="46564"/>
                      <a:pt x="18185" y="47151"/>
                    </a:cubicBezTo>
                    <a:lnTo>
                      <a:pt x="18451" y="47151"/>
                    </a:lnTo>
                    <a:cubicBezTo>
                      <a:pt x="18584" y="47221"/>
                      <a:pt x="18717" y="47292"/>
                      <a:pt x="18850" y="47354"/>
                    </a:cubicBezTo>
                    <a:cubicBezTo>
                      <a:pt x="19179" y="47503"/>
                      <a:pt x="19515" y="47620"/>
                      <a:pt x="19852" y="47699"/>
                    </a:cubicBezTo>
                    <a:cubicBezTo>
                      <a:pt x="20482" y="47845"/>
                      <a:pt x="21116" y="47914"/>
                      <a:pt x="21752" y="47914"/>
                    </a:cubicBezTo>
                    <a:cubicBezTo>
                      <a:pt x="22820" y="47914"/>
                      <a:pt x="23894" y="47717"/>
                      <a:pt x="24969" y="47354"/>
                    </a:cubicBezTo>
                    <a:cubicBezTo>
                      <a:pt x="30399" y="45500"/>
                      <a:pt x="35782" y="39295"/>
                      <a:pt x="40203" y="32418"/>
                    </a:cubicBezTo>
                    <a:lnTo>
                      <a:pt x="40203" y="32418"/>
                    </a:lnTo>
                    <a:cubicBezTo>
                      <a:pt x="39687" y="40179"/>
                      <a:pt x="39319" y="47198"/>
                      <a:pt x="40539" y="47354"/>
                    </a:cubicBezTo>
                    <a:lnTo>
                      <a:pt x="51282" y="47354"/>
                    </a:lnTo>
                    <a:cubicBezTo>
                      <a:pt x="51282" y="47354"/>
                      <a:pt x="51329" y="45516"/>
                      <a:pt x="51384" y="42683"/>
                    </a:cubicBezTo>
                    <a:cubicBezTo>
                      <a:pt x="51564" y="34100"/>
                      <a:pt x="51846" y="16432"/>
                      <a:pt x="51282" y="13459"/>
                    </a:cubicBezTo>
                    <a:lnTo>
                      <a:pt x="50531" y="9508"/>
                    </a:lnTo>
                    <a:cubicBezTo>
                      <a:pt x="50524" y="9390"/>
                      <a:pt x="50500" y="9281"/>
                      <a:pt x="50484" y="9171"/>
                    </a:cubicBezTo>
                    <a:cubicBezTo>
                      <a:pt x="50390" y="8678"/>
                      <a:pt x="50203" y="8224"/>
                      <a:pt x="49960" y="7786"/>
                    </a:cubicBezTo>
                    <a:cubicBezTo>
                      <a:pt x="48982" y="6080"/>
                      <a:pt x="47002" y="4789"/>
                      <a:pt x="45461" y="3983"/>
                    </a:cubicBezTo>
                    <a:cubicBezTo>
                      <a:pt x="44264" y="3365"/>
                      <a:pt x="43333" y="3037"/>
                      <a:pt x="43333" y="3037"/>
                    </a:cubicBezTo>
                    <a:cubicBezTo>
                      <a:pt x="43329" y="3037"/>
                      <a:pt x="43325" y="3036"/>
                      <a:pt x="43321" y="3036"/>
                    </a:cubicBezTo>
                    <a:cubicBezTo>
                      <a:pt x="42971" y="3036"/>
                      <a:pt x="42195" y="3730"/>
                      <a:pt x="41165" y="4868"/>
                    </a:cubicBezTo>
                    <a:lnTo>
                      <a:pt x="38771" y="3686"/>
                    </a:lnTo>
                    <a:lnTo>
                      <a:pt x="38771" y="3686"/>
                    </a:lnTo>
                    <a:cubicBezTo>
                      <a:pt x="38771" y="3686"/>
                      <a:pt x="38779" y="3827"/>
                      <a:pt x="38810" y="4109"/>
                    </a:cubicBezTo>
                    <a:cubicBezTo>
                      <a:pt x="38873" y="4641"/>
                      <a:pt x="38998" y="5666"/>
                      <a:pt x="39272" y="7090"/>
                    </a:cubicBezTo>
                    <a:cubicBezTo>
                      <a:pt x="34882" y="12481"/>
                      <a:pt x="28545" y="21518"/>
                      <a:pt x="27660" y="23271"/>
                    </a:cubicBezTo>
                    <a:cubicBezTo>
                      <a:pt x="27592" y="23405"/>
                      <a:pt x="27516" y="23469"/>
                      <a:pt x="27434" y="23469"/>
                    </a:cubicBezTo>
                    <a:cubicBezTo>
                      <a:pt x="26089" y="23469"/>
                      <a:pt x="22919" y="6602"/>
                      <a:pt x="19859" y="4015"/>
                    </a:cubicBezTo>
                    <a:cubicBezTo>
                      <a:pt x="19695" y="3491"/>
                      <a:pt x="19515" y="3060"/>
                      <a:pt x="19335" y="2747"/>
                    </a:cubicBezTo>
                    <a:cubicBezTo>
                      <a:pt x="19096" y="2329"/>
                      <a:pt x="18846" y="2108"/>
                      <a:pt x="18579" y="2108"/>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 name="Google Shape;772;p47"/>
              <p:cNvSpPr/>
              <p:nvPr/>
            </p:nvSpPr>
            <p:spPr>
              <a:xfrm>
                <a:off x="4245025" y="3602275"/>
                <a:ext cx="213050" cy="219700"/>
              </a:xfrm>
              <a:custGeom>
                <a:rect b="b" l="l" r="r" t="t"/>
                <a:pathLst>
                  <a:path extrusionOk="0" h="8788" w="8522">
                    <a:moveTo>
                      <a:pt x="251" y="1"/>
                    </a:moveTo>
                    <a:cubicBezTo>
                      <a:pt x="157" y="634"/>
                      <a:pt x="71" y="1276"/>
                      <a:pt x="1" y="1925"/>
                    </a:cubicBezTo>
                    <a:cubicBezTo>
                      <a:pt x="2551" y="4155"/>
                      <a:pt x="5478" y="6761"/>
                      <a:pt x="7653" y="8788"/>
                    </a:cubicBezTo>
                    <a:cubicBezTo>
                      <a:pt x="7833" y="6323"/>
                      <a:pt x="8138" y="4077"/>
                      <a:pt x="8522" y="2035"/>
                    </a:cubicBezTo>
                    <a:cubicBezTo>
                      <a:pt x="4789" y="1448"/>
                      <a:pt x="251" y="24"/>
                      <a:pt x="251" y="24"/>
                    </a:cubicBezTo>
                    <a:cubicBezTo>
                      <a:pt x="251" y="16"/>
                      <a:pt x="251" y="8"/>
                      <a:pt x="251" y="1"/>
                    </a:cubicBezTo>
                    <a:close/>
                  </a:path>
                </a:pathLst>
              </a:custGeom>
              <a:solidFill>
                <a:srgbClr val="AD6E4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 name="Google Shape;773;p47"/>
              <p:cNvSpPr/>
              <p:nvPr/>
            </p:nvSpPr>
            <p:spPr>
              <a:xfrm>
                <a:off x="3727800" y="3419125"/>
                <a:ext cx="66950" cy="66400"/>
              </a:xfrm>
              <a:custGeom>
                <a:rect b="b" l="l" r="r" t="t"/>
                <a:pathLst>
                  <a:path extrusionOk="0" h="2656" w="2678">
                    <a:moveTo>
                      <a:pt x="1379" y="0"/>
                    </a:moveTo>
                    <a:cubicBezTo>
                      <a:pt x="490" y="0"/>
                      <a:pt x="1" y="437"/>
                      <a:pt x="988" y="1349"/>
                    </a:cubicBezTo>
                    <a:cubicBezTo>
                      <a:pt x="1355" y="1685"/>
                      <a:pt x="1801" y="2147"/>
                      <a:pt x="2271" y="2655"/>
                    </a:cubicBezTo>
                    <a:cubicBezTo>
                      <a:pt x="2466" y="2194"/>
                      <a:pt x="2654" y="1873"/>
                      <a:pt x="2654" y="1873"/>
                    </a:cubicBezTo>
                    <a:cubicBezTo>
                      <a:pt x="2662" y="1850"/>
                      <a:pt x="2670" y="1834"/>
                      <a:pt x="2678" y="1818"/>
                    </a:cubicBezTo>
                    <a:cubicBezTo>
                      <a:pt x="2443" y="1623"/>
                      <a:pt x="2193" y="1325"/>
                      <a:pt x="1950" y="864"/>
                    </a:cubicBezTo>
                    <a:lnTo>
                      <a:pt x="1950" y="864"/>
                    </a:lnTo>
                    <a:cubicBezTo>
                      <a:pt x="1950" y="864"/>
                      <a:pt x="2185" y="989"/>
                      <a:pt x="2474" y="1153"/>
                    </a:cubicBezTo>
                    <a:cubicBezTo>
                      <a:pt x="2279" y="871"/>
                      <a:pt x="2044" y="488"/>
                      <a:pt x="1778" y="26"/>
                    </a:cubicBezTo>
                    <a:cubicBezTo>
                      <a:pt x="1639" y="9"/>
                      <a:pt x="1505" y="0"/>
                      <a:pt x="1379" y="0"/>
                    </a:cubicBezTo>
                    <a:close/>
                  </a:path>
                </a:pathLst>
              </a:custGeom>
              <a:solidFill>
                <a:srgbClr val="EC797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 name="Google Shape;774;p47"/>
              <p:cNvSpPr/>
              <p:nvPr/>
            </p:nvSpPr>
            <p:spPr>
              <a:xfrm>
                <a:off x="3742175" y="3430150"/>
                <a:ext cx="1463325" cy="801500"/>
              </a:xfrm>
              <a:custGeom>
                <a:rect b="b" l="l" r="r" t="t"/>
                <a:pathLst>
                  <a:path extrusionOk="0" h="32060" w="58533">
                    <a:moveTo>
                      <a:pt x="2588" y="0"/>
                    </a:moveTo>
                    <a:lnTo>
                      <a:pt x="2588" y="0"/>
                    </a:lnTo>
                    <a:cubicBezTo>
                      <a:pt x="2611" y="524"/>
                      <a:pt x="2603" y="908"/>
                      <a:pt x="2541" y="1103"/>
                    </a:cubicBezTo>
                    <a:cubicBezTo>
                      <a:pt x="2768" y="1244"/>
                      <a:pt x="2956" y="1377"/>
                      <a:pt x="3010" y="1455"/>
                    </a:cubicBezTo>
                    <a:cubicBezTo>
                      <a:pt x="3084" y="1555"/>
                      <a:pt x="2975" y="1661"/>
                      <a:pt x="2767" y="1661"/>
                    </a:cubicBezTo>
                    <a:cubicBezTo>
                      <a:pt x="2731" y="1661"/>
                      <a:pt x="2692" y="1658"/>
                      <a:pt x="2650" y="1651"/>
                    </a:cubicBezTo>
                    <a:lnTo>
                      <a:pt x="2650" y="1651"/>
                    </a:lnTo>
                    <a:cubicBezTo>
                      <a:pt x="3010" y="2214"/>
                      <a:pt x="3394" y="3279"/>
                      <a:pt x="3409" y="4116"/>
                    </a:cubicBezTo>
                    <a:cubicBezTo>
                      <a:pt x="4489" y="5352"/>
                      <a:pt x="5373" y="6416"/>
                      <a:pt x="5373" y="6416"/>
                    </a:cubicBezTo>
                    <a:cubicBezTo>
                      <a:pt x="5155" y="6356"/>
                      <a:pt x="4892" y="6329"/>
                      <a:pt x="4605" y="6329"/>
                    </a:cubicBezTo>
                    <a:cubicBezTo>
                      <a:pt x="2777" y="6329"/>
                      <a:pt x="1" y="7404"/>
                      <a:pt x="1868" y="7566"/>
                    </a:cubicBezTo>
                    <a:cubicBezTo>
                      <a:pt x="4028" y="7762"/>
                      <a:pt x="9520" y="9624"/>
                      <a:pt x="9520" y="9624"/>
                    </a:cubicBezTo>
                    <a:cubicBezTo>
                      <a:pt x="9677" y="9773"/>
                      <a:pt x="9888" y="10070"/>
                      <a:pt x="10138" y="10477"/>
                    </a:cubicBezTo>
                    <a:cubicBezTo>
                      <a:pt x="11359" y="12457"/>
                      <a:pt x="13566" y="17144"/>
                      <a:pt x="15913" y="21416"/>
                    </a:cubicBezTo>
                    <a:cubicBezTo>
                      <a:pt x="18299" y="25758"/>
                      <a:pt x="20835" y="29670"/>
                      <a:pt x="22618" y="29874"/>
                    </a:cubicBezTo>
                    <a:cubicBezTo>
                      <a:pt x="22715" y="29885"/>
                      <a:pt x="22812" y="29891"/>
                      <a:pt x="22910" y="29891"/>
                    </a:cubicBezTo>
                    <a:cubicBezTo>
                      <a:pt x="23365" y="29891"/>
                      <a:pt x="23843" y="29775"/>
                      <a:pt x="24332" y="29569"/>
                    </a:cubicBezTo>
                    <a:cubicBezTo>
                      <a:pt x="24348" y="29561"/>
                      <a:pt x="24363" y="29561"/>
                      <a:pt x="24371" y="29553"/>
                    </a:cubicBezTo>
                    <a:cubicBezTo>
                      <a:pt x="26030" y="28833"/>
                      <a:pt x="27830" y="27073"/>
                      <a:pt x="29152" y="25109"/>
                    </a:cubicBezTo>
                    <a:cubicBezTo>
                      <a:pt x="33191" y="28138"/>
                      <a:pt x="40365" y="32060"/>
                      <a:pt x="43394" y="32060"/>
                    </a:cubicBezTo>
                    <a:cubicBezTo>
                      <a:pt x="43722" y="32060"/>
                      <a:pt x="44001" y="32014"/>
                      <a:pt x="44222" y="31916"/>
                    </a:cubicBezTo>
                    <a:cubicBezTo>
                      <a:pt x="44574" y="31760"/>
                      <a:pt x="44981" y="31525"/>
                      <a:pt x="45403" y="31220"/>
                    </a:cubicBezTo>
                    <a:cubicBezTo>
                      <a:pt x="47391" y="30469"/>
                      <a:pt x="53416" y="24452"/>
                      <a:pt x="58533" y="18411"/>
                    </a:cubicBezTo>
                    <a:cubicBezTo>
                      <a:pt x="58149" y="18341"/>
                      <a:pt x="57719" y="18192"/>
                      <a:pt x="57242" y="17910"/>
                    </a:cubicBezTo>
                    <a:cubicBezTo>
                      <a:pt x="55841" y="17081"/>
                      <a:pt x="49989" y="12777"/>
                      <a:pt x="46945" y="10524"/>
                    </a:cubicBezTo>
                    <a:cubicBezTo>
                      <a:pt x="44551" y="15031"/>
                      <a:pt x="42673" y="18974"/>
                      <a:pt x="42172" y="20031"/>
                    </a:cubicBezTo>
                    <a:cubicBezTo>
                      <a:pt x="37837" y="18818"/>
                      <a:pt x="32540" y="17355"/>
                      <a:pt x="28385" y="16252"/>
                    </a:cubicBezTo>
                    <a:cubicBezTo>
                      <a:pt x="28190" y="16064"/>
                      <a:pt x="27986" y="15868"/>
                      <a:pt x="27767" y="15673"/>
                    </a:cubicBezTo>
                    <a:cubicBezTo>
                      <a:pt x="25600" y="13646"/>
                      <a:pt x="22665" y="11040"/>
                      <a:pt x="20115" y="8810"/>
                    </a:cubicBezTo>
                    <a:cubicBezTo>
                      <a:pt x="17321" y="6354"/>
                      <a:pt x="14982" y="4343"/>
                      <a:pt x="14622" y="4014"/>
                    </a:cubicBezTo>
                    <a:cubicBezTo>
                      <a:pt x="14426" y="3834"/>
                      <a:pt x="14223" y="3568"/>
                      <a:pt x="14019" y="3271"/>
                    </a:cubicBezTo>
                    <a:lnTo>
                      <a:pt x="14019" y="3271"/>
                    </a:lnTo>
                    <a:cubicBezTo>
                      <a:pt x="14040" y="3479"/>
                      <a:pt x="13998" y="3543"/>
                      <a:pt x="13890" y="3543"/>
                    </a:cubicBezTo>
                    <a:cubicBezTo>
                      <a:pt x="13751" y="3543"/>
                      <a:pt x="13502" y="3436"/>
                      <a:pt x="13135" y="3396"/>
                    </a:cubicBezTo>
                    <a:cubicBezTo>
                      <a:pt x="12979" y="3372"/>
                      <a:pt x="12760" y="3247"/>
                      <a:pt x="12509" y="3059"/>
                    </a:cubicBezTo>
                    <a:lnTo>
                      <a:pt x="12509" y="3059"/>
                    </a:lnTo>
                    <a:cubicBezTo>
                      <a:pt x="12525" y="3099"/>
                      <a:pt x="12533" y="3138"/>
                      <a:pt x="12541" y="3169"/>
                    </a:cubicBezTo>
                    <a:cubicBezTo>
                      <a:pt x="12697" y="3942"/>
                      <a:pt x="12013" y="4693"/>
                      <a:pt x="11307" y="4693"/>
                    </a:cubicBezTo>
                    <a:cubicBezTo>
                      <a:pt x="11270" y="4693"/>
                      <a:pt x="11232" y="4691"/>
                      <a:pt x="11195" y="4687"/>
                    </a:cubicBezTo>
                    <a:cubicBezTo>
                      <a:pt x="11062" y="4671"/>
                      <a:pt x="10874" y="4554"/>
                      <a:pt x="10647" y="4366"/>
                    </a:cubicBezTo>
                    <a:lnTo>
                      <a:pt x="10647" y="4366"/>
                    </a:lnTo>
                    <a:cubicBezTo>
                      <a:pt x="10725" y="4750"/>
                      <a:pt x="10592" y="5125"/>
                      <a:pt x="10358" y="5407"/>
                    </a:cubicBezTo>
                    <a:cubicBezTo>
                      <a:pt x="11054" y="5462"/>
                      <a:pt x="11547" y="5571"/>
                      <a:pt x="11547" y="5571"/>
                    </a:cubicBezTo>
                    <a:cubicBezTo>
                      <a:pt x="9857" y="5962"/>
                      <a:pt x="6555" y="6447"/>
                      <a:pt x="6555" y="6447"/>
                    </a:cubicBezTo>
                    <a:cubicBezTo>
                      <a:pt x="7032" y="5845"/>
                      <a:pt x="7815" y="5563"/>
                      <a:pt x="8620" y="5454"/>
                    </a:cubicBezTo>
                    <a:cubicBezTo>
                      <a:pt x="7588" y="4538"/>
                      <a:pt x="6031" y="2496"/>
                      <a:pt x="6031" y="2496"/>
                    </a:cubicBezTo>
                    <a:cubicBezTo>
                      <a:pt x="5115" y="1761"/>
                      <a:pt x="3808" y="743"/>
                      <a:pt x="2862" y="157"/>
                    </a:cubicBezTo>
                    <a:cubicBezTo>
                      <a:pt x="2776" y="102"/>
                      <a:pt x="2682" y="55"/>
                      <a:pt x="2588" y="0"/>
                    </a:cubicBezTo>
                    <a:close/>
                  </a:path>
                </a:pathLst>
              </a:custGeom>
              <a:solidFill>
                <a:srgbClr val="EA805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 name="Google Shape;775;p47"/>
              <p:cNvSpPr/>
              <p:nvPr/>
            </p:nvSpPr>
            <p:spPr>
              <a:xfrm>
                <a:off x="3883300" y="3416675"/>
                <a:ext cx="209875" cy="174675"/>
              </a:xfrm>
              <a:custGeom>
                <a:rect b="b" l="l" r="r" t="t"/>
                <a:pathLst>
                  <a:path extrusionOk="0" h="6987" w="8395">
                    <a:moveTo>
                      <a:pt x="3656" y="0"/>
                    </a:moveTo>
                    <a:cubicBezTo>
                      <a:pt x="2933" y="0"/>
                      <a:pt x="2300" y="680"/>
                      <a:pt x="2201" y="1290"/>
                    </a:cubicBezTo>
                    <a:cubicBezTo>
                      <a:pt x="2123" y="1259"/>
                      <a:pt x="2052" y="1236"/>
                      <a:pt x="1982" y="1220"/>
                    </a:cubicBezTo>
                    <a:cubicBezTo>
                      <a:pt x="1906" y="1205"/>
                      <a:pt x="1831" y="1197"/>
                      <a:pt x="1756" y="1197"/>
                    </a:cubicBezTo>
                    <a:cubicBezTo>
                      <a:pt x="801" y="1197"/>
                      <a:pt x="1" y="2389"/>
                      <a:pt x="386" y="3035"/>
                    </a:cubicBezTo>
                    <a:cubicBezTo>
                      <a:pt x="386" y="3035"/>
                      <a:pt x="1943" y="5077"/>
                      <a:pt x="2975" y="5993"/>
                    </a:cubicBezTo>
                    <a:cubicBezTo>
                      <a:pt x="2170" y="6102"/>
                      <a:pt x="1387" y="6384"/>
                      <a:pt x="910" y="6986"/>
                    </a:cubicBezTo>
                    <a:cubicBezTo>
                      <a:pt x="910" y="6986"/>
                      <a:pt x="4212" y="6501"/>
                      <a:pt x="5902" y="6110"/>
                    </a:cubicBezTo>
                    <a:cubicBezTo>
                      <a:pt x="5902" y="6110"/>
                      <a:pt x="5409" y="6001"/>
                      <a:pt x="4713" y="5946"/>
                    </a:cubicBezTo>
                    <a:cubicBezTo>
                      <a:pt x="4947" y="5664"/>
                      <a:pt x="5080" y="5289"/>
                      <a:pt x="5002" y="4905"/>
                    </a:cubicBezTo>
                    <a:lnTo>
                      <a:pt x="5002" y="4905"/>
                    </a:lnTo>
                    <a:cubicBezTo>
                      <a:pt x="5229" y="5093"/>
                      <a:pt x="5417" y="5210"/>
                      <a:pt x="5550" y="5226"/>
                    </a:cubicBezTo>
                    <a:cubicBezTo>
                      <a:pt x="5587" y="5230"/>
                      <a:pt x="5625" y="5232"/>
                      <a:pt x="5662" y="5232"/>
                    </a:cubicBezTo>
                    <a:cubicBezTo>
                      <a:pt x="6368" y="5232"/>
                      <a:pt x="7052" y="4481"/>
                      <a:pt x="6896" y="3708"/>
                    </a:cubicBezTo>
                    <a:cubicBezTo>
                      <a:pt x="6888" y="3677"/>
                      <a:pt x="6880" y="3638"/>
                      <a:pt x="6864" y="3598"/>
                    </a:cubicBezTo>
                    <a:lnTo>
                      <a:pt x="6864" y="3598"/>
                    </a:lnTo>
                    <a:cubicBezTo>
                      <a:pt x="7115" y="3786"/>
                      <a:pt x="7334" y="3911"/>
                      <a:pt x="7490" y="3935"/>
                    </a:cubicBezTo>
                    <a:cubicBezTo>
                      <a:pt x="7857" y="3975"/>
                      <a:pt x="8106" y="4082"/>
                      <a:pt x="8245" y="4082"/>
                    </a:cubicBezTo>
                    <a:cubicBezTo>
                      <a:pt x="8353" y="4082"/>
                      <a:pt x="8395" y="4018"/>
                      <a:pt x="8374" y="3810"/>
                    </a:cubicBezTo>
                    <a:cubicBezTo>
                      <a:pt x="8367" y="3739"/>
                      <a:pt x="8351" y="3653"/>
                      <a:pt x="8327" y="3559"/>
                    </a:cubicBezTo>
                    <a:cubicBezTo>
                      <a:pt x="8163" y="2746"/>
                      <a:pt x="7592" y="594"/>
                      <a:pt x="6536" y="383"/>
                    </a:cubicBezTo>
                    <a:cubicBezTo>
                      <a:pt x="6362" y="346"/>
                      <a:pt x="6184" y="329"/>
                      <a:pt x="6010" y="329"/>
                    </a:cubicBezTo>
                    <a:cubicBezTo>
                      <a:pt x="5547" y="329"/>
                      <a:pt x="5109" y="450"/>
                      <a:pt x="4853" y="649"/>
                    </a:cubicBezTo>
                    <a:cubicBezTo>
                      <a:pt x="4501" y="320"/>
                      <a:pt x="4165" y="85"/>
                      <a:pt x="3883" y="23"/>
                    </a:cubicBezTo>
                    <a:cubicBezTo>
                      <a:pt x="3807" y="7"/>
                      <a:pt x="3731" y="0"/>
                      <a:pt x="3656" y="0"/>
                    </a:cubicBezTo>
                    <a:close/>
                  </a:path>
                </a:pathLst>
              </a:custGeom>
              <a:solidFill>
                <a:srgbClr val="AD6E4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 name="Google Shape;776;p47"/>
              <p:cNvSpPr/>
              <p:nvPr/>
            </p:nvSpPr>
            <p:spPr>
              <a:xfrm>
                <a:off x="3760300" y="3464575"/>
                <a:ext cx="67300" cy="97700"/>
              </a:xfrm>
              <a:custGeom>
                <a:rect b="b" l="l" r="r" t="t"/>
                <a:pathLst>
                  <a:path extrusionOk="0" h="3908" w="2692">
                    <a:moveTo>
                      <a:pt x="1378" y="0"/>
                    </a:moveTo>
                    <a:cubicBezTo>
                      <a:pt x="1370" y="16"/>
                      <a:pt x="1362" y="32"/>
                      <a:pt x="1354" y="55"/>
                    </a:cubicBezTo>
                    <a:cubicBezTo>
                      <a:pt x="1354" y="55"/>
                      <a:pt x="1166" y="376"/>
                      <a:pt x="971" y="837"/>
                    </a:cubicBezTo>
                    <a:cubicBezTo>
                      <a:pt x="517" y="1902"/>
                      <a:pt x="1" y="3693"/>
                      <a:pt x="1636" y="3897"/>
                    </a:cubicBezTo>
                    <a:cubicBezTo>
                      <a:pt x="1696" y="3904"/>
                      <a:pt x="1753" y="3907"/>
                      <a:pt x="1808" y="3907"/>
                    </a:cubicBezTo>
                    <a:cubicBezTo>
                      <a:pt x="2465" y="3907"/>
                      <a:pt x="2692" y="3397"/>
                      <a:pt x="2684" y="2739"/>
                    </a:cubicBezTo>
                    <a:cubicBezTo>
                      <a:pt x="2669" y="1902"/>
                      <a:pt x="2285" y="837"/>
                      <a:pt x="1925" y="274"/>
                    </a:cubicBezTo>
                    <a:cubicBezTo>
                      <a:pt x="1777" y="251"/>
                      <a:pt x="1581" y="165"/>
                      <a:pt x="1378" y="0"/>
                    </a:cubicBezTo>
                    <a:close/>
                  </a:path>
                </a:pathLst>
              </a:custGeom>
              <a:solidFill>
                <a:srgbClr val="E5324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 name="Google Shape;777;p47"/>
              <p:cNvSpPr/>
              <p:nvPr/>
            </p:nvSpPr>
            <p:spPr>
              <a:xfrm>
                <a:off x="3606950" y="2965550"/>
                <a:ext cx="104875" cy="71425"/>
              </a:xfrm>
              <a:custGeom>
                <a:rect b="b" l="l" r="r" t="t"/>
                <a:pathLst>
                  <a:path extrusionOk="0" h="2857" w="4195">
                    <a:moveTo>
                      <a:pt x="2316" y="1"/>
                    </a:moveTo>
                    <a:cubicBezTo>
                      <a:pt x="1214" y="1"/>
                      <a:pt x="99" y="1040"/>
                      <a:pt x="0" y="2857"/>
                    </a:cubicBezTo>
                    <a:cubicBezTo>
                      <a:pt x="1573" y="2067"/>
                      <a:pt x="3240" y="1519"/>
                      <a:pt x="4194" y="1464"/>
                    </a:cubicBezTo>
                    <a:cubicBezTo>
                      <a:pt x="3778" y="463"/>
                      <a:pt x="3050" y="1"/>
                      <a:pt x="2316" y="1"/>
                    </a:cubicBezTo>
                    <a:close/>
                  </a:path>
                </a:pathLst>
              </a:custGeom>
              <a:solidFill>
                <a:srgbClr val="FFF1E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 name="Google Shape;778;p47"/>
              <p:cNvSpPr/>
              <p:nvPr/>
            </p:nvSpPr>
            <p:spPr>
              <a:xfrm>
                <a:off x="3700450" y="3064550"/>
                <a:ext cx="35225" cy="20350"/>
              </a:xfrm>
              <a:custGeom>
                <a:rect b="b" l="l" r="r" t="t"/>
                <a:pathLst>
                  <a:path extrusionOk="0" h="814" w="1409">
                    <a:moveTo>
                      <a:pt x="1276" y="0"/>
                    </a:moveTo>
                    <a:cubicBezTo>
                      <a:pt x="681" y="438"/>
                      <a:pt x="0" y="814"/>
                      <a:pt x="0" y="814"/>
                    </a:cubicBezTo>
                    <a:cubicBezTo>
                      <a:pt x="0" y="814"/>
                      <a:pt x="700" y="468"/>
                      <a:pt x="1330" y="468"/>
                    </a:cubicBezTo>
                    <a:cubicBezTo>
                      <a:pt x="1357" y="468"/>
                      <a:pt x="1383" y="468"/>
                      <a:pt x="1409" y="470"/>
                    </a:cubicBezTo>
                    <a:cubicBezTo>
                      <a:pt x="1362" y="313"/>
                      <a:pt x="1323" y="157"/>
                      <a:pt x="1276" y="0"/>
                    </a:cubicBezTo>
                    <a:close/>
                  </a:path>
                </a:pathLst>
              </a:custGeom>
              <a:solidFill>
                <a:srgbClr val="FFF1E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 name="Google Shape;779;p47"/>
              <p:cNvSpPr/>
              <p:nvPr/>
            </p:nvSpPr>
            <p:spPr>
              <a:xfrm>
                <a:off x="3691250" y="3029525"/>
                <a:ext cx="33475" cy="22525"/>
              </a:xfrm>
              <a:custGeom>
                <a:rect b="b" l="l" r="r" t="t"/>
                <a:pathLst>
                  <a:path extrusionOk="0" h="901" w="1339">
                    <a:moveTo>
                      <a:pt x="1206" y="1"/>
                    </a:moveTo>
                    <a:lnTo>
                      <a:pt x="1" y="900"/>
                    </a:lnTo>
                    <a:cubicBezTo>
                      <a:pt x="1" y="900"/>
                      <a:pt x="689" y="619"/>
                      <a:pt x="1339" y="423"/>
                    </a:cubicBezTo>
                    <a:cubicBezTo>
                      <a:pt x="1292" y="274"/>
                      <a:pt x="1252" y="134"/>
                      <a:pt x="1206" y="1"/>
                    </a:cubicBezTo>
                    <a:close/>
                  </a:path>
                </a:pathLst>
              </a:custGeom>
              <a:solidFill>
                <a:srgbClr val="FFF1E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 name="Google Shape;780;p47"/>
              <p:cNvSpPr/>
              <p:nvPr/>
            </p:nvSpPr>
            <p:spPr>
              <a:xfrm>
                <a:off x="3648400" y="3099175"/>
                <a:ext cx="159075" cy="358575"/>
              </a:xfrm>
              <a:custGeom>
                <a:rect b="b" l="l" r="r" t="t"/>
                <a:pathLst>
                  <a:path extrusionOk="0" h="14343" w="6363">
                    <a:moveTo>
                      <a:pt x="3817" y="3255"/>
                    </a:moveTo>
                    <a:cubicBezTo>
                      <a:pt x="3823" y="3255"/>
                      <a:pt x="3829" y="3255"/>
                      <a:pt x="3835" y="3255"/>
                    </a:cubicBezTo>
                    <a:cubicBezTo>
                      <a:pt x="4469" y="3263"/>
                      <a:pt x="5862" y="11471"/>
                      <a:pt x="5533" y="11635"/>
                    </a:cubicBezTo>
                    <a:lnTo>
                      <a:pt x="5204" y="11799"/>
                    </a:lnTo>
                    <a:cubicBezTo>
                      <a:pt x="5204" y="11799"/>
                      <a:pt x="1112" y="4366"/>
                      <a:pt x="1730" y="4077"/>
                    </a:cubicBezTo>
                    <a:cubicBezTo>
                      <a:pt x="1730" y="4077"/>
                      <a:pt x="3174" y="3255"/>
                      <a:pt x="3817" y="3255"/>
                    </a:cubicBezTo>
                    <a:close/>
                    <a:moveTo>
                      <a:pt x="3749" y="0"/>
                    </a:moveTo>
                    <a:cubicBezTo>
                      <a:pt x="2771" y="665"/>
                      <a:pt x="564" y="1628"/>
                      <a:pt x="1" y="2809"/>
                    </a:cubicBezTo>
                    <a:cubicBezTo>
                      <a:pt x="157" y="3146"/>
                      <a:pt x="330" y="3513"/>
                      <a:pt x="517" y="3905"/>
                    </a:cubicBezTo>
                    <a:cubicBezTo>
                      <a:pt x="1808" y="6659"/>
                      <a:pt x="3702" y="10610"/>
                      <a:pt x="4954" y="12824"/>
                    </a:cubicBezTo>
                    <a:cubicBezTo>
                      <a:pt x="5220" y="13286"/>
                      <a:pt x="5455" y="13669"/>
                      <a:pt x="5650" y="13951"/>
                    </a:cubicBezTo>
                    <a:cubicBezTo>
                      <a:pt x="5854" y="14076"/>
                      <a:pt x="6088" y="14209"/>
                      <a:pt x="6292" y="14342"/>
                    </a:cubicBezTo>
                    <a:cubicBezTo>
                      <a:pt x="6354" y="14147"/>
                      <a:pt x="6362" y="13763"/>
                      <a:pt x="6339" y="13239"/>
                    </a:cubicBezTo>
                    <a:cubicBezTo>
                      <a:pt x="6190" y="10712"/>
                      <a:pt x="5063" y="4789"/>
                      <a:pt x="3749" y="0"/>
                    </a:cubicBezTo>
                    <a:close/>
                  </a:path>
                </a:pathLst>
              </a:custGeom>
              <a:solidFill>
                <a:srgbClr val="FFF1E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 name="Google Shape;781;p47"/>
              <p:cNvSpPr/>
              <p:nvPr/>
            </p:nvSpPr>
            <p:spPr>
              <a:xfrm>
                <a:off x="3458875" y="3002025"/>
                <a:ext cx="300075" cy="270875"/>
              </a:xfrm>
              <a:custGeom>
                <a:rect b="b" l="l" r="r" t="t"/>
                <a:pathLst>
                  <a:path extrusionOk="0" h="10835" w="12003">
                    <a:moveTo>
                      <a:pt x="10266" y="1"/>
                    </a:moveTo>
                    <a:cubicBezTo>
                      <a:pt x="10219" y="1"/>
                      <a:pt x="10169" y="2"/>
                      <a:pt x="10117" y="5"/>
                    </a:cubicBezTo>
                    <a:cubicBezTo>
                      <a:pt x="9163" y="60"/>
                      <a:pt x="7496" y="608"/>
                      <a:pt x="5923" y="1398"/>
                    </a:cubicBezTo>
                    <a:cubicBezTo>
                      <a:pt x="4984" y="1867"/>
                      <a:pt x="4084" y="2423"/>
                      <a:pt x="3388" y="3002"/>
                    </a:cubicBezTo>
                    <a:cubicBezTo>
                      <a:pt x="1761" y="4371"/>
                      <a:pt x="524" y="6179"/>
                      <a:pt x="0" y="6992"/>
                    </a:cubicBezTo>
                    <a:cubicBezTo>
                      <a:pt x="1541" y="7798"/>
                      <a:pt x="3521" y="9089"/>
                      <a:pt x="4499" y="10795"/>
                    </a:cubicBezTo>
                    <a:cubicBezTo>
                      <a:pt x="4517" y="10822"/>
                      <a:pt x="4542" y="10835"/>
                      <a:pt x="4574" y="10835"/>
                    </a:cubicBezTo>
                    <a:cubicBezTo>
                      <a:pt x="4795" y="10835"/>
                      <a:pt x="5334" y="10227"/>
                      <a:pt x="5915" y="9434"/>
                    </a:cubicBezTo>
                    <a:cubicBezTo>
                      <a:pt x="5915" y="9434"/>
                      <a:pt x="7019" y="8589"/>
                      <a:pt x="8098" y="7791"/>
                    </a:cubicBezTo>
                    <a:cubicBezTo>
                      <a:pt x="7911" y="7399"/>
                      <a:pt x="7738" y="7032"/>
                      <a:pt x="7582" y="6695"/>
                    </a:cubicBezTo>
                    <a:cubicBezTo>
                      <a:pt x="8145" y="5514"/>
                      <a:pt x="10352" y="4551"/>
                      <a:pt x="11330" y="3886"/>
                    </a:cubicBezTo>
                    <a:cubicBezTo>
                      <a:pt x="11698" y="3636"/>
                      <a:pt x="11893" y="3424"/>
                      <a:pt x="11752" y="3260"/>
                    </a:cubicBezTo>
                    <a:cubicBezTo>
                      <a:pt x="11588" y="3057"/>
                      <a:pt x="11338" y="2978"/>
                      <a:pt x="11072" y="2971"/>
                    </a:cubicBezTo>
                    <a:cubicBezTo>
                      <a:pt x="11046" y="2969"/>
                      <a:pt x="11020" y="2969"/>
                      <a:pt x="10993" y="2969"/>
                    </a:cubicBezTo>
                    <a:cubicBezTo>
                      <a:pt x="10363" y="2969"/>
                      <a:pt x="9663" y="3315"/>
                      <a:pt x="9663" y="3315"/>
                    </a:cubicBezTo>
                    <a:cubicBezTo>
                      <a:pt x="9663" y="3315"/>
                      <a:pt x="10344" y="2939"/>
                      <a:pt x="10939" y="2501"/>
                    </a:cubicBezTo>
                    <a:cubicBezTo>
                      <a:pt x="11510" y="2087"/>
                      <a:pt x="12003" y="1625"/>
                      <a:pt x="11752" y="1382"/>
                    </a:cubicBezTo>
                    <a:cubicBezTo>
                      <a:pt x="11715" y="1347"/>
                      <a:pt x="11644" y="1331"/>
                      <a:pt x="11550" y="1331"/>
                    </a:cubicBezTo>
                    <a:cubicBezTo>
                      <a:pt x="11332" y="1331"/>
                      <a:pt x="10988" y="1414"/>
                      <a:pt x="10634" y="1523"/>
                    </a:cubicBezTo>
                    <a:cubicBezTo>
                      <a:pt x="9984" y="1719"/>
                      <a:pt x="9296" y="2000"/>
                      <a:pt x="9296" y="2000"/>
                    </a:cubicBezTo>
                    <a:lnTo>
                      <a:pt x="10501" y="1101"/>
                    </a:lnTo>
                    <a:cubicBezTo>
                      <a:pt x="10524" y="1077"/>
                      <a:pt x="11361" y="373"/>
                      <a:pt x="10727" y="76"/>
                    </a:cubicBezTo>
                    <a:cubicBezTo>
                      <a:pt x="10615" y="26"/>
                      <a:pt x="10457" y="1"/>
                      <a:pt x="10266" y="1"/>
                    </a:cubicBezTo>
                    <a:close/>
                  </a:path>
                </a:pathLst>
              </a:custGeom>
              <a:solidFill>
                <a:srgbClr val="EA805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 name="Google Shape;782;p47"/>
              <p:cNvSpPr/>
              <p:nvPr/>
            </p:nvSpPr>
            <p:spPr>
              <a:xfrm>
                <a:off x="2253700" y="3712600"/>
                <a:ext cx="537750" cy="557125"/>
              </a:xfrm>
              <a:custGeom>
                <a:rect b="b" l="l" r="r" t="t"/>
                <a:pathLst>
                  <a:path extrusionOk="0" h="22285" w="21510">
                    <a:moveTo>
                      <a:pt x="2758" y="1"/>
                    </a:moveTo>
                    <a:cubicBezTo>
                      <a:pt x="2753" y="1"/>
                      <a:pt x="2749" y="3"/>
                      <a:pt x="2747" y="8"/>
                    </a:cubicBezTo>
                    <a:cubicBezTo>
                      <a:pt x="1886" y="2121"/>
                      <a:pt x="1065" y="8467"/>
                      <a:pt x="572" y="13733"/>
                    </a:cubicBezTo>
                    <a:cubicBezTo>
                      <a:pt x="196" y="17684"/>
                      <a:pt x="0" y="21025"/>
                      <a:pt x="94" y="21526"/>
                    </a:cubicBezTo>
                    <a:cubicBezTo>
                      <a:pt x="206" y="22103"/>
                      <a:pt x="5028" y="22285"/>
                      <a:pt x="10078" y="22285"/>
                    </a:cubicBezTo>
                    <a:cubicBezTo>
                      <a:pt x="15289" y="22285"/>
                      <a:pt x="20743" y="22091"/>
                      <a:pt x="21510" y="21940"/>
                    </a:cubicBezTo>
                    <a:cubicBezTo>
                      <a:pt x="21510" y="21940"/>
                      <a:pt x="21299" y="21870"/>
                      <a:pt x="20931" y="21737"/>
                    </a:cubicBezTo>
                    <a:cubicBezTo>
                      <a:pt x="19288" y="21150"/>
                      <a:pt x="14656" y="19233"/>
                      <a:pt x="13106" y="16096"/>
                    </a:cubicBezTo>
                    <a:cubicBezTo>
                      <a:pt x="11232" y="12317"/>
                      <a:pt x="3132" y="1"/>
                      <a:pt x="2758" y="1"/>
                    </a:cubicBezTo>
                    <a:close/>
                  </a:path>
                </a:pathLst>
              </a:custGeom>
              <a:solidFill>
                <a:srgbClr val="F86C6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 name="Google Shape;783;p47"/>
              <p:cNvSpPr/>
              <p:nvPr/>
            </p:nvSpPr>
            <p:spPr>
              <a:xfrm>
                <a:off x="3676200" y="3180525"/>
                <a:ext cx="118750" cy="213650"/>
              </a:xfrm>
              <a:custGeom>
                <a:rect b="b" l="l" r="r" t="t"/>
                <a:pathLst>
                  <a:path extrusionOk="0" h="8546" w="4750">
                    <a:moveTo>
                      <a:pt x="2705" y="1"/>
                    </a:moveTo>
                    <a:cubicBezTo>
                      <a:pt x="2062" y="1"/>
                      <a:pt x="618" y="823"/>
                      <a:pt x="618" y="823"/>
                    </a:cubicBezTo>
                    <a:cubicBezTo>
                      <a:pt x="0" y="1112"/>
                      <a:pt x="4092" y="8545"/>
                      <a:pt x="4092" y="8545"/>
                    </a:cubicBezTo>
                    <a:lnTo>
                      <a:pt x="4421" y="8381"/>
                    </a:lnTo>
                    <a:cubicBezTo>
                      <a:pt x="4750" y="8217"/>
                      <a:pt x="3357" y="9"/>
                      <a:pt x="2723" y="1"/>
                    </a:cubicBezTo>
                    <a:cubicBezTo>
                      <a:pt x="2717" y="1"/>
                      <a:pt x="2711" y="1"/>
                      <a:pt x="2705" y="1"/>
                    </a:cubicBezTo>
                    <a:close/>
                  </a:path>
                </a:pathLst>
              </a:custGeom>
              <a:solidFill>
                <a:srgbClr val="E5324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 name="Google Shape;784;p47"/>
              <p:cNvSpPr/>
              <p:nvPr/>
            </p:nvSpPr>
            <p:spPr>
              <a:xfrm>
                <a:off x="3776550" y="3440700"/>
                <a:ext cx="42725" cy="31000"/>
              </a:xfrm>
              <a:custGeom>
                <a:rect b="b" l="l" r="r" t="t"/>
                <a:pathLst>
                  <a:path extrusionOk="0" h="1240" w="1709">
                    <a:moveTo>
                      <a:pt x="0" y="1"/>
                    </a:moveTo>
                    <a:lnTo>
                      <a:pt x="0" y="1"/>
                    </a:lnTo>
                    <a:cubicBezTo>
                      <a:pt x="243" y="462"/>
                      <a:pt x="493" y="760"/>
                      <a:pt x="728" y="955"/>
                    </a:cubicBezTo>
                    <a:cubicBezTo>
                      <a:pt x="931" y="1120"/>
                      <a:pt x="1127" y="1206"/>
                      <a:pt x="1275" y="1229"/>
                    </a:cubicBezTo>
                    <a:cubicBezTo>
                      <a:pt x="1317" y="1236"/>
                      <a:pt x="1356" y="1239"/>
                      <a:pt x="1392" y="1239"/>
                    </a:cubicBezTo>
                    <a:cubicBezTo>
                      <a:pt x="1600" y="1239"/>
                      <a:pt x="1709" y="1133"/>
                      <a:pt x="1635" y="1033"/>
                    </a:cubicBezTo>
                    <a:cubicBezTo>
                      <a:pt x="1581" y="955"/>
                      <a:pt x="1393" y="822"/>
                      <a:pt x="1166" y="681"/>
                    </a:cubicBezTo>
                    <a:cubicBezTo>
                      <a:pt x="962" y="548"/>
                      <a:pt x="728" y="415"/>
                      <a:pt x="524" y="290"/>
                    </a:cubicBezTo>
                    <a:cubicBezTo>
                      <a:pt x="235" y="126"/>
                      <a:pt x="0" y="1"/>
                      <a:pt x="0" y="1"/>
                    </a:cubicBezTo>
                    <a:close/>
                  </a:path>
                </a:pathLst>
              </a:custGeom>
              <a:solidFill>
                <a:srgbClr val="C8405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48"/>
          <p:cNvSpPr txBox="1"/>
          <p:nvPr>
            <p:ph type="title"/>
          </p:nvPr>
        </p:nvSpPr>
        <p:spPr>
          <a:xfrm>
            <a:off x="2170200" y="876624"/>
            <a:ext cx="139476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Diagnosis</a:t>
            </a:r>
            <a:endParaRPr/>
          </a:p>
        </p:txBody>
      </p:sp>
      <p:sp>
        <p:nvSpPr>
          <p:cNvPr id="790" name="Google Shape;790;p48"/>
          <p:cNvSpPr txBox="1"/>
          <p:nvPr>
            <p:ph idx="1" type="subTitle"/>
          </p:nvPr>
        </p:nvSpPr>
        <p:spPr>
          <a:xfrm>
            <a:off x="2768150" y="3805948"/>
            <a:ext cx="3423600" cy="793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Mercury</a:t>
            </a:r>
            <a:endParaRPr/>
          </a:p>
        </p:txBody>
      </p:sp>
      <p:sp>
        <p:nvSpPr>
          <p:cNvPr id="791" name="Google Shape;791;p48"/>
          <p:cNvSpPr txBox="1"/>
          <p:nvPr>
            <p:ph idx="2" type="subTitle"/>
          </p:nvPr>
        </p:nvSpPr>
        <p:spPr>
          <a:xfrm>
            <a:off x="2768150" y="4369055"/>
            <a:ext cx="3423600" cy="1364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Mercury is the smallest planet</a:t>
            </a:r>
            <a:endParaRPr/>
          </a:p>
        </p:txBody>
      </p:sp>
      <p:sp>
        <p:nvSpPr>
          <p:cNvPr id="792" name="Google Shape;792;p48"/>
          <p:cNvSpPr txBox="1"/>
          <p:nvPr>
            <p:ph idx="3" type="subTitle"/>
          </p:nvPr>
        </p:nvSpPr>
        <p:spPr>
          <a:xfrm>
            <a:off x="7432200" y="3805948"/>
            <a:ext cx="3423600" cy="793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Jupiter</a:t>
            </a:r>
            <a:endParaRPr/>
          </a:p>
        </p:txBody>
      </p:sp>
      <p:sp>
        <p:nvSpPr>
          <p:cNvPr id="793" name="Google Shape;793;p48"/>
          <p:cNvSpPr txBox="1"/>
          <p:nvPr>
            <p:ph idx="4" type="subTitle"/>
          </p:nvPr>
        </p:nvSpPr>
        <p:spPr>
          <a:xfrm>
            <a:off x="7432200" y="4369055"/>
            <a:ext cx="3423600" cy="1364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Jupiter is the biggest planet</a:t>
            </a:r>
            <a:endParaRPr/>
          </a:p>
        </p:txBody>
      </p:sp>
      <p:sp>
        <p:nvSpPr>
          <p:cNvPr id="794" name="Google Shape;794;p48"/>
          <p:cNvSpPr txBox="1"/>
          <p:nvPr>
            <p:ph idx="5" type="subTitle"/>
          </p:nvPr>
        </p:nvSpPr>
        <p:spPr>
          <a:xfrm>
            <a:off x="12096250" y="3805948"/>
            <a:ext cx="3423600" cy="793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Neptune</a:t>
            </a:r>
            <a:endParaRPr/>
          </a:p>
        </p:txBody>
      </p:sp>
      <p:sp>
        <p:nvSpPr>
          <p:cNvPr id="795" name="Google Shape;795;p48"/>
          <p:cNvSpPr txBox="1"/>
          <p:nvPr>
            <p:ph idx="6" type="subTitle"/>
          </p:nvPr>
        </p:nvSpPr>
        <p:spPr>
          <a:xfrm>
            <a:off x="12096250" y="4369055"/>
            <a:ext cx="3423600" cy="1364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Neptune is the farthest planet</a:t>
            </a:r>
            <a:endParaRPr/>
          </a:p>
        </p:txBody>
      </p:sp>
      <p:sp>
        <p:nvSpPr>
          <p:cNvPr id="796" name="Google Shape;796;p48"/>
          <p:cNvSpPr txBox="1"/>
          <p:nvPr>
            <p:ph idx="7" type="subTitle"/>
          </p:nvPr>
        </p:nvSpPr>
        <p:spPr>
          <a:xfrm>
            <a:off x="2768150" y="7472853"/>
            <a:ext cx="3423600" cy="793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Mars</a:t>
            </a:r>
            <a:endParaRPr/>
          </a:p>
        </p:txBody>
      </p:sp>
      <p:sp>
        <p:nvSpPr>
          <p:cNvPr id="797" name="Google Shape;797;p48"/>
          <p:cNvSpPr txBox="1"/>
          <p:nvPr>
            <p:ph idx="8" type="subTitle"/>
          </p:nvPr>
        </p:nvSpPr>
        <p:spPr>
          <a:xfrm>
            <a:off x="2768150" y="8035960"/>
            <a:ext cx="3423600" cy="12510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chemeClr val="dk1"/>
              </a:buClr>
              <a:buSzPts val="2200"/>
              <a:buFont typeface="Arial"/>
              <a:buNone/>
            </a:pPr>
            <a:r>
              <a:rPr lang="en"/>
              <a:t>Mars is a very cold place</a:t>
            </a:r>
            <a:endParaRPr/>
          </a:p>
        </p:txBody>
      </p:sp>
      <p:sp>
        <p:nvSpPr>
          <p:cNvPr id="798" name="Google Shape;798;p48"/>
          <p:cNvSpPr txBox="1"/>
          <p:nvPr>
            <p:ph idx="9" type="subTitle"/>
          </p:nvPr>
        </p:nvSpPr>
        <p:spPr>
          <a:xfrm>
            <a:off x="7432200" y="7472853"/>
            <a:ext cx="3423600" cy="793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Venus</a:t>
            </a:r>
            <a:endParaRPr/>
          </a:p>
        </p:txBody>
      </p:sp>
      <p:sp>
        <p:nvSpPr>
          <p:cNvPr id="799" name="Google Shape;799;p48"/>
          <p:cNvSpPr txBox="1"/>
          <p:nvPr>
            <p:ph idx="13" type="subTitle"/>
          </p:nvPr>
        </p:nvSpPr>
        <p:spPr>
          <a:xfrm>
            <a:off x="7432200" y="8035960"/>
            <a:ext cx="3423600" cy="12510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Venus is the second planet</a:t>
            </a:r>
            <a:endParaRPr/>
          </a:p>
        </p:txBody>
      </p:sp>
      <p:sp>
        <p:nvSpPr>
          <p:cNvPr id="800" name="Google Shape;800;p48"/>
          <p:cNvSpPr txBox="1"/>
          <p:nvPr>
            <p:ph idx="14" type="subTitle"/>
          </p:nvPr>
        </p:nvSpPr>
        <p:spPr>
          <a:xfrm>
            <a:off x="12096250" y="7472853"/>
            <a:ext cx="3423600" cy="793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Saturn</a:t>
            </a:r>
            <a:endParaRPr/>
          </a:p>
        </p:txBody>
      </p:sp>
      <p:sp>
        <p:nvSpPr>
          <p:cNvPr id="801" name="Google Shape;801;p48"/>
          <p:cNvSpPr txBox="1"/>
          <p:nvPr>
            <p:ph idx="15" type="subTitle"/>
          </p:nvPr>
        </p:nvSpPr>
        <p:spPr>
          <a:xfrm>
            <a:off x="12096250" y="8035960"/>
            <a:ext cx="3423600" cy="12510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Saturn is the ringed one</a:t>
            </a:r>
            <a:endParaRPr/>
          </a:p>
        </p:txBody>
      </p:sp>
      <p:sp>
        <p:nvSpPr>
          <p:cNvPr id="802" name="Google Shape;802;p48"/>
          <p:cNvSpPr/>
          <p:nvPr/>
        </p:nvSpPr>
        <p:spPr>
          <a:xfrm rot="-209074">
            <a:off x="3907391" y="2577551"/>
            <a:ext cx="1145117" cy="1145117"/>
          </a:xfrm>
          <a:prstGeom prst="roundRect">
            <a:avLst>
              <a:gd fmla="val 16667" name="adj"/>
            </a:avLst>
          </a:prstGeom>
          <a:solidFill>
            <a:srgbClr val="B3C9D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 name="Google Shape;803;p48"/>
          <p:cNvSpPr/>
          <p:nvPr/>
        </p:nvSpPr>
        <p:spPr>
          <a:xfrm rot="-209074">
            <a:off x="8571441" y="2577551"/>
            <a:ext cx="1145117" cy="1145117"/>
          </a:xfrm>
          <a:prstGeom prst="roundRect">
            <a:avLst>
              <a:gd fmla="val 16667" name="adj"/>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 name="Google Shape;804;p48"/>
          <p:cNvSpPr/>
          <p:nvPr/>
        </p:nvSpPr>
        <p:spPr>
          <a:xfrm rot="-209074">
            <a:off x="13235491" y="2577551"/>
            <a:ext cx="1145117" cy="1145117"/>
          </a:xfrm>
          <a:prstGeom prst="roundRect">
            <a:avLst>
              <a:gd fmla="val 16667" name="adj"/>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 name="Google Shape;805;p48"/>
          <p:cNvSpPr/>
          <p:nvPr/>
        </p:nvSpPr>
        <p:spPr>
          <a:xfrm rot="-209074">
            <a:off x="3907391" y="6244001"/>
            <a:ext cx="1145117" cy="1145117"/>
          </a:xfrm>
          <a:prstGeom prst="roundRect">
            <a:avLst>
              <a:gd fmla="val 16667" name="adj"/>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 name="Google Shape;806;p48"/>
          <p:cNvSpPr/>
          <p:nvPr/>
        </p:nvSpPr>
        <p:spPr>
          <a:xfrm rot="-209074">
            <a:off x="8571441" y="6244001"/>
            <a:ext cx="1145117" cy="1145117"/>
          </a:xfrm>
          <a:prstGeom prst="roundRect">
            <a:avLst>
              <a:gd fmla="val 16667" name="adj"/>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 name="Google Shape;807;p48"/>
          <p:cNvSpPr/>
          <p:nvPr/>
        </p:nvSpPr>
        <p:spPr>
          <a:xfrm rot="-209074">
            <a:off x="13235491" y="6244001"/>
            <a:ext cx="1145117" cy="1145117"/>
          </a:xfrm>
          <a:prstGeom prst="roundRect">
            <a:avLst>
              <a:gd fmla="val 16667" name="adj"/>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08" name="Google Shape;808;p48"/>
          <p:cNvGrpSpPr/>
          <p:nvPr/>
        </p:nvGrpSpPr>
        <p:grpSpPr>
          <a:xfrm>
            <a:off x="8790243" y="2796345"/>
            <a:ext cx="707513" cy="707513"/>
            <a:chOff x="-25834600" y="3176875"/>
            <a:chExt cx="296950" cy="296950"/>
          </a:xfrm>
        </p:grpSpPr>
        <p:sp>
          <p:nvSpPr>
            <p:cNvPr id="809" name="Google Shape;809;p48"/>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 name="Google Shape;810;p48"/>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 name="Google Shape;811;p48"/>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 name="Google Shape;812;p48"/>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 name="Google Shape;813;p48"/>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4" name="Google Shape;814;p48"/>
          <p:cNvGrpSpPr/>
          <p:nvPr/>
        </p:nvGrpSpPr>
        <p:grpSpPr>
          <a:xfrm>
            <a:off x="13456170" y="2923010"/>
            <a:ext cx="703760" cy="454183"/>
            <a:chOff x="-26573400" y="3224125"/>
            <a:chExt cx="295375" cy="190625"/>
          </a:xfrm>
        </p:grpSpPr>
        <p:sp>
          <p:nvSpPr>
            <p:cNvPr id="815" name="Google Shape;815;p48"/>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 name="Google Shape;816;p48"/>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7" name="Google Shape;817;p48"/>
          <p:cNvGrpSpPr/>
          <p:nvPr/>
        </p:nvGrpSpPr>
        <p:grpSpPr>
          <a:xfrm>
            <a:off x="4126193" y="6498487"/>
            <a:ext cx="707513" cy="705130"/>
            <a:chOff x="-26980600" y="3175500"/>
            <a:chExt cx="296950" cy="295950"/>
          </a:xfrm>
        </p:grpSpPr>
        <p:sp>
          <p:nvSpPr>
            <p:cNvPr id="818" name="Google Shape;818;p48"/>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 name="Google Shape;819;p48"/>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 name="Google Shape;820;p48"/>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21" name="Google Shape;821;p48"/>
          <p:cNvSpPr/>
          <p:nvPr/>
        </p:nvSpPr>
        <p:spPr>
          <a:xfrm>
            <a:off x="13455217" y="6498478"/>
            <a:ext cx="705667" cy="70376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22" name="Google Shape;822;p48"/>
          <p:cNvGrpSpPr/>
          <p:nvPr/>
        </p:nvGrpSpPr>
        <p:grpSpPr>
          <a:xfrm>
            <a:off x="8787444" y="6465264"/>
            <a:ext cx="713112" cy="702569"/>
            <a:chOff x="-25465200" y="3916150"/>
            <a:chExt cx="299300" cy="294875"/>
          </a:xfrm>
        </p:grpSpPr>
        <p:sp>
          <p:nvSpPr>
            <p:cNvPr id="823" name="Google Shape;823;p48"/>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 name="Google Shape;824;p48"/>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5" name="Google Shape;825;p48"/>
          <p:cNvGrpSpPr/>
          <p:nvPr/>
        </p:nvGrpSpPr>
        <p:grpSpPr>
          <a:xfrm>
            <a:off x="4126088" y="2796358"/>
            <a:ext cx="707724" cy="707724"/>
            <a:chOff x="1190625" y="238125"/>
            <a:chExt cx="5219200" cy="5219200"/>
          </a:xfrm>
        </p:grpSpPr>
        <p:sp>
          <p:nvSpPr>
            <p:cNvPr id="826" name="Google Shape;826;p48"/>
            <p:cNvSpPr/>
            <p:nvPr/>
          </p:nvSpPr>
          <p:spPr>
            <a:xfrm>
              <a:off x="2097450" y="3530275"/>
              <a:ext cx="1814500" cy="402875"/>
            </a:xfrm>
            <a:custGeom>
              <a:rect b="b" l="l" r="r" t="t"/>
              <a:pathLst>
                <a:path extrusionOk="0" h="16115" w="72580">
                  <a:moveTo>
                    <a:pt x="1468" y="0"/>
                  </a:moveTo>
                  <a:cubicBezTo>
                    <a:pt x="522" y="2904"/>
                    <a:pt x="0" y="5970"/>
                    <a:pt x="0" y="9199"/>
                  </a:cubicBezTo>
                  <a:lnTo>
                    <a:pt x="0" y="10015"/>
                  </a:lnTo>
                  <a:cubicBezTo>
                    <a:pt x="0" y="13375"/>
                    <a:pt x="2740" y="16115"/>
                    <a:pt x="6133" y="16115"/>
                  </a:cubicBezTo>
                  <a:lnTo>
                    <a:pt x="66480" y="16115"/>
                  </a:lnTo>
                  <a:cubicBezTo>
                    <a:pt x="69872" y="16115"/>
                    <a:pt x="72579" y="13375"/>
                    <a:pt x="72579" y="10015"/>
                  </a:cubicBezTo>
                  <a:lnTo>
                    <a:pt x="72579" y="9199"/>
                  </a:lnTo>
                  <a:cubicBezTo>
                    <a:pt x="72579" y="5970"/>
                    <a:pt x="72090" y="2904"/>
                    <a:pt x="71144"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 name="Google Shape;827;p48"/>
            <p:cNvSpPr/>
            <p:nvPr/>
          </p:nvSpPr>
          <p:spPr>
            <a:xfrm>
              <a:off x="2163500" y="1268900"/>
              <a:ext cx="1683200" cy="1023475"/>
            </a:xfrm>
            <a:custGeom>
              <a:rect b="b" l="l" r="r" t="t"/>
              <a:pathLst>
                <a:path extrusionOk="0" h="40939" w="67328">
                  <a:moveTo>
                    <a:pt x="13831" y="1"/>
                  </a:moveTo>
                  <a:cubicBezTo>
                    <a:pt x="9232" y="10798"/>
                    <a:pt x="4600" y="21562"/>
                    <a:pt x="1" y="32327"/>
                  </a:cubicBezTo>
                  <a:cubicBezTo>
                    <a:pt x="11303" y="38068"/>
                    <a:pt x="22484" y="40938"/>
                    <a:pt x="33664" y="40938"/>
                  </a:cubicBezTo>
                  <a:cubicBezTo>
                    <a:pt x="44845" y="40938"/>
                    <a:pt x="56025" y="38068"/>
                    <a:pt x="67328" y="32327"/>
                  </a:cubicBezTo>
                  <a:cubicBezTo>
                    <a:pt x="65501" y="28054"/>
                    <a:pt x="63674" y="23813"/>
                    <a:pt x="61848" y="19540"/>
                  </a:cubicBezTo>
                  <a:cubicBezTo>
                    <a:pt x="59173" y="13244"/>
                    <a:pt x="56465" y="6949"/>
                    <a:pt x="53758" y="686"/>
                  </a:cubicBezTo>
                  <a:cubicBezTo>
                    <a:pt x="49191" y="3882"/>
                    <a:pt x="43581" y="5742"/>
                    <a:pt x="37220" y="6100"/>
                  </a:cubicBezTo>
                  <a:cubicBezTo>
                    <a:pt x="36477" y="6144"/>
                    <a:pt x="35733" y="6166"/>
                    <a:pt x="34989" y="6166"/>
                  </a:cubicBezTo>
                  <a:cubicBezTo>
                    <a:pt x="27407" y="6166"/>
                    <a:pt x="19862" y="3922"/>
                    <a:pt x="13831"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 name="Google Shape;828;p48"/>
            <p:cNvSpPr/>
            <p:nvPr/>
          </p:nvSpPr>
          <p:spPr>
            <a:xfrm>
              <a:off x="1190625" y="238125"/>
              <a:ext cx="3628975" cy="2986350"/>
            </a:xfrm>
            <a:custGeom>
              <a:rect b="b" l="l" r="r" t="t"/>
              <a:pathLst>
                <a:path extrusionOk="0" h="119454" w="145159">
                  <a:moveTo>
                    <a:pt x="50394" y="25057"/>
                  </a:moveTo>
                  <a:cubicBezTo>
                    <a:pt x="52201" y="25057"/>
                    <a:pt x="53915" y="25832"/>
                    <a:pt x="55095" y="27238"/>
                  </a:cubicBezTo>
                  <a:cubicBezTo>
                    <a:pt x="59156" y="32092"/>
                    <a:pt x="66561" y="35175"/>
                    <a:pt x="73939" y="35175"/>
                  </a:cubicBezTo>
                  <a:cubicBezTo>
                    <a:pt x="74443" y="35175"/>
                    <a:pt x="74947" y="35161"/>
                    <a:pt x="75450" y="35132"/>
                  </a:cubicBezTo>
                  <a:cubicBezTo>
                    <a:pt x="79071" y="34936"/>
                    <a:pt x="85758" y="33696"/>
                    <a:pt x="89639" y="27825"/>
                  </a:cubicBezTo>
                  <a:cubicBezTo>
                    <a:pt x="90780" y="26084"/>
                    <a:pt x="92693" y="25061"/>
                    <a:pt x="94745" y="25061"/>
                  </a:cubicBezTo>
                  <a:cubicBezTo>
                    <a:pt x="94923" y="25061"/>
                    <a:pt x="95103" y="25069"/>
                    <a:pt x="95283" y="25085"/>
                  </a:cubicBezTo>
                  <a:cubicBezTo>
                    <a:pt x="97533" y="25280"/>
                    <a:pt x="99458" y="26683"/>
                    <a:pt x="100371" y="28771"/>
                  </a:cubicBezTo>
                  <a:cubicBezTo>
                    <a:pt x="104253" y="37839"/>
                    <a:pt x="108135" y="46907"/>
                    <a:pt x="112017" y="55943"/>
                  </a:cubicBezTo>
                  <a:cubicBezTo>
                    <a:pt x="114561" y="61913"/>
                    <a:pt x="117138" y="67882"/>
                    <a:pt x="119682" y="73851"/>
                  </a:cubicBezTo>
                  <a:cubicBezTo>
                    <a:pt x="120922" y="76689"/>
                    <a:pt x="119813" y="80017"/>
                    <a:pt x="117138" y="81550"/>
                  </a:cubicBezTo>
                  <a:cubicBezTo>
                    <a:pt x="102361" y="90096"/>
                    <a:pt x="87454" y="94369"/>
                    <a:pt x="72579" y="94369"/>
                  </a:cubicBezTo>
                  <a:cubicBezTo>
                    <a:pt x="57705" y="94369"/>
                    <a:pt x="42797" y="90096"/>
                    <a:pt x="28020" y="81550"/>
                  </a:cubicBezTo>
                  <a:cubicBezTo>
                    <a:pt x="25346" y="80017"/>
                    <a:pt x="24237" y="76689"/>
                    <a:pt x="25476" y="73851"/>
                  </a:cubicBezTo>
                  <a:cubicBezTo>
                    <a:pt x="31902" y="58814"/>
                    <a:pt x="38361" y="43808"/>
                    <a:pt x="44787" y="28771"/>
                  </a:cubicBezTo>
                  <a:cubicBezTo>
                    <a:pt x="45635" y="26814"/>
                    <a:pt x="47429" y="25443"/>
                    <a:pt x="49517" y="25117"/>
                  </a:cubicBezTo>
                  <a:cubicBezTo>
                    <a:pt x="49810" y="25077"/>
                    <a:pt x="50103" y="25057"/>
                    <a:pt x="50394" y="25057"/>
                  </a:cubicBezTo>
                  <a:close/>
                  <a:moveTo>
                    <a:pt x="6100" y="0"/>
                  </a:moveTo>
                  <a:cubicBezTo>
                    <a:pt x="2740" y="0"/>
                    <a:pt x="0" y="2740"/>
                    <a:pt x="0" y="6133"/>
                  </a:cubicBezTo>
                  <a:lnTo>
                    <a:pt x="0" y="113354"/>
                  </a:lnTo>
                  <a:cubicBezTo>
                    <a:pt x="0" y="116714"/>
                    <a:pt x="2740" y="119454"/>
                    <a:pt x="6100" y="119454"/>
                  </a:cubicBezTo>
                  <a:lnTo>
                    <a:pt x="139026" y="119454"/>
                  </a:lnTo>
                  <a:cubicBezTo>
                    <a:pt x="142418" y="119454"/>
                    <a:pt x="145158" y="116714"/>
                    <a:pt x="145158" y="113354"/>
                  </a:cubicBezTo>
                  <a:lnTo>
                    <a:pt x="145158" y="6133"/>
                  </a:lnTo>
                  <a:cubicBezTo>
                    <a:pt x="145158" y="2740"/>
                    <a:pt x="142418" y="0"/>
                    <a:pt x="139026"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 name="Google Shape;829;p48"/>
            <p:cNvSpPr/>
            <p:nvPr/>
          </p:nvSpPr>
          <p:spPr>
            <a:xfrm>
              <a:off x="4228325" y="4233225"/>
              <a:ext cx="1137650" cy="919100"/>
            </a:xfrm>
            <a:custGeom>
              <a:rect b="b" l="l" r="r" t="t"/>
              <a:pathLst>
                <a:path extrusionOk="0" h="36764" w="45506">
                  <a:moveTo>
                    <a:pt x="45506" y="1"/>
                  </a:moveTo>
                  <a:cubicBezTo>
                    <a:pt x="45277" y="33"/>
                    <a:pt x="45082" y="33"/>
                    <a:pt x="44853" y="33"/>
                  </a:cubicBezTo>
                  <a:lnTo>
                    <a:pt x="6101" y="33"/>
                  </a:lnTo>
                  <a:cubicBezTo>
                    <a:pt x="2741" y="33"/>
                    <a:pt x="1" y="2773"/>
                    <a:pt x="1" y="6166"/>
                  </a:cubicBezTo>
                  <a:lnTo>
                    <a:pt x="1" y="30631"/>
                  </a:lnTo>
                  <a:cubicBezTo>
                    <a:pt x="1" y="33991"/>
                    <a:pt x="2741" y="36731"/>
                    <a:pt x="6101" y="36731"/>
                  </a:cubicBezTo>
                  <a:lnTo>
                    <a:pt x="44853" y="36731"/>
                  </a:lnTo>
                  <a:cubicBezTo>
                    <a:pt x="45082" y="36731"/>
                    <a:pt x="45277" y="36731"/>
                    <a:pt x="45506" y="36763"/>
                  </a:cubicBezTo>
                  <a:lnTo>
                    <a:pt x="45506"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 name="Google Shape;830;p48"/>
            <p:cNvSpPr/>
            <p:nvPr/>
          </p:nvSpPr>
          <p:spPr>
            <a:xfrm>
              <a:off x="5671775" y="3928225"/>
              <a:ext cx="738050" cy="1529100"/>
            </a:xfrm>
            <a:custGeom>
              <a:rect b="b" l="l" r="r" t="t"/>
              <a:pathLst>
                <a:path extrusionOk="0" h="61164" w="29522">
                  <a:moveTo>
                    <a:pt x="0" y="1"/>
                  </a:moveTo>
                  <a:lnTo>
                    <a:pt x="0" y="61163"/>
                  </a:lnTo>
                  <a:lnTo>
                    <a:pt x="11972" y="61163"/>
                  </a:lnTo>
                  <a:cubicBezTo>
                    <a:pt x="21660" y="61163"/>
                    <a:pt x="29521" y="53302"/>
                    <a:pt x="29521" y="43646"/>
                  </a:cubicBezTo>
                  <a:lnTo>
                    <a:pt x="29521" y="17550"/>
                  </a:lnTo>
                  <a:cubicBezTo>
                    <a:pt x="29521" y="7862"/>
                    <a:pt x="21660" y="1"/>
                    <a:pt x="11972"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 name="Google Shape;831;p48"/>
            <p:cNvSpPr/>
            <p:nvPr/>
          </p:nvSpPr>
          <p:spPr>
            <a:xfrm>
              <a:off x="1455650" y="3530275"/>
              <a:ext cx="2466900" cy="1315425"/>
            </a:xfrm>
            <a:custGeom>
              <a:rect b="b" l="l" r="r" t="t"/>
              <a:pathLst>
                <a:path extrusionOk="0" h="52617" w="98676">
                  <a:moveTo>
                    <a:pt x="0" y="0"/>
                  </a:moveTo>
                  <a:lnTo>
                    <a:pt x="0" y="34284"/>
                  </a:lnTo>
                  <a:cubicBezTo>
                    <a:pt x="0" y="44396"/>
                    <a:pt x="8221" y="52616"/>
                    <a:pt x="18333" y="52616"/>
                  </a:cubicBezTo>
                  <a:lnTo>
                    <a:pt x="98676" y="52616"/>
                  </a:lnTo>
                  <a:lnTo>
                    <a:pt x="98676" y="40384"/>
                  </a:lnTo>
                  <a:lnTo>
                    <a:pt x="18333" y="40384"/>
                  </a:lnTo>
                  <a:cubicBezTo>
                    <a:pt x="14973" y="40384"/>
                    <a:pt x="12233" y="37644"/>
                    <a:pt x="12233" y="34284"/>
                  </a:cubicBezTo>
                  <a:lnTo>
                    <a:pt x="12233"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49"/>
          <p:cNvSpPr txBox="1"/>
          <p:nvPr>
            <p:ph type="title"/>
          </p:nvPr>
        </p:nvSpPr>
        <p:spPr>
          <a:xfrm>
            <a:off x="1452450" y="882700"/>
            <a:ext cx="153828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Prevention</a:t>
            </a:r>
            <a:endParaRPr/>
          </a:p>
        </p:txBody>
      </p:sp>
      <p:sp>
        <p:nvSpPr>
          <p:cNvPr id="837" name="Google Shape;837;p49"/>
          <p:cNvSpPr/>
          <p:nvPr/>
        </p:nvSpPr>
        <p:spPr>
          <a:xfrm rot="-347729">
            <a:off x="11142894" y="2820402"/>
            <a:ext cx="1289391" cy="1289391"/>
          </a:xfrm>
          <a:prstGeom prst="roundRect">
            <a:avLst>
              <a:gd fmla="val 16667" name="adj"/>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38" name="Google Shape;838;p49"/>
          <p:cNvGrpSpPr/>
          <p:nvPr/>
        </p:nvGrpSpPr>
        <p:grpSpPr>
          <a:xfrm>
            <a:off x="11426298" y="3112294"/>
            <a:ext cx="722583" cy="705607"/>
            <a:chOff x="-28463700" y="3914875"/>
            <a:chExt cx="303275" cy="296150"/>
          </a:xfrm>
        </p:grpSpPr>
        <p:sp>
          <p:nvSpPr>
            <p:cNvPr id="839" name="Google Shape;839;p49"/>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 name="Google Shape;840;p49"/>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41" name="Google Shape;841;p49"/>
          <p:cNvSpPr/>
          <p:nvPr/>
        </p:nvSpPr>
        <p:spPr>
          <a:xfrm>
            <a:off x="11142890" y="5041097"/>
            <a:ext cx="1289400" cy="1289400"/>
          </a:xfrm>
          <a:prstGeom prst="roundRect">
            <a:avLst>
              <a:gd fmla="val 16667" name="adj"/>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42" name="Google Shape;842;p49"/>
          <p:cNvGrpSpPr/>
          <p:nvPr/>
        </p:nvGrpSpPr>
        <p:grpSpPr>
          <a:xfrm>
            <a:off x="11458225" y="5333887"/>
            <a:ext cx="658729" cy="703820"/>
            <a:chOff x="-24344425" y="3519475"/>
            <a:chExt cx="276475" cy="295400"/>
          </a:xfrm>
        </p:grpSpPr>
        <p:sp>
          <p:nvSpPr>
            <p:cNvPr id="843" name="Google Shape;843;p49"/>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 name="Google Shape;844;p49"/>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45" name="Google Shape;845;p49"/>
          <p:cNvSpPr/>
          <p:nvPr/>
        </p:nvSpPr>
        <p:spPr>
          <a:xfrm rot="392777">
            <a:off x="11142886" y="7261794"/>
            <a:ext cx="1289407" cy="1289407"/>
          </a:xfrm>
          <a:prstGeom prst="roundRect">
            <a:avLst>
              <a:gd fmla="val 16667" name="adj"/>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46" name="Google Shape;846;p49"/>
          <p:cNvGrpSpPr/>
          <p:nvPr/>
        </p:nvGrpSpPr>
        <p:grpSpPr>
          <a:xfrm>
            <a:off x="11407509" y="7539386"/>
            <a:ext cx="760161" cy="734223"/>
            <a:chOff x="-38905225" y="3591875"/>
            <a:chExt cx="325300" cy="314200"/>
          </a:xfrm>
        </p:grpSpPr>
        <p:sp>
          <p:nvSpPr>
            <p:cNvPr id="847" name="Google Shape;847;p49"/>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 name="Google Shape;848;p49"/>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 name="Google Shape;849;p49"/>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0" name="Google Shape;850;p49"/>
          <p:cNvGrpSpPr/>
          <p:nvPr/>
        </p:nvGrpSpPr>
        <p:grpSpPr>
          <a:xfrm>
            <a:off x="2654940" y="2132905"/>
            <a:ext cx="6222950" cy="6933895"/>
            <a:chOff x="1244131" y="1066452"/>
            <a:chExt cx="3111475" cy="3466947"/>
          </a:xfrm>
        </p:grpSpPr>
        <p:sp>
          <p:nvSpPr>
            <p:cNvPr id="851" name="Google Shape;851;p49"/>
            <p:cNvSpPr/>
            <p:nvPr/>
          </p:nvSpPr>
          <p:spPr>
            <a:xfrm>
              <a:off x="1555199" y="1669725"/>
              <a:ext cx="2557933" cy="2653913"/>
            </a:xfrm>
            <a:custGeom>
              <a:rect b="b" l="l" r="r" t="t"/>
              <a:pathLst>
                <a:path extrusionOk="0" h="55440" w="53435">
                  <a:moveTo>
                    <a:pt x="3259" y="0"/>
                  </a:moveTo>
                  <a:cubicBezTo>
                    <a:pt x="1455" y="0"/>
                    <a:pt x="1" y="1454"/>
                    <a:pt x="1" y="3258"/>
                  </a:cubicBezTo>
                  <a:lnTo>
                    <a:pt x="1" y="52181"/>
                  </a:lnTo>
                  <a:cubicBezTo>
                    <a:pt x="1" y="53986"/>
                    <a:pt x="1455" y="55439"/>
                    <a:pt x="3259" y="55439"/>
                  </a:cubicBezTo>
                  <a:lnTo>
                    <a:pt x="50177" y="55439"/>
                  </a:lnTo>
                  <a:cubicBezTo>
                    <a:pt x="51956" y="55439"/>
                    <a:pt x="53435" y="53986"/>
                    <a:pt x="53435" y="52181"/>
                  </a:cubicBezTo>
                  <a:lnTo>
                    <a:pt x="53435" y="14888"/>
                  </a:lnTo>
                  <a:cubicBezTo>
                    <a:pt x="53435" y="14161"/>
                    <a:pt x="53159" y="13434"/>
                    <a:pt x="52708" y="12857"/>
                  </a:cubicBezTo>
                  <a:lnTo>
                    <a:pt x="43284" y="1203"/>
                  </a:lnTo>
                  <a:cubicBezTo>
                    <a:pt x="42658" y="451"/>
                    <a:pt x="41731" y="0"/>
                    <a:pt x="40753" y="0"/>
                  </a:cubicBezTo>
                  <a:close/>
                </a:path>
              </a:pathLst>
            </a:custGeom>
            <a:solidFill>
              <a:srgbClr val="F8EDD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 name="Google Shape;852;p49"/>
            <p:cNvSpPr/>
            <p:nvPr/>
          </p:nvSpPr>
          <p:spPr>
            <a:xfrm>
              <a:off x="1519294" y="4118120"/>
              <a:ext cx="2714740" cy="415280"/>
            </a:xfrm>
            <a:custGeom>
              <a:rect b="b" l="l" r="r" t="t"/>
              <a:pathLst>
                <a:path extrusionOk="0" h="20803" w="135992">
                  <a:moveTo>
                    <a:pt x="67996" y="0"/>
                  </a:moveTo>
                  <a:cubicBezTo>
                    <a:pt x="30452" y="0"/>
                    <a:pt x="1" y="4662"/>
                    <a:pt x="1" y="10401"/>
                  </a:cubicBezTo>
                  <a:cubicBezTo>
                    <a:pt x="1" y="16141"/>
                    <a:pt x="30452" y="20803"/>
                    <a:pt x="67996" y="20803"/>
                  </a:cubicBezTo>
                  <a:cubicBezTo>
                    <a:pt x="105540" y="20803"/>
                    <a:pt x="135992" y="16141"/>
                    <a:pt x="135992" y="10401"/>
                  </a:cubicBezTo>
                  <a:cubicBezTo>
                    <a:pt x="135992" y="4662"/>
                    <a:pt x="105540" y="0"/>
                    <a:pt x="67996"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 name="Google Shape;853;p49"/>
            <p:cNvSpPr/>
            <p:nvPr/>
          </p:nvSpPr>
          <p:spPr>
            <a:xfrm>
              <a:off x="2071157" y="3849444"/>
              <a:ext cx="398771" cy="471315"/>
            </a:xfrm>
            <a:custGeom>
              <a:rect b="b" l="l" r="r" t="t"/>
              <a:pathLst>
                <a:path extrusionOk="0" h="23610" w="19976">
                  <a:moveTo>
                    <a:pt x="13108" y="1454"/>
                  </a:moveTo>
                  <a:cubicBezTo>
                    <a:pt x="13409" y="1454"/>
                    <a:pt x="13584" y="1630"/>
                    <a:pt x="13684" y="1730"/>
                  </a:cubicBezTo>
                  <a:cubicBezTo>
                    <a:pt x="13760" y="1830"/>
                    <a:pt x="13885" y="2056"/>
                    <a:pt x="13835" y="2357"/>
                  </a:cubicBezTo>
                  <a:lnTo>
                    <a:pt x="13208" y="5765"/>
                  </a:lnTo>
                  <a:cubicBezTo>
                    <a:pt x="12331" y="5464"/>
                    <a:pt x="11429" y="5264"/>
                    <a:pt x="10501" y="5214"/>
                  </a:cubicBezTo>
                  <a:cubicBezTo>
                    <a:pt x="10313" y="5203"/>
                    <a:pt x="10127" y="5198"/>
                    <a:pt x="9941" y="5198"/>
                  </a:cubicBezTo>
                  <a:cubicBezTo>
                    <a:pt x="8795" y="5198"/>
                    <a:pt x="7706" y="5395"/>
                    <a:pt x="6692" y="5740"/>
                  </a:cubicBezTo>
                  <a:lnTo>
                    <a:pt x="6065" y="2357"/>
                  </a:lnTo>
                  <a:cubicBezTo>
                    <a:pt x="5990" y="2056"/>
                    <a:pt x="6140" y="1830"/>
                    <a:pt x="6216" y="1730"/>
                  </a:cubicBezTo>
                  <a:cubicBezTo>
                    <a:pt x="6291" y="1630"/>
                    <a:pt x="6491" y="1454"/>
                    <a:pt x="6792" y="1454"/>
                  </a:cubicBezTo>
                  <a:close/>
                  <a:moveTo>
                    <a:pt x="6792" y="1"/>
                  </a:moveTo>
                  <a:cubicBezTo>
                    <a:pt x="6140" y="1"/>
                    <a:pt x="5514" y="301"/>
                    <a:pt x="5088" y="803"/>
                  </a:cubicBezTo>
                  <a:cubicBezTo>
                    <a:pt x="4687" y="1304"/>
                    <a:pt x="4511" y="1981"/>
                    <a:pt x="4637" y="2607"/>
                  </a:cubicBezTo>
                  <a:lnTo>
                    <a:pt x="5313" y="6342"/>
                  </a:lnTo>
                  <a:cubicBezTo>
                    <a:pt x="2155" y="7996"/>
                    <a:pt x="0" y="11329"/>
                    <a:pt x="0" y="15164"/>
                  </a:cubicBezTo>
                  <a:cubicBezTo>
                    <a:pt x="0" y="17595"/>
                    <a:pt x="877" y="19825"/>
                    <a:pt x="2331" y="21555"/>
                  </a:cubicBezTo>
                  <a:cubicBezTo>
                    <a:pt x="3459" y="22883"/>
                    <a:pt x="5113" y="23610"/>
                    <a:pt x="6842" y="23610"/>
                  </a:cubicBezTo>
                  <a:lnTo>
                    <a:pt x="13058" y="23610"/>
                  </a:lnTo>
                  <a:cubicBezTo>
                    <a:pt x="14737" y="23610"/>
                    <a:pt x="16366" y="22933"/>
                    <a:pt x="17469" y="21655"/>
                  </a:cubicBezTo>
                  <a:cubicBezTo>
                    <a:pt x="19048" y="19825"/>
                    <a:pt x="19975" y="17444"/>
                    <a:pt x="19900" y="14813"/>
                  </a:cubicBezTo>
                  <a:cubicBezTo>
                    <a:pt x="19775" y="11179"/>
                    <a:pt x="17619" y="7996"/>
                    <a:pt x="14562" y="6367"/>
                  </a:cubicBezTo>
                  <a:lnTo>
                    <a:pt x="15263" y="2607"/>
                  </a:lnTo>
                  <a:cubicBezTo>
                    <a:pt x="15389" y="1981"/>
                    <a:pt x="15213" y="1304"/>
                    <a:pt x="14787" y="803"/>
                  </a:cubicBezTo>
                  <a:cubicBezTo>
                    <a:pt x="14361" y="301"/>
                    <a:pt x="13760" y="1"/>
                    <a:pt x="1310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 name="Google Shape;854;p49"/>
            <p:cNvSpPr/>
            <p:nvPr/>
          </p:nvSpPr>
          <p:spPr>
            <a:xfrm>
              <a:off x="2362829" y="3977025"/>
              <a:ext cx="104084" cy="150617"/>
            </a:xfrm>
            <a:custGeom>
              <a:rect b="b" l="l" r="r" t="t"/>
              <a:pathLst>
                <a:path extrusionOk="0" h="7545" w="5214">
                  <a:moveTo>
                    <a:pt x="5214" y="7545"/>
                  </a:moveTo>
                  <a:cubicBezTo>
                    <a:pt x="4813" y="4311"/>
                    <a:pt x="2783" y="1504"/>
                    <a:pt x="1" y="1"/>
                  </a:cubicBezTo>
                  <a:cubicBezTo>
                    <a:pt x="2783" y="1504"/>
                    <a:pt x="4813" y="4311"/>
                    <a:pt x="5214" y="7545"/>
                  </a:cubicBezTo>
                  <a:lnTo>
                    <a:pt x="5214" y="7545"/>
                  </a:lnTo>
                  <a:close/>
                </a:path>
              </a:pathLst>
            </a:custGeom>
            <a:solidFill>
              <a:srgbClr val="99999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 name="Google Shape;855;p49"/>
            <p:cNvSpPr/>
            <p:nvPr/>
          </p:nvSpPr>
          <p:spPr>
            <a:xfrm>
              <a:off x="2466894" y="4127622"/>
              <a:ext cx="1517" cy="17527"/>
            </a:xfrm>
            <a:custGeom>
              <a:rect b="b" l="l" r="r" t="t"/>
              <a:pathLst>
                <a:path extrusionOk="0" h="878" w="76">
                  <a:moveTo>
                    <a:pt x="76" y="878"/>
                  </a:moveTo>
                  <a:cubicBezTo>
                    <a:pt x="51" y="577"/>
                    <a:pt x="26" y="301"/>
                    <a:pt x="1" y="1"/>
                  </a:cubicBezTo>
                  <a:lnTo>
                    <a:pt x="1" y="1"/>
                  </a:lnTo>
                  <a:cubicBezTo>
                    <a:pt x="26" y="301"/>
                    <a:pt x="51" y="577"/>
                    <a:pt x="76" y="878"/>
                  </a:cubicBezTo>
                  <a:close/>
                </a:path>
              </a:pathLst>
            </a:custGeom>
            <a:solidFill>
              <a:srgbClr val="F93E4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 name="Google Shape;856;p49"/>
            <p:cNvSpPr/>
            <p:nvPr/>
          </p:nvSpPr>
          <p:spPr>
            <a:xfrm>
              <a:off x="2331808" y="3976526"/>
              <a:ext cx="136603" cy="344233"/>
            </a:xfrm>
            <a:custGeom>
              <a:rect b="b" l="l" r="r" t="t"/>
              <a:pathLst>
                <a:path extrusionOk="0" h="17244" w="6843">
                  <a:moveTo>
                    <a:pt x="1505" y="1"/>
                  </a:moveTo>
                  <a:cubicBezTo>
                    <a:pt x="5790" y="2933"/>
                    <a:pt x="6642" y="13710"/>
                    <a:pt x="1" y="17244"/>
                  </a:cubicBezTo>
                  <a:cubicBezTo>
                    <a:pt x="1680" y="17244"/>
                    <a:pt x="3309" y="16567"/>
                    <a:pt x="4412" y="15289"/>
                  </a:cubicBezTo>
                  <a:cubicBezTo>
                    <a:pt x="5916" y="13560"/>
                    <a:pt x="6843" y="11279"/>
                    <a:pt x="6843" y="8798"/>
                  </a:cubicBezTo>
                  <a:cubicBezTo>
                    <a:pt x="6843" y="8672"/>
                    <a:pt x="6843" y="8572"/>
                    <a:pt x="6843" y="8447"/>
                  </a:cubicBezTo>
                  <a:cubicBezTo>
                    <a:pt x="6818" y="8146"/>
                    <a:pt x="6793" y="7870"/>
                    <a:pt x="6768" y="7570"/>
                  </a:cubicBezTo>
                  <a:cubicBezTo>
                    <a:pt x="6367" y="4336"/>
                    <a:pt x="4337" y="1529"/>
                    <a:pt x="1555" y="26"/>
                  </a:cubicBezTo>
                  <a:cubicBezTo>
                    <a:pt x="1530" y="26"/>
                    <a:pt x="1530" y="1"/>
                    <a:pt x="150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 name="Google Shape;857;p49"/>
            <p:cNvSpPr/>
            <p:nvPr/>
          </p:nvSpPr>
          <p:spPr>
            <a:xfrm>
              <a:off x="1811485" y="4337248"/>
              <a:ext cx="620914" cy="185152"/>
            </a:xfrm>
            <a:custGeom>
              <a:rect b="b" l="l" r="r" t="t"/>
              <a:pathLst>
                <a:path extrusionOk="0" h="9275" w="31104">
                  <a:moveTo>
                    <a:pt x="15564" y="1"/>
                  </a:moveTo>
                  <a:cubicBezTo>
                    <a:pt x="10552" y="1"/>
                    <a:pt x="6116" y="703"/>
                    <a:pt x="3259" y="1805"/>
                  </a:cubicBezTo>
                  <a:lnTo>
                    <a:pt x="0" y="1805"/>
                  </a:lnTo>
                  <a:lnTo>
                    <a:pt x="0" y="4638"/>
                  </a:lnTo>
                  <a:cubicBezTo>
                    <a:pt x="0" y="7194"/>
                    <a:pt x="6968" y="9274"/>
                    <a:pt x="15564" y="9274"/>
                  </a:cubicBezTo>
                  <a:cubicBezTo>
                    <a:pt x="24136" y="9274"/>
                    <a:pt x="31103" y="7194"/>
                    <a:pt x="31103" y="4638"/>
                  </a:cubicBezTo>
                  <a:lnTo>
                    <a:pt x="31103" y="1805"/>
                  </a:lnTo>
                  <a:lnTo>
                    <a:pt x="27845" y="1805"/>
                  </a:lnTo>
                  <a:cubicBezTo>
                    <a:pt x="25013" y="703"/>
                    <a:pt x="20552" y="1"/>
                    <a:pt x="1556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 name="Google Shape;858;p49"/>
            <p:cNvSpPr/>
            <p:nvPr/>
          </p:nvSpPr>
          <p:spPr>
            <a:xfrm>
              <a:off x="1811485" y="4280714"/>
              <a:ext cx="620914" cy="185152"/>
            </a:xfrm>
            <a:custGeom>
              <a:rect b="b" l="l" r="r" t="t"/>
              <a:pathLst>
                <a:path extrusionOk="0" h="9275" w="31104">
                  <a:moveTo>
                    <a:pt x="15564" y="1"/>
                  </a:moveTo>
                  <a:cubicBezTo>
                    <a:pt x="6968" y="1"/>
                    <a:pt x="0" y="2081"/>
                    <a:pt x="0" y="4637"/>
                  </a:cubicBezTo>
                  <a:cubicBezTo>
                    <a:pt x="0" y="7194"/>
                    <a:pt x="6968" y="9274"/>
                    <a:pt x="15564" y="9274"/>
                  </a:cubicBezTo>
                  <a:cubicBezTo>
                    <a:pt x="24136" y="9274"/>
                    <a:pt x="31103" y="7194"/>
                    <a:pt x="31103" y="4637"/>
                  </a:cubicBezTo>
                  <a:cubicBezTo>
                    <a:pt x="31103" y="2081"/>
                    <a:pt x="24136" y="1"/>
                    <a:pt x="15564" y="1"/>
                  </a:cubicBezTo>
                  <a:close/>
                </a:path>
              </a:pathLst>
            </a:custGeom>
            <a:solidFill>
              <a:srgbClr val="F8EDD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 name="Google Shape;859;p49"/>
            <p:cNvSpPr/>
            <p:nvPr/>
          </p:nvSpPr>
          <p:spPr>
            <a:xfrm>
              <a:off x="1841509" y="4279217"/>
              <a:ext cx="561365" cy="167126"/>
            </a:xfrm>
            <a:custGeom>
              <a:rect b="b" l="l" r="r" t="t"/>
              <a:pathLst>
                <a:path extrusionOk="0" h="8372" w="28121">
                  <a:moveTo>
                    <a:pt x="14060" y="1"/>
                  </a:moveTo>
                  <a:cubicBezTo>
                    <a:pt x="9524" y="1"/>
                    <a:pt x="5514" y="652"/>
                    <a:pt x="2933" y="1630"/>
                  </a:cubicBezTo>
                  <a:lnTo>
                    <a:pt x="0" y="1630"/>
                  </a:lnTo>
                  <a:lnTo>
                    <a:pt x="0" y="4186"/>
                  </a:lnTo>
                  <a:cubicBezTo>
                    <a:pt x="0" y="6517"/>
                    <a:pt x="6291" y="8372"/>
                    <a:pt x="14060" y="8372"/>
                  </a:cubicBezTo>
                  <a:cubicBezTo>
                    <a:pt x="21830" y="8372"/>
                    <a:pt x="28121" y="6517"/>
                    <a:pt x="28121" y="4186"/>
                  </a:cubicBezTo>
                  <a:lnTo>
                    <a:pt x="28121" y="1630"/>
                  </a:lnTo>
                  <a:lnTo>
                    <a:pt x="25188" y="1630"/>
                  </a:lnTo>
                  <a:cubicBezTo>
                    <a:pt x="22607" y="652"/>
                    <a:pt x="18572" y="1"/>
                    <a:pt x="1406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 name="Google Shape;860;p49"/>
            <p:cNvSpPr/>
            <p:nvPr/>
          </p:nvSpPr>
          <p:spPr>
            <a:xfrm>
              <a:off x="1841509" y="4228193"/>
              <a:ext cx="561365" cy="167126"/>
            </a:xfrm>
            <a:custGeom>
              <a:rect b="b" l="l" r="r" t="t"/>
              <a:pathLst>
                <a:path extrusionOk="0" h="8372" w="28121">
                  <a:moveTo>
                    <a:pt x="14060" y="0"/>
                  </a:moveTo>
                  <a:cubicBezTo>
                    <a:pt x="6291" y="0"/>
                    <a:pt x="0" y="1880"/>
                    <a:pt x="0" y="4186"/>
                  </a:cubicBezTo>
                  <a:cubicBezTo>
                    <a:pt x="0" y="6517"/>
                    <a:pt x="6291" y="8371"/>
                    <a:pt x="14060" y="8371"/>
                  </a:cubicBezTo>
                  <a:cubicBezTo>
                    <a:pt x="21830" y="8371"/>
                    <a:pt x="28121" y="6517"/>
                    <a:pt x="28121" y="4186"/>
                  </a:cubicBezTo>
                  <a:cubicBezTo>
                    <a:pt x="28121" y="1880"/>
                    <a:pt x="21830" y="0"/>
                    <a:pt x="14060" y="0"/>
                  </a:cubicBezTo>
                  <a:close/>
                </a:path>
              </a:pathLst>
            </a:custGeom>
            <a:solidFill>
              <a:srgbClr val="F8EDD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 name="Google Shape;861;p49"/>
            <p:cNvSpPr/>
            <p:nvPr/>
          </p:nvSpPr>
          <p:spPr>
            <a:xfrm>
              <a:off x="1878020" y="4230688"/>
              <a:ext cx="488343" cy="145107"/>
            </a:xfrm>
            <a:custGeom>
              <a:rect b="b" l="l" r="r" t="t"/>
              <a:pathLst>
                <a:path extrusionOk="0" h="7269" w="24463">
                  <a:moveTo>
                    <a:pt x="12231" y="1"/>
                  </a:moveTo>
                  <a:cubicBezTo>
                    <a:pt x="8297" y="1"/>
                    <a:pt x="4788" y="552"/>
                    <a:pt x="2557" y="1404"/>
                  </a:cubicBezTo>
                  <a:lnTo>
                    <a:pt x="1" y="1404"/>
                  </a:lnTo>
                  <a:lnTo>
                    <a:pt x="1" y="3635"/>
                  </a:lnTo>
                  <a:cubicBezTo>
                    <a:pt x="1" y="5640"/>
                    <a:pt x="5465" y="7269"/>
                    <a:pt x="12231" y="7269"/>
                  </a:cubicBezTo>
                  <a:cubicBezTo>
                    <a:pt x="18973" y="7269"/>
                    <a:pt x="24462" y="5640"/>
                    <a:pt x="24462" y="3635"/>
                  </a:cubicBezTo>
                  <a:lnTo>
                    <a:pt x="24462" y="1404"/>
                  </a:lnTo>
                  <a:lnTo>
                    <a:pt x="21906" y="1404"/>
                  </a:lnTo>
                  <a:cubicBezTo>
                    <a:pt x="19650" y="552"/>
                    <a:pt x="16166" y="1"/>
                    <a:pt x="1223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 name="Google Shape;862;p49"/>
            <p:cNvSpPr/>
            <p:nvPr/>
          </p:nvSpPr>
          <p:spPr>
            <a:xfrm>
              <a:off x="1878020" y="4186152"/>
              <a:ext cx="488343" cy="145127"/>
            </a:xfrm>
            <a:custGeom>
              <a:rect b="b" l="l" r="r" t="t"/>
              <a:pathLst>
                <a:path extrusionOk="0" h="7270" w="24463">
                  <a:moveTo>
                    <a:pt x="12231" y="1"/>
                  </a:moveTo>
                  <a:cubicBezTo>
                    <a:pt x="5465" y="1"/>
                    <a:pt x="1" y="1630"/>
                    <a:pt x="1" y="3635"/>
                  </a:cubicBezTo>
                  <a:cubicBezTo>
                    <a:pt x="1" y="5640"/>
                    <a:pt x="5465" y="7269"/>
                    <a:pt x="12231" y="7269"/>
                  </a:cubicBezTo>
                  <a:cubicBezTo>
                    <a:pt x="18973" y="7269"/>
                    <a:pt x="24462" y="5640"/>
                    <a:pt x="24462" y="3635"/>
                  </a:cubicBezTo>
                  <a:cubicBezTo>
                    <a:pt x="24462" y="1630"/>
                    <a:pt x="18973" y="1"/>
                    <a:pt x="12231" y="1"/>
                  </a:cubicBezTo>
                  <a:close/>
                </a:path>
              </a:pathLst>
            </a:custGeom>
            <a:solidFill>
              <a:srgbClr val="F8EDD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 name="Google Shape;863;p49"/>
            <p:cNvSpPr/>
            <p:nvPr/>
          </p:nvSpPr>
          <p:spPr>
            <a:xfrm>
              <a:off x="1916548" y="4185653"/>
              <a:ext cx="411287" cy="122610"/>
            </a:xfrm>
            <a:custGeom>
              <a:rect b="b" l="l" r="r" t="t"/>
              <a:pathLst>
                <a:path extrusionOk="0" h="6142" w="20603">
                  <a:moveTo>
                    <a:pt x="10301" y="1"/>
                  </a:moveTo>
                  <a:cubicBezTo>
                    <a:pt x="6968" y="1"/>
                    <a:pt x="4036" y="477"/>
                    <a:pt x="2156" y="1204"/>
                  </a:cubicBezTo>
                  <a:lnTo>
                    <a:pt x="1" y="1204"/>
                  </a:lnTo>
                  <a:lnTo>
                    <a:pt x="1" y="3084"/>
                  </a:lnTo>
                  <a:cubicBezTo>
                    <a:pt x="1" y="4763"/>
                    <a:pt x="4612" y="6141"/>
                    <a:pt x="10301" y="6141"/>
                  </a:cubicBezTo>
                  <a:cubicBezTo>
                    <a:pt x="15991" y="6141"/>
                    <a:pt x="20602" y="4763"/>
                    <a:pt x="20602" y="3084"/>
                  </a:cubicBezTo>
                  <a:lnTo>
                    <a:pt x="20602" y="1204"/>
                  </a:lnTo>
                  <a:lnTo>
                    <a:pt x="18447" y="1204"/>
                  </a:lnTo>
                  <a:cubicBezTo>
                    <a:pt x="16567" y="477"/>
                    <a:pt x="13610" y="1"/>
                    <a:pt x="1030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 name="Google Shape;864;p49"/>
            <p:cNvSpPr/>
            <p:nvPr/>
          </p:nvSpPr>
          <p:spPr>
            <a:xfrm>
              <a:off x="1916548" y="4148642"/>
              <a:ext cx="411287" cy="122091"/>
            </a:xfrm>
            <a:custGeom>
              <a:rect b="b" l="l" r="r" t="t"/>
              <a:pathLst>
                <a:path extrusionOk="0" h="6116" w="20603">
                  <a:moveTo>
                    <a:pt x="10301" y="0"/>
                  </a:moveTo>
                  <a:cubicBezTo>
                    <a:pt x="4612" y="0"/>
                    <a:pt x="1" y="1354"/>
                    <a:pt x="1" y="3058"/>
                  </a:cubicBezTo>
                  <a:cubicBezTo>
                    <a:pt x="1" y="4737"/>
                    <a:pt x="4612" y="6116"/>
                    <a:pt x="10301" y="6116"/>
                  </a:cubicBezTo>
                  <a:cubicBezTo>
                    <a:pt x="15991" y="6116"/>
                    <a:pt x="20602" y="4737"/>
                    <a:pt x="20602" y="3058"/>
                  </a:cubicBezTo>
                  <a:cubicBezTo>
                    <a:pt x="20602" y="1354"/>
                    <a:pt x="15991" y="0"/>
                    <a:pt x="10301" y="0"/>
                  </a:cubicBezTo>
                  <a:close/>
                </a:path>
              </a:pathLst>
            </a:custGeom>
            <a:solidFill>
              <a:srgbClr val="F8EDD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 name="Google Shape;865;p49"/>
            <p:cNvSpPr/>
            <p:nvPr/>
          </p:nvSpPr>
          <p:spPr>
            <a:xfrm>
              <a:off x="2097168" y="4202162"/>
              <a:ext cx="50046" cy="15032"/>
            </a:xfrm>
            <a:custGeom>
              <a:rect b="b" l="l" r="r" t="t"/>
              <a:pathLst>
                <a:path extrusionOk="0" h="753" w="2507">
                  <a:moveTo>
                    <a:pt x="1253" y="1"/>
                  </a:moveTo>
                  <a:cubicBezTo>
                    <a:pt x="552" y="1"/>
                    <a:pt x="0" y="176"/>
                    <a:pt x="0" y="377"/>
                  </a:cubicBezTo>
                  <a:cubicBezTo>
                    <a:pt x="0" y="577"/>
                    <a:pt x="552" y="753"/>
                    <a:pt x="1253" y="753"/>
                  </a:cubicBezTo>
                  <a:cubicBezTo>
                    <a:pt x="1930" y="753"/>
                    <a:pt x="2507" y="577"/>
                    <a:pt x="2507" y="377"/>
                  </a:cubicBezTo>
                  <a:cubicBezTo>
                    <a:pt x="2507" y="176"/>
                    <a:pt x="1930" y="1"/>
                    <a:pt x="1253" y="1"/>
                  </a:cubicBezTo>
                  <a:close/>
                </a:path>
              </a:pathLst>
            </a:custGeom>
            <a:solidFill>
              <a:srgbClr val="0F46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 name="Google Shape;866;p49"/>
            <p:cNvSpPr/>
            <p:nvPr/>
          </p:nvSpPr>
          <p:spPr>
            <a:xfrm>
              <a:off x="2640508" y="3940513"/>
              <a:ext cx="354235" cy="451612"/>
            </a:xfrm>
            <a:custGeom>
              <a:rect b="b" l="l" r="r" t="t"/>
              <a:pathLst>
                <a:path extrusionOk="0" h="22623" w="17745">
                  <a:moveTo>
                    <a:pt x="702" y="0"/>
                  </a:moveTo>
                  <a:cubicBezTo>
                    <a:pt x="702" y="0"/>
                    <a:pt x="1930" y="14712"/>
                    <a:pt x="1880" y="16141"/>
                  </a:cubicBezTo>
                  <a:cubicBezTo>
                    <a:pt x="1805" y="17544"/>
                    <a:pt x="1" y="20100"/>
                    <a:pt x="828" y="21604"/>
                  </a:cubicBezTo>
                  <a:cubicBezTo>
                    <a:pt x="1329" y="22532"/>
                    <a:pt x="8171" y="22557"/>
                    <a:pt x="10351" y="22557"/>
                  </a:cubicBezTo>
                  <a:cubicBezTo>
                    <a:pt x="11235" y="22557"/>
                    <a:pt x="12595" y="22622"/>
                    <a:pt x="13906" y="22622"/>
                  </a:cubicBezTo>
                  <a:cubicBezTo>
                    <a:pt x="15831" y="22622"/>
                    <a:pt x="17650" y="22480"/>
                    <a:pt x="17695" y="21780"/>
                  </a:cubicBezTo>
                  <a:cubicBezTo>
                    <a:pt x="17745" y="20627"/>
                    <a:pt x="11279" y="18747"/>
                    <a:pt x="11279" y="18747"/>
                  </a:cubicBezTo>
                  <a:lnTo>
                    <a:pt x="6291" y="15915"/>
                  </a:lnTo>
                  <a:lnTo>
                    <a:pt x="8522" y="0"/>
                  </a:lnTo>
                  <a:close/>
                </a:path>
              </a:pathLst>
            </a:custGeom>
            <a:solidFill>
              <a:srgbClr val="EA805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 name="Google Shape;867;p49"/>
            <p:cNvSpPr/>
            <p:nvPr/>
          </p:nvSpPr>
          <p:spPr>
            <a:xfrm>
              <a:off x="2928187" y="4354276"/>
              <a:ext cx="57552" cy="12516"/>
            </a:xfrm>
            <a:custGeom>
              <a:rect b="b" l="l" r="r" t="t"/>
              <a:pathLst>
                <a:path extrusionOk="0" h="627" w="2883">
                  <a:moveTo>
                    <a:pt x="51" y="0"/>
                  </a:moveTo>
                  <a:lnTo>
                    <a:pt x="1" y="301"/>
                  </a:lnTo>
                  <a:lnTo>
                    <a:pt x="2858" y="627"/>
                  </a:lnTo>
                  <a:lnTo>
                    <a:pt x="2883" y="301"/>
                  </a:lnTo>
                  <a:lnTo>
                    <a:pt x="51" y="0"/>
                  </a:lnTo>
                  <a:close/>
                </a:path>
              </a:pathLst>
            </a:custGeom>
            <a:solidFill>
              <a:srgbClr val="BA443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 name="Google Shape;868;p49"/>
            <p:cNvSpPr/>
            <p:nvPr/>
          </p:nvSpPr>
          <p:spPr>
            <a:xfrm>
              <a:off x="2918186" y="4339763"/>
              <a:ext cx="39546" cy="11019"/>
            </a:xfrm>
            <a:custGeom>
              <a:rect b="b" l="l" r="r" t="t"/>
              <a:pathLst>
                <a:path extrusionOk="0" h="552" w="1981">
                  <a:moveTo>
                    <a:pt x="50" y="0"/>
                  </a:moveTo>
                  <a:lnTo>
                    <a:pt x="0" y="301"/>
                  </a:lnTo>
                  <a:lnTo>
                    <a:pt x="1930" y="552"/>
                  </a:lnTo>
                  <a:lnTo>
                    <a:pt x="1980" y="226"/>
                  </a:lnTo>
                  <a:lnTo>
                    <a:pt x="50" y="0"/>
                  </a:lnTo>
                  <a:close/>
                </a:path>
              </a:pathLst>
            </a:custGeom>
            <a:solidFill>
              <a:srgbClr val="BA443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 name="Google Shape;869;p49"/>
            <p:cNvSpPr/>
            <p:nvPr/>
          </p:nvSpPr>
          <p:spPr>
            <a:xfrm>
              <a:off x="2686541" y="4284727"/>
              <a:ext cx="35034" cy="44037"/>
            </a:xfrm>
            <a:custGeom>
              <a:rect b="b" l="l" r="r" t="t"/>
              <a:pathLst>
                <a:path extrusionOk="0" h="2206" w="1755">
                  <a:moveTo>
                    <a:pt x="101" y="0"/>
                  </a:moveTo>
                  <a:cubicBezTo>
                    <a:pt x="101" y="25"/>
                    <a:pt x="0" y="326"/>
                    <a:pt x="0" y="702"/>
                  </a:cubicBezTo>
                  <a:cubicBezTo>
                    <a:pt x="0" y="1003"/>
                    <a:pt x="75" y="1379"/>
                    <a:pt x="326" y="1705"/>
                  </a:cubicBezTo>
                  <a:cubicBezTo>
                    <a:pt x="577" y="2005"/>
                    <a:pt x="1028" y="2206"/>
                    <a:pt x="1705" y="2206"/>
                  </a:cubicBezTo>
                  <a:lnTo>
                    <a:pt x="1755" y="2206"/>
                  </a:lnTo>
                  <a:lnTo>
                    <a:pt x="1755" y="1905"/>
                  </a:lnTo>
                  <a:lnTo>
                    <a:pt x="1705" y="1905"/>
                  </a:lnTo>
                  <a:cubicBezTo>
                    <a:pt x="1078" y="1905"/>
                    <a:pt x="752" y="1705"/>
                    <a:pt x="577" y="1504"/>
                  </a:cubicBezTo>
                  <a:cubicBezTo>
                    <a:pt x="376" y="1279"/>
                    <a:pt x="326" y="978"/>
                    <a:pt x="326" y="702"/>
                  </a:cubicBezTo>
                  <a:cubicBezTo>
                    <a:pt x="326" y="527"/>
                    <a:pt x="351" y="376"/>
                    <a:pt x="376" y="276"/>
                  </a:cubicBezTo>
                  <a:cubicBezTo>
                    <a:pt x="376" y="226"/>
                    <a:pt x="376" y="176"/>
                    <a:pt x="401" y="151"/>
                  </a:cubicBezTo>
                  <a:lnTo>
                    <a:pt x="401" y="101"/>
                  </a:lnTo>
                  <a:lnTo>
                    <a:pt x="101" y="0"/>
                  </a:lnTo>
                  <a:close/>
                </a:path>
              </a:pathLst>
            </a:custGeom>
            <a:solidFill>
              <a:srgbClr val="BA443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 name="Google Shape;870;p49"/>
            <p:cNvSpPr/>
            <p:nvPr/>
          </p:nvSpPr>
          <p:spPr>
            <a:xfrm>
              <a:off x="2654521" y="3940513"/>
              <a:ext cx="156107" cy="115583"/>
            </a:xfrm>
            <a:custGeom>
              <a:rect b="b" l="l" r="r" t="t"/>
              <a:pathLst>
                <a:path extrusionOk="0" h="5790" w="7820">
                  <a:moveTo>
                    <a:pt x="0" y="0"/>
                  </a:moveTo>
                  <a:cubicBezTo>
                    <a:pt x="0" y="0"/>
                    <a:pt x="226" y="2632"/>
                    <a:pt x="476" y="5790"/>
                  </a:cubicBezTo>
                  <a:cubicBezTo>
                    <a:pt x="2679" y="3796"/>
                    <a:pt x="5095" y="3325"/>
                    <a:pt x="6913" y="3325"/>
                  </a:cubicBezTo>
                  <a:cubicBezTo>
                    <a:pt x="7061" y="3325"/>
                    <a:pt x="7204" y="3328"/>
                    <a:pt x="7344" y="3333"/>
                  </a:cubicBezTo>
                  <a:lnTo>
                    <a:pt x="7820" y="0"/>
                  </a:lnTo>
                  <a:close/>
                </a:path>
              </a:pathLst>
            </a:custGeom>
            <a:solidFill>
              <a:srgbClr val="AD6E4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 name="Google Shape;871;p49"/>
            <p:cNvSpPr/>
            <p:nvPr/>
          </p:nvSpPr>
          <p:spPr>
            <a:xfrm>
              <a:off x="2865645" y="2166885"/>
              <a:ext cx="360243" cy="268695"/>
            </a:xfrm>
            <a:custGeom>
              <a:rect b="b" l="l" r="r" t="t"/>
              <a:pathLst>
                <a:path extrusionOk="0" h="13460" w="18046">
                  <a:moveTo>
                    <a:pt x="1429" y="1"/>
                  </a:moveTo>
                  <a:lnTo>
                    <a:pt x="1" y="3785"/>
                  </a:lnTo>
                  <a:lnTo>
                    <a:pt x="13685" y="13459"/>
                  </a:lnTo>
                  <a:lnTo>
                    <a:pt x="18046" y="4788"/>
                  </a:lnTo>
                  <a:lnTo>
                    <a:pt x="1429" y="1"/>
                  </a:lnTo>
                  <a:close/>
                </a:path>
              </a:pathLst>
            </a:custGeom>
            <a:solidFill>
              <a:srgbClr val="EA805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 name="Google Shape;872;p49"/>
            <p:cNvSpPr/>
            <p:nvPr/>
          </p:nvSpPr>
          <p:spPr>
            <a:xfrm>
              <a:off x="2884669" y="2166885"/>
              <a:ext cx="341219" cy="169621"/>
            </a:xfrm>
            <a:custGeom>
              <a:rect b="b" l="l" r="r" t="t"/>
              <a:pathLst>
                <a:path extrusionOk="0" h="8497" w="17093">
                  <a:moveTo>
                    <a:pt x="476" y="1"/>
                  </a:moveTo>
                  <a:lnTo>
                    <a:pt x="0" y="1304"/>
                  </a:lnTo>
                  <a:cubicBezTo>
                    <a:pt x="1529" y="2482"/>
                    <a:pt x="8095" y="7244"/>
                    <a:pt x="15238" y="8497"/>
                  </a:cubicBezTo>
                  <a:lnTo>
                    <a:pt x="17093" y="4788"/>
                  </a:lnTo>
                  <a:lnTo>
                    <a:pt x="476" y="1"/>
                  </a:lnTo>
                  <a:close/>
                </a:path>
              </a:pathLst>
            </a:custGeom>
            <a:solidFill>
              <a:srgbClr val="AD6E4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 name="Google Shape;873;p49"/>
            <p:cNvSpPr/>
            <p:nvPr/>
          </p:nvSpPr>
          <p:spPr>
            <a:xfrm>
              <a:off x="1531611" y="1509839"/>
              <a:ext cx="388470" cy="520981"/>
            </a:xfrm>
            <a:custGeom>
              <a:rect b="b" l="l" r="r" t="t"/>
              <a:pathLst>
                <a:path extrusionOk="0" h="26098" w="19460">
                  <a:moveTo>
                    <a:pt x="650" y="1"/>
                  </a:moveTo>
                  <a:cubicBezTo>
                    <a:pt x="254" y="1"/>
                    <a:pt x="1" y="263"/>
                    <a:pt x="587" y="1235"/>
                  </a:cubicBezTo>
                  <a:cubicBezTo>
                    <a:pt x="1639" y="2990"/>
                    <a:pt x="7003" y="11060"/>
                    <a:pt x="7003" y="11060"/>
                  </a:cubicBezTo>
                  <a:lnTo>
                    <a:pt x="11514" y="26097"/>
                  </a:lnTo>
                  <a:lnTo>
                    <a:pt x="19459" y="23817"/>
                  </a:lnTo>
                  <a:cubicBezTo>
                    <a:pt x="19459" y="23817"/>
                    <a:pt x="12041" y="12689"/>
                    <a:pt x="11690" y="11787"/>
                  </a:cubicBezTo>
                  <a:cubicBezTo>
                    <a:pt x="11314" y="10909"/>
                    <a:pt x="12116" y="10107"/>
                    <a:pt x="12341" y="8904"/>
                  </a:cubicBezTo>
                  <a:cubicBezTo>
                    <a:pt x="12567" y="7676"/>
                    <a:pt x="8231" y="5972"/>
                    <a:pt x="7228" y="4568"/>
                  </a:cubicBezTo>
                  <a:cubicBezTo>
                    <a:pt x="5649" y="2313"/>
                    <a:pt x="2817" y="2463"/>
                    <a:pt x="2316" y="1386"/>
                  </a:cubicBezTo>
                  <a:cubicBezTo>
                    <a:pt x="2015" y="759"/>
                    <a:pt x="1790" y="408"/>
                    <a:pt x="1489" y="258"/>
                  </a:cubicBezTo>
                  <a:cubicBezTo>
                    <a:pt x="1327" y="150"/>
                    <a:pt x="948" y="1"/>
                    <a:pt x="650" y="1"/>
                  </a:cubicBezTo>
                  <a:close/>
                </a:path>
              </a:pathLst>
            </a:custGeom>
            <a:solidFill>
              <a:srgbClr val="EA805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 name="Google Shape;874;p49"/>
            <p:cNvSpPr/>
            <p:nvPr/>
          </p:nvSpPr>
          <p:spPr>
            <a:xfrm>
              <a:off x="1531611" y="1509839"/>
              <a:ext cx="288398" cy="323852"/>
            </a:xfrm>
            <a:custGeom>
              <a:rect b="b" l="l" r="r" t="t"/>
              <a:pathLst>
                <a:path extrusionOk="0" h="16223" w="14447">
                  <a:moveTo>
                    <a:pt x="650" y="1"/>
                  </a:moveTo>
                  <a:cubicBezTo>
                    <a:pt x="254" y="1"/>
                    <a:pt x="1" y="263"/>
                    <a:pt x="587" y="1235"/>
                  </a:cubicBezTo>
                  <a:cubicBezTo>
                    <a:pt x="1639" y="2990"/>
                    <a:pt x="7003" y="11060"/>
                    <a:pt x="7003" y="11060"/>
                  </a:cubicBezTo>
                  <a:lnTo>
                    <a:pt x="7604" y="13040"/>
                  </a:lnTo>
                  <a:cubicBezTo>
                    <a:pt x="7612" y="12571"/>
                    <a:pt x="8038" y="12324"/>
                    <a:pt x="8697" y="12324"/>
                  </a:cubicBezTo>
                  <a:cubicBezTo>
                    <a:pt x="10109" y="12324"/>
                    <a:pt x="12588" y="13462"/>
                    <a:pt x="14295" y="15991"/>
                  </a:cubicBezTo>
                  <a:lnTo>
                    <a:pt x="14295" y="15991"/>
                  </a:lnTo>
                  <a:cubicBezTo>
                    <a:pt x="12934" y="13909"/>
                    <a:pt x="11810" y="12125"/>
                    <a:pt x="11690" y="11787"/>
                  </a:cubicBezTo>
                  <a:cubicBezTo>
                    <a:pt x="11314" y="10909"/>
                    <a:pt x="12116" y="10107"/>
                    <a:pt x="12341" y="8904"/>
                  </a:cubicBezTo>
                  <a:cubicBezTo>
                    <a:pt x="12567" y="7676"/>
                    <a:pt x="8231" y="5972"/>
                    <a:pt x="7228" y="4568"/>
                  </a:cubicBezTo>
                  <a:cubicBezTo>
                    <a:pt x="5649" y="2313"/>
                    <a:pt x="2817" y="2463"/>
                    <a:pt x="2316" y="1386"/>
                  </a:cubicBezTo>
                  <a:cubicBezTo>
                    <a:pt x="2015" y="759"/>
                    <a:pt x="1790" y="408"/>
                    <a:pt x="1489" y="258"/>
                  </a:cubicBezTo>
                  <a:cubicBezTo>
                    <a:pt x="1327" y="150"/>
                    <a:pt x="948" y="1"/>
                    <a:pt x="650" y="1"/>
                  </a:cubicBezTo>
                  <a:close/>
                  <a:moveTo>
                    <a:pt x="14295" y="15991"/>
                  </a:moveTo>
                  <a:cubicBezTo>
                    <a:pt x="14345" y="16068"/>
                    <a:pt x="14396" y="16145"/>
                    <a:pt x="14447" y="16223"/>
                  </a:cubicBezTo>
                  <a:cubicBezTo>
                    <a:pt x="14397" y="16144"/>
                    <a:pt x="14346" y="16067"/>
                    <a:pt x="14295" y="15991"/>
                  </a:cubicBezTo>
                  <a:close/>
                </a:path>
              </a:pathLst>
            </a:custGeom>
            <a:solidFill>
              <a:srgbClr val="AD6E4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 name="Google Shape;875;p49"/>
            <p:cNvSpPr/>
            <p:nvPr/>
          </p:nvSpPr>
          <p:spPr>
            <a:xfrm>
              <a:off x="3225868" y="1066452"/>
              <a:ext cx="1129738" cy="857290"/>
            </a:xfrm>
            <a:custGeom>
              <a:rect b="b" l="l" r="r" t="t"/>
              <a:pathLst>
                <a:path extrusionOk="0" h="42945" w="56593">
                  <a:moveTo>
                    <a:pt x="54545" y="0"/>
                  </a:moveTo>
                  <a:cubicBezTo>
                    <a:pt x="53859" y="0"/>
                    <a:pt x="50904" y="2769"/>
                    <a:pt x="50904" y="2769"/>
                  </a:cubicBezTo>
                  <a:cubicBezTo>
                    <a:pt x="50904" y="2769"/>
                    <a:pt x="52129" y="1261"/>
                    <a:pt x="51632" y="1261"/>
                  </a:cubicBezTo>
                  <a:cubicBezTo>
                    <a:pt x="51616" y="1261"/>
                    <a:pt x="51599" y="1263"/>
                    <a:pt x="51580" y="1266"/>
                  </a:cubicBezTo>
                  <a:cubicBezTo>
                    <a:pt x="50954" y="1391"/>
                    <a:pt x="48898" y="3145"/>
                    <a:pt x="48046" y="4248"/>
                  </a:cubicBezTo>
                  <a:cubicBezTo>
                    <a:pt x="47194" y="5351"/>
                    <a:pt x="46994" y="6804"/>
                    <a:pt x="46994" y="6804"/>
                  </a:cubicBezTo>
                  <a:cubicBezTo>
                    <a:pt x="46994" y="6804"/>
                    <a:pt x="31630" y="15526"/>
                    <a:pt x="28748" y="17406"/>
                  </a:cubicBezTo>
                  <a:cubicBezTo>
                    <a:pt x="25841" y="19286"/>
                    <a:pt x="9575" y="28384"/>
                    <a:pt x="6618" y="29637"/>
                  </a:cubicBezTo>
                  <a:cubicBezTo>
                    <a:pt x="3886" y="29637"/>
                    <a:pt x="2106" y="30639"/>
                    <a:pt x="1" y="31842"/>
                  </a:cubicBezTo>
                  <a:lnTo>
                    <a:pt x="5139" y="42945"/>
                  </a:lnTo>
                  <a:lnTo>
                    <a:pt x="7720" y="38935"/>
                  </a:lnTo>
                  <a:cubicBezTo>
                    <a:pt x="7720" y="38935"/>
                    <a:pt x="26517" y="32845"/>
                    <a:pt x="33786" y="26479"/>
                  </a:cubicBezTo>
                  <a:cubicBezTo>
                    <a:pt x="41079" y="20138"/>
                    <a:pt x="49350" y="8985"/>
                    <a:pt x="49350" y="8985"/>
                  </a:cubicBezTo>
                  <a:cubicBezTo>
                    <a:pt x="52633" y="8133"/>
                    <a:pt x="55691" y="4323"/>
                    <a:pt x="55766" y="3822"/>
                  </a:cubicBezTo>
                  <a:cubicBezTo>
                    <a:pt x="55798" y="3596"/>
                    <a:pt x="55664" y="3532"/>
                    <a:pt x="55501" y="3532"/>
                  </a:cubicBezTo>
                  <a:cubicBezTo>
                    <a:pt x="55284" y="3532"/>
                    <a:pt x="55014" y="3647"/>
                    <a:pt x="55014" y="3647"/>
                  </a:cubicBezTo>
                  <a:cubicBezTo>
                    <a:pt x="55014" y="3647"/>
                    <a:pt x="56593" y="1942"/>
                    <a:pt x="56192" y="1541"/>
                  </a:cubicBezTo>
                  <a:cubicBezTo>
                    <a:pt x="56107" y="1462"/>
                    <a:pt x="56011" y="1431"/>
                    <a:pt x="55913" y="1431"/>
                  </a:cubicBezTo>
                  <a:cubicBezTo>
                    <a:pt x="55545" y="1431"/>
                    <a:pt x="55139" y="1867"/>
                    <a:pt x="55139" y="1867"/>
                  </a:cubicBezTo>
                  <a:cubicBezTo>
                    <a:pt x="55139" y="1867"/>
                    <a:pt x="56217" y="689"/>
                    <a:pt x="55841" y="363"/>
                  </a:cubicBezTo>
                  <a:cubicBezTo>
                    <a:pt x="55786" y="322"/>
                    <a:pt x="55719" y="305"/>
                    <a:pt x="55644" y="305"/>
                  </a:cubicBezTo>
                  <a:cubicBezTo>
                    <a:pt x="55166" y="305"/>
                    <a:pt x="54362" y="1015"/>
                    <a:pt x="54362" y="1015"/>
                  </a:cubicBezTo>
                  <a:cubicBezTo>
                    <a:pt x="54362" y="1015"/>
                    <a:pt x="55139" y="263"/>
                    <a:pt x="54613" y="12"/>
                  </a:cubicBezTo>
                  <a:cubicBezTo>
                    <a:pt x="54594" y="4"/>
                    <a:pt x="54571" y="0"/>
                    <a:pt x="54545" y="0"/>
                  </a:cubicBezTo>
                  <a:close/>
                </a:path>
              </a:pathLst>
            </a:custGeom>
            <a:solidFill>
              <a:srgbClr val="EA805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 name="Google Shape;876;p49"/>
            <p:cNvSpPr/>
            <p:nvPr/>
          </p:nvSpPr>
          <p:spPr>
            <a:xfrm>
              <a:off x="3238884" y="1726113"/>
              <a:ext cx="280693" cy="197629"/>
            </a:xfrm>
            <a:custGeom>
              <a:rect b="b" l="l" r="r" t="t"/>
              <a:pathLst>
                <a:path extrusionOk="0" h="9900" w="14061">
                  <a:moveTo>
                    <a:pt x="1" y="0"/>
                  </a:moveTo>
                  <a:lnTo>
                    <a:pt x="1" y="176"/>
                  </a:lnTo>
                  <a:lnTo>
                    <a:pt x="4487" y="9900"/>
                  </a:lnTo>
                  <a:lnTo>
                    <a:pt x="7068" y="5890"/>
                  </a:lnTo>
                  <a:cubicBezTo>
                    <a:pt x="7068" y="5890"/>
                    <a:pt x="10026" y="4938"/>
                    <a:pt x="14061" y="3384"/>
                  </a:cubicBezTo>
                  <a:lnTo>
                    <a:pt x="14061" y="3384"/>
                  </a:lnTo>
                  <a:cubicBezTo>
                    <a:pt x="11807" y="4018"/>
                    <a:pt x="9896" y="4274"/>
                    <a:pt x="8281" y="4274"/>
                  </a:cubicBezTo>
                  <a:cubicBezTo>
                    <a:pt x="1668" y="4274"/>
                    <a:pt x="1" y="0"/>
                    <a:pt x="1" y="0"/>
                  </a:cubicBezTo>
                  <a:close/>
                </a:path>
              </a:pathLst>
            </a:custGeom>
            <a:solidFill>
              <a:srgbClr val="AD6E4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 name="Google Shape;877;p49"/>
            <p:cNvSpPr/>
            <p:nvPr/>
          </p:nvSpPr>
          <p:spPr>
            <a:xfrm>
              <a:off x="3280905" y="1682575"/>
              <a:ext cx="86577" cy="144608"/>
            </a:xfrm>
            <a:custGeom>
              <a:rect b="b" l="l" r="r" t="t"/>
              <a:pathLst>
                <a:path extrusionOk="0" h="7244" w="4337">
                  <a:moveTo>
                    <a:pt x="4011" y="1"/>
                  </a:moveTo>
                  <a:cubicBezTo>
                    <a:pt x="4011" y="1"/>
                    <a:pt x="4011" y="51"/>
                    <a:pt x="3986" y="201"/>
                  </a:cubicBezTo>
                  <a:cubicBezTo>
                    <a:pt x="3835" y="1129"/>
                    <a:pt x="2983" y="4963"/>
                    <a:pt x="1" y="6993"/>
                  </a:cubicBezTo>
                  <a:lnTo>
                    <a:pt x="176" y="7244"/>
                  </a:lnTo>
                  <a:cubicBezTo>
                    <a:pt x="1956" y="6041"/>
                    <a:pt x="2983" y="4236"/>
                    <a:pt x="3585" y="2733"/>
                  </a:cubicBezTo>
                  <a:cubicBezTo>
                    <a:pt x="4161" y="1229"/>
                    <a:pt x="4337" y="51"/>
                    <a:pt x="4337" y="26"/>
                  </a:cubicBezTo>
                  <a:lnTo>
                    <a:pt x="4011" y="1"/>
                  </a:lnTo>
                  <a:close/>
                </a:path>
              </a:pathLst>
            </a:custGeom>
            <a:solidFill>
              <a:srgbClr val="BA443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 name="Google Shape;878;p49"/>
            <p:cNvSpPr/>
            <p:nvPr/>
          </p:nvSpPr>
          <p:spPr>
            <a:xfrm>
              <a:off x="4198501" y="1119732"/>
              <a:ext cx="46034" cy="94063"/>
            </a:xfrm>
            <a:custGeom>
              <a:rect b="b" l="l" r="r" t="t"/>
              <a:pathLst>
                <a:path extrusionOk="0" h="4712" w="2306">
                  <a:moveTo>
                    <a:pt x="2055" y="0"/>
                  </a:moveTo>
                  <a:lnTo>
                    <a:pt x="1454" y="827"/>
                  </a:lnTo>
                  <a:lnTo>
                    <a:pt x="1454" y="877"/>
                  </a:lnTo>
                  <a:lnTo>
                    <a:pt x="1454" y="902"/>
                  </a:lnTo>
                  <a:cubicBezTo>
                    <a:pt x="1479" y="978"/>
                    <a:pt x="1504" y="1153"/>
                    <a:pt x="1504" y="1379"/>
                  </a:cubicBezTo>
                  <a:cubicBezTo>
                    <a:pt x="1504" y="1754"/>
                    <a:pt x="1454" y="2306"/>
                    <a:pt x="1228" y="2857"/>
                  </a:cubicBezTo>
                  <a:cubicBezTo>
                    <a:pt x="1028" y="3409"/>
                    <a:pt x="652" y="3985"/>
                    <a:pt x="0" y="4436"/>
                  </a:cubicBezTo>
                  <a:lnTo>
                    <a:pt x="175" y="4712"/>
                  </a:lnTo>
                  <a:cubicBezTo>
                    <a:pt x="877" y="4186"/>
                    <a:pt x="1303" y="3559"/>
                    <a:pt x="1529" y="2957"/>
                  </a:cubicBezTo>
                  <a:cubicBezTo>
                    <a:pt x="1754" y="2356"/>
                    <a:pt x="1805" y="1780"/>
                    <a:pt x="1805" y="1379"/>
                  </a:cubicBezTo>
                  <a:cubicBezTo>
                    <a:pt x="1805" y="1145"/>
                    <a:pt x="1792" y="963"/>
                    <a:pt x="1784" y="878"/>
                  </a:cubicBezTo>
                  <a:lnTo>
                    <a:pt x="1784" y="878"/>
                  </a:lnTo>
                  <a:lnTo>
                    <a:pt x="2306" y="176"/>
                  </a:lnTo>
                  <a:lnTo>
                    <a:pt x="2055" y="0"/>
                  </a:lnTo>
                  <a:close/>
                </a:path>
              </a:pathLst>
            </a:custGeom>
            <a:solidFill>
              <a:srgbClr val="BA443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 name="Google Shape;879;p49"/>
            <p:cNvSpPr/>
            <p:nvPr/>
          </p:nvSpPr>
          <p:spPr>
            <a:xfrm>
              <a:off x="4261523" y="1084698"/>
              <a:ext cx="51563" cy="48549"/>
            </a:xfrm>
            <a:custGeom>
              <a:rect b="b" l="l" r="r" t="t"/>
              <a:pathLst>
                <a:path extrusionOk="0" h="2432" w="2583">
                  <a:moveTo>
                    <a:pt x="2357" y="1"/>
                  </a:moveTo>
                  <a:lnTo>
                    <a:pt x="1" y="2206"/>
                  </a:lnTo>
                  <a:lnTo>
                    <a:pt x="201" y="2432"/>
                  </a:lnTo>
                  <a:lnTo>
                    <a:pt x="2582" y="226"/>
                  </a:lnTo>
                  <a:lnTo>
                    <a:pt x="2357" y="1"/>
                  </a:lnTo>
                  <a:close/>
                </a:path>
              </a:pathLst>
            </a:custGeom>
            <a:solidFill>
              <a:srgbClr val="BA443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 name="Google Shape;880;p49"/>
            <p:cNvSpPr/>
            <p:nvPr/>
          </p:nvSpPr>
          <p:spPr>
            <a:xfrm>
              <a:off x="4252520" y="1122228"/>
              <a:ext cx="37050" cy="46053"/>
            </a:xfrm>
            <a:custGeom>
              <a:rect b="b" l="l" r="r" t="t"/>
              <a:pathLst>
                <a:path extrusionOk="0" h="2307" w="1856">
                  <a:moveTo>
                    <a:pt x="251" y="0"/>
                  </a:moveTo>
                  <a:lnTo>
                    <a:pt x="1" y="176"/>
                  </a:lnTo>
                  <a:lnTo>
                    <a:pt x="1605" y="2306"/>
                  </a:lnTo>
                  <a:lnTo>
                    <a:pt x="1855" y="2106"/>
                  </a:lnTo>
                  <a:lnTo>
                    <a:pt x="251" y="0"/>
                  </a:lnTo>
                  <a:close/>
                </a:path>
              </a:pathLst>
            </a:custGeom>
            <a:solidFill>
              <a:srgbClr val="BA443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 name="Google Shape;881;p49"/>
            <p:cNvSpPr/>
            <p:nvPr/>
          </p:nvSpPr>
          <p:spPr>
            <a:xfrm>
              <a:off x="4273540" y="1099710"/>
              <a:ext cx="57053" cy="53559"/>
            </a:xfrm>
            <a:custGeom>
              <a:rect b="b" l="l" r="r" t="t"/>
              <a:pathLst>
                <a:path extrusionOk="0" h="2683" w="2858">
                  <a:moveTo>
                    <a:pt x="2657" y="1"/>
                  </a:moveTo>
                  <a:lnTo>
                    <a:pt x="0" y="2457"/>
                  </a:lnTo>
                  <a:lnTo>
                    <a:pt x="201" y="2682"/>
                  </a:lnTo>
                  <a:lnTo>
                    <a:pt x="2858" y="226"/>
                  </a:lnTo>
                  <a:lnTo>
                    <a:pt x="2657" y="1"/>
                  </a:lnTo>
                  <a:close/>
                </a:path>
              </a:pathLst>
            </a:custGeom>
            <a:solidFill>
              <a:srgbClr val="BA443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 name="Google Shape;882;p49"/>
            <p:cNvSpPr/>
            <p:nvPr/>
          </p:nvSpPr>
          <p:spPr>
            <a:xfrm>
              <a:off x="4236011" y="1136740"/>
              <a:ext cx="90091" cy="48549"/>
            </a:xfrm>
            <a:custGeom>
              <a:rect b="b" l="l" r="r" t="t"/>
              <a:pathLst>
                <a:path extrusionOk="0" h="2432" w="4513">
                  <a:moveTo>
                    <a:pt x="4312" y="0"/>
                  </a:moveTo>
                  <a:lnTo>
                    <a:pt x="2111" y="1663"/>
                  </a:lnTo>
                  <a:lnTo>
                    <a:pt x="2111" y="1663"/>
                  </a:lnTo>
                  <a:cubicBezTo>
                    <a:pt x="2007" y="1641"/>
                    <a:pt x="1799" y="1604"/>
                    <a:pt x="1555" y="1604"/>
                  </a:cubicBezTo>
                  <a:cubicBezTo>
                    <a:pt x="1104" y="1604"/>
                    <a:pt x="427" y="1704"/>
                    <a:pt x="1" y="2231"/>
                  </a:cubicBezTo>
                  <a:lnTo>
                    <a:pt x="226" y="2431"/>
                  </a:lnTo>
                  <a:cubicBezTo>
                    <a:pt x="577" y="2030"/>
                    <a:pt x="1129" y="1930"/>
                    <a:pt x="1555" y="1930"/>
                  </a:cubicBezTo>
                  <a:cubicBezTo>
                    <a:pt x="1730" y="1930"/>
                    <a:pt x="1855" y="1930"/>
                    <a:pt x="1956" y="1955"/>
                  </a:cubicBezTo>
                  <a:cubicBezTo>
                    <a:pt x="2006" y="1955"/>
                    <a:pt x="2056" y="1955"/>
                    <a:pt x="2081" y="1980"/>
                  </a:cubicBezTo>
                  <a:lnTo>
                    <a:pt x="2181" y="1980"/>
                  </a:lnTo>
                  <a:lnTo>
                    <a:pt x="4512" y="251"/>
                  </a:lnTo>
                  <a:lnTo>
                    <a:pt x="4312" y="0"/>
                  </a:lnTo>
                  <a:close/>
                </a:path>
              </a:pathLst>
            </a:custGeom>
            <a:solidFill>
              <a:srgbClr val="BA443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 name="Google Shape;883;p49"/>
            <p:cNvSpPr/>
            <p:nvPr/>
          </p:nvSpPr>
          <p:spPr>
            <a:xfrm>
              <a:off x="3769726" y="1459434"/>
              <a:ext cx="13016" cy="79071"/>
            </a:xfrm>
            <a:custGeom>
              <a:rect b="b" l="l" r="r" t="t"/>
              <a:pathLst>
                <a:path extrusionOk="0" h="3961" w="652">
                  <a:moveTo>
                    <a:pt x="376" y="1"/>
                  </a:moveTo>
                  <a:cubicBezTo>
                    <a:pt x="376" y="26"/>
                    <a:pt x="25" y="878"/>
                    <a:pt x="0" y="2056"/>
                  </a:cubicBezTo>
                  <a:cubicBezTo>
                    <a:pt x="0" y="2632"/>
                    <a:pt x="100" y="3309"/>
                    <a:pt x="376" y="3961"/>
                  </a:cubicBezTo>
                  <a:lnTo>
                    <a:pt x="652" y="3860"/>
                  </a:lnTo>
                  <a:cubicBezTo>
                    <a:pt x="401" y="3234"/>
                    <a:pt x="326" y="2607"/>
                    <a:pt x="326" y="2056"/>
                  </a:cubicBezTo>
                  <a:cubicBezTo>
                    <a:pt x="326" y="1504"/>
                    <a:pt x="401" y="1003"/>
                    <a:pt x="501" y="677"/>
                  </a:cubicBezTo>
                  <a:cubicBezTo>
                    <a:pt x="527" y="502"/>
                    <a:pt x="577" y="352"/>
                    <a:pt x="602" y="276"/>
                  </a:cubicBezTo>
                  <a:cubicBezTo>
                    <a:pt x="627" y="226"/>
                    <a:pt x="652" y="176"/>
                    <a:pt x="652" y="151"/>
                  </a:cubicBezTo>
                  <a:lnTo>
                    <a:pt x="652" y="126"/>
                  </a:lnTo>
                  <a:lnTo>
                    <a:pt x="376" y="1"/>
                  </a:lnTo>
                  <a:close/>
                </a:path>
              </a:pathLst>
            </a:custGeom>
            <a:solidFill>
              <a:srgbClr val="BA443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 name="Google Shape;884;p49"/>
            <p:cNvSpPr/>
            <p:nvPr/>
          </p:nvSpPr>
          <p:spPr>
            <a:xfrm>
              <a:off x="2848138" y="1691578"/>
              <a:ext cx="533857" cy="605902"/>
            </a:xfrm>
            <a:custGeom>
              <a:rect b="b" l="l" r="r" t="t"/>
              <a:pathLst>
                <a:path extrusionOk="0" h="30352" w="26743">
                  <a:moveTo>
                    <a:pt x="4462" y="1"/>
                  </a:moveTo>
                  <a:lnTo>
                    <a:pt x="4462" y="1"/>
                  </a:lnTo>
                  <a:cubicBezTo>
                    <a:pt x="6091" y="1931"/>
                    <a:pt x="7570" y="6166"/>
                    <a:pt x="5915" y="10627"/>
                  </a:cubicBezTo>
                  <a:cubicBezTo>
                    <a:pt x="4136" y="15389"/>
                    <a:pt x="1" y="15440"/>
                    <a:pt x="1" y="15440"/>
                  </a:cubicBezTo>
                  <a:cubicBezTo>
                    <a:pt x="301" y="16617"/>
                    <a:pt x="351" y="17269"/>
                    <a:pt x="1053" y="19249"/>
                  </a:cubicBezTo>
                  <a:cubicBezTo>
                    <a:pt x="1755" y="21254"/>
                    <a:pt x="1655" y="24136"/>
                    <a:pt x="1655" y="24136"/>
                  </a:cubicBezTo>
                  <a:cubicBezTo>
                    <a:pt x="10276" y="29425"/>
                    <a:pt x="19925" y="30352"/>
                    <a:pt x="19925" y="30352"/>
                  </a:cubicBezTo>
                  <a:lnTo>
                    <a:pt x="22858" y="19249"/>
                  </a:lnTo>
                  <a:cubicBezTo>
                    <a:pt x="26743" y="15841"/>
                    <a:pt x="25214" y="10151"/>
                    <a:pt x="22858" y="6918"/>
                  </a:cubicBezTo>
                  <a:cubicBezTo>
                    <a:pt x="20502" y="3685"/>
                    <a:pt x="18923" y="527"/>
                    <a:pt x="18923" y="527"/>
                  </a:cubicBezTo>
                  <a:lnTo>
                    <a:pt x="17820" y="1179"/>
                  </a:lnTo>
                  <a:lnTo>
                    <a:pt x="13961" y="3234"/>
                  </a:lnTo>
                  <a:lnTo>
                    <a:pt x="7118" y="1154"/>
                  </a:lnTo>
                  <a:lnTo>
                    <a:pt x="4462"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 name="Google Shape;885;p49"/>
            <p:cNvSpPr/>
            <p:nvPr/>
          </p:nvSpPr>
          <p:spPr>
            <a:xfrm>
              <a:off x="2993724" y="2010778"/>
              <a:ext cx="130116" cy="62562"/>
            </a:xfrm>
            <a:custGeom>
              <a:rect b="b" l="l" r="r" t="t"/>
              <a:pathLst>
                <a:path extrusionOk="0" h="3134" w="6518">
                  <a:moveTo>
                    <a:pt x="226" y="1"/>
                  </a:moveTo>
                  <a:lnTo>
                    <a:pt x="1" y="201"/>
                  </a:lnTo>
                  <a:cubicBezTo>
                    <a:pt x="1" y="226"/>
                    <a:pt x="1906" y="2307"/>
                    <a:pt x="6467" y="3134"/>
                  </a:cubicBezTo>
                  <a:lnTo>
                    <a:pt x="6517" y="2833"/>
                  </a:lnTo>
                  <a:cubicBezTo>
                    <a:pt x="4287" y="2407"/>
                    <a:pt x="2708" y="1705"/>
                    <a:pt x="1680" y="1104"/>
                  </a:cubicBezTo>
                  <a:cubicBezTo>
                    <a:pt x="1179" y="778"/>
                    <a:pt x="803" y="502"/>
                    <a:pt x="577" y="302"/>
                  </a:cubicBezTo>
                  <a:cubicBezTo>
                    <a:pt x="452" y="201"/>
                    <a:pt x="377" y="126"/>
                    <a:pt x="302" y="76"/>
                  </a:cubicBezTo>
                  <a:lnTo>
                    <a:pt x="251" y="1"/>
                  </a:lnTo>
                  <a:close/>
                </a:path>
              </a:pathLst>
            </a:custGeom>
            <a:solidFill>
              <a:srgbClr val="0B334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 name="Google Shape;886;p49"/>
            <p:cNvSpPr/>
            <p:nvPr/>
          </p:nvSpPr>
          <p:spPr>
            <a:xfrm>
              <a:off x="1596848" y="1581006"/>
              <a:ext cx="1431431" cy="418793"/>
            </a:xfrm>
            <a:custGeom>
              <a:rect b="b" l="l" r="r" t="t"/>
              <a:pathLst>
                <a:path extrusionOk="0" h="20979" w="71706">
                  <a:moveTo>
                    <a:pt x="7244" y="1"/>
                  </a:moveTo>
                  <a:cubicBezTo>
                    <a:pt x="5414" y="1"/>
                    <a:pt x="2983" y="76"/>
                    <a:pt x="2056" y="302"/>
                  </a:cubicBezTo>
                  <a:cubicBezTo>
                    <a:pt x="1153" y="527"/>
                    <a:pt x="126" y="1379"/>
                    <a:pt x="326" y="2156"/>
                  </a:cubicBezTo>
                  <a:cubicBezTo>
                    <a:pt x="1" y="3034"/>
                    <a:pt x="251" y="3309"/>
                    <a:pt x="452" y="3560"/>
                  </a:cubicBezTo>
                  <a:cubicBezTo>
                    <a:pt x="251" y="4237"/>
                    <a:pt x="527" y="4713"/>
                    <a:pt x="853" y="4938"/>
                  </a:cubicBezTo>
                  <a:cubicBezTo>
                    <a:pt x="989" y="5711"/>
                    <a:pt x="1496" y="5948"/>
                    <a:pt x="1739" y="5948"/>
                  </a:cubicBezTo>
                  <a:cubicBezTo>
                    <a:pt x="1764" y="5948"/>
                    <a:pt x="1786" y="5946"/>
                    <a:pt x="1805" y="5941"/>
                  </a:cubicBezTo>
                  <a:cubicBezTo>
                    <a:pt x="2004" y="5891"/>
                    <a:pt x="1709" y="4286"/>
                    <a:pt x="3983" y="4286"/>
                  </a:cubicBezTo>
                  <a:cubicBezTo>
                    <a:pt x="4000" y="4286"/>
                    <a:pt x="4018" y="4287"/>
                    <a:pt x="4036" y="4287"/>
                  </a:cubicBezTo>
                  <a:cubicBezTo>
                    <a:pt x="5564" y="4312"/>
                    <a:pt x="5439" y="5264"/>
                    <a:pt x="5088" y="5540"/>
                  </a:cubicBezTo>
                  <a:cubicBezTo>
                    <a:pt x="4737" y="5790"/>
                    <a:pt x="3810" y="5991"/>
                    <a:pt x="4011" y="6292"/>
                  </a:cubicBezTo>
                  <a:cubicBezTo>
                    <a:pt x="4067" y="6381"/>
                    <a:pt x="4258" y="6457"/>
                    <a:pt x="4560" y="6457"/>
                  </a:cubicBezTo>
                  <a:cubicBezTo>
                    <a:pt x="5191" y="6457"/>
                    <a:pt x="6305" y="6125"/>
                    <a:pt x="7695" y="4888"/>
                  </a:cubicBezTo>
                  <a:cubicBezTo>
                    <a:pt x="8011" y="4625"/>
                    <a:pt x="8413" y="4484"/>
                    <a:pt x="8816" y="4484"/>
                  </a:cubicBezTo>
                  <a:cubicBezTo>
                    <a:pt x="8987" y="4484"/>
                    <a:pt x="9159" y="4510"/>
                    <a:pt x="9324" y="4562"/>
                  </a:cubicBezTo>
                  <a:cubicBezTo>
                    <a:pt x="10752" y="5064"/>
                    <a:pt x="14036" y="6191"/>
                    <a:pt x="20778" y="8422"/>
                  </a:cubicBezTo>
                  <a:cubicBezTo>
                    <a:pt x="28523" y="10959"/>
                    <a:pt x="36238" y="13702"/>
                    <a:pt x="47925" y="13702"/>
                  </a:cubicBezTo>
                  <a:cubicBezTo>
                    <a:pt x="51479" y="13702"/>
                    <a:pt x="55400" y="13448"/>
                    <a:pt x="59800" y="12858"/>
                  </a:cubicBezTo>
                  <a:cubicBezTo>
                    <a:pt x="59800" y="12858"/>
                    <a:pt x="61229" y="16342"/>
                    <a:pt x="62683" y="20979"/>
                  </a:cubicBezTo>
                  <a:cubicBezTo>
                    <a:pt x="68923" y="20728"/>
                    <a:pt x="71705" y="11179"/>
                    <a:pt x="67144" y="5540"/>
                  </a:cubicBezTo>
                  <a:cubicBezTo>
                    <a:pt x="65999" y="4838"/>
                    <a:pt x="63765" y="3851"/>
                    <a:pt x="60333" y="3851"/>
                  </a:cubicBezTo>
                  <a:cubicBezTo>
                    <a:pt x="59107" y="3851"/>
                    <a:pt x="57728" y="3977"/>
                    <a:pt x="56191" y="4287"/>
                  </a:cubicBezTo>
                  <a:cubicBezTo>
                    <a:pt x="56191" y="4287"/>
                    <a:pt x="43008" y="3134"/>
                    <a:pt x="33434" y="1956"/>
                  </a:cubicBezTo>
                  <a:cubicBezTo>
                    <a:pt x="23860" y="778"/>
                    <a:pt x="9048" y="1"/>
                    <a:pt x="7244" y="1"/>
                  </a:cubicBezTo>
                  <a:close/>
                </a:path>
              </a:pathLst>
            </a:custGeom>
            <a:solidFill>
              <a:srgbClr val="EA805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 name="Google Shape;887;p49"/>
            <p:cNvSpPr/>
            <p:nvPr/>
          </p:nvSpPr>
          <p:spPr>
            <a:xfrm>
              <a:off x="2790606" y="1819178"/>
              <a:ext cx="150118" cy="144608"/>
            </a:xfrm>
            <a:custGeom>
              <a:rect b="b" l="l" r="r" t="t"/>
              <a:pathLst>
                <a:path extrusionOk="0" h="7244" w="7520">
                  <a:moveTo>
                    <a:pt x="5590" y="0"/>
                  </a:moveTo>
                  <a:cubicBezTo>
                    <a:pt x="4164" y="0"/>
                    <a:pt x="1812" y="720"/>
                    <a:pt x="0" y="927"/>
                  </a:cubicBezTo>
                  <a:lnTo>
                    <a:pt x="2306" y="7243"/>
                  </a:lnTo>
                  <a:cubicBezTo>
                    <a:pt x="2306" y="7243"/>
                    <a:pt x="7519" y="1053"/>
                    <a:pt x="6642" y="276"/>
                  </a:cubicBezTo>
                  <a:cubicBezTo>
                    <a:pt x="6425" y="78"/>
                    <a:pt x="6058" y="0"/>
                    <a:pt x="5590" y="0"/>
                  </a:cubicBezTo>
                  <a:close/>
                </a:path>
              </a:pathLst>
            </a:custGeom>
            <a:solidFill>
              <a:srgbClr val="AD6E4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 name="Google Shape;888;p49"/>
            <p:cNvSpPr/>
            <p:nvPr/>
          </p:nvSpPr>
          <p:spPr>
            <a:xfrm>
              <a:off x="2723552" y="1706590"/>
              <a:ext cx="165130" cy="68571"/>
            </a:xfrm>
            <a:custGeom>
              <a:rect b="b" l="l" r="r" t="t"/>
              <a:pathLst>
                <a:path extrusionOk="0" h="3435" w="8272">
                  <a:moveTo>
                    <a:pt x="277" y="1"/>
                  </a:moveTo>
                  <a:lnTo>
                    <a:pt x="1" y="126"/>
                  </a:lnTo>
                  <a:cubicBezTo>
                    <a:pt x="1" y="126"/>
                    <a:pt x="352" y="953"/>
                    <a:pt x="1229" y="1780"/>
                  </a:cubicBezTo>
                  <a:cubicBezTo>
                    <a:pt x="2131" y="2607"/>
                    <a:pt x="3585" y="3434"/>
                    <a:pt x="5765" y="3434"/>
                  </a:cubicBezTo>
                  <a:cubicBezTo>
                    <a:pt x="6517" y="3434"/>
                    <a:pt x="7344" y="3334"/>
                    <a:pt x="8272" y="3109"/>
                  </a:cubicBezTo>
                  <a:lnTo>
                    <a:pt x="8196" y="2808"/>
                  </a:lnTo>
                  <a:cubicBezTo>
                    <a:pt x="7294" y="3033"/>
                    <a:pt x="6492" y="3109"/>
                    <a:pt x="5765" y="3109"/>
                  </a:cubicBezTo>
                  <a:cubicBezTo>
                    <a:pt x="3660" y="3109"/>
                    <a:pt x="2307" y="2332"/>
                    <a:pt x="1455" y="1555"/>
                  </a:cubicBezTo>
                  <a:cubicBezTo>
                    <a:pt x="1029" y="1154"/>
                    <a:pt x="728" y="778"/>
                    <a:pt x="552" y="477"/>
                  </a:cubicBezTo>
                  <a:cubicBezTo>
                    <a:pt x="452" y="327"/>
                    <a:pt x="377" y="201"/>
                    <a:pt x="352" y="126"/>
                  </a:cubicBezTo>
                  <a:cubicBezTo>
                    <a:pt x="327" y="76"/>
                    <a:pt x="302" y="51"/>
                    <a:pt x="302" y="26"/>
                  </a:cubicBezTo>
                  <a:lnTo>
                    <a:pt x="277" y="1"/>
                  </a:lnTo>
                  <a:close/>
                </a:path>
              </a:pathLst>
            </a:custGeom>
            <a:solidFill>
              <a:srgbClr val="BA443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 name="Google Shape;889;p49"/>
            <p:cNvSpPr/>
            <p:nvPr/>
          </p:nvSpPr>
          <p:spPr>
            <a:xfrm>
              <a:off x="2319810" y="1658061"/>
              <a:ext cx="15531" cy="91089"/>
            </a:xfrm>
            <a:custGeom>
              <a:rect b="b" l="l" r="r" t="t"/>
              <a:pathLst>
                <a:path extrusionOk="0" h="4563" w="778">
                  <a:moveTo>
                    <a:pt x="301" y="1"/>
                  </a:moveTo>
                  <a:lnTo>
                    <a:pt x="0" y="26"/>
                  </a:lnTo>
                  <a:lnTo>
                    <a:pt x="476" y="4562"/>
                  </a:lnTo>
                  <a:lnTo>
                    <a:pt x="777" y="4537"/>
                  </a:lnTo>
                  <a:lnTo>
                    <a:pt x="301" y="1"/>
                  </a:lnTo>
                  <a:close/>
                </a:path>
              </a:pathLst>
            </a:custGeom>
            <a:solidFill>
              <a:srgbClr val="BA443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 name="Google Shape;890;p49"/>
            <p:cNvSpPr/>
            <p:nvPr/>
          </p:nvSpPr>
          <p:spPr>
            <a:xfrm>
              <a:off x="1610862" y="1643548"/>
              <a:ext cx="68052" cy="37050"/>
            </a:xfrm>
            <a:custGeom>
              <a:rect b="b" l="l" r="r" t="t"/>
              <a:pathLst>
                <a:path extrusionOk="0" h="1856" w="3409">
                  <a:moveTo>
                    <a:pt x="2883" y="1"/>
                  </a:moveTo>
                  <a:cubicBezTo>
                    <a:pt x="2131" y="1"/>
                    <a:pt x="1479" y="226"/>
                    <a:pt x="1003" y="552"/>
                  </a:cubicBezTo>
                  <a:cubicBezTo>
                    <a:pt x="502" y="878"/>
                    <a:pt x="151" y="1329"/>
                    <a:pt x="0" y="1755"/>
                  </a:cubicBezTo>
                  <a:lnTo>
                    <a:pt x="301" y="1855"/>
                  </a:lnTo>
                  <a:cubicBezTo>
                    <a:pt x="401" y="1505"/>
                    <a:pt x="727" y="1104"/>
                    <a:pt x="1153" y="828"/>
                  </a:cubicBezTo>
                  <a:cubicBezTo>
                    <a:pt x="1604" y="527"/>
                    <a:pt x="2206" y="327"/>
                    <a:pt x="2883" y="327"/>
                  </a:cubicBezTo>
                  <a:cubicBezTo>
                    <a:pt x="3033" y="327"/>
                    <a:pt x="3183" y="327"/>
                    <a:pt x="3359" y="352"/>
                  </a:cubicBezTo>
                  <a:lnTo>
                    <a:pt x="3409" y="51"/>
                  </a:lnTo>
                  <a:cubicBezTo>
                    <a:pt x="3233" y="26"/>
                    <a:pt x="3033" y="1"/>
                    <a:pt x="2883" y="1"/>
                  </a:cubicBezTo>
                  <a:close/>
                </a:path>
              </a:pathLst>
            </a:custGeom>
            <a:solidFill>
              <a:srgbClr val="BA443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 name="Google Shape;891;p49"/>
            <p:cNvSpPr/>
            <p:nvPr/>
          </p:nvSpPr>
          <p:spPr>
            <a:xfrm>
              <a:off x="1602857" y="1623047"/>
              <a:ext cx="69050" cy="30543"/>
            </a:xfrm>
            <a:custGeom>
              <a:rect b="b" l="l" r="r" t="t"/>
              <a:pathLst>
                <a:path extrusionOk="0" h="1530" w="3459">
                  <a:moveTo>
                    <a:pt x="2883" y="0"/>
                  </a:moveTo>
                  <a:cubicBezTo>
                    <a:pt x="2231" y="0"/>
                    <a:pt x="1604" y="176"/>
                    <a:pt x="1078" y="451"/>
                  </a:cubicBezTo>
                  <a:cubicBezTo>
                    <a:pt x="577" y="702"/>
                    <a:pt x="176" y="1028"/>
                    <a:pt x="0" y="1404"/>
                  </a:cubicBezTo>
                  <a:lnTo>
                    <a:pt x="301" y="1529"/>
                  </a:lnTo>
                  <a:cubicBezTo>
                    <a:pt x="401" y="1278"/>
                    <a:pt x="752" y="953"/>
                    <a:pt x="1228" y="727"/>
                  </a:cubicBezTo>
                  <a:cubicBezTo>
                    <a:pt x="1705" y="476"/>
                    <a:pt x="2306" y="326"/>
                    <a:pt x="2883" y="326"/>
                  </a:cubicBezTo>
                  <a:cubicBezTo>
                    <a:pt x="3058" y="326"/>
                    <a:pt x="3233" y="326"/>
                    <a:pt x="3409" y="376"/>
                  </a:cubicBezTo>
                  <a:lnTo>
                    <a:pt x="3459" y="50"/>
                  </a:lnTo>
                  <a:cubicBezTo>
                    <a:pt x="3258" y="25"/>
                    <a:pt x="3083" y="0"/>
                    <a:pt x="2883" y="0"/>
                  </a:cubicBezTo>
                  <a:close/>
                </a:path>
              </a:pathLst>
            </a:custGeom>
            <a:solidFill>
              <a:srgbClr val="BA443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 name="Google Shape;892;p49"/>
            <p:cNvSpPr/>
            <p:nvPr/>
          </p:nvSpPr>
          <p:spPr>
            <a:xfrm>
              <a:off x="1601360" y="1602026"/>
              <a:ext cx="63561" cy="24035"/>
            </a:xfrm>
            <a:custGeom>
              <a:rect b="b" l="l" r="r" t="t"/>
              <a:pathLst>
                <a:path extrusionOk="0" h="1204" w="3184">
                  <a:moveTo>
                    <a:pt x="2632" y="1"/>
                  </a:moveTo>
                  <a:cubicBezTo>
                    <a:pt x="1028" y="1"/>
                    <a:pt x="0" y="978"/>
                    <a:pt x="0" y="978"/>
                  </a:cubicBezTo>
                  <a:lnTo>
                    <a:pt x="226" y="1204"/>
                  </a:lnTo>
                  <a:cubicBezTo>
                    <a:pt x="326" y="1103"/>
                    <a:pt x="1253" y="301"/>
                    <a:pt x="2632" y="301"/>
                  </a:cubicBezTo>
                  <a:cubicBezTo>
                    <a:pt x="2782" y="301"/>
                    <a:pt x="2958" y="326"/>
                    <a:pt x="3133" y="351"/>
                  </a:cubicBezTo>
                  <a:lnTo>
                    <a:pt x="3183" y="26"/>
                  </a:lnTo>
                  <a:cubicBezTo>
                    <a:pt x="2983" y="1"/>
                    <a:pt x="2807" y="1"/>
                    <a:pt x="2632" y="1"/>
                  </a:cubicBezTo>
                  <a:close/>
                </a:path>
              </a:pathLst>
            </a:custGeom>
            <a:solidFill>
              <a:srgbClr val="BA443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 name="Google Shape;893;p49"/>
            <p:cNvSpPr/>
            <p:nvPr/>
          </p:nvSpPr>
          <p:spPr>
            <a:xfrm>
              <a:off x="1620863" y="1963767"/>
              <a:ext cx="1552504" cy="2004774"/>
            </a:xfrm>
            <a:custGeom>
              <a:rect b="b" l="l" r="r" t="t"/>
              <a:pathLst>
                <a:path extrusionOk="0" h="100427" w="77771">
                  <a:moveTo>
                    <a:pt x="15113" y="0"/>
                  </a:moveTo>
                  <a:lnTo>
                    <a:pt x="1" y="4336"/>
                  </a:lnTo>
                  <a:cubicBezTo>
                    <a:pt x="1" y="4336"/>
                    <a:pt x="5564" y="18421"/>
                    <a:pt x="8848" y="23634"/>
                  </a:cubicBezTo>
                  <a:cubicBezTo>
                    <a:pt x="12131" y="28822"/>
                    <a:pt x="15665" y="33709"/>
                    <a:pt x="22783" y="34110"/>
                  </a:cubicBezTo>
                  <a:cubicBezTo>
                    <a:pt x="25164" y="34244"/>
                    <a:pt x="29352" y="34289"/>
                    <a:pt x="33878" y="34289"/>
                  </a:cubicBezTo>
                  <a:cubicBezTo>
                    <a:pt x="42930" y="34289"/>
                    <a:pt x="53334" y="34110"/>
                    <a:pt x="53334" y="34110"/>
                  </a:cubicBezTo>
                  <a:lnTo>
                    <a:pt x="53334" y="34110"/>
                  </a:lnTo>
                  <a:lnTo>
                    <a:pt x="50452" y="69023"/>
                  </a:lnTo>
                  <a:cubicBezTo>
                    <a:pt x="49424" y="71379"/>
                    <a:pt x="49901" y="72782"/>
                    <a:pt x="49901" y="72782"/>
                  </a:cubicBezTo>
                  <a:cubicBezTo>
                    <a:pt x="48246" y="75990"/>
                    <a:pt x="49349" y="77569"/>
                    <a:pt x="49349" y="77569"/>
                  </a:cubicBezTo>
                  <a:cubicBezTo>
                    <a:pt x="47695" y="85640"/>
                    <a:pt x="46517" y="100427"/>
                    <a:pt x="46517" y="100427"/>
                  </a:cubicBezTo>
                  <a:lnTo>
                    <a:pt x="60001" y="100427"/>
                  </a:lnTo>
                  <a:lnTo>
                    <a:pt x="63359" y="76868"/>
                  </a:lnTo>
                  <a:cubicBezTo>
                    <a:pt x="64763" y="75213"/>
                    <a:pt x="65013" y="71930"/>
                    <a:pt x="65013" y="71930"/>
                  </a:cubicBezTo>
                  <a:cubicBezTo>
                    <a:pt x="67194" y="66993"/>
                    <a:pt x="74788" y="26817"/>
                    <a:pt x="74788" y="26817"/>
                  </a:cubicBezTo>
                  <a:lnTo>
                    <a:pt x="77770" y="22256"/>
                  </a:lnTo>
                  <a:lnTo>
                    <a:pt x="61956" y="12231"/>
                  </a:lnTo>
                  <a:cubicBezTo>
                    <a:pt x="61001" y="11866"/>
                    <a:pt x="59977" y="11713"/>
                    <a:pt x="58911" y="11713"/>
                  </a:cubicBezTo>
                  <a:cubicBezTo>
                    <a:pt x="53459" y="11713"/>
                    <a:pt x="46916" y="15714"/>
                    <a:pt x="42933" y="15840"/>
                  </a:cubicBezTo>
                  <a:cubicBezTo>
                    <a:pt x="38146" y="15990"/>
                    <a:pt x="23735" y="16717"/>
                    <a:pt x="23735" y="16717"/>
                  </a:cubicBezTo>
                  <a:cubicBezTo>
                    <a:pt x="23653" y="15966"/>
                    <a:pt x="23148" y="15795"/>
                    <a:pt x="22704" y="15795"/>
                  </a:cubicBezTo>
                  <a:cubicBezTo>
                    <a:pt x="22333" y="15795"/>
                    <a:pt x="22006" y="15915"/>
                    <a:pt x="22006" y="15915"/>
                  </a:cubicBezTo>
                  <a:cubicBezTo>
                    <a:pt x="22006" y="13493"/>
                    <a:pt x="20983" y="13241"/>
                    <a:pt x="20558" y="13241"/>
                  </a:cubicBezTo>
                  <a:cubicBezTo>
                    <a:pt x="20447" y="13241"/>
                    <a:pt x="20377" y="13258"/>
                    <a:pt x="20377" y="13258"/>
                  </a:cubicBezTo>
                  <a:cubicBezTo>
                    <a:pt x="19499" y="8471"/>
                    <a:pt x="15113" y="0"/>
                    <a:pt x="1511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 name="Google Shape;894;p49"/>
            <p:cNvSpPr/>
            <p:nvPr/>
          </p:nvSpPr>
          <p:spPr>
            <a:xfrm>
              <a:off x="2059639" y="2340998"/>
              <a:ext cx="115104" cy="155608"/>
            </a:xfrm>
            <a:custGeom>
              <a:rect b="b" l="l" r="r" t="t"/>
              <a:pathLst>
                <a:path extrusionOk="0" h="7795" w="5766">
                  <a:moveTo>
                    <a:pt x="5590" y="0"/>
                  </a:moveTo>
                  <a:cubicBezTo>
                    <a:pt x="5565" y="0"/>
                    <a:pt x="1655" y="2707"/>
                    <a:pt x="1" y="7720"/>
                  </a:cubicBezTo>
                  <a:lnTo>
                    <a:pt x="301" y="7795"/>
                  </a:lnTo>
                  <a:cubicBezTo>
                    <a:pt x="1103" y="5364"/>
                    <a:pt x="2482" y="3484"/>
                    <a:pt x="3635" y="2206"/>
                  </a:cubicBezTo>
                  <a:cubicBezTo>
                    <a:pt x="4211" y="1554"/>
                    <a:pt x="4763" y="1078"/>
                    <a:pt x="5138" y="727"/>
                  </a:cubicBezTo>
                  <a:cubicBezTo>
                    <a:pt x="5339" y="577"/>
                    <a:pt x="5489" y="451"/>
                    <a:pt x="5590" y="376"/>
                  </a:cubicBezTo>
                  <a:cubicBezTo>
                    <a:pt x="5640" y="326"/>
                    <a:pt x="5690" y="301"/>
                    <a:pt x="5715" y="276"/>
                  </a:cubicBezTo>
                  <a:lnTo>
                    <a:pt x="5765" y="251"/>
                  </a:lnTo>
                  <a:lnTo>
                    <a:pt x="5590" y="0"/>
                  </a:lnTo>
                  <a:close/>
                </a:path>
              </a:pathLst>
            </a:custGeom>
            <a:solidFill>
              <a:srgbClr val="0B334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 name="Google Shape;895;p49"/>
            <p:cNvSpPr/>
            <p:nvPr/>
          </p:nvSpPr>
          <p:spPr>
            <a:xfrm>
              <a:off x="2009613" y="2247933"/>
              <a:ext cx="24035" cy="230168"/>
            </a:xfrm>
            <a:custGeom>
              <a:rect b="b" l="l" r="r" t="t"/>
              <a:pathLst>
                <a:path extrusionOk="0" h="11530" w="1204">
                  <a:moveTo>
                    <a:pt x="1078" y="1"/>
                  </a:moveTo>
                  <a:lnTo>
                    <a:pt x="777" y="26"/>
                  </a:lnTo>
                  <a:cubicBezTo>
                    <a:pt x="777" y="26"/>
                    <a:pt x="777" y="101"/>
                    <a:pt x="802" y="276"/>
                  </a:cubicBezTo>
                  <a:cubicBezTo>
                    <a:pt x="827" y="753"/>
                    <a:pt x="903" y="1905"/>
                    <a:pt x="903" y="3409"/>
                  </a:cubicBezTo>
                  <a:cubicBezTo>
                    <a:pt x="903" y="5715"/>
                    <a:pt x="727" y="8823"/>
                    <a:pt x="0" y="11429"/>
                  </a:cubicBezTo>
                  <a:lnTo>
                    <a:pt x="301" y="11530"/>
                  </a:lnTo>
                  <a:cubicBezTo>
                    <a:pt x="1053" y="8873"/>
                    <a:pt x="1203" y="5715"/>
                    <a:pt x="1203" y="3409"/>
                  </a:cubicBezTo>
                  <a:cubicBezTo>
                    <a:pt x="1203" y="1404"/>
                    <a:pt x="1078" y="1"/>
                    <a:pt x="1078" y="1"/>
                  </a:cubicBezTo>
                  <a:close/>
                </a:path>
              </a:pathLst>
            </a:custGeom>
            <a:solidFill>
              <a:srgbClr val="0B334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6" name="Google Shape;896;p49"/>
            <p:cNvSpPr/>
            <p:nvPr/>
          </p:nvSpPr>
          <p:spPr>
            <a:xfrm>
              <a:off x="2036622" y="2310475"/>
              <a:ext cx="44556" cy="128099"/>
            </a:xfrm>
            <a:custGeom>
              <a:rect b="b" l="l" r="r" t="t"/>
              <a:pathLst>
                <a:path extrusionOk="0" h="6417" w="2232">
                  <a:moveTo>
                    <a:pt x="1931" y="1"/>
                  </a:moveTo>
                  <a:cubicBezTo>
                    <a:pt x="1931" y="1"/>
                    <a:pt x="1931" y="51"/>
                    <a:pt x="1905" y="151"/>
                  </a:cubicBezTo>
                  <a:cubicBezTo>
                    <a:pt x="1830" y="828"/>
                    <a:pt x="1454" y="3735"/>
                    <a:pt x="1" y="6266"/>
                  </a:cubicBezTo>
                  <a:lnTo>
                    <a:pt x="251" y="6417"/>
                  </a:lnTo>
                  <a:cubicBezTo>
                    <a:pt x="1956" y="3459"/>
                    <a:pt x="2231" y="26"/>
                    <a:pt x="2231" y="26"/>
                  </a:cubicBezTo>
                  <a:lnTo>
                    <a:pt x="1931" y="1"/>
                  </a:lnTo>
                  <a:close/>
                </a:path>
              </a:pathLst>
            </a:custGeom>
            <a:solidFill>
              <a:srgbClr val="0B334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 name="Google Shape;897;p49"/>
            <p:cNvSpPr/>
            <p:nvPr/>
          </p:nvSpPr>
          <p:spPr>
            <a:xfrm>
              <a:off x="2631006" y="2617439"/>
              <a:ext cx="279455" cy="682678"/>
            </a:xfrm>
            <a:custGeom>
              <a:rect b="b" l="l" r="r" t="t"/>
              <a:pathLst>
                <a:path extrusionOk="0" h="34198" w="13999">
                  <a:moveTo>
                    <a:pt x="11875" y="0"/>
                  </a:moveTo>
                  <a:cubicBezTo>
                    <a:pt x="11722" y="0"/>
                    <a:pt x="11564" y="20"/>
                    <a:pt x="11404" y="62"/>
                  </a:cubicBezTo>
                  <a:cubicBezTo>
                    <a:pt x="9098" y="689"/>
                    <a:pt x="5915" y="1365"/>
                    <a:pt x="2732" y="1365"/>
                  </a:cubicBezTo>
                  <a:lnTo>
                    <a:pt x="0" y="34198"/>
                  </a:lnTo>
                  <a:cubicBezTo>
                    <a:pt x="2908" y="28032"/>
                    <a:pt x="10351" y="10087"/>
                    <a:pt x="13509" y="2443"/>
                  </a:cubicBezTo>
                  <a:cubicBezTo>
                    <a:pt x="13999" y="1241"/>
                    <a:pt x="13085" y="0"/>
                    <a:pt x="1187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 name="Google Shape;898;p49"/>
            <p:cNvSpPr/>
            <p:nvPr/>
          </p:nvSpPr>
          <p:spPr>
            <a:xfrm>
              <a:off x="2863149" y="2249430"/>
              <a:ext cx="233661" cy="221664"/>
            </a:xfrm>
            <a:custGeom>
              <a:rect b="b" l="l" r="r" t="t"/>
              <a:pathLst>
                <a:path extrusionOk="0" h="11104" w="11705">
                  <a:moveTo>
                    <a:pt x="226" y="1"/>
                  </a:moveTo>
                  <a:lnTo>
                    <a:pt x="0" y="226"/>
                  </a:lnTo>
                  <a:lnTo>
                    <a:pt x="11479" y="11104"/>
                  </a:lnTo>
                  <a:lnTo>
                    <a:pt x="11705" y="10878"/>
                  </a:lnTo>
                  <a:lnTo>
                    <a:pt x="226" y="1"/>
                  </a:lnTo>
                  <a:close/>
                </a:path>
              </a:pathLst>
            </a:custGeom>
            <a:solidFill>
              <a:srgbClr val="0B334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 name="Google Shape;899;p49"/>
            <p:cNvSpPr/>
            <p:nvPr/>
          </p:nvSpPr>
          <p:spPr>
            <a:xfrm>
              <a:off x="2747068" y="2750249"/>
              <a:ext cx="169142" cy="198148"/>
            </a:xfrm>
            <a:custGeom>
              <a:rect b="b" l="l" r="r" t="t"/>
              <a:pathLst>
                <a:path extrusionOk="0" h="9926" w="8473">
                  <a:moveTo>
                    <a:pt x="8247" y="1"/>
                  </a:moveTo>
                  <a:lnTo>
                    <a:pt x="1" y="9700"/>
                  </a:lnTo>
                  <a:lnTo>
                    <a:pt x="252" y="9926"/>
                  </a:lnTo>
                  <a:lnTo>
                    <a:pt x="8472" y="201"/>
                  </a:lnTo>
                  <a:lnTo>
                    <a:pt x="8247" y="1"/>
                  </a:lnTo>
                  <a:close/>
                </a:path>
              </a:pathLst>
            </a:custGeom>
            <a:solidFill>
              <a:srgbClr val="0B334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 name="Google Shape;900;p49"/>
            <p:cNvSpPr/>
            <p:nvPr/>
          </p:nvSpPr>
          <p:spPr>
            <a:xfrm>
              <a:off x="2644001" y="3122490"/>
              <a:ext cx="223680" cy="260191"/>
            </a:xfrm>
            <a:custGeom>
              <a:rect b="b" l="l" r="r" t="t"/>
              <a:pathLst>
                <a:path extrusionOk="0" h="13034" w="11205">
                  <a:moveTo>
                    <a:pt x="10978" y="0"/>
                  </a:moveTo>
                  <a:lnTo>
                    <a:pt x="1" y="12833"/>
                  </a:lnTo>
                  <a:lnTo>
                    <a:pt x="252" y="13033"/>
                  </a:lnTo>
                  <a:lnTo>
                    <a:pt x="11204" y="201"/>
                  </a:lnTo>
                  <a:lnTo>
                    <a:pt x="10978" y="0"/>
                  </a:lnTo>
                  <a:close/>
                </a:path>
              </a:pathLst>
            </a:custGeom>
            <a:solidFill>
              <a:srgbClr val="0B334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 name="Google Shape;901;p49"/>
            <p:cNvSpPr/>
            <p:nvPr/>
          </p:nvSpPr>
          <p:spPr>
            <a:xfrm>
              <a:off x="2645019" y="3318622"/>
              <a:ext cx="159620" cy="108576"/>
            </a:xfrm>
            <a:custGeom>
              <a:rect b="b" l="l" r="r" t="t"/>
              <a:pathLst>
                <a:path extrusionOk="0" h="5439" w="7996">
                  <a:moveTo>
                    <a:pt x="7820" y="0"/>
                  </a:moveTo>
                  <a:lnTo>
                    <a:pt x="0" y="5188"/>
                  </a:lnTo>
                  <a:lnTo>
                    <a:pt x="150" y="5439"/>
                  </a:lnTo>
                  <a:lnTo>
                    <a:pt x="7995" y="276"/>
                  </a:lnTo>
                  <a:lnTo>
                    <a:pt x="7820" y="0"/>
                  </a:lnTo>
                  <a:close/>
                </a:path>
              </a:pathLst>
            </a:custGeom>
            <a:solidFill>
              <a:srgbClr val="0B334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2" name="Google Shape;902;p49"/>
            <p:cNvSpPr/>
            <p:nvPr/>
          </p:nvSpPr>
          <p:spPr>
            <a:xfrm>
              <a:off x="2992187" y="1381880"/>
              <a:ext cx="321895" cy="266200"/>
            </a:xfrm>
            <a:custGeom>
              <a:rect b="b" l="l" r="r" t="t"/>
              <a:pathLst>
                <a:path extrusionOk="0" h="13335" w="16125">
                  <a:moveTo>
                    <a:pt x="9414" y="1"/>
                  </a:moveTo>
                  <a:cubicBezTo>
                    <a:pt x="8523" y="1"/>
                    <a:pt x="7568" y="123"/>
                    <a:pt x="6569" y="402"/>
                  </a:cubicBezTo>
                  <a:cubicBezTo>
                    <a:pt x="6259" y="347"/>
                    <a:pt x="5958" y="321"/>
                    <a:pt x="5668" y="321"/>
                  </a:cubicBezTo>
                  <a:cubicBezTo>
                    <a:pt x="1978" y="321"/>
                    <a:pt x="1" y="4564"/>
                    <a:pt x="1256" y="8096"/>
                  </a:cubicBezTo>
                  <a:cubicBezTo>
                    <a:pt x="2609" y="11931"/>
                    <a:pt x="4890" y="13334"/>
                    <a:pt x="4890" y="13334"/>
                  </a:cubicBezTo>
                  <a:lnTo>
                    <a:pt x="6569" y="8547"/>
                  </a:lnTo>
                  <a:lnTo>
                    <a:pt x="12885" y="7044"/>
                  </a:lnTo>
                  <a:cubicBezTo>
                    <a:pt x="12885" y="7044"/>
                    <a:pt x="15366" y="6668"/>
                    <a:pt x="15817" y="4161"/>
                  </a:cubicBezTo>
                  <a:cubicBezTo>
                    <a:pt x="16125" y="2441"/>
                    <a:pt x="13402" y="1"/>
                    <a:pt x="941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 name="Google Shape;903;p49"/>
            <p:cNvSpPr/>
            <p:nvPr/>
          </p:nvSpPr>
          <p:spPr>
            <a:xfrm>
              <a:off x="2978213" y="1449932"/>
              <a:ext cx="300216" cy="448078"/>
            </a:xfrm>
            <a:custGeom>
              <a:rect b="b" l="l" r="r" t="t"/>
              <a:pathLst>
                <a:path extrusionOk="0" h="22446" w="15039">
                  <a:moveTo>
                    <a:pt x="9500" y="1"/>
                  </a:moveTo>
                  <a:cubicBezTo>
                    <a:pt x="9500" y="1"/>
                    <a:pt x="8848" y="3484"/>
                    <a:pt x="6417" y="4236"/>
                  </a:cubicBezTo>
                  <a:cubicBezTo>
                    <a:pt x="6417" y="4236"/>
                    <a:pt x="6225" y="3082"/>
                    <a:pt x="5318" y="3082"/>
                  </a:cubicBezTo>
                  <a:cubicBezTo>
                    <a:pt x="5190" y="3082"/>
                    <a:pt x="5047" y="3106"/>
                    <a:pt x="4888" y="3158"/>
                  </a:cubicBezTo>
                  <a:cubicBezTo>
                    <a:pt x="3695" y="3572"/>
                    <a:pt x="3342" y="7010"/>
                    <a:pt x="5061" y="7010"/>
                  </a:cubicBezTo>
                  <a:cubicBezTo>
                    <a:pt x="5219" y="7010"/>
                    <a:pt x="5395" y="6981"/>
                    <a:pt x="5590" y="6918"/>
                  </a:cubicBezTo>
                  <a:lnTo>
                    <a:pt x="5590" y="6918"/>
                  </a:lnTo>
                  <a:cubicBezTo>
                    <a:pt x="5590" y="6918"/>
                    <a:pt x="4813" y="12056"/>
                    <a:pt x="4111" y="12883"/>
                  </a:cubicBezTo>
                  <a:cubicBezTo>
                    <a:pt x="3737" y="13308"/>
                    <a:pt x="3019" y="13482"/>
                    <a:pt x="2225" y="13482"/>
                  </a:cubicBezTo>
                  <a:cubicBezTo>
                    <a:pt x="1475" y="13482"/>
                    <a:pt x="658" y="13327"/>
                    <a:pt x="1" y="13083"/>
                  </a:cubicBezTo>
                  <a:lnTo>
                    <a:pt x="1" y="13083"/>
                  </a:lnTo>
                  <a:cubicBezTo>
                    <a:pt x="3434" y="14637"/>
                    <a:pt x="5013" y="19900"/>
                    <a:pt x="6843" y="21454"/>
                  </a:cubicBezTo>
                  <a:cubicBezTo>
                    <a:pt x="7588" y="22098"/>
                    <a:pt x="8504" y="22446"/>
                    <a:pt x="9371" y="22446"/>
                  </a:cubicBezTo>
                  <a:cubicBezTo>
                    <a:pt x="10631" y="22446"/>
                    <a:pt x="11785" y="21710"/>
                    <a:pt x="12156" y="20076"/>
                  </a:cubicBezTo>
                  <a:cubicBezTo>
                    <a:pt x="12783" y="17344"/>
                    <a:pt x="11304" y="13284"/>
                    <a:pt x="11304" y="13284"/>
                  </a:cubicBezTo>
                  <a:lnTo>
                    <a:pt x="10377" y="13484"/>
                  </a:lnTo>
                  <a:lnTo>
                    <a:pt x="10878" y="10552"/>
                  </a:lnTo>
                  <a:cubicBezTo>
                    <a:pt x="11143" y="10620"/>
                    <a:pt x="11399" y="10656"/>
                    <a:pt x="11646" y="10656"/>
                  </a:cubicBezTo>
                  <a:cubicBezTo>
                    <a:pt x="12755" y="10656"/>
                    <a:pt x="13672" y="9945"/>
                    <a:pt x="14287" y="8346"/>
                  </a:cubicBezTo>
                  <a:cubicBezTo>
                    <a:pt x="15039" y="6392"/>
                    <a:pt x="14086" y="4687"/>
                    <a:pt x="14086" y="4687"/>
                  </a:cubicBezTo>
                  <a:lnTo>
                    <a:pt x="13936" y="2582"/>
                  </a:lnTo>
                  <a:cubicBezTo>
                    <a:pt x="12557" y="627"/>
                    <a:pt x="9500" y="1"/>
                    <a:pt x="9500" y="1"/>
                  </a:cubicBezTo>
                  <a:close/>
                </a:path>
              </a:pathLst>
            </a:custGeom>
            <a:solidFill>
              <a:srgbClr val="EA805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 name="Google Shape;904;p49"/>
            <p:cNvSpPr/>
            <p:nvPr/>
          </p:nvSpPr>
          <p:spPr>
            <a:xfrm>
              <a:off x="3126814" y="1614543"/>
              <a:ext cx="68571" cy="87575"/>
            </a:xfrm>
            <a:custGeom>
              <a:rect b="b" l="l" r="r" t="t"/>
              <a:pathLst>
                <a:path extrusionOk="0" h="4387" w="3435">
                  <a:moveTo>
                    <a:pt x="1" y="0"/>
                  </a:moveTo>
                  <a:cubicBezTo>
                    <a:pt x="276" y="3158"/>
                    <a:pt x="3058" y="4386"/>
                    <a:pt x="3058" y="4386"/>
                  </a:cubicBezTo>
                  <a:lnTo>
                    <a:pt x="3434" y="2306"/>
                  </a:lnTo>
                  <a:lnTo>
                    <a:pt x="3434" y="2306"/>
                  </a:lnTo>
                  <a:cubicBezTo>
                    <a:pt x="3419" y="2307"/>
                    <a:pt x="3403" y="2307"/>
                    <a:pt x="3387" y="2307"/>
                  </a:cubicBezTo>
                  <a:cubicBezTo>
                    <a:pt x="2528" y="2307"/>
                    <a:pt x="443" y="1009"/>
                    <a:pt x="1" y="0"/>
                  </a:cubicBezTo>
                  <a:close/>
                </a:path>
              </a:pathLst>
            </a:custGeom>
            <a:solidFill>
              <a:srgbClr val="AD6E4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5" name="Google Shape;905;p49"/>
            <p:cNvSpPr/>
            <p:nvPr/>
          </p:nvSpPr>
          <p:spPr>
            <a:xfrm>
              <a:off x="3088287" y="1746116"/>
              <a:ext cx="54058" cy="39047"/>
            </a:xfrm>
            <a:custGeom>
              <a:rect b="b" l="l" r="r" t="t"/>
              <a:pathLst>
                <a:path extrusionOk="0" h="1956" w="2708">
                  <a:moveTo>
                    <a:pt x="151" y="1"/>
                  </a:moveTo>
                  <a:lnTo>
                    <a:pt x="1" y="276"/>
                  </a:lnTo>
                  <a:lnTo>
                    <a:pt x="2532" y="1956"/>
                  </a:lnTo>
                  <a:lnTo>
                    <a:pt x="2707" y="1680"/>
                  </a:lnTo>
                  <a:lnTo>
                    <a:pt x="151" y="1"/>
                  </a:lnTo>
                  <a:close/>
                </a:path>
              </a:pathLst>
            </a:custGeom>
            <a:solidFill>
              <a:srgbClr val="BA443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6" name="Google Shape;906;p49"/>
            <p:cNvSpPr/>
            <p:nvPr/>
          </p:nvSpPr>
          <p:spPr>
            <a:xfrm>
              <a:off x="3064771" y="1519481"/>
              <a:ext cx="32539" cy="36172"/>
            </a:xfrm>
            <a:custGeom>
              <a:rect b="b" l="l" r="r" t="t"/>
              <a:pathLst>
                <a:path extrusionOk="0" h="1812" w="1630">
                  <a:moveTo>
                    <a:pt x="903" y="0"/>
                  </a:moveTo>
                  <a:cubicBezTo>
                    <a:pt x="753" y="0"/>
                    <a:pt x="627" y="75"/>
                    <a:pt x="527" y="176"/>
                  </a:cubicBezTo>
                  <a:cubicBezTo>
                    <a:pt x="377" y="326"/>
                    <a:pt x="251" y="527"/>
                    <a:pt x="151" y="752"/>
                  </a:cubicBezTo>
                  <a:cubicBezTo>
                    <a:pt x="76" y="978"/>
                    <a:pt x="1" y="1228"/>
                    <a:pt x="1" y="1429"/>
                  </a:cubicBezTo>
                  <a:cubicBezTo>
                    <a:pt x="1" y="1529"/>
                    <a:pt x="26" y="1629"/>
                    <a:pt x="51" y="1705"/>
                  </a:cubicBezTo>
                  <a:cubicBezTo>
                    <a:pt x="72" y="1766"/>
                    <a:pt x="126" y="1811"/>
                    <a:pt x="201" y="1811"/>
                  </a:cubicBezTo>
                  <a:cubicBezTo>
                    <a:pt x="217" y="1811"/>
                    <a:pt x="234" y="1809"/>
                    <a:pt x="251" y="1805"/>
                  </a:cubicBezTo>
                  <a:cubicBezTo>
                    <a:pt x="327" y="1780"/>
                    <a:pt x="377" y="1679"/>
                    <a:pt x="352" y="1604"/>
                  </a:cubicBezTo>
                  <a:cubicBezTo>
                    <a:pt x="327" y="1554"/>
                    <a:pt x="327" y="1504"/>
                    <a:pt x="327" y="1429"/>
                  </a:cubicBezTo>
                  <a:cubicBezTo>
                    <a:pt x="327" y="1228"/>
                    <a:pt x="402" y="928"/>
                    <a:pt x="527" y="677"/>
                  </a:cubicBezTo>
                  <a:cubicBezTo>
                    <a:pt x="602" y="577"/>
                    <a:pt x="677" y="476"/>
                    <a:pt x="753" y="401"/>
                  </a:cubicBezTo>
                  <a:cubicBezTo>
                    <a:pt x="803" y="351"/>
                    <a:pt x="878" y="326"/>
                    <a:pt x="903" y="326"/>
                  </a:cubicBezTo>
                  <a:cubicBezTo>
                    <a:pt x="1003" y="326"/>
                    <a:pt x="1053" y="326"/>
                    <a:pt x="1078" y="376"/>
                  </a:cubicBezTo>
                  <a:cubicBezTo>
                    <a:pt x="1154" y="401"/>
                    <a:pt x="1204" y="502"/>
                    <a:pt x="1229" y="702"/>
                  </a:cubicBezTo>
                  <a:cubicBezTo>
                    <a:pt x="1279" y="877"/>
                    <a:pt x="1279" y="1128"/>
                    <a:pt x="1304" y="1429"/>
                  </a:cubicBezTo>
                  <a:cubicBezTo>
                    <a:pt x="1304" y="1504"/>
                    <a:pt x="1379" y="1579"/>
                    <a:pt x="1454" y="1579"/>
                  </a:cubicBezTo>
                  <a:cubicBezTo>
                    <a:pt x="1555" y="1579"/>
                    <a:pt x="1630" y="1504"/>
                    <a:pt x="1605" y="1404"/>
                  </a:cubicBezTo>
                  <a:cubicBezTo>
                    <a:pt x="1605" y="1003"/>
                    <a:pt x="1580" y="677"/>
                    <a:pt x="1479" y="426"/>
                  </a:cubicBezTo>
                  <a:cubicBezTo>
                    <a:pt x="1429" y="301"/>
                    <a:pt x="1379" y="201"/>
                    <a:pt x="1279" y="126"/>
                  </a:cubicBezTo>
                  <a:cubicBezTo>
                    <a:pt x="1179" y="50"/>
                    <a:pt x="1053" y="0"/>
                    <a:pt x="903" y="0"/>
                  </a:cubicBezTo>
                  <a:close/>
                </a:path>
              </a:pathLst>
            </a:custGeom>
            <a:solidFill>
              <a:srgbClr val="BA443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 name="Google Shape;907;p49"/>
            <p:cNvSpPr/>
            <p:nvPr/>
          </p:nvSpPr>
          <p:spPr>
            <a:xfrm>
              <a:off x="2932699" y="1297339"/>
              <a:ext cx="152613" cy="152613"/>
            </a:xfrm>
            <a:custGeom>
              <a:rect b="b" l="l" r="r" t="t"/>
              <a:pathLst>
                <a:path extrusionOk="0" h="7645" w="7645">
                  <a:moveTo>
                    <a:pt x="3810" y="0"/>
                  </a:moveTo>
                  <a:cubicBezTo>
                    <a:pt x="1704" y="0"/>
                    <a:pt x="0" y="1705"/>
                    <a:pt x="0" y="3835"/>
                  </a:cubicBezTo>
                  <a:cubicBezTo>
                    <a:pt x="0" y="5940"/>
                    <a:pt x="1704" y="7645"/>
                    <a:pt x="3810" y="7645"/>
                  </a:cubicBezTo>
                  <a:cubicBezTo>
                    <a:pt x="5915" y="7645"/>
                    <a:pt x="7644" y="5940"/>
                    <a:pt x="7644" y="3835"/>
                  </a:cubicBezTo>
                  <a:cubicBezTo>
                    <a:pt x="7644" y="1705"/>
                    <a:pt x="5915" y="0"/>
                    <a:pt x="381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 name="Google Shape;908;p49"/>
            <p:cNvSpPr/>
            <p:nvPr/>
          </p:nvSpPr>
          <p:spPr>
            <a:xfrm>
              <a:off x="2848138" y="1963767"/>
              <a:ext cx="235677" cy="298699"/>
            </a:xfrm>
            <a:custGeom>
              <a:rect b="b" l="l" r="r" t="t"/>
              <a:pathLst>
                <a:path extrusionOk="0" h="14963" w="11806">
                  <a:moveTo>
                    <a:pt x="4011" y="0"/>
                  </a:moveTo>
                  <a:cubicBezTo>
                    <a:pt x="2131" y="1779"/>
                    <a:pt x="1" y="1805"/>
                    <a:pt x="1" y="1805"/>
                  </a:cubicBezTo>
                  <a:cubicBezTo>
                    <a:pt x="301" y="2982"/>
                    <a:pt x="351" y="3634"/>
                    <a:pt x="1053" y="5614"/>
                  </a:cubicBezTo>
                  <a:cubicBezTo>
                    <a:pt x="1755" y="7619"/>
                    <a:pt x="1655" y="10501"/>
                    <a:pt x="1655" y="10501"/>
                  </a:cubicBezTo>
                  <a:cubicBezTo>
                    <a:pt x="5088" y="12607"/>
                    <a:pt x="8722" y="14035"/>
                    <a:pt x="11805" y="14963"/>
                  </a:cubicBezTo>
                  <a:cubicBezTo>
                    <a:pt x="6166" y="10802"/>
                    <a:pt x="3710" y="3810"/>
                    <a:pt x="4011" y="0"/>
                  </a:cubicBezTo>
                  <a:close/>
                </a:path>
              </a:pathLst>
            </a:custGeom>
            <a:solidFill>
              <a:srgbClr val="356D5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9" name="Google Shape;909;p49"/>
            <p:cNvSpPr/>
            <p:nvPr/>
          </p:nvSpPr>
          <p:spPr>
            <a:xfrm>
              <a:off x="3438509" y="3820938"/>
              <a:ext cx="79071" cy="69549"/>
            </a:xfrm>
            <a:custGeom>
              <a:rect b="b" l="l" r="r" t="t"/>
              <a:pathLst>
                <a:path extrusionOk="0" h="3484" w="3961">
                  <a:moveTo>
                    <a:pt x="677" y="0"/>
                  </a:moveTo>
                  <a:cubicBezTo>
                    <a:pt x="301" y="0"/>
                    <a:pt x="1" y="301"/>
                    <a:pt x="1" y="702"/>
                  </a:cubicBezTo>
                  <a:lnTo>
                    <a:pt x="1" y="3484"/>
                  </a:lnTo>
                  <a:lnTo>
                    <a:pt x="3961" y="3484"/>
                  </a:lnTo>
                  <a:lnTo>
                    <a:pt x="3961" y="702"/>
                  </a:lnTo>
                  <a:cubicBezTo>
                    <a:pt x="3961" y="301"/>
                    <a:pt x="3660" y="0"/>
                    <a:pt x="3259" y="0"/>
                  </a:cubicBezTo>
                  <a:close/>
                </a:path>
              </a:pathLst>
            </a:custGeom>
            <a:solidFill>
              <a:srgbClr val="0F46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0" name="Google Shape;910;p49"/>
            <p:cNvSpPr/>
            <p:nvPr/>
          </p:nvSpPr>
          <p:spPr>
            <a:xfrm>
              <a:off x="3337958" y="3835930"/>
              <a:ext cx="136603" cy="94582"/>
            </a:xfrm>
            <a:custGeom>
              <a:rect b="b" l="l" r="r" t="t"/>
              <a:pathLst>
                <a:path extrusionOk="0" h="4738" w="6843">
                  <a:moveTo>
                    <a:pt x="2356" y="1"/>
                  </a:moveTo>
                  <a:cubicBezTo>
                    <a:pt x="1053" y="1"/>
                    <a:pt x="0" y="1054"/>
                    <a:pt x="0" y="2357"/>
                  </a:cubicBezTo>
                  <a:cubicBezTo>
                    <a:pt x="0" y="3660"/>
                    <a:pt x="1053" y="4738"/>
                    <a:pt x="2356" y="4738"/>
                  </a:cubicBezTo>
                  <a:lnTo>
                    <a:pt x="6842" y="4738"/>
                  </a:lnTo>
                  <a:lnTo>
                    <a:pt x="6842" y="3911"/>
                  </a:lnTo>
                  <a:lnTo>
                    <a:pt x="2356" y="3911"/>
                  </a:lnTo>
                  <a:cubicBezTo>
                    <a:pt x="1504" y="3911"/>
                    <a:pt x="827" y="3209"/>
                    <a:pt x="827" y="2357"/>
                  </a:cubicBezTo>
                  <a:cubicBezTo>
                    <a:pt x="827" y="1505"/>
                    <a:pt x="1504" y="828"/>
                    <a:pt x="2356" y="828"/>
                  </a:cubicBezTo>
                  <a:lnTo>
                    <a:pt x="6842" y="828"/>
                  </a:lnTo>
                  <a:lnTo>
                    <a:pt x="6842" y="1"/>
                  </a:lnTo>
                  <a:close/>
                </a:path>
              </a:pathLst>
            </a:custGeom>
            <a:solidFill>
              <a:srgbClr val="0F46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1" name="Google Shape;911;p49"/>
            <p:cNvSpPr/>
            <p:nvPr/>
          </p:nvSpPr>
          <p:spPr>
            <a:xfrm>
              <a:off x="3363969" y="3881464"/>
              <a:ext cx="228151" cy="496847"/>
            </a:xfrm>
            <a:custGeom>
              <a:rect b="b" l="l" r="r" t="t"/>
              <a:pathLst>
                <a:path extrusionOk="0" h="24889" w="11429">
                  <a:moveTo>
                    <a:pt x="3910" y="1"/>
                  </a:moveTo>
                  <a:cubicBezTo>
                    <a:pt x="3584" y="1"/>
                    <a:pt x="3309" y="251"/>
                    <a:pt x="3309" y="577"/>
                  </a:cubicBezTo>
                  <a:lnTo>
                    <a:pt x="3309" y="1454"/>
                  </a:lnTo>
                  <a:cubicBezTo>
                    <a:pt x="1228" y="3159"/>
                    <a:pt x="0" y="5715"/>
                    <a:pt x="0" y="8397"/>
                  </a:cubicBezTo>
                  <a:lnTo>
                    <a:pt x="0" y="23585"/>
                  </a:lnTo>
                  <a:cubicBezTo>
                    <a:pt x="0" y="24312"/>
                    <a:pt x="2557" y="24888"/>
                    <a:pt x="5715" y="24888"/>
                  </a:cubicBezTo>
                  <a:cubicBezTo>
                    <a:pt x="8873" y="24888"/>
                    <a:pt x="11429" y="24312"/>
                    <a:pt x="11429" y="23585"/>
                  </a:cubicBezTo>
                  <a:lnTo>
                    <a:pt x="11429" y="8397"/>
                  </a:lnTo>
                  <a:cubicBezTo>
                    <a:pt x="11429" y="5715"/>
                    <a:pt x="10201" y="3159"/>
                    <a:pt x="8096" y="1454"/>
                  </a:cubicBezTo>
                  <a:lnTo>
                    <a:pt x="8096" y="577"/>
                  </a:lnTo>
                  <a:cubicBezTo>
                    <a:pt x="8096" y="251"/>
                    <a:pt x="7845" y="1"/>
                    <a:pt x="7519"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2" name="Google Shape;912;p49"/>
            <p:cNvSpPr/>
            <p:nvPr/>
          </p:nvSpPr>
          <p:spPr>
            <a:xfrm>
              <a:off x="3487537" y="3881464"/>
              <a:ext cx="104584" cy="487325"/>
            </a:xfrm>
            <a:custGeom>
              <a:rect b="b" l="l" r="r" t="t"/>
              <a:pathLst>
                <a:path extrusionOk="0" h="24412" w="5239">
                  <a:moveTo>
                    <a:pt x="1" y="1"/>
                  </a:moveTo>
                  <a:cubicBezTo>
                    <a:pt x="327" y="1"/>
                    <a:pt x="602" y="251"/>
                    <a:pt x="602" y="577"/>
                  </a:cubicBezTo>
                  <a:lnTo>
                    <a:pt x="602" y="1454"/>
                  </a:lnTo>
                  <a:cubicBezTo>
                    <a:pt x="2683" y="3159"/>
                    <a:pt x="3911" y="5715"/>
                    <a:pt x="3911" y="8397"/>
                  </a:cubicBezTo>
                  <a:lnTo>
                    <a:pt x="3911" y="24412"/>
                  </a:lnTo>
                  <a:cubicBezTo>
                    <a:pt x="4738" y="24186"/>
                    <a:pt x="5239" y="23911"/>
                    <a:pt x="5239" y="23585"/>
                  </a:cubicBezTo>
                  <a:lnTo>
                    <a:pt x="5239" y="8397"/>
                  </a:lnTo>
                  <a:cubicBezTo>
                    <a:pt x="5239" y="5715"/>
                    <a:pt x="4011" y="3159"/>
                    <a:pt x="1906" y="1454"/>
                  </a:cubicBezTo>
                  <a:lnTo>
                    <a:pt x="1906" y="577"/>
                  </a:lnTo>
                  <a:cubicBezTo>
                    <a:pt x="1906" y="251"/>
                    <a:pt x="1655" y="1"/>
                    <a:pt x="1329" y="1"/>
                  </a:cubicBezTo>
                  <a:close/>
                </a:path>
              </a:pathLst>
            </a:custGeom>
            <a:solidFill>
              <a:srgbClr val="F8EDD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 name="Google Shape;913;p49"/>
            <p:cNvSpPr/>
            <p:nvPr/>
          </p:nvSpPr>
          <p:spPr>
            <a:xfrm>
              <a:off x="1644379" y="3983533"/>
              <a:ext cx="135106" cy="346749"/>
            </a:xfrm>
            <a:custGeom>
              <a:rect b="b" l="l" r="r" t="t"/>
              <a:pathLst>
                <a:path extrusionOk="0" h="17370" w="6768">
                  <a:moveTo>
                    <a:pt x="0" y="1"/>
                  </a:moveTo>
                  <a:lnTo>
                    <a:pt x="0" y="17369"/>
                  </a:lnTo>
                  <a:lnTo>
                    <a:pt x="3635" y="17369"/>
                  </a:lnTo>
                  <a:cubicBezTo>
                    <a:pt x="5364" y="17369"/>
                    <a:pt x="6767" y="13484"/>
                    <a:pt x="6767" y="8697"/>
                  </a:cubicBezTo>
                  <a:cubicBezTo>
                    <a:pt x="6767" y="3885"/>
                    <a:pt x="5364" y="1"/>
                    <a:pt x="363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 name="Google Shape;914;p49"/>
            <p:cNvSpPr/>
            <p:nvPr/>
          </p:nvSpPr>
          <p:spPr>
            <a:xfrm>
              <a:off x="1581836" y="3983533"/>
              <a:ext cx="125105" cy="346749"/>
            </a:xfrm>
            <a:custGeom>
              <a:rect b="b" l="l" r="r" t="t"/>
              <a:pathLst>
                <a:path extrusionOk="0" h="17370" w="6267">
                  <a:moveTo>
                    <a:pt x="3133" y="1"/>
                  </a:moveTo>
                  <a:cubicBezTo>
                    <a:pt x="1404" y="1"/>
                    <a:pt x="1" y="3885"/>
                    <a:pt x="1" y="8697"/>
                  </a:cubicBezTo>
                  <a:cubicBezTo>
                    <a:pt x="1" y="13484"/>
                    <a:pt x="1404" y="17369"/>
                    <a:pt x="3133" y="17369"/>
                  </a:cubicBezTo>
                  <a:cubicBezTo>
                    <a:pt x="4863" y="17369"/>
                    <a:pt x="6266" y="13484"/>
                    <a:pt x="6266" y="8697"/>
                  </a:cubicBezTo>
                  <a:cubicBezTo>
                    <a:pt x="6266" y="3885"/>
                    <a:pt x="4863" y="1"/>
                    <a:pt x="3133" y="1"/>
                  </a:cubicBezTo>
                  <a:close/>
                </a:path>
              </a:pathLst>
            </a:custGeom>
            <a:solidFill>
              <a:srgbClr val="F8EDD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5" name="Google Shape;915;p49"/>
            <p:cNvSpPr/>
            <p:nvPr/>
          </p:nvSpPr>
          <p:spPr>
            <a:xfrm>
              <a:off x="1405727" y="4142634"/>
              <a:ext cx="256179" cy="28546"/>
            </a:xfrm>
            <a:custGeom>
              <a:rect b="b" l="l" r="r" t="t"/>
              <a:pathLst>
                <a:path extrusionOk="0" h="1430" w="12833">
                  <a:moveTo>
                    <a:pt x="1" y="0"/>
                  </a:moveTo>
                  <a:lnTo>
                    <a:pt x="1" y="1429"/>
                  </a:lnTo>
                  <a:lnTo>
                    <a:pt x="12607" y="1429"/>
                  </a:lnTo>
                  <a:cubicBezTo>
                    <a:pt x="12732" y="1429"/>
                    <a:pt x="12833" y="1128"/>
                    <a:pt x="12833" y="727"/>
                  </a:cubicBezTo>
                  <a:cubicBezTo>
                    <a:pt x="12833" y="326"/>
                    <a:pt x="12732" y="0"/>
                    <a:pt x="1260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6" name="Google Shape;916;p49"/>
            <p:cNvSpPr/>
            <p:nvPr/>
          </p:nvSpPr>
          <p:spPr>
            <a:xfrm>
              <a:off x="1405727" y="4142634"/>
              <a:ext cx="125105" cy="28546"/>
            </a:xfrm>
            <a:custGeom>
              <a:rect b="b" l="l" r="r" t="t"/>
              <a:pathLst>
                <a:path extrusionOk="0" h="1430" w="6267">
                  <a:moveTo>
                    <a:pt x="1" y="0"/>
                  </a:moveTo>
                  <a:lnTo>
                    <a:pt x="1" y="1429"/>
                  </a:lnTo>
                  <a:lnTo>
                    <a:pt x="6266" y="1429"/>
                  </a:lnTo>
                  <a:lnTo>
                    <a:pt x="3935"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7" name="Google Shape;917;p49"/>
            <p:cNvSpPr/>
            <p:nvPr/>
          </p:nvSpPr>
          <p:spPr>
            <a:xfrm>
              <a:off x="1306673" y="3983533"/>
              <a:ext cx="135605" cy="346749"/>
            </a:xfrm>
            <a:custGeom>
              <a:rect b="b" l="l" r="r" t="t"/>
              <a:pathLst>
                <a:path extrusionOk="0" h="17370" w="6793">
                  <a:moveTo>
                    <a:pt x="0" y="1"/>
                  </a:moveTo>
                  <a:lnTo>
                    <a:pt x="0" y="17369"/>
                  </a:lnTo>
                  <a:lnTo>
                    <a:pt x="3659" y="17369"/>
                  </a:lnTo>
                  <a:cubicBezTo>
                    <a:pt x="5389" y="17369"/>
                    <a:pt x="6792" y="13484"/>
                    <a:pt x="6792" y="8697"/>
                  </a:cubicBezTo>
                  <a:cubicBezTo>
                    <a:pt x="6792" y="3885"/>
                    <a:pt x="5389" y="1"/>
                    <a:pt x="365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8" name="Google Shape;918;p49"/>
            <p:cNvSpPr/>
            <p:nvPr/>
          </p:nvSpPr>
          <p:spPr>
            <a:xfrm>
              <a:off x="1244131" y="3983533"/>
              <a:ext cx="125085" cy="346749"/>
            </a:xfrm>
            <a:custGeom>
              <a:rect b="b" l="l" r="r" t="t"/>
              <a:pathLst>
                <a:path extrusionOk="0" h="17370" w="6266">
                  <a:moveTo>
                    <a:pt x="3133" y="1"/>
                  </a:moveTo>
                  <a:cubicBezTo>
                    <a:pt x="1404" y="1"/>
                    <a:pt x="0" y="3885"/>
                    <a:pt x="0" y="8697"/>
                  </a:cubicBezTo>
                  <a:cubicBezTo>
                    <a:pt x="0" y="13484"/>
                    <a:pt x="1404" y="17369"/>
                    <a:pt x="3133" y="17369"/>
                  </a:cubicBezTo>
                  <a:cubicBezTo>
                    <a:pt x="4862" y="17369"/>
                    <a:pt x="6266" y="13484"/>
                    <a:pt x="6266" y="8697"/>
                  </a:cubicBezTo>
                  <a:cubicBezTo>
                    <a:pt x="6266" y="3885"/>
                    <a:pt x="4862" y="1"/>
                    <a:pt x="3133" y="1"/>
                  </a:cubicBezTo>
                  <a:close/>
                </a:path>
              </a:pathLst>
            </a:custGeom>
            <a:solidFill>
              <a:srgbClr val="F8EDD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9" name="Google Shape;919;p49"/>
            <p:cNvSpPr/>
            <p:nvPr/>
          </p:nvSpPr>
          <p:spPr>
            <a:xfrm>
              <a:off x="1281141" y="4142634"/>
              <a:ext cx="38049" cy="28546"/>
            </a:xfrm>
            <a:custGeom>
              <a:rect b="b" l="l" r="r" t="t"/>
              <a:pathLst>
                <a:path extrusionOk="0" h="1430" w="1906">
                  <a:moveTo>
                    <a:pt x="1" y="0"/>
                  </a:moveTo>
                  <a:lnTo>
                    <a:pt x="1" y="1429"/>
                  </a:lnTo>
                  <a:lnTo>
                    <a:pt x="1680" y="1429"/>
                  </a:lnTo>
                  <a:cubicBezTo>
                    <a:pt x="1805" y="1429"/>
                    <a:pt x="1906" y="1128"/>
                    <a:pt x="1906" y="727"/>
                  </a:cubicBezTo>
                  <a:cubicBezTo>
                    <a:pt x="1906" y="326"/>
                    <a:pt x="1805" y="0"/>
                    <a:pt x="168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0" name="Google Shape;920;p49"/>
            <p:cNvSpPr/>
            <p:nvPr/>
          </p:nvSpPr>
          <p:spPr>
            <a:xfrm>
              <a:off x="1276151" y="4142634"/>
              <a:ext cx="9522" cy="28546"/>
            </a:xfrm>
            <a:custGeom>
              <a:rect b="b" l="l" r="r" t="t"/>
              <a:pathLst>
                <a:path extrusionOk="0" h="1430" w="477">
                  <a:moveTo>
                    <a:pt x="251" y="0"/>
                  </a:moveTo>
                  <a:cubicBezTo>
                    <a:pt x="126" y="0"/>
                    <a:pt x="0" y="326"/>
                    <a:pt x="0" y="727"/>
                  </a:cubicBezTo>
                  <a:cubicBezTo>
                    <a:pt x="0" y="1128"/>
                    <a:pt x="126" y="1429"/>
                    <a:pt x="251" y="1429"/>
                  </a:cubicBezTo>
                  <a:cubicBezTo>
                    <a:pt x="376" y="1429"/>
                    <a:pt x="476" y="1128"/>
                    <a:pt x="476" y="727"/>
                  </a:cubicBezTo>
                  <a:cubicBezTo>
                    <a:pt x="476" y="326"/>
                    <a:pt x="376" y="0"/>
                    <a:pt x="251" y="0"/>
                  </a:cubicBezTo>
                  <a:close/>
                </a:path>
              </a:pathLst>
            </a:custGeom>
            <a:solidFill>
              <a:srgbClr val="AD6E4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21" name="Google Shape;921;p49"/>
          <p:cNvSpPr txBox="1"/>
          <p:nvPr>
            <p:ph idx="1" type="subTitle"/>
          </p:nvPr>
        </p:nvSpPr>
        <p:spPr>
          <a:xfrm>
            <a:off x="12871313" y="2496187"/>
            <a:ext cx="3637200" cy="7938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latin typeface="Cairo"/>
                <a:ea typeface="Cairo"/>
                <a:cs typeface="Cairo"/>
                <a:sym typeface="Cairo"/>
              </a:rPr>
              <a:t>Mercury</a:t>
            </a:r>
            <a:endParaRPr>
              <a:latin typeface="Cairo"/>
              <a:ea typeface="Cairo"/>
              <a:cs typeface="Cairo"/>
              <a:sym typeface="Cairo"/>
            </a:endParaRPr>
          </a:p>
        </p:txBody>
      </p:sp>
      <p:sp>
        <p:nvSpPr>
          <p:cNvPr id="922" name="Google Shape;922;p49"/>
          <p:cNvSpPr txBox="1"/>
          <p:nvPr>
            <p:ph idx="2" type="subTitle"/>
          </p:nvPr>
        </p:nvSpPr>
        <p:spPr>
          <a:xfrm>
            <a:off x="12871313" y="3060487"/>
            <a:ext cx="3637200" cy="1364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latin typeface="Cairo"/>
                <a:ea typeface="Cairo"/>
                <a:cs typeface="Cairo"/>
                <a:sym typeface="Cairo"/>
              </a:rPr>
              <a:t>Mercury is the smallest planet</a:t>
            </a:r>
            <a:endParaRPr>
              <a:latin typeface="Cairo"/>
              <a:ea typeface="Cairo"/>
              <a:cs typeface="Cairo"/>
              <a:sym typeface="Cairo"/>
            </a:endParaRPr>
          </a:p>
        </p:txBody>
      </p:sp>
      <p:sp>
        <p:nvSpPr>
          <p:cNvPr id="923" name="Google Shape;923;p49"/>
          <p:cNvSpPr txBox="1"/>
          <p:nvPr>
            <p:ph idx="3" type="subTitle"/>
          </p:nvPr>
        </p:nvSpPr>
        <p:spPr>
          <a:xfrm>
            <a:off x="12871313" y="4731214"/>
            <a:ext cx="3637200" cy="7938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latin typeface="Cairo"/>
                <a:ea typeface="Cairo"/>
                <a:cs typeface="Cairo"/>
                <a:sym typeface="Cairo"/>
              </a:rPr>
              <a:t>Jupiter</a:t>
            </a:r>
            <a:endParaRPr>
              <a:latin typeface="Cairo"/>
              <a:ea typeface="Cairo"/>
              <a:cs typeface="Cairo"/>
              <a:sym typeface="Cairo"/>
            </a:endParaRPr>
          </a:p>
        </p:txBody>
      </p:sp>
      <p:sp>
        <p:nvSpPr>
          <p:cNvPr id="924" name="Google Shape;924;p49"/>
          <p:cNvSpPr txBox="1"/>
          <p:nvPr>
            <p:ph idx="4" type="subTitle"/>
          </p:nvPr>
        </p:nvSpPr>
        <p:spPr>
          <a:xfrm>
            <a:off x="12871313" y="5295514"/>
            <a:ext cx="3637200" cy="1364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latin typeface="Cairo"/>
                <a:ea typeface="Cairo"/>
                <a:cs typeface="Cairo"/>
                <a:sym typeface="Cairo"/>
              </a:rPr>
              <a:t>Jupiter is the biggest planet</a:t>
            </a:r>
            <a:endParaRPr>
              <a:latin typeface="Cairo"/>
              <a:ea typeface="Cairo"/>
              <a:cs typeface="Cairo"/>
              <a:sym typeface="Cairo"/>
            </a:endParaRPr>
          </a:p>
        </p:txBody>
      </p:sp>
      <p:sp>
        <p:nvSpPr>
          <p:cNvPr id="925" name="Google Shape;925;p49"/>
          <p:cNvSpPr txBox="1"/>
          <p:nvPr>
            <p:ph idx="5" type="subTitle"/>
          </p:nvPr>
        </p:nvSpPr>
        <p:spPr>
          <a:xfrm>
            <a:off x="12871313" y="6966281"/>
            <a:ext cx="3637200" cy="7938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latin typeface="Cairo"/>
                <a:ea typeface="Cairo"/>
                <a:cs typeface="Cairo"/>
                <a:sym typeface="Cairo"/>
              </a:rPr>
              <a:t>Neptune</a:t>
            </a:r>
            <a:endParaRPr>
              <a:latin typeface="Cairo"/>
              <a:ea typeface="Cairo"/>
              <a:cs typeface="Cairo"/>
              <a:sym typeface="Cairo"/>
            </a:endParaRPr>
          </a:p>
        </p:txBody>
      </p:sp>
      <p:sp>
        <p:nvSpPr>
          <p:cNvPr id="926" name="Google Shape;926;p49"/>
          <p:cNvSpPr txBox="1"/>
          <p:nvPr>
            <p:ph idx="6" type="subTitle"/>
          </p:nvPr>
        </p:nvSpPr>
        <p:spPr>
          <a:xfrm>
            <a:off x="12871313" y="7530581"/>
            <a:ext cx="3637200" cy="1364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latin typeface="Cairo"/>
                <a:ea typeface="Cairo"/>
                <a:cs typeface="Cairo"/>
                <a:sym typeface="Cairo"/>
              </a:rPr>
              <a:t>Neptune is the farthest planet</a:t>
            </a:r>
            <a:endParaRPr>
              <a:latin typeface="Cairo"/>
              <a:ea typeface="Cairo"/>
              <a:cs typeface="Cairo"/>
              <a:sym typeface="Cair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50"/>
          <p:cNvSpPr txBox="1"/>
          <p:nvPr>
            <p:ph type="title"/>
          </p:nvPr>
        </p:nvSpPr>
        <p:spPr>
          <a:xfrm>
            <a:off x="1452450" y="882700"/>
            <a:ext cx="153828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Treatment</a:t>
            </a:r>
            <a:endParaRPr/>
          </a:p>
        </p:txBody>
      </p:sp>
      <p:sp>
        <p:nvSpPr>
          <p:cNvPr id="932" name="Google Shape;932;p50"/>
          <p:cNvSpPr txBox="1"/>
          <p:nvPr>
            <p:ph idx="1" type="subTitle"/>
          </p:nvPr>
        </p:nvSpPr>
        <p:spPr>
          <a:xfrm>
            <a:off x="1767644" y="3346950"/>
            <a:ext cx="7230000" cy="4804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lang="en"/>
              <a:t>Do you know what helps you make your point clear? Lists like this one:</a:t>
            </a:r>
            <a:endParaRPr/>
          </a:p>
          <a:p>
            <a:pPr indent="-660400" lvl="0" marL="914400" rtl="0" algn="l">
              <a:spcBef>
                <a:spcPts val="0"/>
              </a:spcBef>
              <a:spcAft>
                <a:spcPts val="0"/>
              </a:spcAft>
              <a:buClr>
                <a:schemeClr val="accent1"/>
              </a:buClr>
              <a:buSzPts val="3200"/>
              <a:buChar char="●"/>
            </a:pPr>
            <a:r>
              <a:rPr lang="en"/>
              <a:t>They’re simple</a:t>
            </a:r>
            <a:endParaRPr/>
          </a:p>
          <a:p>
            <a:pPr indent="-660400" lvl="0" marL="914400" rtl="0" algn="l">
              <a:spcBef>
                <a:spcPts val="0"/>
              </a:spcBef>
              <a:spcAft>
                <a:spcPts val="0"/>
              </a:spcAft>
              <a:buClr>
                <a:schemeClr val="accent1"/>
              </a:buClr>
              <a:buSzPts val="3200"/>
              <a:buChar char="●"/>
            </a:pPr>
            <a:r>
              <a:rPr lang="en"/>
              <a:t>You can organize your ideas clearly</a:t>
            </a:r>
            <a:endParaRPr/>
          </a:p>
          <a:p>
            <a:pPr indent="-660400" lvl="0" marL="914400" rtl="0" algn="l">
              <a:spcBef>
                <a:spcPts val="0"/>
              </a:spcBef>
              <a:spcAft>
                <a:spcPts val="0"/>
              </a:spcAft>
              <a:buClr>
                <a:schemeClr val="accent1"/>
              </a:buClr>
              <a:buSzPts val="3200"/>
              <a:buChar char="●"/>
            </a:pPr>
            <a:r>
              <a:rPr lang="en"/>
              <a:t>You’ll never forget to buy milk!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 most important thing: the audience won’t miss the point of your presentation</a:t>
            </a:r>
            <a:endParaRPr/>
          </a:p>
        </p:txBody>
      </p:sp>
      <p:sp>
        <p:nvSpPr>
          <p:cNvPr id="933" name="Google Shape;933;p50"/>
          <p:cNvSpPr/>
          <p:nvPr/>
        </p:nvSpPr>
        <p:spPr>
          <a:xfrm>
            <a:off x="9933462" y="4497367"/>
            <a:ext cx="296421" cy="541228"/>
          </a:xfrm>
          <a:custGeom>
            <a:rect b="b" l="l" r="r" t="t"/>
            <a:pathLst>
              <a:path extrusionOk="0" h="7099" w="3888">
                <a:moveTo>
                  <a:pt x="2827" y="1"/>
                </a:moveTo>
                <a:cubicBezTo>
                  <a:pt x="1429" y="1"/>
                  <a:pt x="1" y="7099"/>
                  <a:pt x="1712" y="7099"/>
                </a:cubicBezTo>
                <a:cubicBezTo>
                  <a:pt x="1727" y="7099"/>
                  <a:pt x="1742" y="7098"/>
                  <a:pt x="1757" y="7097"/>
                </a:cubicBezTo>
                <a:cubicBezTo>
                  <a:pt x="2383" y="7047"/>
                  <a:pt x="3311" y="6020"/>
                  <a:pt x="3536" y="3363"/>
                </a:cubicBezTo>
                <a:cubicBezTo>
                  <a:pt x="3762" y="731"/>
                  <a:pt x="3887" y="155"/>
                  <a:pt x="2885" y="5"/>
                </a:cubicBezTo>
                <a:cubicBezTo>
                  <a:pt x="2866" y="2"/>
                  <a:pt x="2847" y="1"/>
                  <a:pt x="2827" y="1"/>
                </a:cubicBezTo>
                <a:close/>
              </a:path>
            </a:pathLst>
          </a:custGeom>
          <a:solidFill>
            <a:srgbClr val="BFBF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4" name="Google Shape;934;p50"/>
          <p:cNvSpPr/>
          <p:nvPr/>
        </p:nvSpPr>
        <p:spPr>
          <a:xfrm>
            <a:off x="9996664" y="4405956"/>
            <a:ext cx="231312" cy="120459"/>
          </a:xfrm>
          <a:custGeom>
            <a:rect b="b" l="l" r="r" t="t"/>
            <a:pathLst>
              <a:path extrusionOk="0" fill="none" h="1580" w="3034">
                <a:moveTo>
                  <a:pt x="1" y="427"/>
                </a:moveTo>
                <a:cubicBezTo>
                  <a:pt x="1" y="427"/>
                  <a:pt x="226" y="251"/>
                  <a:pt x="477" y="427"/>
                </a:cubicBezTo>
                <a:cubicBezTo>
                  <a:pt x="727" y="577"/>
                  <a:pt x="2356" y="1"/>
                  <a:pt x="3033" y="1580"/>
                </a:cubicBezTo>
              </a:path>
            </a:pathLst>
          </a:custGeom>
          <a:noFill/>
          <a:ln cap="flat" cmpd="sng" w="5025">
            <a:solidFill>
              <a:srgbClr val="BFBFBF"/>
            </a:solidFill>
            <a:prstDash val="solid"/>
            <a:miter lim="250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 name="Google Shape;935;p50"/>
          <p:cNvSpPr/>
          <p:nvPr/>
        </p:nvSpPr>
        <p:spPr>
          <a:xfrm>
            <a:off x="10053995" y="4341001"/>
            <a:ext cx="149125" cy="145313"/>
          </a:xfrm>
          <a:custGeom>
            <a:rect b="b" l="l" r="r" t="t"/>
            <a:pathLst>
              <a:path extrusionOk="0" fill="none" h="1906" w="1956">
                <a:moveTo>
                  <a:pt x="0" y="0"/>
                </a:moveTo>
                <a:cubicBezTo>
                  <a:pt x="0" y="0"/>
                  <a:pt x="1604" y="401"/>
                  <a:pt x="1955" y="1905"/>
                </a:cubicBezTo>
              </a:path>
            </a:pathLst>
          </a:custGeom>
          <a:noFill/>
          <a:ln cap="flat" cmpd="sng" w="5025">
            <a:solidFill>
              <a:srgbClr val="BFBFBF"/>
            </a:solidFill>
            <a:prstDash val="solid"/>
            <a:miter lim="250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36" name="Google Shape;936;p50"/>
          <p:cNvGrpSpPr/>
          <p:nvPr/>
        </p:nvGrpSpPr>
        <p:grpSpPr>
          <a:xfrm>
            <a:off x="9610394" y="2376400"/>
            <a:ext cx="6909962" cy="6305968"/>
            <a:chOff x="5064700" y="1188200"/>
            <a:chExt cx="3454981" cy="3152984"/>
          </a:xfrm>
        </p:grpSpPr>
        <p:sp>
          <p:nvSpPr>
            <p:cNvPr id="937" name="Google Shape;937;p50"/>
            <p:cNvSpPr/>
            <p:nvPr/>
          </p:nvSpPr>
          <p:spPr>
            <a:xfrm>
              <a:off x="5748753" y="1780691"/>
              <a:ext cx="2304430" cy="2228038"/>
            </a:xfrm>
            <a:custGeom>
              <a:rect b="b" l="l" r="r" t="t"/>
              <a:pathLst>
                <a:path extrusionOk="0" h="58448" w="60452">
                  <a:moveTo>
                    <a:pt x="17619" y="1"/>
                  </a:moveTo>
                  <a:cubicBezTo>
                    <a:pt x="16867" y="1"/>
                    <a:pt x="16141" y="277"/>
                    <a:pt x="15564" y="753"/>
                  </a:cubicBezTo>
                  <a:lnTo>
                    <a:pt x="1178" y="12582"/>
                  </a:lnTo>
                  <a:cubicBezTo>
                    <a:pt x="426" y="13209"/>
                    <a:pt x="0" y="14136"/>
                    <a:pt x="0" y="15114"/>
                  </a:cubicBezTo>
                  <a:lnTo>
                    <a:pt x="0" y="55189"/>
                  </a:lnTo>
                  <a:cubicBezTo>
                    <a:pt x="0" y="56994"/>
                    <a:pt x="1454" y="58447"/>
                    <a:pt x="3258" y="58447"/>
                  </a:cubicBezTo>
                  <a:lnTo>
                    <a:pt x="57193" y="58447"/>
                  </a:lnTo>
                  <a:cubicBezTo>
                    <a:pt x="58998" y="58447"/>
                    <a:pt x="60452" y="56994"/>
                    <a:pt x="60452" y="55189"/>
                  </a:cubicBezTo>
                  <a:lnTo>
                    <a:pt x="60452" y="3259"/>
                  </a:lnTo>
                  <a:cubicBezTo>
                    <a:pt x="60452" y="1454"/>
                    <a:pt x="58998" y="1"/>
                    <a:pt x="57193" y="1"/>
                  </a:cubicBezTo>
                  <a:close/>
                </a:path>
              </a:pathLst>
            </a:custGeom>
            <a:solidFill>
              <a:srgbClr val="FFABA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38" name="Google Shape;938;p50"/>
            <p:cNvGrpSpPr/>
            <p:nvPr/>
          </p:nvGrpSpPr>
          <p:grpSpPr>
            <a:xfrm>
              <a:off x="7460861" y="2054652"/>
              <a:ext cx="1058820" cy="1977731"/>
              <a:chOff x="2997106" y="2346400"/>
              <a:chExt cx="1240708" cy="1964959"/>
            </a:xfrm>
          </p:grpSpPr>
          <p:grpSp>
            <p:nvGrpSpPr>
              <p:cNvPr id="939" name="Google Shape;939;p50"/>
              <p:cNvGrpSpPr/>
              <p:nvPr/>
            </p:nvGrpSpPr>
            <p:grpSpPr>
              <a:xfrm>
                <a:off x="3095540" y="2346400"/>
                <a:ext cx="1043832" cy="1894700"/>
                <a:chOff x="3332165" y="1590325"/>
                <a:chExt cx="1043832" cy="1894700"/>
              </a:xfrm>
            </p:grpSpPr>
            <p:sp>
              <p:nvSpPr>
                <p:cNvPr id="940" name="Google Shape;940;p50"/>
                <p:cNvSpPr/>
                <p:nvPr/>
              </p:nvSpPr>
              <p:spPr>
                <a:xfrm>
                  <a:off x="3332165" y="2141925"/>
                  <a:ext cx="1043700" cy="1343100"/>
                </a:xfrm>
                <a:prstGeom prst="rect">
                  <a:avLst/>
                </a:prstGeom>
                <a:solidFill>
                  <a:srgbClr val="97ADB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1" name="Google Shape;941;p50"/>
                <p:cNvSpPr/>
                <p:nvPr/>
              </p:nvSpPr>
              <p:spPr>
                <a:xfrm>
                  <a:off x="3332297" y="1590325"/>
                  <a:ext cx="1043700" cy="551700"/>
                </a:xfrm>
                <a:prstGeom prst="trapezoid">
                  <a:avLst>
                    <a:gd fmla="val 25000" name="adj"/>
                  </a:avLst>
                </a:prstGeom>
                <a:solidFill>
                  <a:srgbClr val="D5E2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2" name="Google Shape;942;p50"/>
                <p:cNvSpPr/>
                <p:nvPr/>
              </p:nvSpPr>
              <p:spPr>
                <a:xfrm>
                  <a:off x="3489651" y="1673425"/>
                  <a:ext cx="729300" cy="385500"/>
                </a:xfrm>
                <a:prstGeom prst="trapezoid">
                  <a:avLst>
                    <a:gd fmla="val 25000" name="adj"/>
                  </a:avLst>
                </a:prstGeom>
                <a:solidFill>
                  <a:srgbClr val="F8EDD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43" name="Google Shape;943;p50"/>
              <p:cNvSpPr/>
              <p:nvPr/>
            </p:nvSpPr>
            <p:spPr>
              <a:xfrm>
                <a:off x="2997106" y="4123431"/>
                <a:ext cx="1240708" cy="187928"/>
              </a:xfrm>
              <a:custGeom>
                <a:rect b="b" l="l" r="r" t="t"/>
                <a:pathLst>
                  <a:path extrusionOk="0" h="2733" w="18046">
                    <a:moveTo>
                      <a:pt x="9023" y="1"/>
                    </a:moveTo>
                    <a:cubicBezTo>
                      <a:pt x="5364" y="1"/>
                      <a:pt x="2081" y="1078"/>
                      <a:pt x="1" y="2733"/>
                    </a:cubicBezTo>
                    <a:lnTo>
                      <a:pt x="18046" y="2733"/>
                    </a:lnTo>
                    <a:cubicBezTo>
                      <a:pt x="15966" y="1078"/>
                      <a:pt x="12708" y="1"/>
                      <a:pt x="9023" y="1"/>
                    </a:cubicBezTo>
                    <a:close/>
                  </a:path>
                </a:pathLst>
              </a:custGeom>
              <a:solidFill>
                <a:srgbClr val="D5E2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44" name="Google Shape;944;p50"/>
            <p:cNvSpPr/>
            <p:nvPr/>
          </p:nvSpPr>
          <p:spPr>
            <a:xfrm>
              <a:off x="5305539" y="4011518"/>
              <a:ext cx="239737" cy="211490"/>
            </a:xfrm>
            <a:custGeom>
              <a:rect b="b" l="l" r="r" t="t"/>
              <a:pathLst>
                <a:path extrusionOk="0" h="5548" w="6289">
                  <a:moveTo>
                    <a:pt x="3482" y="0"/>
                  </a:moveTo>
                  <a:cubicBezTo>
                    <a:pt x="3482" y="1"/>
                    <a:pt x="3682" y="1980"/>
                    <a:pt x="3407" y="2507"/>
                  </a:cubicBezTo>
                  <a:cubicBezTo>
                    <a:pt x="3131" y="3033"/>
                    <a:pt x="1151" y="4061"/>
                    <a:pt x="549" y="4587"/>
                  </a:cubicBezTo>
                  <a:cubicBezTo>
                    <a:pt x="55" y="4999"/>
                    <a:pt x="1" y="5547"/>
                    <a:pt x="779" y="5547"/>
                  </a:cubicBezTo>
                  <a:cubicBezTo>
                    <a:pt x="946" y="5547"/>
                    <a:pt x="1153" y="5522"/>
                    <a:pt x="1402" y="5464"/>
                  </a:cubicBezTo>
                  <a:cubicBezTo>
                    <a:pt x="2805" y="5113"/>
                    <a:pt x="5487" y="4988"/>
                    <a:pt x="5888" y="4336"/>
                  </a:cubicBezTo>
                  <a:cubicBezTo>
                    <a:pt x="6289" y="3685"/>
                    <a:pt x="5988" y="3033"/>
                    <a:pt x="5888" y="2256"/>
                  </a:cubicBezTo>
                  <a:cubicBezTo>
                    <a:pt x="5788" y="1454"/>
                    <a:pt x="5888" y="251"/>
                    <a:pt x="5888" y="251"/>
                  </a:cubicBezTo>
                  <a:lnTo>
                    <a:pt x="3482" y="0"/>
                  </a:lnTo>
                  <a:close/>
                </a:path>
              </a:pathLst>
            </a:custGeom>
            <a:solidFill>
              <a:srgbClr val="F86C6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5" name="Google Shape;945;p50"/>
            <p:cNvSpPr/>
            <p:nvPr/>
          </p:nvSpPr>
          <p:spPr>
            <a:xfrm>
              <a:off x="5942667" y="4011518"/>
              <a:ext cx="240385" cy="211490"/>
            </a:xfrm>
            <a:custGeom>
              <a:rect b="b" l="l" r="r" t="t"/>
              <a:pathLst>
                <a:path extrusionOk="0" h="5548" w="6306">
                  <a:moveTo>
                    <a:pt x="2457" y="0"/>
                  </a:moveTo>
                  <a:lnTo>
                    <a:pt x="51" y="251"/>
                  </a:lnTo>
                  <a:cubicBezTo>
                    <a:pt x="51" y="251"/>
                    <a:pt x="502" y="1454"/>
                    <a:pt x="402" y="2256"/>
                  </a:cubicBezTo>
                  <a:cubicBezTo>
                    <a:pt x="302" y="3033"/>
                    <a:pt x="1" y="3685"/>
                    <a:pt x="402" y="4336"/>
                  </a:cubicBezTo>
                  <a:cubicBezTo>
                    <a:pt x="803" y="4988"/>
                    <a:pt x="3485" y="5113"/>
                    <a:pt x="4888" y="5464"/>
                  </a:cubicBezTo>
                  <a:cubicBezTo>
                    <a:pt x="5141" y="5522"/>
                    <a:pt x="5351" y="5547"/>
                    <a:pt x="5520" y="5547"/>
                  </a:cubicBezTo>
                  <a:cubicBezTo>
                    <a:pt x="6306" y="5547"/>
                    <a:pt x="6235" y="4999"/>
                    <a:pt x="5740" y="4587"/>
                  </a:cubicBezTo>
                  <a:cubicBezTo>
                    <a:pt x="5139" y="4061"/>
                    <a:pt x="3184" y="3033"/>
                    <a:pt x="2883" y="2507"/>
                  </a:cubicBezTo>
                  <a:cubicBezTo>
                    <a:pt x="2607" y="1980"/>
                    <a:pt x="2457" y="0"/>
                    <a:pt x="2457" y="0"/>
                  </a:cubicBezTo>
                  <a:close/>
                </a:path>
              </a:pathLst>
            </a:custGeom>
            <a:solidFill>
              <a:srgbClr val="A63B3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6" name="Google Shape;946;p50"/>
            <p:cNvSpPr/>
            <p:nvPr/>
          </p:nvSpPr>
          <p:spPr>
            <a:xfrm>
              <a:off x="5335043" y="2488645"/>
              <a:ext cx="732857" cy="1542030"/>
            </a:xfrm>
            <a:custGeom>
              <a:rect b="b" l="l" r="r" t="t"/>
              <a:pathLst>
                <a:path extrusionOk="0" h="40452" w="19225">
                  <a:moveTo>
                    <a:pt x="953" y="0"/>
                  </a:moveTo>
                  <a:cubicBezTo>
                    <a:pt x="953" y="0"/>
                    <a:pt x="1" y="13910"/>
                    <a:pt x="377" y="18647"/>
                  </a:cubicBezTo>
                  <a:cubicBezTo>
                    <a:pt x="753" y="23359"/>
                    <a:pt x="778" y="28672"/>
                    <a:pt x="953" y="32356"/>
                  </a:cubicBezTo>
                  <a:cubicBezTo>
                    <a:pt x="1154" y="36041"/>
                    <a:pt x="2106" y="40452"/>
                    <a:pt x="2106" y="40452"/>
                  </a:cubicBezTo>
                  <a:lnTo>
                    <a:pt x="6267" y="40452"/>
                  </a:lnTo>
                  <a:cubicBezTo>
                    <a:pt x="7169" y="37670"/>
                    <a:pt x="7395" y="26442"/>
                    <a:pt x="8071" y="23985"/>
                  </a:cubicBezTo>
                  <a:cubicBezTo>
                    <a:pt x="8773" y="21554"/>
                    <a:pt x="8698" y="6794"/>
                    <a:pt x="8698" y="6792"/>
                  </a:cubicBezTo>
                  <a:lnTo>
                    <a:pt x="8698" y="6792"/>
                  </a:lnTo>
                  <a:cubicBezTo>
                    <a:pt x="8698" y="6793"/>
                    <a:pt x="10302" y="14938"/>
                    <a:pt x="10778" y="17620"/>
                  </a:cubicBezTo>
                  <a:cubicBezTo>
                    <a:pt x="11229" y="20151"/>
                    <a:pt x="13034" y="26993"/>
                    <a:pt x="13309" y="29224"/>
                  </a:cubicBezTo>
                  <a:cubicBezTo>
                    <a:pt x="13585" y="31454"/>
                    <a:pt x="15390" y="40452"/>
                    <a:pt x="15390" y="40452"/>
                  </a:cubicBezTo>
                  <a:lnTo>
                    <a:pt x="19224" y="40452"/>
                  </a:lnTo>
                  <a:cubicBezTo>
                    <a:pt x="19224" y="40452"/>
                    <a:pt x="18623" y="20677"/>
                    <a:pt x="18472" y="15940"/>
                  </a:cubicBezTo>
                  <a:cubicBezTo>
                    <a:pt x="18322" y="11178"/>
                    <a:pt x="17545" y="552"/>
                    <a:pt x="17545" y="552"/>
                  </a:cubicBezTo>
                  <a:lnTo>
                    <a:pt x="953" y="0"/>
                  </a:lnTo>
                  <a:close/>
                </a:path>
              </a:pathLst>
            </a:custGeom>
            <a:solidFill>
              <a:srgbClr val="63829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7" name="Google Shape;947;p50"/>
            <p:cNvSpPr/>
            <p:nvPr/>
          </p:nvSpPr>
          <p:spPr>
            <a:xfrm>
              <a:off x="5792705" y="3064745"/>
              <a:ext cx="268479" cy="754776"/>
            </a:xfrm>
            <a:custGeom>
              <a:rect b="b" l="l" r="r" t="t"/>
              <a:pathLst>
                <a:path extrusionOk="0" h="19800" w="7043">
                  <a:moveTo>
                    <a:pt x="6441" y="0"/>
                  </a:moveTo>
                  <a:cubicBezTo>
                    <a:pt x="5389" y="326"/>
                    <a:pt x="3910" y="777"/>
                    <a:pt x="2732" y="2005"/>
                  </a:cubicBezTo>
                  <a:cubicBezTo>
                    <a:pt x="1303" y="3509"/>
                    <a:pt x="1604" y="5414"/>
                    <a:pt x="551" y="6867"/>
                  </a:cubicBezTo>
                  <a:cubicBezTo>
                    <a:pt x="326" y="7168"/>
                    <a:pt x="150" y="7569"/>
                    <a:pt x="0" y="7970"/>
                  </a:cubicBezTo>
                  <a:cubicBezTo>
                    <a:pt x="577" y="10426"/>
                    <a:pt x="1153" y="12908"/>
                    <a:pt x="1303" y="14111"/>
                  </a:cubicBezTo>
                  <a:cubicBezTo>
                    <a:pt x="1429" y="15013"/>
                    <a:pt x="1780" y="17018"/>
                    <a:pt x="2181" y="19098"/>
                  </a:cubicBezTo>
                  <a:cubicBezTo>
                    <a:pt x="3233" y="19248"/>
                    <a:pt x="5414" y="19574"/>
                    <a:pt x="7043" y="19800"/>
                  </a:cubicBezTo>
                  <a:cubicBezTo>
                    <a:pt x="6867" y="13559"/>
                    <a:pt x="6567" y="3935"/>
                    <a:pt x="6466" y="827"/>
                  </a:cubicBezTo>
                  <a:cubicBezTo>
                    <a:pt x="6466" y="552"/>
                    <a:pt x="6441" y="276"/>
                    <a:pt x="6441" y="0"/>
                  </a:cubicBezTo>
                  <a:close/>
                </a:path>
              </a:pathLst>
            </a:custGeom>
            <a:solidFill>
              <a:srgbClr val="4F657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8" name="Google Shape;948;p50"/>
            <p:cNvSpPr/>
            <p:nvPr/>
          </p:nvSpPr>
          <p:spPr>
            <a:xfrm>
              <a:off x="5666568" y="2573652"/>
              <a:ext cx="14371" cy="173942"/>
            </a:xfrm>
            <a:custGeom>
              <a:rect b="b" l="l" r="r" t="t"/>
              <a:pathLst>
                <a:path extrusionOk="0" fill="none" h="4563" w="377">
                  <a:moveTo>
                    <a:pt x="1" y="4562"/>
                  </a:moveTo>
                  <a:lnTo>
                    <a:pt x="377" y="1"/>
                  </a:lnTo>
                </a:path>
              </a:pathLst>
            </a:custGeom>
            <a:noFill/>
            <a:ln cap="flat" cmpd="sng" w="5025">
              <a:solidFill>
                <a:srgbClr val="313F4A"/>
              </a:solidFill>
              <a:prstDash val="solid"/>
              <a:miter lim="250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9" name="Google Shape;949;p50"/>
            <p:cNvSpPr/>
            <p:nvPr/>
          </p:nvSpPr>
          <p:spPr>
            <a:xfrm>
              <a:off x="5359897" y="2458074"/>
              <a:ext cx="657341" cy="287615"/>
            </a:xfrm>
            <a:custGeom>
              <a:rect b="b" l="l" r="r" t="t"/>
              <a:pathLst>
                <a:path extrusionOk="0" h="7545" w="17244">
                  <a:moveTo>
                    <a:pt x="8622" y="0"/>
                  </a:moveTo>
                  <a:lnTo>
                    <a:pt x="301" y="802"/>
                  </a:lnTo>
                  <a:cubicBezTo>
                    <a:pt x="301" y="802"/>
                    <a:pt x="151" y="3083"/>
                    <a:pt x="1" y="6091"/>
                  </a:cubicBezTo>
                  <a:cubicBezTo>
                    <a:pt x="452" y="6316"/>
                    <a:pt x="1204" y="6642"/>
                    <a:pt x="2231" y="6792"/>
                  </a:cubicBezTo>
                  <a:cubicBezTo>
                    <a:pt x="4011" y="7043"/>
                    <a:pt x="6542" y="7544"/>
                    <a:pt x="6542" y="7544"/>
                  </a:cubicBezTo>
                  <a:lnTo>
                    <a:pt x="6717" y="3885"/>
                  </a:lnTo>
                  <a:cubicBezTo>
                    <a:pt x="6717" y="3885"/>
                    <a:pt x="7464" y="3841"/>
                    <a:pt x="8266" y="3841"/>
                  </a:cubicBezTo>
                  <a:cubicBezTo>
                    <a:pt x="8667" y="3841"/>
                    <a:pt x="9082" y="3852"/>
                    <a:pt x="9424" y="3885"/>
                  </a:cubicBezTo>
                  <a:cubicBezTo>
                    <a:pt x="9719" y="3922"/>
                    <a:pt x="10027" y="3935"/>
                    <a:pt x="10315" y="3935"/>
                  </a:cubicBezTo>
                  <a:cubicBezTo>
                    <a:pt x="11005" y="3935"/>
                    <a:pt x="11580" y="3860"/>
                    <a:pt x="11580" y="3860"/>
                  </a:cubicBezTo>
                  <a:lnTo>
                    <a:pt x="11931" y="7168"/>
                  </a:lnTo>
                  <a:cubicBezTo>
                    <a:pt x="11931" y="7168"/>
                    <a:pt x="15464" y="6767"/>
                    <a:pt x="17244" y="6366"/>
                  </a:cubicBezTo>
                  <a:cubicBezTo>
                    <a:pt x="17043" y="3534"/>
                    <a:pt x="16893" y="1354"/>
                    <a:pt x="16893" y="1354"/>
                  </a:cubicBezTo>
                  <a:lnTo>
                    <a:pt x="8622" y="0"/>
                  </a:lnTo>
                  <a:close/>
                </a:path>
              </a:pathLst>
            </a:custGeom>
            <a:solidFill>
              <a:srgbClr val="313F4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0" name="Google Shape;950;p50"/>
            <p:cNvSpPr/>
            <p:nvPr/>
          </p:nvSpPr>
          <p:spPr>
            <a:xfrm>
              <a:off x="5305539" y="4090806"/>
              <a:ext cx="234019" cy="132200"/>
            </a:xfrm>
            <a:custGeom>
              <a:rect b="b" l="l" r="r" t="t"/>
              <a:pathLst>
                <a:path extrusionOk="0" h="3468" w="6139">
                  <a:moveTo>
                    <a:pt x="3532" y="1"/>
                  </a:moveTo>
                  <a:cubicBezTo>
                    <a:pt x="3507" y="176"/>
                    <a:pt x="3457" y="326"/>
                    <a:pt x="3407" y="427"/>
                  </a:cubicBezTo>
                  <a:cubicBezTo>
                    <a:pt x="3131" y="953"/>
                    <a:pt x="1151" y="1981"/>
                    <a:pt x="549" y="2507"/>
                  </a:cubicBezTo>
                  <a:cubicBezTo>
                    <a:pt x="55" y="2919"/>
                    <a:pt x="1" y="3467"/>
                    <a:pt x="779" y="3467"/>
                  </a:cubicBezTo>
                  <a:cubicBezTo>
                    <a:pt x="946" y="3467"/>
                    <a:pt x="1153" y="3442"/>
                    <a:pt x="1402" y="3384"/>
                  </a:cubicBezTo>
                  <a:cubicBezTo>
                    <a:pt x="2805" y="3033"/>
                    <a:pt x="5487" y="2908"/>
                    <a:pt x="5888" y="2256"/>
                  </a:cubicBezTo>
                  <a:cubicBezTo>
                    <a:pt x="6138" y="1855"/>
                    <a:pt x="6113" y="1454"/>
                    <a:pt x="6038" y="1003"/>
                  </a:cubicBezTo>
                  <a:lnTo>
                    <a:pt x="6038" y="1003"/>
                  </a:lnTo>
                  <a:cubicBezTo>
                    <a:pt x="5740" y="1072"/>
                    <a:pt x="5326" y="1146"/>
                    <a:pt x="4967" y="1146"/>
                  </a:cubicBezTo>
                  <a:cubicBezTo>
                    <a:pt x="4542" y="1146"/>
                    <a:pt x="4195" y="1042"/>
                    <a:pt x="4209" y="702"/>
                  </a:cubicBezTo>
                  <a:cubicBezTo>
                    <a:pt x="4234" y="276"/>
                    <a:pt x="3883" y="101"/>
                    <a:pt x="3532" y="1"/>
                  </a:cubicBezTo>
                  <a:close/>
                </a:path>
              </a:pathLst>
            </a:custGeom>
            <a:solidFill>
              <a:srgbClr val="29343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1" name="Google Shape;951;p50"/>
            <p:cNvSpPr/>
            <p:nvPr/>
          </p:nvSpPr>
          <p:spPr>
            <a:xfrm>
              <a:off x="5948423" y="4090806"/>
              <a:ext cx="234629" cy="132200"/>
            </a:xfrm>
            <a:custGeom>
              <a:rect b="b" l="l" r="r" t="t"/>
              <a:pathLst>
                <a:path extrusionOk="0" h="3468" w="6155">
                  <a:moveTo>
                    <a:pt x="2607" y="1"/>
                  </a:moveTo>
                  <a:cubicBezTo>
                    <a:pt x="2256" y="101"/>
                    <a:pt x="1905" y="276"/>
                    <a:pt x="1930" y="702"/>
                  </a:cubicBezTo>
                  <a:cubicBezTo>
                    <a:pt x="1944" y="1042"/>
                    <a:pt x="1604" y="1146"/>
                    <a:pt x="1182" y="1146"/>
                  </a:cubicBezTo>
                  <a:cubicBezTo>
                    <a:pt x="825" y="1146"/>
                    <a:pt x="410" y="1072"/>
                    <a:pt x="101" y="1003"/>
                  </a:cubicBezTo>
                  <a:lnTo>
                    <a:pt x="101" y="1003"/>
                  </a:lnTo>
                  <a:cubicBezTo>
                    <a:pt x="25" y="1454"/>
                    <a:pt x="0" y="1855"/>
                    <a:pt x="251" y="2256"/>
                  </a:cubicBezTo>
                  <a:cubicBezTo>
                    <a:pt x="652" y="2908"/>
                    <a:pt x="3334" y="3033"/>
                    <a:pt x="4737" y="3384"/>
                  </a:cubicBezTo>
                  <a:cubicBezTo>
                    <a:pt x="4990" y="3442"/>
                    <a:pt x="5200" y="3467"/>
                    <a:pt x="5369" y="3467"/>
                  </a:cubicBezTo>
                  <a:cubicBezTo>
                    <a:pt x="6155" y="3467"/>
                    <a:pt x="6084" y="2919"/>
                    <a:pt x="5589" y="2507"/>
                  </a:cubicBezTo>
                  <a:cubicBezTo>
                    <a:pt x="4988" y="1981"/>
                    <a:pt x="3033" y="953"/>
                    <a:pt x="2732" y="427"/>
                  </a:cubicBezTo>
                  <a:cubicBezTo>
                    <a:pt x="2682" y="326"/>
                    <a:pt x="2632" y="176"/>
                    <a:pt x="2607" y="1"/>
                  </a:cubicBezTo>
                  <a:close/>
                </a:path>
              </a:pathLst>
            </a:custGeom>
            <a:solidFill>
              <a:srgbClr val="29343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2" name="Google Shape;952;p50"/>
            <p:cNvSpPr/>
            <p:nvPr/>
          </p:nvSpPr>
          <p:spPr>
            <a:xfrm>
              <a:off x="5406708" y="2683550"/>
              <a:ext cx="53559" cy="1347123"/>
            </a:xfrm>
            <a:custGeom>
              <a:rect b="b" l="l" r="r" t="t"/>
              <a:pathLst>
                <a:path extrusionOk="0" fill="none" h="35339" w="1405">
                  <a:moveTo>
                    <a:pt x="728" y="0"/>
                  </a:moveTo>
                  <a:cubicBezTo>
                    <a:pt x="728" y="0"/>
                    <a:pt x="953" y="4862"/>
                    <a:pt x="477" y="10201"/>
                  </a:cubicBezTo>
                  <a:cubicBezTo>
                    <a:pt x="1" y="15539"/>
                    <a:pt x="753" y="18948"/>
                    <a:pt x="803" y="21529"/>
                  </a:cubicBezTo>
                  <a:cubicBezTo>
                    <a:pt x="828" y="24111"/>
                    <a:pt x="1404" y="35339"/>
                    <a:pt x="1404" y="35339"/>
                  </a:cubicBezTo>
                </a:path>
              </a:pathLst>
            </a:custGeom>
            <a:noFill/>
            <a:ln cap="flat" cmpd="sng" w="5025">
              <a:solidFill>
                <a:srgbClr val="313F4A"/>
              </a:solidFill>
              <a:prstDash val="solid"/>
              <a:miter lim="250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3" name="Google Shape;953;p50"/>
            <p:cNvSpPr/>
            <p:nvPr/>
          </p:nvSpPr>
          <p:spPr>
            <a:xfrm>
              <a:off x="5530901" y="1591542"/>
              <a:ext cx="353563" cy="951590"/>
            </a:xfrm>
            <a:custGeom>
              <a:rect b="b" l="l" r="r" t="t"/>
              <a:pathLst>
                <a:path extrusionOk="0" h="24963" w="9275">
                  <a:moveTo>
                    <a:pt x="6918" y="0"/>
                  </a:moveTo>
                  <a:lnTo>
                    <a:pt x="1179" y="176"/>
                  </a:lnTo>
                  <a:lnTo>
                    <a:pt x="1" y="24762"/>
                  </a:lnTo>
                  <a:lnTo>
                    <a:pt x="3785" y="24963"/>
                  </a:lnTo>
                  <a:lnTo>
                    <a:pt x="3936" y="23033"/>
                  </a:lnTo>
                  <a:lnTo>
                    <a:pt x="4312" y="24963"/>
                  </a:lnTo>
                  <a:lnTo>
                    <a:pt x="9274" y="24437"/>
                  </a:lnTo>
                  <a:lnTo>
                    <a:pt x="6918" y="0"/>
                  </a:lnTo>
                  <a:close/>
                </a:path>
              </a:pathLst>
            </a:custGeom>
            <a:solidFill>
              <a:srgbClr val="63829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4" name="Google Shape;954;p50"/>
            <p:cNvSpPr/>
            <p:nvPr/>
          </p:nvSpPr>
          <p:spPr>
            <a:xfrm>
              <a:off x="5680901" y="1646968"/>
              <a:ext cx="14371" cy="822630"/>
            </a:xfrm>
            <a:custGeom>
              <a:rect b="b" l="l" r="r" t="t"/>
              <a:pathLst>
                <a:path extrusionOk="0" fill="none" h="21580" w="377">
                  <a:moveTo>
                    <a:pt x="226" y="0"/>
                  </a:moveTo>
                  <a:cubicBezTo>
                    <a:pt x="151" y="1454"/>
                    <a:pt x="377" y="4361"/>
                    <a:pt x="327" y="5464"/>
                  </a:cubicBezTo>
                  <a:cubicBezTo>
                    <a:pt x="276" y="6541"/>
                    <a:pt x="276" y="12005"/>
                    <a:pt x="201" y="13409"/>
                  </a:cubicBezTo>
                  <a:cubicBezTo>
                    <a:pt x="151" y="14812"/>
                    <a:pt x="1" y="21579"/>
                    <a:pt x="1" y="21579"/>
                  </a:cubicBezTo>
                </a:path>
              </a:pathLst>
            </a:custGeom>
            <a:noFill/>
            <a:ln cap="flat" cmpd="sng" w="5025">
              <a:solidFill>
                <a:srgbClr val="313F4A"/>
              </a:solidFill>
              <a:prstDash val="solid"/>
              <a:miter lim="250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5" name="Google Shape;955;p50"/>
            <p:cNvSpPr/>
            <p:nvPr/>
          </p:nvSpPr>
          <p:spPr>
            <a:xfrm>
              <a:off x="5622616" y="1591542"/>
              <a:ext cx="226471" cy="622004"/>
            </a:xfrm>
            <a:custGeom>
              <a:rect b="b" l="l" r="r" t="t"/>
              <a:pathLst>
                <a:path extrusionOk="0" h="16317" w="5941">
                  <a:moveTo>
                    <a:pt x="4512" y="0"/>
                  </a:moveTo>
                  <a:lnTo>
                    <a:pt x="1" y="151"/>
                  </a:lnTo>
                  <a:cubicBezTo>
                    <a:pt x="302" y="652"/>
                    <a:pt x="828" y="1254"/>
                    <a:pt x="1755" y="1454"/>
                  </a:cubicBezTo>
                  <a:cubicBezTo>
                    <a:pt x="3384" y="1830"/>
                    <a:pt x="3409" y="1830"/>
                    <a:pt x="3209" y="4111"/>
                  </a:cubicBezTo>
                  <a:cubicBezTo>
                    <a:pt x="3033" y="6416"/>
                    <a:pt x="2231" y="7093"/>
                    <a:pt x="3234" y="10000"/>
                  </a:cubicBezTo>
                  <a:cubicBezTo>
                    <a:pt x="4237" y="12883"/>
                    <a:pt x="4638" y="16316"/>
                    <a:pt x="4638" y="16316"/>
                  </a:cubicBezTo>
                  <a:lnTo>
                    <a:pt x="5941" y="14787"/>
                  </a:lnTo>
                  <a:lnTo>
                    <a:pt x="4512" y="0"/>
                  </a:lnTo>
                  <a:close/>
                </a:path>
              </a:pathLst>
            </a:custGeom>
            <a:solidFill>
              <a:srgbClr val="4F657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6" name="Google Shape;956;p50"/>
            <p:cNvSpPr/>
            <p:nvPr/>
          </p:nvSpPr>
          <p:spPr>
            <a:xfrm>
              <a:off x="5565323" y="1313613"/>
              <a:ext cx="66901" cy="68730"/>
            </a:xfrm>
            <a:custGeom>
              <a:rect b="b" l="l" r="r" t="t"/>
              <a:pathLst>
                <a:path extrusionOk="0" h="1803" w="1755">
                  <a:moveTo>
                    <a:pt x="615" y="1"/>
                  </a:moveTo>
                  <a:cubicBezTo>
                    <a:pt x="518" y="1"/>
                    <a:pt x="409" y="32"/>
                    <a:pt x="301" y="123"/>
                  </a:cubicBezTo>
                  <a:cubicBezTo>
                    <a:pt x="0" y="399"/>
                    <a:pt x="501" y="1803"/>
                    <a:pt x="1128" y="1803"/>
                  </a:cubicBezTo>
                  <a:cubicBezTo>
                    <a:pt x="1755" y="1803"/>
                    <a:pt x="953" y="123"/>
                    <a:pt x="953" y="123"/>
                  </a:cubicBezTo>
                  <a:cubicBezTo>
                    <a:pt x="953" y="123"/>
                    <a:pt x="808" y="1"/>
                    <a:pt x="615" y="1"/>
                  </a:cubicBezTo>
                  <a:close/>
                </a:path>
              </a:pathLst>
            </a:custGeom>
            <a:solidFill>
              <a:srgbClr val="F86C6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7" name="Google Shape;957;p50"/>
            <p:cNvSpPr/>
            <p:nvPr/>
          </p:nvSpPr>
          <p:spPr>
            <a:xfrm>
              <a:off x="5730570" y="1355659"/>
              <a:ext cx="67892" cy="68730"/>
            </a:xfrm>
            <a:custGeom>
              <a:rect b="b" l="l" r="r" t="t"/>
              <a:pathLst>
                <a:path extrusionOk="0" h="1803" w="1781">
                  <a:moveTo>
                    <a:pt x="1152" y="1"/>
                  </a:moveTo>
                  <a:cubicBezTo>
                    <a:pt x="959" y="1"/>
                    <a:pt x="803" y="123"/>
                    <a:pt x="803" y="123"/>
                  </a:cubicBezTo>
                  <a:cubicBezTo>
                    <a:pt x="803" y="123"/>
                    <a:pt x="1" y="1802"/>
                    <a:pt x="628" y="1802"/>
                  </a:cubicBezTo>
                  <a:cubicBezTo>
                    <a:pt x="1254" y="1802"/>
                    <a:pt x="1780" y="399"/>
                    <a:pt x="1455" y="123"/>
                  </a:cubicBezTo>
                  <a:cubicBezTo>
                    <a:pt x="1354" y="31"/>
                    <a:pt x="1249" y="1"/>
                    <a:pt x="1152" y="1"/>
                  </a:cubicBezTo>
                  <a:close/>
                </a:path>
              </a:pathLst>
            </a:custGeom>
            <a:solidFill>
              <a:srgbClr val="F86C6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8" name="Google Shape;958;p50"/>
            <p:cNvSpPr/>
            <p:nvPr/>
          </p:nvSpPr>
          <p:spPr>
            <a:xfrm>
              <a:off x="5517521" y="1188200"/>
              <a:ext cx="333474" cy="219952"/>
            </a:xfrm>
            <a:custGeom>
              <a:rect b="b" l="l" r="r" t="t"/>
              <a:pathLst>
                <a:path extrusionOk="0" h="5770" w="8748">
                  <a:moveTo>
                    <a:pt x="4927" y="0"/>
                  </a:moveTo>
                  <a:cubicBezTo>
                    <a:pt x="4522" y="0"/>
                    <a:pt x="4077" y="26"/>
                    <a:pt x="3610" y="55"/>
                  </a:cubicBezTo>
                  <a:cubicBezTo>
                    <a:pt x="1580" y="205"/>
                    <a:pt x="352" y="256"/>
                    <a:pt x="176" y="1108"/>
                  </a:cubicBezTo>
                  <a:cubicBezTo>
                    <a:pt x="1" y="1960"/>
                    <a:pt x="1730" y="2536"/>
                    <a:pt x="1730" y="2536"/>
                  </a:cubicBezTo>
                  <a:lnTo>
                    <a:pt x="2482" y="4667"/>
                  </a:lnTo>
                  <a:lnTo>
                    <a:pt x="5941" y="5769"/>
                  </a:lnTo>
                  <a:cubicBezTo>
                    <a:pt x="5941" y="5769"/>
                    <a:pt x="6893" y="4316"/>
                    <a:pt x="7194" y="4090"/>
                  </a:cubicBezTo>
                  <a:cubicBezTo>
                    <a:pt x="7495" y="3840"/>
                    <a:pt x="8748" y="2361"/>
                    <a:pt x="7044" y="1759"/>
                  </a:cubicBezTo>
                  <a:cubicBezTo>
                    <a:pt x="7198" y="293"/>
                    <a:pt x="6283" y="0"/>
                    <a:pt x="4927" y="0"/>
                  </a:cubicBezTo>
                  <a:close/>
                </a:path>
              </a:pathLst>
            </a:custGeom>
            <a:solidFill>
              <a:srgbClr val="29343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9" name="Google Shape;959;p50"/>
            <p:cNvSpPr/>
            <p:nvPr/>
          </p:nvSpPr>
          <p:spPr>
            <a:xfrm>
              <a:off x="5583467" y="1408111"/>
              <a:ext cx="184425" cy="221897"/>
            </a:xfrm>
            <a:custGeom>
              <a:rect b="b" l="l" r="r" t="t"/>
              <a:pathLst>
                <a:path extrusionOk="0" h="5821" w="4838">
                  <a:moveTo>
                    <a:pt x="903" y="0"/>
                  </a:moveTo>
                  <a:lnTo>
                    <a:pt x="0" y="5264"/>
                  </a:lnTo>
                  <a:cubicBezTo>
                    <a:pt x="0" y="5264"/>
                    <a:pt x="669" y="5821"/>
                    <a:pt x="1974" y="5821"/>
                  </a:cubicBezTo>
                  <a:cubicBezTo>
                    <a:pt x="2722" y="5821"/>
                    <a:pt x="3678" y="5638"/>
                    <a:pt x="4837" y="5063"/>
                  </a:cubicBezTo>
                  <a:lnTo>
                    <a:pt x="4111" y="426"/>
                  </a:lnTo>
                  <a:lnTo>
                    <a:pt x="903" y="0"/>
                  </a:lnTo>
                  <a:close/>
                </a:path>
              </a:pathLst>
            </a:custGeom>
            <a:solidFill>
              <a:srgbClr val="F86C6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0" name="Google Shape;960;p50"/>
            <p:cNvSpPr/>
            <p:nvPr/>
          </p:nvSpPr>
          <p:spPr>
            <a:xfrm>
              <a:off x="5604471" y="1408111"/>
              <a:ext cx="157702" cy="155758"/>
            </a:xfrm>
            <a:custGeom>
              <a:rect b="b" l="l" r="r" t="t"/>
              <a:pathLst>
                <a:path extrusionOk="0" h="4086" w="4137">
                  <a:moveTo>
                    <a:pt x="352" y="0"/>
                  </a:moveTo>
                  <a:lnTo>
                    <a:pt x="1" y="2081"/>
                  </a:lnTo>
                  <a:cubicBezTo>
                    <a:pt x="26" y="2081"/>
                    <a:pt x="51" y="2106"/>
                    <a:pt x="76" y="2106"/>
                  </a:cubicBezTo>
                  <a:cubicBezTo>
                    <a:pt x="978" y="2356"/>
                    <a:pt x="2657" y="3960"/>
                    <a:pt x="4136" y="4086"/>
                  </a:cubicBezTo>
                  <a:lnTo>
                    <a:pt x="3560" y="426"/>
                  </a:lnTo>
                  <a:lnTo>
                    <a:pt x="352" y="0"/>
                  </a:lnTo>
                  <a:close/>
                </a:path>
              </a:pathLst>
            </a:custGeom>
            <a:solidFill>
              <a:srgbClr val="A63B3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1" name="Google Shape;961;p50"/>
            <p:cNvSpPr/>
            <p:nvPr/>
          </p:nvSpPr>
          <p:spPr>
            <a:xfrm>
              <a:off x="5608283" y="1255252"/>
              <a:ext cx="160333" cy="236954"/>
            </a:xfrm>
            <a:custGeom>
              <a:rect b="b" l="l" r="r" t="t"/>
              <a:pathLst>
                <a:path extrusionOk="0" h="6216" w="4206">
                  <a:moveTo>
                    <a:pt x="527" y="0"/>
                  </a:moveTo>
                  <a:cubicBezTo>
                    <a:pt x="527" y="0"/>
                    <a:pt x="1" y="2582"/>
                    <a:pt x="76" y="3659"/>
                  </a:cubicBezTo>
                  <a:cubicBezTo>
                    <a:pt x="151" y="4737"/>
                    <a:pt x="778" y="6216"/>
                    <a:pt x="1780" y="6216"/>
                  </a:cubicBezTo>
                  <a:cubicBezTo>
                    <a:pt x="2783" y="6216"/>
                    <a:pt x="3635" y="5113"/>
                    <a:pt x="3810" y="4111"/>
                  </a:cubicBezTo>
                  <a:cubicBezTo>
                    <a:pt x="3986" y="3083"/>
                    <a:pt x="4136" y="1780"/>
                    <a:pt x="4186" y="978"/>
                  </a:cubicBezTo>
                  <a:cubicBezTo>
                    <a:pt x="4205" y="378"/>
                    <a:pt x="3566" y="199"/>
                    <a:pt x="2749" y="199"/>
                  </a:cubicBezTo>
                  <a:cubicBezTo>
                    <a:pt x="2474" y="199"/>
                    <a:pt x="2178" y="219"/>
                    <a:pt x="1881" y="251"/>
                  </a:cubicBezTo>
                  <a:cubicBezTo>
                    <a:pt x="1733" y="263"/>
                    <a:pt x="1602" y="269"/>
                    <a:pt x="1484" y="269"/>
                  </a:cubicBezTo>
                  <a:cubicBezTo>
                    <a:pt x="662" y="269"/>
                    <a:pt x="527" y="0"/>
                    <a:pt x="527" y="0"/>
                  </a:cubicBezTo>
                  <a:close/>
                </a:path>
              </a:pathLst>
            </a:custGeom>
            <a:solidFill>
              <a:srgbClr val="F86C6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2" name="Google Shape;962;p50"/>
            <p:cNvSpPr/>
            <p:nvPr/>
          </p:nvSpPr>
          <p:spPr>
            <a:xfrm>
              <a:off x="5064700" y="1569204"/>
              <a:ext cx="541723" cy="1132545"/>
            </a:xfrm>
            <a:custGeom>
              <a:rect b="b" l="l" r="r" t="t"/>
              <a:pathLst>
                <a:path extrusionOk="0" h="29710" w="14211">
                  <a:moveTo>
                    <a:pt x="13421" y="0"/>
                  </a:moveTo>
                  <a:cubicBezTo>
                    <a:pt x="13393" y="0"/>
                    <a:pt x="13363" y="3"/>
                    <a:pt x="13334" y="10"/>
                  </a:cubicBezTo>
                  <a:cubicBezTo>
                    <a:pt x="12030" y="361"/>
                    <a:pt x="7870" y="1514"/>
                    <a:pt x="6692" y="2516"/>
                  </a:cubicBezTo>
                  <a:cubicBezTo>
                    <a:pt x="5288" y="3719"/>
                    <a:pt x="4612" y="5323"/>
                    <a:pt x="4286" y="7103"/>
                  </a:cubicBezTo>
                  <a:cubicBezTo>
                    <a:pt x="3960" y="8882"/>
                    <a:pt x="2206" y="13168"/>
                    <a:pt x="1103" y="17830"/>
                  </a:cubicBezTo>
                  <a:cubicBezTo>
                    <a:pt x="0" y="22466"/>
                    <a:pt x="2055" y="24546"/>
                    <a:pt x="4286" y="24922"/>
                  </a:cubicBezTo>
                  <a:cubicBezTo>
                    <a:pt x="4343" y="24931"/>
                    <a:pt x="4398" y="24936"/>
                    <a:pt x="4452" y="24936"/>
                  </a:cubicBezTo>
                  <a:cubicBezTo>
                    <a:pt x="6523" y="24936"/>
                    <a:pt x="6642" y="18556"/>
                    <a:pt x="6642" y="18556"/>
                  </a:cubicBezTo>
                  <a:lnTo>
                    <a:pt x="7268" y="16226"/>
                  </a:lnTo>
                  <a:lnTo>
                    <a:pt x="6842" y="28281"/>
                  </a:lnTo>
                  <a:cubicBezTo>
                    <a:pt x="8471" y="29358"/>
                    <a:pt x="12958" y="29709"/>
                    <a:pt x="12958" y="29709"/>
                  </a:cubicBezTo>
                  <a:cubicBezTo>
                    <a:pt x="12958" y="29709"/>
                    <a:pt x="13158" y="27780"/>
                    <a:pt x="13359" y="25850"/>
                  </a:cubicBezTo>
                  <a:cubicBezTo>
                    <a:pt x="13534" y="23920"/>
                    <a:pt x="13835" y="18506"/>
                    <a:pt x="13935" y="16551"/>
                  </a:cubicBezTo>
                  <a:cubicBezTo>
                    <a:pt x="14035" y="14597"/>
                    <a:pt x="14211" y="12792"/>
                    <a:pt x="14086" y="9784"/>
                  </a:cubicBezTo>
                  <a:cubicBezTo>
                    <a:pt x="13985" y="7203"/>
                    <a:pt x="13810" y="1840"/>
                    <a:pt x="13760" y="311"/>
                  </a:cubicBezTo>
                  <a:cubicBezTo>
                    <a:pt x="13760" y="137"/>
                    <a:pt x="13608" y="0"/>
                    <a:pt x="13421"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3" name="Google Shape;963;p50"/>
            <p:cNvSpPr/>
            <p:nvPr/>
          </p:nvSpPr>
          <p:spPr>
            <a:xfrm>
              <a:off x="6441384" y="1619560"/>
              <a:ext cx="343042" cy="375177"/>
            </a:xfrm>
            <a:custGeom>
              <a:rect b="b" l="l" r="r" t="t"/>
              <a:pathLst>
                <a:path extrusionOk="0" h="9842" w="8999">
                  <a:moveTo>
                    <a:pt x="6414" y="0"/>
                  </a:moveTo>
                  <a:cubicBezTo>
                    <a:pt x="6152" y="0"/>
                    <a:pt x="5836" y="530"/>
                    <a:pt x="5540" y="894"/>
                  </a:cubicBezTo>
                  <a:cubicBezTo>
                    <a:pt x="5189" y="1321"/>
                    <a:pt x="5114" y="2198"/>
                    <a:pt x="4813" y="2624"/>
                  </a:cubicBezTo>
                  <a:cubicBezTo>
                    <a:pt x="4487" y="3075"/>
                    <a:pt x="1" y="6634"/>
                    <a:pt x="1" y="6634"/>
                  </a:cubicBezTo>
                  <a:lnTo>
                    <a:pt x="1530" y="9842"/>
                  </a:lnTo>
                  <a:lnTo>
                    <a:pt x="5941" y="3301"/>
                  </a:lnTo>
                  <a:cubicBezTo>
                    <a:pt x="5941" y="3301"/>
                    <a:pt x="7494" y="3025"/>
                    <a:pt x="7996" y="2248"/>
                  </a:cubicBezTo>
                  <a:cubicBezTo>
                    <a:pt x="8497" y="1446"/>
                    <a:pt x="8998" y="1120"/>
                    <a:pt x="8898" y="794"/>
                  </a:cubicBezTo>
                  <a:cubicBezTo>
                    <a:pt x="8881" y="743"/>
                    <a:pt x="8830" y="721"/>
                    <a:pt x="8757" y="721"/>
                  </a:cubicBezTo>
                  <a:cubicBezTo>
                    <a:pt x="8405" y="721"/>
                    <a:pt x="7545" y="1220"/>
                    <a:pt x="7545" y="1220"/>
                  </a:cubicBezTo>
                  <a:cubicBezTo>
                    <a:pt x="7545" y="1220"/>
                    <a:pt x="7415" y="1228"/>
                    <a:pt x="7236" y="1228"/>
                  </a:cubicBezTo>
                  <a:cubicBezTo>
                    <a:pt x="6849" y="1228"/>
                    <a:pt x="6233" y="1193"/>
                    <a:pt x="6216" y="970"/>
                  </a:cubicBezTo>
                  <a:cubicBezTo>
                    <a:pt x="6191" y="619"/>
                    <a:pt x="6768" y="143"/>
                    <a:pt x="6492" y="17"/>
                  </a:cubicBezTo>
                  <a:cubicBezTo>
                    <a:pt x="6467" y="6"/>
                    <a:pt x="6441" y="0"/>
                    <a:pt x="6414" y="0"/>
                  </a:cubicBezTo>
                  <a:close/>
                </a:path>
              </a:pathLst>
            </a:custGeom>
            <a:solidFill>
              <a:srgbClr val="F86C6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4" name="Google Shape;964;p50"/>
            <p:cNvSpPr/>
            <p:nvPr/>
          </p:nvSpPr>
          <p:spPr>
            <a:xfrm>
              <a:off x="5764077" y="1565659"/>
              <a:ext cx="794878" cy="1096903"/>
            </a:xfrm>
            <a:custGeom>
              <a:rect b="b" l="l" r="r" t="t"/>
              <a:pathLst>
                <a:path extrusionOk="0" h="28775" w="20852">
                  <a:moveTo>
                    <a:pt x="312" y="0"/>
                  </a:moveTo>
                  <a:cubicBezTo>
                    <a:pt x="131" y="0"/>
                    <a:pt x="1" y="166"/>
                    <a:pt x="24" y="354"/>
                  </a:cubicBezTo>
                  <a:cubicBezTo>
                    <a:pt x="125" y="905"/>
                    <a:pt x="300" y="2108"/>
                    <a:pt x="450" y="4539"/>
                  </a:cubicBezTo>
                  <a:cubicBezTo>
                    <a:pt x="776" y="9376"/>
                    <a:pt x="876" y="15968"/>
                    <a:pt x="977" y="18299"/>
                  </a:cubicBezTo>
                  <a:cubicBezTo>
                    <a:pt x="1102" y="20654"/>
                    <a:pt x="1879" y="28775"/>
                    <a:pt x="1879" y="28775"/>
                  </a:cubicBezTo>
                  <a:lnTo>
                    <a:pt x="7969" y="28198"/>
                  </a:lnTo>
                  <a:lnTo>
                    <a:pt x="7719" y="14364"/>
                  </a:lnTo>
                  <a:lnTo>
                    <a:pt x="7719" y="14364"/>
                  </a:lnTo>
                  <a:cubicBezTo>
                    <a:pt x="7719" y="14364"/>
                    <a:pt x="10259" y="16991"/>
                    <a:pt x="12632" y="16991"/>
                  </a:cubicBezTo>
                  <a:cubicBezTo>
                    <a:pt x="12808" y="16991"/>
                    <a:pt x="12984" y="16976"/>
                    <a:pt x="13157" y="16945"/>
                  </a:cubicBezTo>
                  <a:cubicBezTo>
                    <a:pt x="15663" y="16494"/>
                    <a:pt x="20851" y="11632"/>
                    <a:pt x="20851" y="11632"/>
                  </a:cubicBezTo>
                  <a:lnTo>
                    <a:pt x="17894" y="7572"/>
                  </a:lnTo>
                  <a:lnTo>
                    <a:pt x="14511" y="9978"/>
                  </a:lnTo>
                  <a:cubicBezTo>
                    <a:pt x="14511" y="9978"/>
                    <a:pt x="14110" y="9702"/>
                    <a:pt x="13709" y="9702"/>
                  </a:cubicBezTo>
                  <a:cubicBezTo>
                    <a:pt x="13709" y="9702"/>
                    <a:pt x="9047" y="2835"/>
                    <a:pt x="6992" y="1456"/>
                  </a:cubicBezTo>
                  <a:cubicBezTo>
                    <a:pt x="5989" y="805"/>
                    <a:pt x="1729" y="178"/>
                    <a:pt x="350" y="3"/>
                  </a:cubicBezTo>
                  <a:cubicBezTo>
                    <a:pt x="337" y="1"/>
                    <a:pt x="324" y="0"/>
                    <a:pt x="312"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5" name="Google Shape;965;p50"/>
            <p:cNvSpPr/>
            <p:nvPr/>
          </p:nvSpPr>
          <p:spPr>
            <a:xfrm>
              <a:off x="5545234" y="2211593"/>
              <a:ext cx="709909" cy="187284"/>
            </a:xfrm>
            <a:custGeom>
              <a:rect b="b" l="l" r="r" t="t"/>
              <a:pathLst>
                <a:path extrusionOk="0" h="4913" w="18623">
                  <a:moveTo>
                    <a:pt x="327" y="0"/>
                  </a:moveTo>
                  <a:cubicBezTo>
                    <a:pt x="126" y="0"/>
                    <a:pt x="1" y="151"/>
                    <a:pt x="1" y="326"/>
                  </a:cubicBezTo>
                  <a:lnTo>
                    <a:pt x="76" y="4587"/>
                  </a:lnTo>
                  <a:cubicBezTo>
                    <a:pt x="76" y="4762"/>
                    <a:pt x="226" y="4912"/>
                    <a:pt x="402" y="4912"/>
                  </a:cubicBezTo>
                  <a:lnTo>
                    <a:pt x="18221" y="4912"/>
                  </a:lnTo>
                  <a:cubicBezTo>
                    <a:pt x="18447" y="4912"/>
                    <a:pt x="18622" y="4637"/>
                    <a:pt x="18497" y="4436"/>
                  </a:cubicBezTo>
                  <a:lnTo>
                    <a:pt x="16166" y="176"/>
                  </a:lnTo>
                  <a:cubicBezTo>
                    <a:pt x="16116" y="50"/>
                    <a:pt x="15991" y="0"/>
                    <a:pt x="15891" y="0"/>
                  </a:cubicBezTo>
                  <a:close/>
                </a:path>
              </a:pathLst>
            </a:custGeom>
            <a:solidFill>
              <a:srgbClr val="28615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6" name="Google Shape;966;p50"/>
            <p:cNvSpPr/>
            <p:nvPr/>
          </p:nvSpPr>
          <p:spPr>
            <a:xfrm>
              <a:off x="5999999" y="1791212"/>
              <a:ext cx="280944" cy="422141"/>
            </a:xfrm>
            <a:custGeom>
              <a:rect b="b" l="l" r="r" t="t"/>
              <a:pathLst>
                <a:path extrusionOk="0" h="11074" w="7370">
                  <a:moveTo>
                    <a:pt x="201" y="1"/>
                  </a:moveTo>
                  <a:lnTo>
                    <a:pt x="201" y="1"/>
                  </a:lnTo>
                  <a:cubicBezTo>
                    <a:pt x="1" y="1605"/>
                    <a:pt x="602" y="3033"/>
                    <a:pt x="878" y="3935"/>
                  </a:cubicBezTo>
                  <a:cubicBezTo>
                    <a:pt x="1154" y="4838"/>
                    <a:pt x="1530" y="6968"/>
                    <a:pt x="1530" y="8447"/>
                  </a:cubicBezTo>
                  <a:cubicBezTo>
                    <a:pt x="1530" y="8447"/>
                    <a:pt x="4070" y="11074"/>
                    <a:pt x="6443" y="11074"/>
                  </a:cubicBezTo>
                  <a:cubicBezTo>
                    <a:pt x="6619" y="11074"/>
                    <a:pt x="6795" y="11059"/>
                    <a:pt x="6968" y="11028"/>
                  </a:cubicBezTo>
                  <a:cubicBezTo>
                    <a:pt x="7093" y="11003"/>
                    <a:pt x="7219" y="10953"/>
                    <a:pt x="7369" y="10928"/>
                  </a:cubicBezTo>
                  <a:lnTo>
                    <a:pt x="7369" y="10928"/>
                  </a:lnTo>
                  <a:cubicBezTo>
                    <a:pt x="7267" y="10940"/>
                    <a:pt x="7165" y="10945"/>
                    <a:pt x="7063" y="10945"/>
                  </a:cubicBezTo>
                  <a:cubicBezTo>
                    <a:pt x="5417" y="10945"/>
                    <a:pt x="3852" y="9450"/>
                    <a:pt x="3309" y="7444"/>
                  </a:cubicBezTo>
                  <a:cubicBezTo>
                    <a:pt x="2707" y="5264"/>
                    <a:pt x="3434" y="4487"/>
                    <a:pt x="2206" y="3158"/>
                  </a:cubicBezTo>
                  <a:cubicBezTo>
                    <a:pt x="978" y="1855"/>
                    <a:pt x="201" y="1"/>
                    <a:pt x="201" y="1"/>
                  </a:cubicBezTo>
                  <a:close/>
                </a:path>
              </a:pathLst>
            </a:custGeom>
            <a:solidFill>
              <a:srgbClr val="BFBF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7" name="Google Shape;967;p50"/>
            <p:cNvSpPr/>
            <p:nvPr/>
          </p:nvSpPr>
          <p:spPr>
            <a:xfrm>
              <a:off x="6272286" y="1951733"/>
              <a:ext cx="38272" cy="62136"/>
            </a:xfrm>
            <a:custGeom>
              <a:rect b="b" l="l" r="r" t="t"/>
              <a:pathLst>
                <a:path extrusionOk="0" fill="none" h="1630" w="1004">
                  <a:moveTo>
                    <a:pt x="1003" y="0"/>
                  </a:moveTo>
                  <a:cubicBezTo>
                    <a:pt x="1003" y="0"/>
                    <a:pt x="226" y="401"/>
                    <a:pt x="1" y="1629"/>
                  </a:cubicBezTo>
                </a:path>
              </a:pathLst>
            </a:custGeom>
            <a:noFill/>
            <a:ln cap="flat" cmpd="sng" w="5025">
              <a:solidFill>
                <a:srgbClr val="BFBFBF"/>
              </a:solidFill>
              <a:prstDash val="solid"/>
              <a:miter lim="250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8" name="Google Shape;968;p50"/>
            <p:cNvSpPr/>
            <p:nvPr/>
          </p:nvSpPr>
          <p:spPr>
            <a:xfrm>
              <a:off x="6214001" y="1935494"/>
              <a:ext cx="72657" cy="73572"/>
            </a:xfrm>
            <a:custGeom>
              <a:rect b="b" l="l" r="r" t="t"/>
              <a:pathLst>
                <a:path extrusionOk="0" fill="none" h="1930" w="1906">
                  <a:moveTo>
                    <a:pt x="1906" y="0"/>
                  </a:moveTo>
                  <a:cubicBezTo>
                    <a:pt x="1906" y="0"/>
                    <a:pt x="1254" y="0"/>
                    <a:pt x="978" y="727"/>
                  </a:cubicBezTo>
                  <a:cubicBezTo>
                    <a:pt x="728" y="1454"/>
                    <a:pt x="1" y="1078"/>
                    <a:pt x="1" y="1930"/>
                  </a:cubicBezTo>
                </a:path>
              </a:pathLst>
            </a:custGeom>
            <a:noFill/>
            <a:ln cap="flat" cmpd="sng" w="5025">
              <a:solidFill>
                <a:srgbClr val="BFBFBF"/>
              </a:solidFill>
              <a:prstDash val="solid"/>
              <a:miter lim="250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9" name="Google Shape;969;p50"/>
            <p:cNvSpPr/>
            <p:nvPr/>
          </p:nvSpPr>
          <p:spPr>
            <a:xfrm>
              <a:off x="5612133" y="2240259"/>
              <a:ext cx="292380" cy="115618"/>
            </a:xfrm>
            <a:custGeom>
              <a:rect b="b" l="l" r="r" t="t"/>
              <a:pathLst>
                <a:path extrusionOk="0" h="3033" w="7670">
                  <a:moveTo>
                    <a:pt x="3835" y="0"/>
                  </a:moveTo>
                  <a:cubicBezTo>
                    <a:pt x="1730" y="0"/>
                    <a:pt x="0" y="702"/>
                    <a:pt x="0" y="1529"/>
                  </a:cubicBezTo>
                  <a:cubicBezTo>
                    <a:pt x="0" y="2356"/>
                    <a:pt x="1730" y="3033"/>
                    <a:pt x="3835" y="3033"/>
                  </a:cubicBezTo>
                  <a:cubicBezTo>
                    <a:pt x="5965" y="3033"/>
                    <a:pt x="7669" y="2356"/>
                    <a:pt x="7669" y="1529"/>
                  </a:cubicBezTo>
                  <a:cubicBezTo>
                    <a:pt x="7669" y="702"/>
                    <a:pt x="5965" y="0"/>
                    <a:pt x="3835" y="0"/>
                  </a:cubicBezTo>
                  <a:close/>
                </a:path>
              </a:pathLst>
            </a:custGeom>
            <a:solidFill>
              <a:srgbClr val="BFBF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0" name="Google Shape;970;p50"/>
            <p:cNvSpPr/>
            <p:nvPr/>
          </p:nvSpPr>
          <p:spPr>
            <a:xfrm>
              <a:off x="5703326" y="2268886"/>
              <a:ext cx="58285" cy="21995"/>
            </a:xfrm>
            <a:custGeom>
              <a:rect b="b" l="l" r="r" t="t"/>
              <a:pathLst>
                <a:path extrusionOk="0" h="577" w="1529">
                  <a:moveTo>
                    <a:pt x="752" y="0"/>
                  </a:moveTo>
                  <a:cubicBezTo>
                    <a:pt x="351" y="0"/>
                    <a:pt x="0" y="126"/>
                    <a:pt x="0" y="276"/>
                  </a:cubicBezTo>
                  <a:cubicBezTo>
                    <a:pt x="0" y="452"/>
                    <a:pt x="351" y="577"/>
                    <a:pt x="752" y="577"/>
                  </a:cubicBezTo>
                  <a:cubicBezTo>
                    <a:pt x="1178" y="577"/>
                    <a:pt x="1529" y="452"/>
                    <a:pt x="1529" y="276"/>
                  </a:cubicBezTo>
                  <a:cubicBezTo>
                    <a:pt x="1529" y="126"/>
                    <a:pt x="1178" y="0"/>
                    <a:pt x="75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1" name="Google Shape;971;p50"/>
            <p:cNvSpPr/>
            <p:nvPr/>
          </p:nvSpPr>
          <p:spPr>
            <a:xfrm>
              <a:off x="5939808" y="1969878"/>
              <a:ext cx="160561" cy="376473"/>
            </a:xfrm>
            <a:custGeom>
              <a:rect b="b" l="l" r="r" t="t"/>
              <a:pathLst>
                <a:path extrusionOk="0" h="9876" w="4212">
                  <a:moveTo>
                    <a:pt x="1304" y="0"/>
                  </a:moveTo>
                  <a:cubicBezTo>
                    <a:pt x="1204" y="0"/>
                    <a:pt x="1129" y="101"/>
                    <a:pt x="1154" y="226"/>
                  </a:cubicBezTo>
                  <a:lnTo>
                    <a:pt x="1304" y="1078"/>
                  </a:lnTo>
                  <a:cubicBezTo>
                    <a:pt x="1329" y="1203"/>
                    <a:pt x="1254" y="1304"/>
                    <a:pt x="1154" y="1379"/>
                  </a:cubicBezTo>
                  <a:cubicBezTo>
                    <a:pt x="477" y="1730"/>
                    <a:pt x="1" y="2431"/>
                    <a:pt x="1" y="3233"/>
                  </a:cubicBezTo>
                  <a:lnTo>
                    <a:pt x="1" y="9474"/>
                  </a:lnTo>
                  <a:cubicBezTo>
                    <a:pt x="1" y="9700"/>
                    <a:pt x="953" y="9875"/>
                    <a:pt x="2106" y="9875"/>
                  </a:cubicBezTo>
                  <a:cubicBezTo>
                    <a:pt x="3284" y="9875"/>
                    <a:pt x="4211" y="9700"/>
                    <a:pt x="4211" y="9474"/>
                  </a:cubicBezTo>
                  <a:lnTo>
                    <a:pt x="4211" y="3233"/>
                  </a:lnTo>
                  <a:cubicBezTo>
                    <a:pt x="4211" y="2431"/>
                    <a:pt x="3760" y="1730"/>
                    <a:pt x="3083" y="1379"/>
                  </a:cubicBezTo>
                  <a:cubicBezTo>
                    <a:pt x="2958" y="1304"/>
                    <a:pt x="2908" y="1203"/>
                    <a:pt x="2933" y="1078"/>
                  </a:cubicBezTo>
                  <a:lnTo>
                    <a:pt x="3083" y="226"/>
                  </a:lnTo>
                  <a:cubicBezTo>
                    <a:pt x="3109" y="101"/>
                    <a:pt x="3008" y="0"/>
                    <a:pt x="2908" y="0"/>
                  </a:cubicBezTo>
                  <a:close/>
                </a:path>
              </a:pathLst>
            </a:custGeom>
            <a:solidFill>
              <a:srgbClr val="AD6E4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2" name="Google Shape;972;p50"/>
            <p:cNvSpPr/>
            <p:nvPr/>
          </p:nvSpPr>
          <p:spPr>
            <a:xfrm>
              <a:off x="5956047" y="2131314"/>
              <a:ext cx="128083" cy="198758"/>
            </a:xfrm>
            <a:custGeom>
              <a:rect b="b" l="l" r="r" t="t"/>
              <a:pathLst>
                <a:path extrusionOk="0" h="5214" w="3360">
                  <a:moveTo>
                    <a:pt x="427" y="1"/>
                  </a:moveTo>
                  <a:cubicBezTo>
                    <a:pt x="201" y="1"/>
                    <a:pt x="1" y="176"/>
                    <a:pt x="1" y="427"/>
                  </a:cubicBezTo>
                  <a:lnTo>
                    <a:pt x="51" y="4888"/>
                  </a:lnTo>
                  <a:cubicBezTo>
                    <a:pt x="51" y="4988"/>
                    <a:pt x="126" y="5089"/>
                    <a:pt x="251" y="5114"/>
                  </a:cubicBezTo>
                  <a:cubicBezTo>
                    <a:pt x="552" y="5164"/>
                    <a:pt x="1028" y="5214"/>
                    <a:pt x="1680" y="5214"/>
                  </a:cubicBezTo>
                  <a:cubicBezTo>
                    <a:pt x="2357" y="5214"/>
                    <a:pt x="2833" y="5164"/>
                    <a:pt x="3134" y="5114"/>
                  </a:cubicBezTo>
                  <a:cubicBezTo>
                    <a:pt x="3234" y="5089"/>
                    <a:pt x="3309" y="4988"/>
                    <a:pt x="3309" y="4888"/>
                  </a:cubicBezTo>
                  <a:lnTo>
                    <a:pt x="3359" y="427"/>
                  </a:lnTo>
                  <a:cubicBezTo>
                    <a:pt x="3359" y="176"/>
                    <a:pt x="3184" y="1"/>
                    <a:pt x="2958" y="1"/>
                  </a:cubicBezTo>
                  <a:close/>
                </a:path>
              </a:pathLst>
            </a:custGeom>
            <a:solidFill>
              <a:srgbClr val="F8F8F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3" name="Google Shape;973;p50"/>
            <p:cNvSpPr/>
            <p:nvPr/>
          </p:nvSpPr>
          <p:spPr>
            <a:xfrm>
              <a:off x="5226288" y="2248607"/>
              <a:ext cx="377426" cy="134373"/>
            </a:xfrm>
            <a:custGeom>
              <a:rect b="b" l="l" r="r" t="t"/>
              <a:pathLst>
                <a:path extrusionOk="0" h="3525" w="9901">
                  <a:moveTo>
                    <a:pt x="1440" y="0"/>
                  </a:moveTo>
                  <a:cubicBezTo>
                    <a:pt x="1302" y="0"/>
                    <a:pt x="1187" y="53"/>
                    <a:pt x="1125" y="157"/>
                  </a:cubicBezTo>
                  <a:cubicBezTo>
                    <a:pt x="799" y="583"/>
                    <a:pt x="122" y="1586"/>
                    <a:pt x="47" y="2538"/>
                  </a:cubicBezTo>
                  <a:cubicBezTo>
                    <a:pt x="1" y="3137"/>
                    <a:pt x="209" y="3524"/>
                    <a:pt x="1042" y="3524"/>
                  </a:cubicBezTo>
                  <a:cubicBezTo>
                    <a:pt x="1115" y="3524"/>
                    <a:pt x="1192" y="3521"/>
                    <a:pt x="1275" y="3515"/>
                  </a:cubicBezTo>
                  <a:cubicBezTo>
                    <a:pt x="2303" y="3415"/>
                    <a:pt x="7165" y="2388"/>
                    <a:pt x="7165" y="2388"/>
                  </a:cubicBezTo>
                  <a:lnTo>
                    <a:pt x="8443" y="2914"/>
                  </a:lnTo>
                  <a:lnTo>
                    <a:pt x="8418" y="1485"/>
                  </a:lnTo>
                  <a:cubicBezTo>
                    <a:pt x="8393" y="984"/>
                    <a:pt x="9696" y="733"/>
                    <a:pt x="9796" y="558"/>
                  </a:cubicBezTo>
                  <a:cubicBezTo>
                    <a:pt x="9858" y="450"/>
                    <a:pt x="9901" y="361"/>
                    <a:pt x="9674" y="361"/>
                  </a:cubicBezTo>
                  <a:cubicBezTo>
                    <a:pt x="9532" y="361"/>
                    <a:pt x="9284" y="396"/>
                    <a:pt x="8869" y="483"/>
                  </a:cubicBezTo>
                  <a:cubicBezTo>
                    <a:pt x="7791" y="708"/>
                    <a:pt x="8017" y="934"/>
                    <a:pt x="7516" y="1009"/>
                  </a:cubicBezTo>
                  <a:cubicBezTo>
                    <a:pt x="7498" y="1012"/>
                    <a:pt x="7473" y="1014"/>
                    <a:pt x="7441" y="1014"/>
                  </a:cubicBezTo>
                  <a:cubicBezTo>
                    <a:pt x="6719" y="1014"/>
                    <a:pt x="2558" y="223"/>
                    <a:pt x="1526" y="7"/>
                  </a:cubicBezTo>
                  <a:cubicBezTo>
                    <a:pt x="1496" y="2"/>
                    <a:pt x="1468" y="0"/>
                    <a:pt x="1440" y="0"/>
                  </a:cubicBezTo>
                  <a:close/>
                </a:path>
              </a:pathLst>
            </a:custGeom>
            <a:solidFill>
              <a:srgbClr val="F86C6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4" name="Google Shape;974;p50"/>
            <p:cNvSpPr/>
            <p:nvPr/>
          </p:nvSpPr>
          <p:spPr>
            <a:xfrm>
              <a:off x="5287790" y="1791212"/>
              <a:ext cx="18183" cy="402242"/>
            </a:xfrm>
            <a:custGeom>
              <a:rect b="b" l="l" r="r" t="t"/>
              <a:pathLst>
                <a:path extrusionOk="0" fill="none" h="10552" w="477">
                  <a:moveTo>
                    <a:pt x="301" y="1"/>
                  </a:moveTo>
                  <a:cubicBezTo>
                    <a:pt x="301" y="1"/>
                    <a:pt x="0" y="1028"/>
                    <a:pt x="476" y="2181"/>
                  </a:cubicBezTo>
                  <a:cubicBezTo>
                    <a:pt x="476" y="2181"/>
                    <a:pt x="476" y="5940"/>
                    <a:pt x="100" y="10552"/>
                  </a:cubicBezTo>
                </a:path>
              </a:pathLst>
            </a:custGeom>
            <a:noFill/>
            <a:ln cap="flat" cmpd="sng" w="5025">
              <a:solidFill>
                <a:srgbClr val="BFBFBF"/>
              </a:solidFill>
              <a:prstDash val="solid"/>
              <a:miter lim="250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5" name="Google Shape;975;p50"/>
            <p:cNvSpPr/>
            <p:nvPr/>
          </p:nvSpPr>
          <p:spPr>
            <a:xfrm>
              <a:off x="5249556" y="1851402"/>
              <a:ext cx="52606" cy="153852"/>
            </a:xfrm>
            <a:custGeom>
              <a:rect b="b" l="l" r="r" t="t"/>
              <a:pathLst>
                <a:path extrusionOk="0" fill="none" h="4036" w="1380">
                  <a:moveTo>
                    <a:pt x="251" y="0"/>
                  </a:moveTo>
                  <a:cubicBezTo>
                    <a:pt x="251" y="0"/>
                    <a:pt x="1" y="953"/>
                    <a:pt x="577" y="1680"/>
                  </a:cubicBezTo>
                  <a:cubicBezTo>
                    <a:pt x="577" y="1680"/>
                    <a:pt x="803" y="3284"/>
                    <a:pt x="1379" y="4036"/>
                  </a:cubicBezTo>
                </a:path>
              </a:pathLst>
            </a:custGeom>
            <a:noFill/>
            <a:ln cap="flat" cmpd="sng" w="5025">
              <a:solidFill>
                <a:srgbClr val="BFBFBF"/>
              </a:solidFill>
              <a:prstDash val="solid"/>
              <a:miter lim="250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6" name="Google Shape;976;p50"/>
            <p:cNvSpPr/>
            <p:nvPr/>
          </p:nvSpPr>
          <p:spPr>
            <a:xfrm>
              <a:off x="5353226" y="2459027"/>
              <a:ext cx="156711" cy="106088"/>
            </a:xfrm>
            <a:custGeom>
              <a:rect b="b" l="l" r="r" t="t"/>
              <a:pathLst>
                <a:path extrusionOk="0" fill="none" h="2783" w="4111">
                  <a:moveTo>
                    <a:pt x="752" y="0"/>
                  </a:moveTo>
                  <a:lnTo>
                    <a:pt x="3785" y="276"/>
                  </a:lnTo>
                  <a:cubicBezTo>
                    <a:pt x="3785" y="276"/>
                    <a:pt x="4110" y="2782"/>
                    <a:pt x="2055" y="2657"/>
                  </a:cubicBezTo>
                  <a:cubicBezTo>
                    <a:pt x="0" y="2507"/>
                    <a:pt x="552" y="0"/>
                    <a:pt x="552" y="0"/>
                  </a:cubicBezTo>
                </a:path>
              </a:pathLst>
            </a:custGeom>
            <a:noFill/>
            <a:ln cap="flat" cmpd="sng" w="5025">
              <a:solidFill>
                <a:srgbClr val="BFBFBF"/>
              </a:solidFill>
              <a:prstDash val="solid"/>
              <a:miter lim="250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7" name="Google Shape;977;p50"/>
            <p:cNvSpPr/>
            <p:nvPr/>
          </p:nvSpPr>
          <p:spPr>
            <a:xfrm>
              <a:off x="5858614" y="2459027"/>
              <a:ext cx="157664" cy="106088"/>
            </a:xfrm>
            <a:custGeom>
              <a:rect b="b" l="l" r="r" t="t"/>
              <a:pathLst>
                <a:path extrusionOk="0" fill="none" h="2783" w="4136">
                  <a:moveTo>
                    <a:pt x="3384" y="0"/>
                  </a:moveTo>
                  <a:lnTo>
                    <a:pt x="351" y="276"/>
                  </a:lnTo>
                  <a:cubicBezTo>
                    <a:pt x="351" y="276"/>
                    <a:pt x="0" y="2782"/>
                    <a:pt x="2056" y="2657"/>
                  </a:cubicBezTo>
                  <a:cubicBezTo>
                    <a:pt x="4136" y="2507"/>
                    <a:pt x="3559" y="0"/>
                    <a:pt x="3559" y="0"/>
                  </a:cubicBezTo>
                </a:path>
              </a:pathLst>
            </a:custGeom>
            <a:noFill/>
            <a:ln cap="flat" cmpd="sng" w="5025">
              <a:solidFill>
                <a:srgbClr val="BFBFBF"/>
              </a:solidFill>
              <a:prstDash val="solid"/>
              <a:miter lim="250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8" name="Google Shape;978;p50"/>
            <p:cNvSpPr/>
            <p:nvPr/>
          </p:nvSpPr>
          <p:spPr>
            <a:xfrm>
              <a:off x="5507991" y="1538022"/>
              <a:ext cx="87943" cy="179660"/>
            </a:xfrm>
            <a:custGeom>
              <a:rect b="b" l="l" r="r" t="t"/>
              <a:pathLst>
                <a:path extrusionOk="0" fill="none" h="4713" w="2307">
                  <a:moveTo>
                    <a:pt x="2306" y="1"/>
                  </a:moveTo>
                  <a:cubicBezTo>
                    <a:pt x="1203" y="151"/>
                    <a:pt x="0" y="1455"/>
                    <a:pt x="226" y="4713"/>
                  </a:cubicBezTo>
                </a:path>
              </a:pathLst>
            </a:custGeom>
            <a:noFill/>
            <a:ln cap="flat" cmpd="sng" w="5025">
              <a:solidFill>
                <a:srgbClr val="42525E"/>
              </a:solidFill>
              <a:prstDash val="solid"/>
              <a:miter lim="250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9" name="Google Shape;979;p50"/>
            <p:cNvSpPr/>
            <p:nvPr/>
          </p:nvSpPr>
          <p:spPr>
            <a:xfrm>
              <a:off x="5431562" y="1699496"/>
              <a:ext cx="198758" cy="238898"/>
            </a:xfrm>
            <a:custGeom>
              <a:rect b="b" l="l" r="r" t="t"/>
              <a:pathLst>
                <a:path extrusionOk="0" fill="none" h="6267" w="5214">
                  <a:moveTo>
                    <a:pt x="1454" y="6266"/>
                  </a:moveTo>
                  <a:cubicBezTo>
                    <a:pt x="677" y="4838"/>
                    <a:pt x="0" y="903"/>
                    <a:pt x="2281" y="452"/>
                  </a:cubicBezTo>
                  <a:cubicBezTo>
                    <a:pt x="4587" y="1"/>
                    <a:pt x="5213" y="3259"/>
                    <a:pt x="4712" y="5414"/>
                  </a:cubicBezTo>
                </a:path>
              </a:pathLst>
            </a:custGeom>
            <a:noFill/>
            <a:ln cap="flat" cmpd="sng" w="5025">
              <a:solidFill>
                <a:srgbClr val="42525E"/>
              </a:solidFill>
              <a:prstDash val="solid"/>
              <a:miter lim="250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0" name="Google Shape;980;p50"/>
            <p:cNvSpPr/>
            <p:nvPr/>
          </p:nvSpPr>
          <p:spPr>
            <a:xfrm>
              <a:off x="5757330" y="1534210"/>
              <a:ext cx="151946" cy="312470"/>
            </a:xfrm>
            <a:custGeom>
              <a:rect b="b" l="l" r="r" t="t"/>
              <a:pathLst>
                <a:path extrusionOk="0" fill="none" h="8197" w="3986">
                  <a:moveTo>
                    <a:pt x="1" y="101"/>
                  </a:moveTo>
                  <a:cubicBezTo>
                    <a:pt x="1505" y="1"/>
                    <a:pt x="3685" y="3033"/>
                    <a:pt x="3986" y="8196"/>
                  </a:cubicBezTo>
                </a:path>
              </a:pathLst>
            </a:custGeom>
            <a:noFill/>
            <a:ln cap="flat" cmpd="sng" w="5025">
              <a:solidFill>
                <a:srgbClr val="42525E"/>
              </a:solidFill>
              <a:prstDash val="solid"/>
              <a:miter lim="250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1" name="Google Shape;981;p50"/>
            <p:cNvSpPr/>
            <p:nvPr/>
          </p:nvSpPr>
          <p:spPr>
            <a:xfrm>
              <a:off x="5851905" y="1846637"/>
              <a:ext cx="114703" cy="38"/>
            </a:xfrm>
            <a:custGeom>
              <a:rect b="b" l="l" r="r" t="t"/>
              <a:pathLst>
                <a:path extrusionOk="0" fill="none" h="1" w="3009">
                  <a:moveTo>
                    <a:pt x="1" y="0"/>
                  </a:moveTo>
                  <a:lnTo>
                    <a:pt x="3008" y="0"/>
                  </a:lnTo>
                </a:path>
              </a:pathLst>
            </a:custGeom>
            <a:noFill/>
            <a:ln cap="flat" cmpd="sng" w="5025">
              <a:solidFill>
                <a:srgbClr val="BFBFBF"/>
              </a:solidFill>
              <a:prstDash val="solid"/>
              <a:miter lim="250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2" name="Google Shape;982;p50"/>
            <p:cNvSpPr/>
            <p:nvPr/>
          </p:nvSpPr>
          <p:spPr>
            <a:xfrm>
              <a:off x="5670418" y="2588938"/>
              <a:ext cx="45896" cy="112797"/>
            </a:xfrm>
            <a:custGeom>
              <a:rect b="b" l="l" r="r" t="t"/>
              <a:pathLst>
                <a:path extrusionOk="0" fill="none" h="2959" w="1204">
                  <a:moveTo>
                    <a:pt x="1203" y="1"/>
                  </a:moveTo>
                  <a:cubicBezTo>
                    <a:pt x="1203" y="1"/>
                    <a:pt x="1053" y="1379"/>
                    <a:pt x="952" y="2156"/>
                  </a:cubicBezTo>
                  <a:cubicBezTo>
                    <a:pt x="877" y="2908"/>
                    <a:pt x="0" y="2958"/>
                    <a:pt x="0" y="2958"/>
                  </a:cubicBezTo>
                </a:path>
              </a:pathLst>
            </a:custGeom>
            <a:noFill/>
            <a:ln cap="flat" cmpd="sng" w="5025">
              <a:solidFill>
                <a:srgbClr val="313F4A"/>
              </a:solidFill>
              <a:prstDash val="solid"/>
              <a:miter lim="250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3" name="Google Shape;983;p50"/>
            <p:cNvSpPr/>
            <p:nvPr/>
          </p:nvSpPr>
          <p:spPr>
            <a:xfrm>
              <a:off x="5721041" y="2905177"/>
              <a:ext cx="878056" cy="95605"/>
            </a:xfrm>
            <a:custGeom>
              <a:rect b="b" l="l" r="r" t="t"/>
              <a:pathLst>
                <a:path extrusionOk="0" h="2508" w="23034">
                  <a:moveTo>
                    <a:pt x="1228" y="1"/>
                  </a:moveTo>
                  <a:cubicBezTo>
                    <a:pt x="552" y="1"/>
                    <a:pt x="0" y="577"/>
                    <a:pt x="0" y="1254"/>
                  </a:cubicBezTo>
                  <a:cubicBezTo>
                    <a:pt x="0" y="1931"/>
                    <a:pt x="552" y="2507"/>
                    <a:pt x="1228" y="2507"/>
                  </a:cubicBezTo>
                  <a:lnTo>
                    <a:pt x="23033" y="2507"/>
                  </a:lnTo>
                  <a:lnTo>
                    <a:pt x="23033" y="1"/>
                  </a:lnTo>
                  <a:close/>
                </a:path>
              </a:pathLst>
            </a:custGeom>
            <a:solidFill>
              <a:srgbClr val="D5E2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4" name="Google Shape;984;p50"/>
            <p:cNvSpPr/>
            <p:nvPr/>
          </p:nvSpPr>
          <p:spPr>
            <a:xfrm>
              <a:off x="6375475" y="2174312"/>
              <a:ext cx="1114972" cy="1425497"/>
            </a:xfrm>
            <a:custGeom>
              <a:rect b="b" l="l" r="r" t="t"/>
              <a:pathLst>
                <a:path extrusionOk="0" h="37395" w="29249">
                  <a:moveTo>
                    <a:pt x="9650" y="1"/>
                  </a:moveTo>
                  <a:cubicBezTo>
                    <a:pt x="8697" y="1"/>
                    <a:pt x="7895" y="677"/>
                    <a:pt x="7695" y="1580"/>
                  </a:cubicBezTo>
                  <a:lnTo>
                    <a:pt x="0" y="37394"/>
                  </a:lnTo>
                  <a:lnTo>
                    <a:pt x="19148" y="37394"/>
                  </a:lnTo>
                  <a:cubicBezTo>
                    <a:pt x="20452" y="37394"/>
                    <a:pt x="21604" y="36467"/>
                    <a:pt x="21880" y="35189"/>
                  </a:cubicBezTo>
                  <a:lnTo>
                    <a:pt x="29073" y="1730"/>
                  </a:lnTo>
                  <a:cubicBezTo>
                    <a:pt x="29249" y="853"/>
                    <a:pt x="28572" y="1"/>
                    <a:pt x="27670" y="1"/>
                  </a:cubicBezTo>
                  <a:close/>
                </a:path>
              </a:pathLst>
            </a:custGeom>
            <a:solidFill>
              <a:srgbClr val="F8F8F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5" name="Google Shape;985;p50"/>
            <p:cNvSpPr/>
            <p:nvPr/>
          </p:nvSpPr>
          <p:spPr>
            <a:xfrm>
              <a:off x="5813709" y="2174312"/>
              <a:ext cx="1677699" cy="1425497"/>
            </a:xfrm>
            <a:custGeom>
              <a:rect b="b" l="l" r="r" t="t"/>
              <a:pathLst>
                <a:path extrusionOk="0" h="37395" w="44011">
                  <a:moveTo>
                    <a:pt x="42582" y="1"/>
                  </a:moveTo>
                  <a:cubicBezTo>
                    <a:pt x="42031" y="1"/>
                    <a:pt x="41580" y="377"/>
                    <a:pt x="41454" y="903"/>
                  </a:cubicBezTo>
                  <a:lnTo>
                    <a:pt x="34587" y="32933"/>
                  </a:lnTo>
                  <a:cubicBezTo>
                    <a:pt x="34462" y="33460"/>
                    <a:pt x="33986" y="33861"/>
                    <a:pt x="33434" y="33861"/>
                  </a:cubicBezTo>
                  <a:lnTo>
                    <a:pt x="1780" y="33861"/>
                  </a:lnTo>
                  <a:cubicBezTo>
                    <a:pt x="802" y="33861"/>
                    <a:pt x="0" y="34637"/>
                    <a:pt x="0" y="35615"/>
                  </a:cubicBezTo>
                  <a:cubicBezTo>
                    <a:pt x="0" y="36592"/>
                    <a:pt x="802" y="37394"/>
                    <a:pt x="1780" y="37394"/>
                  </a:cubicBezTo>
                  <a:lnTo>
                    <a:pt x="33885" y="37394"/>
                  </a:lnTo>
                  <a:cubicBezTo>
                    <a:pt x="35189" y="37394"/>
                    <a:pt x="36341" y="36467"/>
                    <a:pt x="36617" y="35189"/>
                  </a:cubicBezTo>
                  <a:lnTo>
                    <a:pt x="43835" y="1580"/>
                  </a:lnTo>
                  <a:cubicBezTo>
                    <a:pt x="44011" y="778"/>
                    <a:pt x="43409" y="1"/>
                    <a:pt x="42582" y="1"/>
                  </a:cubicBezTo>
                  <a:close/>
                </a:path>
              </a:pathLst>
            </a:custGeom>
            <a:solidFill>
              <a:srgbClr val="F8F8F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6" name="Google Shape;986;p50"/>
            <p:cNvSpPr/>
            <p:nvPr/>
          </p:nvSpPr>
          <p:spPr>
            <a:xfrm>
              <a:off x="6532146" y="2174274"/>
              <a:ext cx="959252" cy="1425536"/>
            </a:xfrm>
            <a:custGeom>
              <a:rect b="b" l="l" r="r" t="t"/>
              <a:pathLst>
                <a:path extrusionOk="0" h="37396" w="25164">
                  <a:moveTo>
                    <a:pt x="23743" y="1"/>
                  </a:moveTo>
                  <a:cubicBezTo>
                    <a:pt x="23230" y="1"/>
                    <a:pt x="22705" y="442"/>
                    <a:pt x="22607" y="954"/>
                  </a:cubicBezTo>
                  <a:lnTo>
                    <a:pt x="15740" y="32934"/>
                  </a:lnTo>
                  <a:cubicBezTo>
                    <a:pt x="15615" y="33461"/>
                    <a:pt x="15139" y="33862"/>
                    <a:pt x="14587" y="33862"/>
                  </a:cubicBezTo>
                  <a:lnTo>
                    <a:pt x="1780" y="33862"/>
                  </a:lnTo>
                  <a:cubicBezTo>
                    <a:pt x="803" y="33862"/>
                    <a:pt x="1" y="34638"/>
                    <a:pt x="1" y="35616"/>
                  </a:cubicBezTo>
                  <a:cubicBezTo>
                    <a:pt x="1" y="36593"/>
                    <a:pt x="803" y="37395"/>
                    <a:pt x="1780" y="37395"/>
                  </a:cubicBezTo>
                  <a:lnTo>
                    <a:pt x="15038" y="37395"/>
                  </a:lnTo>
                  <a:cubicBezTo>
                    <a:pt x="16342" y="37395"/>
                    <a:pt x="17494" y="36493"/>
                    <a:pt x="17770" y="35190"/>
                  </a:cubicBezTo>
                  <a:lnTo>
                    <a:pt x="24988" y="1581"/>
                  </a:lnTo>
                  <a:cubicBezTo>
                    <a:pt x="25164" y="804"/>
                    <a:pt x="24587" y="52"/>
                    <a:pt x="23785" y="2"/>
                  </a:cubicBezTo>
                  <a:cubicBezTo>
                    <a:pt x="23771" y="1"/>
                    <a:pt x="23757" y="1"/>
                    <a:pt x="23743" y="1"/>
                  </a:cubicBezTo>
                  <a:close/>
                </a:path>
              </a:pathLst>
            </a:custGeom>
            <a:solidFill>
              <a:srgbClr val="97ADB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7" name="Google Shape;987;p50"/>
            <p:cNvSpPr/>
            <p:nvPr/>
          </p:nvSpPr>
          <p:spPr>
            <a:xfrm>
              <a:off x="6612387" y="3691467"/>
              <a:ext cx="279991" cy="489194"/>
            </a:xfrm>
            <a:custGeom>
              <a:rect b="b" l="l" r="r" t="t"/>
              <a:pathLst>
                <a:path extrusionOk="0" h="12833" w="7345">
                  <a:moveTo>
                    <a:pt x="1" y="0"/>
                  </a:moveTo>
                  <a:lnTo>
                    <a:pt x="1" y="12833"/>
                  </a:lnTo>
                  <a:lnTo>
                    <a:pt x="7344" y="12833"/>
                  </a:lnTo>
                  <a:lnTo>
                    <a:pt x="7344" y="0"/>
                  </a:lnTo>
                  <a:close/>
                </a:path>
              </a:pathLst>
            </a:custGeom>
            <a:solidFill>
              <a:srgbClr val="4F657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8" name="Google Shape;988;p50"/>
            <p:cNvSpPr/>
            <p:nvPr/>
          </p:nvSpPr>
          <p:spPr>
            <a:xfrm>
              <a:off x="6713671" y="3691467"/>
              <a:ext cx="178707" cy="489194"/>
            </a:xfrm>
            <a:custGeom>
              <a:rect b="b" l="l" r="r" t="t"/>
              <a:pathLst>
                <a:path extrusionOk="0" h="12833" w="4688">
                  <a:moveTo>
                    <a:pt x="2557" y="0"/>
                  </a:moveTo>
                  <a:lnTo>
                    <a:pt x="1" y="1128"/>
                  </a:lnTo>
                  <a:lnTo>
                    <a:pt x="2557" y="4512"/>
                  </a:lnTo>
                  <a:lnTo>
                    <a:pt x="2557" y="12833"/>
                  </a:lnTo>
                  <a:lnTo>
                    <a:pt x="4687" y="12833"/>
                  </a:lnTo>
                  <a:lnTo>
                    <a:pt x="4687" y="0"/>
                  </a:lnTo>
                  <a:close/>
                </a:path>
              </a:pathLst>
            </a:custGeom>
            <a:solidFill>
              <a:srgbClr val="313F4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9" name="Google Shape;989;p50"/>
            <p:cNvSpPr/>
            <p:nvPr/>
          </p:nvSpPr>
          <p:spPr>
            <a:xfrm>
              <a:off x="6407953" y="4151950"/>
              <a:ext cx="687914" cy="104182"/>
            </a:xfrm>
            <a:custGeom>
              <a:rect b="b" l="l" r="r" t="t"/>
              <a:pathLst>
                <a:path extrusionOk="0" h="2733" w="18046">
                  <a:moveTo>
                    <a:pt x="9023" y="1"/>
                  </a:moveTo>
                  <a:cubicBezTo>
                    <a:pt x="5364" y="1"/>
                    <a:pt x="2106" y="1078"/>
                    <a:pt x="1" y="2733"/>
                  </a:cubicBezTo>
                  <a:lnTo>
                    <a:pt x="18046" y="2733"/>
                  </a:lnTo>
                  <a:cubicBezTo>
                    <a:pt x="15966" y="1078"/>
                    <a:pt x="12707" y="1"/>
                    <a:pt x="9023" y="1"/>
                  </a:cubicBezTo>
                  <a:close/>
                </a:path>
              </a:pathLst>
            </a:custGeom>
            <a:solidFill>
              <a:srgbClr val="313F4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0" name="Google Shape;990;p50"/>
            <p:cNvSpPr/>
            <p:nvPr/>
          </p:nvSpPr>
          <p:spPr>
            <a:xfrm>
              <a:off x="6182476" y="3598798"/>
              <a:ext cx="531240" cy="135707"/>
            </a:xfrm>
            <a:custGeom>
              <a:rect b="b" l="l" r="r" t="t"/>
              <a:pathLst>
                <a:path extrusionOk="0" h="3560" w="13936">
                  <a:moveTo>
                    <a:pt x="1" y="0"/>
                  </a:moveTo>
                  <a:lnTo>
                    <a:pt x="2607" y="3559"/>
                  </a:lnTo>
                  <a:lnTo>
                    <a:pt x="13936" y="3559"/>
                  </a:lnTo>
                  <a:lnTo>
                    <a:pt x="11329" y="0"/>
                  </a:lnTo>
                  <a:close/>
                </a:path>
              </a:pathLst>
            </a:custGeom>
            <a:solidFill>
              <a:srgbClr val="97ADB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1" name="Google Shape;991;p50"/>
            <p:cNvSpPr/>
            <p:nvPr/>
          </p:nvSpPr>
          <p:spPr>
            <a:xfrm>
              <a:off x="7427343" y="4180616"/>
              <a:ext cx="456716" cy="75516"/>
            </a:xfrm>
            <a:custGeom>
              <a:rect b="b" l="l" r="r" t="t"/>
              <a:pathLst>
                <a:path extrusionOk="0" h="1981" w="11981">
                  <a:moveTo>
                    <a:pt x="5991" y="1"/>
                  </a:moveTo>
                  <a:cubicBezTo>
                    <a:pt x="3559" y="1"/>
                    <a:pt x="1379" y="778"/>
                    <a:pt x="1" y="1981"/>
                  </a:cubicBezTo>
                  <a:lnTo>
                    <a:pt x="11981" y="1981"/>
                  </a:lnTo>
                  <a:cubicBezTo>
                    <a:pt x="10602" y="778"/>
                    <a:pt x="8447" y="1"/>
                    <a:pt x="5991" y="1"/>
                  </a:cubicBezTo>
                  <a:close/>
                </a:path>
              </a:pathLst>
            </a:custGeom>
            <a:solidFill>
              <a:srgbClr val="FF808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2" name="Google Shape;992;p50"/>
            <p:cNvSpPr/>
            <p:nvPr/>
          </p:nvSpPr>
          <p:spPr>
            <a:xfrm>
              <a:off x="7627966" y="1339306"/>
              <a:ext cx="56418" cy="2865290"/>
            </a:xfrm>
            <a:custGeom>
              <a:rect b="b" l="l" r="r" t="t"/>
              <a:pathLst>
                <a:path extrusionOk="0" h="75165" w="1480">
                  <a:moveTo>
                    <a:pt x="1" y="1"/>
                  </a:moveTo>
                  <a:lnTo>
                    <a:pt x="1" y="75164"/>
                  </a:lnTo>
                  <a:lnTo>
                    <a:pt x="1479" y="75164"/>
                  </a:lnTo>
                  <a:lnTo>
                    <a:pt x="1479" y="1"/>
                  </a:lnTo>
                  <a:close/>
                </a:path>
              </a:pathLst>
            </a:custGeom>
            <a:solidFill>
              <a:srgbClr val="FF808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3" name="Google Shape;993;p50"/>
            <p:cNvSpPr/>
            <p:nvPr/>
          </p:nvSpPr>
          <p:spPr>
            <a:xfrm>
              <a:off x="7407292" y="1388060"/>
              <a:ext cx="338239" cy="39187"/>
            </a:xfrm>
            <a:custGeom>
              <a:rect b="b" l="l" r="r" t="t"/>
              <a:pathLst>
                <a:path extrusionOk="0" fill="none" h="1028" w="8873">
                  <a:moveTo>
                    <a:pt x="8872" y="1028"/>
                  </a:moveTo>
                  <a:lnTo>
                    <a:pt x="1028" y="1028"/>
                  </a:lnTo>
                  <a:cubicBezTo>
                    <a:pt x="476" y="1028"/>
                    <a:pt x="0" y="576"/>
                    <a:pt x="0" y="0"/>
                  </a:cubicBezTo>
                </a:path>
              </a:pathLst>
            </a:custGeom>
            <a:noFill/>
            <a:ln cap="flat" cmpd="sng" w="4375">
              <a:solidFill>
                <a:srgbClr val="964B4B"/>
              </a:solidFill>
              <a:prstDash val="solid"/>
              <a:miter lim="250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4" name="Google Shape;994;p50"/>
            <p:cNvSpPr/>
            <p:nvPr/>
          </p:nvSpPr>
          <p:spPr>
            <a:xfrm>
              <a:off x="7477013" y="1408111"/>
              <a:ext cx="38" cy="143331"/>
            </a:xfrm>
            <a:custGeom>
              <a:rect b="b" l="l" r="r" t="t"/>
              <a:pathLst>
                <a:path extrusionOk="0" fill="none" h="3760" w="1">
                  <a:moveTo>
                    <a:pt x="1" y="0"/>
                  </a:moveTo>
                  <a:lnTo>
                    <a:pt x="1" y="3760"/>
                  </a:lnTo>
                </a:path>
              </a:pathLst>
            </a:custGeom>
            <a:noFill/>
            <a:ln cap="flat" cmpd="sng" w="7525">
              <a:solidFill>
                <a:srgbClr val="964B4B"/>
              </a:solidFill>
              <a:prstDash val="solid"/>
              <a:miter lim="250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5" name="Google Shape;995;p50"/>
            <p:cNvSpPr/>
            <p:nvPr/>
          </p:nvSpPr>
          <p:spPr>
            <a:xfrm>
              <a:off x="7376720" y="1527539"/>
              <a:ext cx="200664" cy="335380"/>
            </a:xfrm>
            <a:custGeom>
              <a:rect b="b" l="l" r="r" t="t"/>
              <a:pathLst>
                <a:path extrusionOk="0" h="8798" w="5264">
                  <a:moveTo>
                    <a:pt x="0" y="0"/>
                  </a:moveTo>
                  <a:lnTo>
                    <a:pt x="0" y="5263"/>
                  </a:lnTo>
                  <a:cubicBezTo>
                    <a:pt x="0" y="5815"/>
                    <a:pt x="301" y="6316"/>
                    <a:pt x="752" y="6617"/>
                  </a:cubicBezTo>
                  <a:lnTo>
                    <a:pt x="1454" y="7068"/>
                  </a:lnTo>
                  <a:cubicBezTo>
                    <a:pt x="1730" y="7243"/>
                    <a:pt x="1880" y="7544"/>
                    <a:pt x="1880" y="7845"/>
                  </a:cubicBezTo>
                  <a:lnTo>
                    <a:pt x="1880" y="8371"/>
                  </a:lnTo>
                  <a:cubicBezTo>
                    <a:pt x="1880" y="8622"/>
                    <a:pt x="2080" y="8797"/>
                    <a:pt x="2306" y="8797"/>
                  </a:cubicBezTo>
                  <a:lnTo>
                    <a:pt x="2958" y="8797"/>
                  </a:lnTo>
                  <a:cubicBezTo>
                    <a:pt x="3208" y="8797"/>
                    <a:pt x="3384" y="8622"/>
                    <a:pt x="3384" y="8371"/>
                  </a:cubicBezTo>
                  <a:lnTo>
                    <a:pt x="3384" y="7845"/>
                  </a:lnTo>
                  <a:cubicBezTo>
                    <a:pt x="3384" y="7544"/>
                    <a:pt x="3559" y="7243"/>
                    <a:pt x="3810" y="7068"/>
                  </a:cubicBezTo>
                  <a:lnTo>
                    <a:pt x="4511" y="6617"/>
                  </a:lnTo>
                  <a:cubicBezTo>
                    <a:pt x="4988" y="6316"/>
                    <a:pt x="5263" y="5815"/>
                    <a:pt x="5263" y="5263"/>
                  </a:cubicBezTo>
                  <a:lnTo>
                    <a:pt x="5263" y="0"/>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6" name="Google Shape;996;p50"/>
            <p:cNvSpPr/>
            <p:nvPr/>
          </p:nvSpPr>
          <p:spPr>
            <a:xfrm>
              <a:off x="7403442" y="1609687"/>
              <a:ext cx="148134" cy="197805"/>
            </a:xfrm>
            <a:custGeom>
              <a:rect b="b" l="l" r="r" t="t"/>
              <a:pathLst>
                <a:path extrusionOk="0" h="5189" w="3886">
                  <a:moveTo>
                    <a:pt x="1" y="1"/>
                  </a:moveTo>
                  <a:lnTo>
                    <a:pt x="1" y="3108"/>
                  </a:lnTo>
                  <a:cubicBezTo>
                    <a:pt x="1" y="3409"/>
                    <a:pt x="151" y="3710"/>
                    <a:pt x="427" y="3885"/>
                  </a:cubicBezTo>
                  <a:lnTo>
                    <a:pt x="1129" y="4336"/>
                  </a:lnTo>
                  <a:cubicBezTo>
                    <a:pt x="1430" y="4537"/>
                    <a:pt x="1655" y="4838"/>
                    <a:pt x="1780" y="5189"/>
                  </a:cubicBezTo>
                  <a:lnTo>
                    <a:pt x="2106" y="5189"/>
                  </a:lnTo>
                  <a:cubicBezTo>
                    <a:pt x="2206" y="4838"/>
                    <a:pt x="2432" y="4537"/>
                    <a:pt x="2733" y="4336"/>
                  </a:cubicBezTo>
                  <a:lnTo>
                    <a:pt x="3460" y="3885"/>
                  </a:lnTo>
                  <a:cubicBezTo>
                    <a:pt x="3710" y="3710"/>
                    <a:pt x="3886" y="3409"/>
                    <a:pt x="3886" y="3108"/>
                  </a:cubicBezTo>
                  <a:lnTo>
                    <a:pt x="3886" y="51"/>
                  </a:lnTo>
                  <a:cubicBezTo>
                    <a:pt x="3805" y="33"/>
                    <a:pt x="3711" y="18"/>
                    <a:pt x="3606" y="18"/>
                  </a:cubicBezTo>
                  <a:cubicBezTo>
                    <a:pt x="3417" y="18"/>
                    <a:pt x="3191" y="65"/>
                    <a:pt x="2933" y="226"/>
                  </a:cubicBezTo>
                  <a:cubicBezTo>
                    <a:pt x="2933" y="226"/>
                    <a:pt x="2722" y="115"/>
                    <a:pt x="2402" y="115"/>
                  </a:cubicBezTo>
                  <a:cubicBezTo>
                    <a:pt x="2243" y="115"/>
                    <a:pt x="2056" y="143"/>
                    <a:pt x="1856" y="226"/>
                  </a:cubicBezTo>
                  <a:cubicBezTo>
                    <a:pt x="1856" y="226"/>
                    <a:pt x="1521" y="115"/>
                    <a:pt x="1202" y="115"/>
                  </a:cubicBezTo>
                  <a:cubicBezTo>
                    <a:pt x="1042" y="115"/>
                    <a:pt x="886" y="143"/>
                    <a:pt x="778" y="226"/>
                  </a:cubicBezTo>
                  <a:cubicBezTo>
                    <a:pt x="778" y="226"/>
                    <a:pt x="402" y="1"/>
                    <a:pt x="1" y="1"/>
                  </a:cubicBezTo>
                  <a:close/>
                </a:path>
              </a:pathLst>
            </a:custGeom>
            <a:solidFill>
              <a:srgbClr val="BD303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7" name="Google Shape;997;p50"/>
            <p:cNvSpPr/>
            <p:nvPr/>
          </p:nvSpPr>
          <p:spPr>
            <a:xfrm>
              <a:off x="6181523" y="3691467"/>
              <a:ext cx="164373" cy="649717"/>
            </a:xfrm>
            <a:custGeom>
              <a:rect b="b" l="l" r="r" t="t"/>
              <a:pathLst>
                <a:path extrusionOk="0" h="17044" w="4312">
                  <a:moveTo>
                    <a:pt x="126" y="0"/>
                  </a:moveTo>
                  <a:lnTo>
                    <a:pt x="1755" y="10752"/>
                  </a:lnTo>
                  <a:lnTo>
                    <a:pt x="1404" y="12707"/>
                  </a:lnTo>
                  <a:lnTo>
                    <a:pt x="1" y="17043"/>
                  </a:lnTo>
                  <a:cubicBezTo>
                    <a:pt x="1529" y="16642"/>
                    <a:pt x="3359" y="14136"/>
                    <a:pt x="3359" y="14136"/>
                  </a:cubicBezTo>
                  <a:lnTo>
                    <a:pt x="3359" y="15615"/>
                  </a:lnTo>
                  <a:lnTo>
                    <a:pt x="3986" y="15615"/>
                  </a:lnTo>
                  <a:cubicBezTo>
                    <a:pt x="3986" y="15615"/>
                    <a:pt x="4311" y="13860"/>
                    <a:pt x="4236" y="12808"/>
                  </a:cubicBezTo>
                  <a:cubicBezTo>
                    <a:pt x="4161" y="11755"/>
                    <a:pt x="3635" y="11128"/>
                    <a:pt x="3434" y="10126"/>
                  </a:cubicBezTo>
                  <a:cubicBezTo>
                    <a:pt x="3209" y="9123"/>
                    <a:pt x="3635" y="0"/>
                    <a:pt x="3635" y="0"/>
                  </a:cubicBezTo>
                  <a:close/>
                </a:path>
              </a:pathLst>
            </a:custGeom>
            <a:solidFill>
              <a:srgbClr val="F86C6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8" name="Google Shape;998;p50"/>
            <p:cNvSpPr/>
            <p:nvPr/>
          </p:nvSpPr>
          <p:spPr>
            <a:xfrm>
              <a:off x="5982807" y="3660895"/>
              <a:ext cx="163420" cy="649717"/>
            </a:xfrm>
            <a:custGeom>
              <a:rect b="b" l="l" r="r" t="t"/>
              <a:pathLst>
                <a:path extrusionOk="0" h="17044" w="4287">
                  <a:moveTo>
                    <a:pt x="126" y="0"/>
                  </a:moveTo>
                  <a:lnTo>
                    <a:pt x="1755" y="10752"/>
                  </a:lnTo>
                  <a:lnTo>
                    <a:pt x="1404" y="12707"/>
                  </a:lnTo>
                  <a:lnTo>
                    <a:pt x="1" y="17043"/>
                  </a:lnTo>
                  <a:cubicBezTo>
                    <a:pt x="1529" y="16642"/>
                    <a:pt x="3359" y="14136"/>
                    <a:pt x="3359" y="14136"/>
                  </a:cubicBezTo>
                  <a:lnTo>
                    <a:pt x="3359" y="15615"/>
                  </a:lnTo>
                  <a:lnTo>
                    <a:pt x="3960" y="15615"/>
                  </a:lnTo>
                  <a:cubicBezTo>
                    <a:pt x="3960" y="15615"/>
                    <a:pt x="4286" y="13860"/>
                    <a:pt x="4211" y="12808"/>
                  </a:cubicBezTo>
                  <a:cubicBezTo>
                    <a:pt x="4136" y="11755"/>
                    <a:pt x="3635" y="11128"/>
                    <a:pt x="3409" y="10126"/>
                  </a:cubicBezTo>
                  <a:cubicBezTo>
                    <a:pt x="3209" y="9123"/>
                    <a:pt x="3635" y="0"/>
                    <a:pt x="3635" y="0"/>
                  </a:cubicBezTo>
                  <a:close/>
                </a:path>
              </a:pathLst>
            </a:custGeom>
            <a:solidFill>
              <a:srgbClr val="F86C6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9" name="Google Shape;999;p50"/>
            <p:cNvSpPr/>
            <p:nvPr/>
          </p:nvSpPr>
          <p:spPr>
            <a:xfrm>
              <a:off x="5820380" y="3008366"/>
              <a:ext cx="1147488" cy="687914"/>
            </a:xfrm>
            <a:custGeom>
              <a:rect b="b" l="l" r="r" t="t"/>
              <a:pathLst>
                <a:path extrusionOk="0" h="18046" w="30102">
                  <a:moveTo>
                    <a:pt x="21755" y="1"/>
                  </a:moveTo>
                  <a:lnTo>
                    <a:pt x="20953" y="1705"/>
                  </a:lnTo>
                  <a:cubicBezTo>
                    <a:pt x="20953" y="1705"/>
                    <a:pt x="4237" y="2006"/>
                    <a:pt x="2031" y="5289"/>
                  </a:cubicBezTo>
                  <a:cubicBezTo>
                    <a:pt x="1" y="8321"/>
                    <a:pt x="2557" y="14512"/>
                    <a:pt x="2658" y="15640"/>
                  </a:cubicBezTo>
                  <a:cubicBezTo>
                    <a:pt x="2783" y="16793"/>
                    <a:pt x="2833" y="18046"/>
                    <a:pt x="2833" y="18046"/>
                  </a:cubicBezTo>
                  <a:lnTo>
                    <a:pt x="8272" y="18046"/>
                  </a:lnTo>
                  <a:lnTo>
                    <a:pt x="7670" y="9825"/>
                  </a:lnTo>
                  <a:cubicBezTo>
                    <a:pt x="7670" y="9825"/>
                    <a:pt x="16768" y="8948"/>
                    <a:pt x="23435" y="5940"/>
                  </a:cubicBezTo>
                  <a:cubicBezTo>
                    <a:pt x="30101" y="2933"/>
                    <a:pt x="27846" y="1"/>
                    <a:pt x="27846" y="1"/>
                  </a:cubicBezTo>
                  <a:close/>
                </a:path>
              </a:pathLst>
            </a:custGeom>
            <a:solidFill>
              <a:srgbClr val="AD6E4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0" name="Google Shape;1000;p50"/>
            <p:cNvSpPr/>
            <p:nvPr/>
          </p:nvSpPr>
          <p:spPr>
            <a:xfrm>
              <a:off x="5963709" y="3008366"/>
              <a:ext cx="1004157" cy="687914"/>
            </a:xfrm>
            <a:custGeom>
              <a:rect b="b" l="l" r="r" t="t"/>
              <a:pathLst>
                <a:path extrusionOk="0" h="18046" w="26342">
                  <a:moveTo>
                    <a:pt x="17995" y="1"/>
                  </a:moveTo>
                  <a:lnTo>
                    <a:pt x="17193" y="1705"/>
                  </a:lnTo>
                  <a:cubicBezTo>
                    <a:pt x="17193" y="1705"/>
                    <a:pt x="9750" y="1855"/>
                    <a:pt x="4161" y="2908"/>
                  </a:cubicBezTo>
                  <a:cubicBezTo>
                    <a:pt x="1354" y="4687"/>
                    <a:pt x="0" y="6366"/>
                    <a:pt x="677" y="8773"/>
                  </a:cubicBezTo>
                  <a:cubicBezTo>
                    <a:pt x="1479" y="11730"/>
                    <a:pt x="2206" y="13484"/>
                    <a:pt x="1905" y="14462"/>
                  </a:cubicBezTo>
                  <a:cubicBezTo>
                    <a:pt x="1629" y="15339"/>
                    <a:pt x="2832" y="16742"/>
                    <a:pt x="2883" y="18046"/>
                  </a:cubicBezTo>
                  <a:lnTo>
                    <a:pt x="4512" y="18046"/>
                  </a:lnTo>
                  <a:lnTo>
                    <a:pt x="3910" y="9825"/>
                  </a:lnTo>
                  <a:cubicBezTo>
                    <a:pt x="3910" y="9825"/>
                    <a:pt x="13008" y="8948"/>
                    <a:pt x="19675" y="5940"/>
                  </a:cubicBezTo>
                  <a:cubicBezTo>
                    <a:pt x="26341" y="2933"/>
                    <a:pt x="24086" y="1"/>
                    <a:pt x="24086" y="1"/>
                  </a:cubicBezTo>
                  <a:close/>
                </a:path>
              </a:pathLst>
            </a:custGeom>
            <a:solidFill>
              <a:srgbClr val="8D502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1" name="Google Shape;1001;p50"/>
            <p:cNvSpPr/>
            <p:nvPr/>
          </p:nvSpPr>
          <p:spPr>
            <a:xfrm>
              <a:off x="6017190" y="3025558"/>
              <a:ext cx="1179013" cy="689820"/>
            </a:xfrm>
            <a:custGeom>
              <a:rect b="b" l="l" r="r" t="t"/>
              <a:pathLst>
                <a:path extrusionOk="0" h="18096" w="30929">
                  <a:moveTo>
                    <a:pt x="28222" y="1"/>
                  </a:moveTo>
                  <a:lnTo>
                    <a:pt x="18272" y="26"/>
                  </a:lnTo>
                  <a:lnTo>
                    <a:pt x="18046" y="753"/>
                  </a:lnTo>
                  <a:cubicBezTo>
                    <a:pt x="17670" y="2031"/>
                    <a:pt x="16517" y="2933"/>
                    <a:pt x="15189" y="3008"/>
                  </a:cubicBezTo>
                  <a:cubicBezTo>
                    <a:pt x="11555" y="3209"/>
                    <a:pt x="4612" y="3860"/>
                    <a:pt x="2657" y="5840"/>
                  </a:cubicBezTo>
                  <a:cubicBezTo>
                    <a:pt x="1" y="8547"/>
                    <a:pt x="2507" y="15540"/>
                    <a:pt x="2357" y="16542"/>
                  </a:cubicBezTo>
                  <a:cubicBezTo>
                    <a:pt x="2181" y="17545"/>
                    <a:pt x="2357" y="18096"/>
                    <a:pt x="2357" y="18096"/>
                  </a:cubicBezTo>
                  <a:lnTo>
                    <a:pt x="8347" y="18096"/>
                  </a:lnTo>
                  <a:lnTo>
                    <a:pt x="8347" y="12206"/>
                  </a:lnTo>
                  <a:cubicBezTo>
                    <a:pt x="9124" y="12156"/>
                    <a:pt x="9124" y="11680"/>
                    <a:pt x="9124" y="11680"/>
                  </a:cubicBezTo>
                  <a:lnTo>
                    <a:pt x="23460" y="11680"/>
                  </a:lnTo>
                  <a:cubicBezTo>
                    <a:pt x="30928" y="11680"/>
                    <a:pt x="28222" y="1"/>
                    <a:pt x="28222" y="1"/>
                  </a:cubicBezTo>
                  <a:close/>
                </a:path>
              </a:pathLst>
            </a:custGeom>
            <a:solidFill>
              <a:srgbClr val="AD6E4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2" name="Google Shape;1002;p50"/>
            <p:cNvSpPr/>
            <p:nvPr/>
          </p:nvSpPr>
          <p:spPr>
            <a:xfrm>
              <a:off x="6298093" y="3342750"/>
              <a:ext cx="84093" cy="106088"/>
            </a:xfrm>
            <a:custGeom>
              <a:rect b="b" l="l" r="r" t="t"/>
              <a:pathLst>
                <a:path extrusionOk="0" fill="none" h="2783" w="2206">
                  <a:moveTo>
                    <a:pt x="0" y="1"/>
                  </a:moveTo>
                  <a:lnTo>
                    <a:pt x="2206" y="2782"/>
                  </a:lnTo>
                </a:path>
              </a:pathLst>
            </a:custGeom>
            <a:noFill/>
            <a:ln cap="flat" cmpd="sng" w="5650">
              <a:solidFill>
                <a:srgbClr val="AB6E00"/>
              </a:solidFill>
              <a:prstDash val="solid"/>
              <a:miter lim="250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3" name="Google Shape;1003;p50"/>
            <p:cNvSpPr/>
            <p:nvPr/>
          </p:nvSpPr>
          <p:spPr>
            <a:xfrm>
              <a:off x="6276098" y="3352318"/>
              <a:ext cx="43037" cy="124233"/>
            </a:xfrm>
            <a:custGeom>
              <a:rect b="b" l="l" r="r" t="t"/>
              <a:pathLst>
                <a:path extrusionOk="0" fill="none" h="3259" w="1129">
                  <a:moveTo>
                    <a:pt x="1" y="0"/>
                  </a:moveTo>
                  <a:lnTo>
                    <a:pt x="1129" y="3258"/>
                  </a:lnTo>
                </a:path>
              </a:pathLst>
            </a:custGeom>
            <a:noFill/>
            <a:ln cap="flat" cmpd="sng" w="5650">
              <a:solidFill>
                <a:srgbClr val="AB6E00"/>
              </a:solidFill>
              <a:prstDash val="solid"/>
              <a:miter lim="250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4" name="Google Shape;1004;p50"/>
            <p:cNvSpPr/>
            <p:nvPr/>
          </p:nvSpPr>
          <p:spPr>
            <a:xfrm>
              <a:off x="6870342" y="3035126"/>
              <a:ext cx="59277" cy="183472"/>
            </a:xfrm>
            <a:custGeom>
              <a:rect b="b" l="l" r="r" t="t"/>
              <a:pathLst>
                <a:path extrusionOk="0" fill="none" h="4813" w="1555">
                  <a:moveTo>
                    <a:pt x="1079" y="0"/>
                  </a:moveTo>
                  <a:cubicBezTo>
                    <a:pt x="1079" y="0"/>
                    <a:pt x="1" y="2757"/>
                    <a:pt x="653" y="3710"/>
                  </a:cubicBezTo>
                  <a:cubicBezTo>
                    <a:pt x="1329" y="4637"/>
                    <a:pt x="1555" y="4812"/>
                    <a:pt x="1555" y="4812"/>
                  </a:cubicBezTo>
                </a:path>
              </a:pathLst>
            </a:custGeom>
            <a:noFill/>
            <a:ln cap="flat" cmpd="sng" w="5650">
              <a:solidFill>
                <a:srgbClr val="AB6E00"/>
              </a:solidFill>
              <a:prstDash val="solid"/>
              <a:miter lim="250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5" name="Google Shape;1005;p50"/>
            <p:cNvSpPr/>
            <p:nvPr/>
          </p:nvSpPr>
          <p:spPr>
            <a:xfrm>
              <a:off x="6573239" y="3035126"/>
              <a:ext cx="410857" cy="307667"/>
            </a:xfrm>
            <a:custGeom>
              <a:rect b="b" l="l" r="r" t="t"/>
              <a:pathLst>
                <a:path extrusionOk="0" fill="none" h="8071" w="10778">
                  <a:moveTo>
                    <a:pt x="10777" y="0"/>
                  </a:moveTo>
                  <a:cubicBezTo>
                    <a:pt x="10777" y="0"/>
                    <a:pt x="10552" y="4411"/>
                    <a:pt x="8873" y="5213"/>
                  </a:cubicBezTo>
                  <a:cubicBezTo>
                    <a:pt x="7193" y="6040"/>
                    <a:pt x="6442" y="5865"/>
                    <a:pt x="5715" y="6141"/>
                  </a:cubicBezTo>
                  <a:cubicBezTo>
                    <a:pt x="5013" y="6391"/>
                    <a:pt x="3534" y="7118"/>
                    <a:pt x="2482" y="7093"/>
                  </a:cubicBezTo>
                  <a:cubicBezTo>
                    <a:pt x="1429" y="7068"/>
                    <a:pt x="0" y="8071"/>
                    <a:pt x="0" y="8071"/>
                  </a:cubicBezTo>
                </a:path>
              </a:pathLst>
            </a:custGeom>
            <a:noFill/>
            <a:ln cap="flat" cmpd="sng" w="5650">
              <a:solidFill>
                <a:srgbClr val="AB6E00"/>
              </a:solidFill>
              <a:prstDash val="solid"/>
              <a:miter lim="250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6" name="Google Shape;1006;p50"/>
            <p:cNvSpPr/>
            <p:nvPr/>
          </p:nvSpPr>
          <p:spPr>
            <a:xfrm>
              <a:off x="6597102" y="2340513"/>
              <a:ext cx="585714" cy="716618"/>
            </a:xfrm>
            <a:custGeom>
              <a:rect b="b" l="l" r="r" t="t"/>
              <a:pathLst>
                <a:path extrusionOk="0" h="18799" w="15365">
                  <a:moveTo>
                    <a:pt x="7323" y="1"/>
                  </a:moveTo>
                  <a:cubicBezTo>
                    <a:pt x="5747" y="1"/>
                    <a:pt x="4312" y="262"/>
                    <a:pt x="4061" y="728"/>
                  </a:cubicBezTo>
                  <a:cubicBezTo>
                    <a:pt x="3685" y="1380"/>
                    <a:pt x="2031" y="4814"/>
                    <a:pt x="1956" y="6368"/>
                  </a:cubicBezTo>
                  <a:cubicBezTo>
                    <a:pt x="1881" y="7947"/>
                    <a:pt x="2758" y="8598"/>
                    <a:pt x="2658" y="9450"/>
                  </a:cubicBezTo>
                  <a:cubicBezTo>
                    <a:pt x="2557" y="10302"/>
                    <a:pt x="1705" y="12458"/>
                    <a:pt x="1831" y="13987"/>
                  </a:cubicBezTo>
                  <a:cubicBezTo>
                    <a:pt x="1931" y="15516"/>
                    <a:pt x="1154" y="16292"/>
                    <a:pt x="703" y="17270"/>
                  </a:cubicBezTo>
                  <a:cubicBezTo>
                    <a:pt x="1" y="18799"/>
                    <a:pt x="2181" y="18323"/>
                    <a:pt x="4337" y="18473"/>
                  </a:cubicBezTo>
                  <a:cubicBezTo>
                    <a:pt x="5547" y="18573"/>
                    <a:pt x="8107" y="18785"/>
                    <a:pt x="10190" y="18785"/>
                  </a:cubicBezTo>
                  <a:cubicBezTo>
                    <a:pt x="11774" y="18785"/>
                    <a:pt x="13082" y="18662"/>
                    <a:pt x="13309" y="18272"/>
                  </a:cubicBezTo>
                  <a:cubicBezTo>
                    <a:pt x="13811" y="17345"/>
                    <a:pt x="13059" y="11631"/>
                    <a:pt x="13460" y="8999"/>
                  </a:cubicBezTo>
                  <a:cubicBezTo>
                    <a:pt x="13886" y="6368"/>
                    <a:pt x="15364" y="2759"/>
                    <a:pt x="14387" y="1731"/>
                  </a:cubicBezTo>
                  <a:cubicBezTo>
                    <a:pt x="13410" y="678"/>
                    <a:pt x="11029" y="378"/>
                    <a:pt x="9199" y="127"/>
                  </a:cubicBezTo>
                  <a:cubicBezTo>
                    <a:pt x="8595" y="42"/>
                    <a:pt x="7948" y="1"/>
                    <a:pt x="7323" y="1"/>
                  </a:cubicBezTo>
                  <a:close/>
                </a:path>
              </a:pathLst>
            </a:custGeom>
            <a:solidFill>
              <a:srgbClr val="28615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7" name="Google Shape;1007;p50"/>
            <p:cNvSpPr/>
            <p:nvPr/>
          </p:nvSpPr>
          <p:spPr>
            <a:xfrm>
              <a:off x="6686911" y="2651759"/>
              <a:ext cx="400374" cy="107613"/>
            </a:xfrm>
            <a:custGeom>
              <a:rect b="b" l="l" r="r" t="t"/>
              <a:pathLst>
                <a:path extrusionOk="0" h="2823" w="10503">
                  <a:moveTo>
                    <a:pt x="609" y="1"/>
                  </a:moveTo>
                  <a:cubicBezTo>
                    <a:pt x="389" y="1"/>
                    <a:pt x="186" y="45"/>
                    <a:pt x="1" y="107"/>
                  </a:cubicBezTo>
                  <a:cubicBezTo>
                    <a:pt x="176" y="533"/>
                    <a:pt x="352" y="884"/>
                    <a:pt x="302" y="1285"/>
                  </a:cubicBezTo>
                  <a:cubicBezTo>
                    <a:pt x="277" y="1511"/>
                    <a:pt x="201" y="1787"/>
                    <a:pt x="126" y="2137"/>
                  </a:cubicBezTo>
                  <a:cubicBezTo>
                    <a:pt x="277" y="2163"/>
                    <a:pt x="427" y="2213"/>
                    <a:pt x="602" y="2213"/>
                  </a:cubicBezTo>
                  <a:cubicBezTo>
                    <a:pt x="658" y="2217"/>
                    <a:pt x="714" y="2220"/>
                    <a:pt x="769" y="2220"/>
                  </a:cubicBezTo>
                  <a:cubicBezTo>
                    <a:pt x="1304" y="2220"/>
                    <a:pt x="1779" y="2004"/>
                    <a:pt x="2006" y="1686"/>
                  </a:cubicBezTo>
                  <a:cubicBezTo>
                    <a:pt x="2231" y="2087"/>
                    <a:pt x="2733" y="2388"/>
                    <a:pt x="3359" y="2413"/>
                  </a:cubicBezTo>
                  <a:cubicBezTo>
                    <a:pt x="3415" y="2418"/>
                    <a:pt x="3471" y="2420"/>
                    <a:pt x="3525" y="2420"/>
                  </a:cubicBezTo>
                  <a:cubicBezTo>
                    <a:pt x="4057" y="2420"/>
                    <a:pt x="4513" y="2205"/>
                    <a:pt x="4763" y="1887"/>
                  </a:cubicBezTo>
                  <a:cubicBezTo>
                    <a:pt x="4988" y="2288"/>
                    <a:pt x="5490" y="2589"/>
                    <a:pt x="6091" y="2614"/>
                  </a:cubicBezTo>
                  <a:cubicBezTo>
                    <a:pt x="6150" y="2618"/>
                    <a:pt x="6207" y="2621"/>
                    <a:pt x="6264" y="2621"/>
                  </a:cubicBezTo>
                  <a:cubicBezTo>
                    <a:pt x="6814" y="2621"/>
                    <a:pt x="7270" y="2405"/>
                    <a:pt x="7520" y="2087"/>
                  </a:cubicBezTo>
                  <a:cubicBezTo>
                    <a:pt x="7745" y="2488"/>
                    <a:pt x="8247" y="2789"/>
                    <a:pt x="8848" y="2814"/>
                  </a:cubicBezTo>
                  <a:cubicBezTo>
                    <a:pt x="8911" y="2820"/>
                    <a:pt x="8972" y="2822"/>
                    <a:pt x="9033" y="2822"/>
                  </a:cubicBezTo>
                  <a:cubicBezTo>
                    <a:pt x="9803" y="2822"/>
                    <a:pt x="10429" y="2394"/>
                    <a:pt x="10452" y="1837"/>
                  </a:cubicBezTo>
                  <a:cubicBezTo>
                    <a:pt x="10502" y="1210"/>
                    <a:pt x="9851" y="659"/>
                    <a:pt x="9023" y="609"/>
                  </a:cubicBezTo>
                  <a:cubicBezTo>
                    <a:pt x="8965" y="604"/>
                    <a:pt x="8907" y="602"/>
                    <a:pt x="8851" y="602"/>
                  </a:cubicBezTo>
                  <a:cubicBezTo>
                    <a:pt x="8301" y="602"/>
                    <a:pt x="7845" y="817"/>
                    <a:pt x="7595" y="1135"/>
                  </a:cubicBezTo>
                  <a:cubicBezTo>
                    <a:pt x="7369" y="734"/>
                    <a:pt x="6868" y="458"/>
                    <a:pt x="6267" y="408"/>
                  </a:cubicBezTo>
                  <a:cubicBezTo>
                    <a:pt x="6208" y="403"/>
                    <a:pt x="6151" y="401"/>
                    <a:pt x="6094" y="401"/>
                  </a:cubicBezTo>
                  <a:cubicBezTo>
                    <a:pt x="5544" y="401"/>
                    <a:pt x="5088" y="616"/>
                    <a:pt x="4838" y="934"/>
                  </a:cubicBezTo>
                  <a:cubicBezTo>
                    <a:pt x="4612" y="533"/>
                    <a:pt x="4111" y="258"/>
                    <a:pt x="3510" y="208"/>
                  </a:cubicBezTo>
                  <a:cubicBezTo>
                    <a:pt x="3454" y="203"/>
                    <a:pt x="3398" y="201"/>
                    <a:pt x="3343" y="201"/>
                  </a:cubicBezTo>
                  <a:cubicBezTo>
                    <a:pt x="2808" y="201"/>
                    <a:pt x="2331" y="416"/>
                    <a:pt x="2081" y="734"/>
                  </a:cubicBezTo>
                  <a:cubicBezTo>
                    <a:pt x="1855" y="333"/>
                    <a:pt x="1354" y="57"/>
                    <a:pt x="753" y="7"/>
                  </a:cubicBezTo>
                  <a:cubicBezTo>
                    <a:pt x="704" y="3"/>
                    <a:pt x="656" y="1"/>
                    <a:pt x="609" y="1"/>
                  </a:cubicBezTo>
                  <a:close/>
                </a:path>
              </a:pathLst>
            </a:custGeom>
            <a:solidFill>
              <a:srgbClr val="38856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8" name="Google Shape;1008;p50"/>
            <p:cNvSpPr/>
            <p:nvPr/>
          </p:nvSpPr>
          <p:spPr>
            <a:xfrm>
              <a:off x="6670672" y="2546930"/>
              <a:ext cx="402280" cy="85046"/>
            </a:xfrm>
            <a:custGeom>
              <a:rect b="b" l="l" r="r" t="t"/>
              <a:pathLst>
                <a:path extrusionOk="0" h="2231" w="10553">
                  <a:moveTo>
                    <a:pt x="753" y="0"/>
                  </a:moveTo>
                  <a:cubicBezTo>
                    <a:pt x="552" y="0"/>
                    <a:pt x="352" y="25"/>
                    <a:pt x="176" y="75"/>
                  </a:cubicBezTo>
                  <a:cubicBezTo>
                    <a:pt x="101" y="401"/>
                    <a:pt x="51" y="702"/>
                    <a:pt x="26" y="953"/>
                  </a:cubicBezTo>
                  <a:cubicBezTo>
                    <a:pt x="1" y="1429"/>
                    <a:pt x="76" y="1805"/>
                    <a:pt x="176" y="2156"/>
                  </a:cubicBezTo>
                  <a:cubicBezTo>
                    <a:pt x="352" y="2206"/>
                    <a:pt x="552" y="2231"/>
                    <a:pt x="753" y="2231"/>
                  </a:cubicBezTo>
                  <a:cubicBezTo>
                    <a:pt x="1354" y="2231"/>
                    <a:pt x="1880" y="1955"/>
                    <a:pt x="2131" y="1579"/>
                  </a:cubicBezTo>
                  <a:cubicBezTo>
                    <a:pt x="2382" y="1955"/>
                    <a:pt x="2908" y="2231"/>
                    <a:pt x="3510" y="2231"/>
                  </a:cubicBezTo>
                  <a:cubicBezTo>
                    <a:pt x="4111" y="2231"/>
                    <a:pt x="4637" y="1955"/>
                    <a:pt x="4888" y="1579"/>
                  </a:cubicBezTo>
                  <a:cubicBezTo>
                    <a:pt x="5139" y="1955"/>
                    <a:pt x="5665" y="2231"/>
                    <a:pt x="6266" y="2231"/>
                  </a:cubicBezTo>
                  <a:cubicBezTo>
                    <a:pt x="6868" y="2231"/>
                    <a:pt x="7394" y="1955"/>
                    <a:pt x="7645" y="1579"/>
                  </a:cubicBezTo>
                  <a:cubicBezTo>
                    <a:pt x="7896" y="1955"/>
                    <a:pt x="8422" y="2231"/>
                    <a:pt x="9023" y="2231"/>
                  </a:cubicBezTo>
                  <a:cubicBezTo>
                    <a:pt x="9876" y="2231"/>
                    <a:pt x="10552" y="1730"/>
                    <a:pt x="10552" y="1103"/>
                  </a:cubicBezTo>
                  <a:cubicBezTo>
                    <a:pt x="10552" y="501"/>
                    <a:pt x="9876" y="0"/>
                    <a:pt x="9023" y="0"/>
                  </a:cubicBezTo>
                  <a:cubicBezTo>
                    <a:pt x="8422" y="0"/>
                    <a:pt x="7896" y="251"/>
                    <a:pt x="7645" y="627"/>
                  </a:cubicBezTo>
                  <a:cubicBezTo>
                    <a:pt x="7394" y="251"/>
                    <a:pt x="6868" y="0"/>
                    <a:pt x="6266" y="0"/>
                  </a:cubicBezTo>
                  <a:cubicBezTo>
                    <a:pt x="5665" y="0"/>
                    <a:pt x="5139" y="251"/>
                    <a:pt x="4888" y="627"/>
                  </a:cubicBezTo>
                  <a:cubicBezTo>
                    <a:pt x="4637" y="251"/>
                    <a:pt x="4111" y="0"/>
                    <a:pt x="3510" y="0"/>
                  </a:cubicBezTo>
                  <a:cubicBezTo>
                    <a:pt x="2908" y="0"/>
                    <a:pt x="2382" y="251"/>
                    <a:pt x="2131" y="627"/>
                  </a:cubicBezTo>
                  <a:cubicBezTo>
                    <a:pt x="1880" y="251"/>
                    <a:pt x="1354" y="0"/>
                    <a:pt x="753" y="0"/>
                  </a:cubicBezTo>
                  <a:close/>
                </a:path>
              </a:pathLst>
            </a:custGeom>
            <a:solidFill>
              <a:srgbClr val="38856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9" name="Google Shape;1009;p50"/>
            <p:cNvSpPr/>
            <p:nvPr/>
          </p:nvSpPr>
          <p:spPr>
            <a:xfrm>
              <a:off x="6696784" y="2016002"/>
              <a:ext cx="314071" cy="329052"/>
            </a:xfrm>
            <a:custGeom>
              <a:rect b="b" l="l" r="r" t="t"/>
              <a:pathLst>
                <a:path extrusionOk="0" h="8632" w="8239">
                  <a:moveTo>
                    <a:pt x="4104" y="1"/>
                  </a:moveTo>
                  <a:cubicBezTo>
                    <a:pt x="3671" y="1"/>
                    <a:pt x="3249" y="27"/>
                    <a:pt x="2875" y="94"/>
                  </a:cubicBezTo>
                  <a:cubicBezTo>
                    <a:pt x="1446" y="344"/>
                    <a:pt x="845" y="971"/>
                    <a:pt x="1070" y="1823"/>
                  </a:cubicBezTo>
                  <a:cubicBezTo>
                    <a:pt x="1296" y="2700"/>
                    <a:pt x="2023" y="3226"/>
                    <a:pt x="2073" y="3678"/>
                  </a:cubicBezTo>
                  <a:cubicBezTo>
                    <a:pt x="2123" y="4129"/>
                    <a:pt x="2048" y="4956"/>
                    <a:pt x="1221" y="6033"/>
                  </a:cubicBezTo>
                  <a:cubicBezTo>
                    <a:pt x="538" y="6951"/>
                    <a:pt x="0" y="8631"/>
                    <a:pt x="2454" y="8631"/>
                  </a:cubicBezTo>
                  <a:cubicBezTo>
                    <a:pt x="2882" y="8631"/>
                    <a:pt x="3402" y="8580"/>
                    <a:pt x="4028" y="8465"/>
                  </a:cubicBezTo>
                  <a:cubicBezTo>
                    <a:pt x="8238" y="7688"/>
                    <a:pt x="7937" y="3753"/>
                    <a:pt x="7937" y="3753"/>
                  </a:cubicBezTo>
                  <a:lnTo>
                    <a:pt x="7261" y="269"/>
                  </a:lnTo>
                  <a:cubicBezTo>
                    <a:pt x="6581" y="195"/>
                    <a:pt x="5295" y="1"/>
                    <a:pt x="4104" y="1"/>
                  </a:cubicBezTo>
                  <a:close/>
                </a:path>
              </a:pathLst>
            </a:custGeom>
            <a:solidFill>
              <a:srgbClr val="AD6E4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0" name="Google Shape;1010;p50"/>
            <p:cNvSpPr/>
            <p:nvPr/>
          </p:nvSpPr>
          <p:spPr>
            <a:xfrm>
              <a:off x="6779579" y="2328124"/>
              <a:ext cx="225518" cy="130027"/>
            </a:xfrm>
            <a:custGeom>
              <a:rect b="b" l="l" r="r" t="t"/>
              <a:pathLst>
                <a:path extrusionOk="0" h="3411" w="5916">
                  <a:moveTo>
                    <a:pt x="2457" y="1"/>
                  </a:moveTo>
                  <a:cubicBezTo>
                    <a:pt x="2457" y="1"/>
                    <a:pt x="1279" y="1"/>
                    <a:pt x="853" y="377"/>
                  </a:cubicBezTo>
                  <a:cubicBezTo>
                    <a:pt x="427" y="753"/>
                    <a:pt x="1" y="2657"/>
                    <a:pt x="377" y="2758"/>
                  </a:cubicBezTo>
                  <a:cubicBezTo>
                    <a:pt x="394" y="2762"/>
                    <a:pt x="414" y="2765"/>
                    <a:pt x="436" y="2765"/>
                  </a:cubicBezTo>
                  <a:cubicBezTo>
                    <a:pt x="885" y="2765"/>
                    <a:pt x="2206" y="1830"/>
                    <a:pt x="2206" y="1830"/>
                  </a:cubicBezTo>
                  <a:cubicBezTo>
                    <a:pt x="2206" y="1830"/>
                    <a:pt x="2352" y="3410"/>
                    <a:pt x="3099" y="3410"/>
                  </a:cubicBezTo>
                  <a:cubicBezTo>
                    <a:pt x="3110" y="3410"/>
                    <a:pt x="3122" y="3410"/>
                    <a:pt x="3134" y="3409"/>
                  </a:cubicBezTo>
                  <a:cubicBezTo>
                    <a:pt x="3936" y="3359"/>
                    <a:pt x="5640" y="1329"/>
                    <a:pt x="5765" y="678"/>
                  </a:cubicBezTo>
                  <a:cubicBezTo>
                    <a:pt x="5916" y="51"/>
                    <a:pt x="2457" y="1"/>
                    <a:pt x="2457" y="1"/>
                  </a:cubicBezTo>
                  <a:close/>
                </a:path>
              </a:pathLst>
            </a:custGeom>
            <a:solidFill>
              <a:srgbClr val="38856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1" name="Google Shape;1011;p50"/>
            <p:cNvSpPr/>
            <p:nvPr/>
          </p:nvSpPr>
          <p:spPr>
            <a:xfrm>
              <a:off x="6806339" y="2034833"/>
              <a:ext cx="182519" cy="343576"/>
            </a:xfrm>
            <a:custGeom>
              <a:rect b="b" l="l" r="r" t="t"/>
              <a:pathLst>
                <a:path extrusionOk="0" h="9013" w="4788">
                  <a:moveTo>
                    <a:pt x="1680" y="1"/>
                  </a:moveTo>
                  <a:cubicBezTo>
                    <a:pt x="778" y="376"/>
                    <a:pt x="452" y="1204"/>
                    <a:pt x="301" y="2056"/>
                  </a:cubicBezTo>
                  <a:cubicBezTo>
                    <a:pt x="176" y="2933"/>
                    <a:pt x="176" y="3459"/>
                    <a:pt x="1" y="3610"/>
                  </a:cubicBezTo>
                  <a:cubicBezTo>
                    <a:pt x="1" y="3610"/>
                    <a:pt x="301" y="5088"/>
                    <a:pt x="602" y="5389"/>
                  </a:cubicBezTo>
                  <a:cubicBezTo>
                    <a:pt x="747" y="5533"/>
                    <a:pt x="1035" y="5568"/>
                    <a:pt x="1278" y="5568"/>
                  </a:cubicBezTo>
                  <a:cubicBezTo>
                    <a:pt x="1498" y="5568"/>
                    <a:pt x="1680" y="5539"/>
                    <a:pt x="1680" y="5539"/>
                  </a:cubicBezTo>
                  <a:lnTo>
                    <a:pt x="1680" y="5539"/>
                  </a:lnTo>
                  <a:cubicBezTo>
                    <a:pt x="1680" y="5540"/>
                    <a:pt x="1755" y="7645"/>
                    <a:pt x="1229" y="7945"/>
                  </a:cubicBezTo>
                  <a:cubicBezTo>
                    <a:pt x="928" y="8096"/>
                    <a:pt x="276" y="7971"/>
                    <a:pt x="502" y="8372"/>
                  </a:cubicBezTo>
                  <a:cubicBezTo>
                    <a:pt x="639" y="8663"/>
                    <a:pt x="1666" y="9013"/>
                    <a:pt x="2623" y="9013"/>
                  </a:cubicBezTo>
                  <a:cubicBezTo>
                    <a:pt x="3066" y="9013"/>
                    <a:pt x="3493" y="8938"/>
                    <a:pt x="3810" y="8747"/>
                  </a:cubicBezTo>
                  <a:cubicBezTo>
                    <a:pt x="4788" y="8146"/>
                    <a:pt x="4788" y="2883"/>
                    <a:pt x="4788" y="2883"/>
                  </a:cubicBezTo>
                  <a:lnTo>
                    <a:pt x="3234" y="201"/>
                  </a:lnTo>
                  <a:lnTo>
                    <a:pt x="1680" y="1"/>
                  </a:lnTo>
                  <a:close/>
                </a:path>
              </a:pathLst>
            </a:custGeom>
            <a:solidFill>
              <a:srgbClr val="F86C6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2" name="Google Shape;1012;p50"/>
            <p:cNvSpPr/>
            <p:nvPr/>
          </p:nvSpPr>
          <p:spPr>
            <a:xfrm>
              <a:off x="6870342" y="2206790"/>
              <a:ext cx="58324" cy="39225"/>
            </a:xfrm>
            <a:custGeom>
              <a:rect b="b" l="l" r="r" t="t"/>
              <a:pathLst>
                <a:path extrusionOk="0" fill="none" h="1029" w="1530">
                  <a:moveTo>
                    <a:pt x="1" y="1028"/>
                  </a:moveTo>
                  <a:cubicBezTo>
                    <a:pt x="427" y="928"/>
                    <a:pt x="978" y="678"/>
                    <a:pt x="1530" y="1"/>
                  </a:cubicBezTo>
                </a:path>
              </a:pathLst>
            </a:custGeom>
            <a:noFill/>
            <a:ln cap="flat" cmpd="sng" w="5025">
              <a:solidFill>
                <a:srgbClr val="A63B3B"/>
              </a:solidFill>
              <a:prstDash val="solid"/>
              <a:miter lim="250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3" name="Google Shape;1013;p50"/>
            <p:cNvSpPr/>
            <p:nvPr/>
          </p:nvSpPr>
          <p:spPr>
            <a:xfrm>
              <a:off x="5874852" y="2369217"/>
              <a:ext cx="888539" cy="542714"/>
            </a:xfrm>
            <a:custGeom>
              <a:rect b="b" l="l" r="r" t="t"/>
              <a:pathLst>
                <a:path extrusionOk="0" h="14237" w="23309">
                  <a:moveTo>
                    <a:pt x="23309" y="1"/>
                  </a:moveTo>
                  <a:cubicBezTo>
                    <a:pt x="23309" y="1"/>
                    <a:pt x="22181" y="301"/>
                    <a:pt x="20928" y="2006"/>
                  </a:cubicBezTo>
                  <a:cubicBezTo>
                    <a:pt x="19675" y="3735"/>
                    <a:pt x="15364" y="11805"/>
                    <a:pt x="15364" y="11805"/>
                  </a:cubicBezTo>
                  <a:cubicBezTo>
                    <a:pt x="15364" y="11805"/>
                    <a:pt x="5907" y="13061"/>
                    <a:pt x="4211" y="13061"/>
                  </a:cubicBezTo>
                  <a:cubicBezTo>
                    <a:pt x="4163" y="13061"/>
                    <a:pt x="4121" y="13060"/>
                    <a:pt x="4086" y="13058"/>
                  </a:cubicBezTo>
                  <a:cubicBezTo>
                    <a:pt x="3989" y="13053"/>
                    <a:pt x="3885" y="13050"/>
                    <a:pt x="3774" y="13050"/>
                  </a:cubicBezTo>
                  <a:cubicBezTo>
                    <a:pt x="2424" y="13050"/>
                    <a:pt x="163" y="13472"/>
                    <a:pt x="0" y="14236"/>
                  </a:cubicBezTo>
                  <a:lnTo>
                    <a:pt x="17244" y="14236"/>
                  </a:lnTo>
                  <a:cubicBezTo>
                    <a:pt x="18422" y="14236"/>
                    <a:pt x="21905" y="7118"/>
                    <a:pt x="21905" y="7118"/>
                  </a:cubicBezTo>
                  <a:lnTo>
                    <a:pt x="23309" y="1"/>
                  </a:lnTo>
                  <a:close/>
                </a:path>
              </a:pathLst>
            </a:custGeom>
            <a:solidFill>
              <a:srgbClr val="F86C6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4" name="Google Shape;1014;p50"/>
            <p:cNvSpPr/>
            <p:nvPr/>
          </p:nvSpPr>
          <p:spPr>
            <a:xfrm>
              <a:off x="5940761" y="2879408"/>
              <a:ext cx="95605" cy="32516"/>
            </a:xfrm>
            <a:custGeom>
              <a:rect b="b" l="l" r="r" t="t"/>
              <a:pathLst>
                <a:path extrusionOk="0" fill="none" h="853" w="2508">
                  <a:moveTo>
                    <a:pt x="51" y="852"/>
                  </a:moveTo>
                  <a:cubicBezTo>
                    <a:pt x="51" y="852"/>
                    <a:pt x="1" y="476"/>
                    <a:pt x="377" y="426"/>
                  </a:cubicBezTo>
                  <a:cubicBezTo>
                    <a:pt x="778" y="351"/>
                    <a:pt x="1404" y="426"/>
                    <a:pt x="1730" y="301"/>
                  </a:cubicBezTo>
                  <a:cubicBezTo>
                    <a:pt x="2056" y="175"/>
                    <a:pt x="2507" y="0"/>
                    <a:pt x="2507" y="0"/>
                  </a:cubicBezTo>
                </a:path>
              </a:pathLst>
            </a:custGeom>
            <a:noFill/>
            <a:ln cap="flat" cmpd="sng" w="5025">
              <a:solidFill>
                <a:srgbClr val="A63B3B"/>
              </a:solidFill>
              <a:prstDash val="solid"/>
              <a:miter lim="250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5" name="Google Shape;1015;p50"/>
            <p:cNvSpPr/>
            <p:nvPr/>
          </p:nvSpPr>
          <p:spPr>
            <a:xfrm>
              <a:off x="6513277" y="2385151"/>
              <a:ext cx="788017" cy="641407"/>
            </a:xfrm>
            <a:custGeom>
              <a:rect b="b" l="l" r="r" t="t"/>
              <a:pathLst>
                <a:path extrusionOk="0" h="16826" w="20672">
                  <a:moveTo>
                    <a:pt x="15529" y="1"/>
                  </a:moveTo>
                  <a:cubicBezTo>
                    <a:pt x="14124" y="1"/>
                    <a:pt x="13407" y="3083"/>
                    <a:pt x="13779" y="5096"/>
                  </a:cubicBezTo>
                  <a:cubicBezTo>
                    <a:pt x="14180" y="7402"/>
                    <a:pt x="14957" y="13141"/>
                    <a:pt x="14957" y="13141"/>
                  </a:cubicBezTo>
                  <a:lnTo>
                    <a:pt x="3353" y="15297"/>
                  </a:lnTo>
                  <a:cubicBezTo>
                    <a:pt x="3052" y="14695"/>
                    <a:pt x="2601" y="14695"/>
                    <a:pt x="2250" y="14520"/>
                  </a:cubicBezTo>
                  <a:cubicBezTo>
                    <a:pt x="2135" y="14463"/>
                    <a:pt x="2029" y="14440"/>
                    <a:pt x="1942" y="14440"/>
                  </a:cubicBezTo>
                  <a:cubicBezTo>
                    <a:pt x="1765" y="14440"/>
                    <a:pt x="1673" y="14536"/>
                    <a:pt x="1774" y="14620"/>
                  </a:cubicBezTo>
                  <a:cubicBezTo>
                    <a:pt x="1949" y="14746"/>
                    <a:pt x="2250" y="15222"/>
                    <a:pt x="1949" y="15272"/>
                  </a:cubicBezTo>
                  <a:cubicBezTo>
                    <a:pt x="1937" y="15274"/>
                    <a:pt x="1924" y="15275"/>
                    <a:pt x="1911" y="15275"/>
                  </a:cubicBezTo>
                  <a:cubicBezTo>
                    <a:pt x="1605" y="15275"/>
                    <a:pt x="1111" y="14742"/>
                    <a:pt x="847" y="14670"/>
                  </a:cubicBezTo>
                  <a:cubicBezTo>
                    <a:pt x="773" y="14652"/>
                    <a:pt x="684" y="14641"/>
                    <a:pt x="592" y="14641"/>
                  </a:cubicBezTo>
                  <a:cubicBezTo>
                    <a:pt x="310" y="14641"/>
                    <a:pt x="1" y="14744"/>
                    <a:pt x="19" y="15046"/>
                  </a:cubicBezTo>
                  <a:cubicBezTo>
                    <a:pt x="70" y="15447"/>
                    <a:pt x="897" y="16049"/>
                    <a:pt x="1448" y="16299"/>
                  </a:cubicBezTo>
                  <a:cubicBezTo>
                    <a:pt x="2325" y="16675"/>
                    <a:pt x="13979" y="16826"/>
                    <a:pt x="17313" y="16826"/>
                  </a:cubicBezTo>
                  <a:cubicBezTo>
                    <a:pt x="20671" y="16826"/>
                    <a:pt x="18842" y="9908"/>
                    <a:pt x="18466" y="7277"/>
                  </a:cubicBezTo>
                  <a:cubicBezTo>
                    <a:pt x="18090" y="4670"/>
                    <a:pt x="17488" y="1036"/>
                    <a:pt x="16185" y="209"/>
                  </a:cubicBezTo>
                  <a:cubicBezTo>
                    <a:pt x="15953" y="66"/>
                    <a:pt x="15734" y="1"/>
                    <a:pt x="15529" y="1"/>
                  </a:cubicBezTo>
                  <a:close/>
                </a:path>
              </a:pathLst>
            </a:custGeom>
            <a:solidFill>
              <a:srgbClr val="F86C6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6" name="Google Shape;1016;p50"/>
            <p:cNvSpPr/>
            <p:nvPr/>
          </p:nvSpPr>
          <p:spPr>
            <a:xfrm>
              <a:off x="7092959" y="2888938"/>
              <a:ext cx="46849" cy="28704"/>
            </a:xfrm>
            <a:custGeom>
              <a:rect b="b" l="l" r="r" t="t"/>
              <a:pathLst>
                <a:path extrusionOk="0" fill="none" h="753" w="1229">
                  <a:moveTo>
                    <a:pt x="1" y="101"/>
                  </a:moveTo>
                  <a:cubicBezTo>
                    <a:pt x="1" y="101"/>
                    <a:pt x="677" y="1"/>
                    <a:pt x="1229" y="753"/>
                  </a:cubicBezTo>
                </a:path>
              </a:pathLst>
            </a:custGeom>
            <a:noFill/>
            <a:ln cap="flat" cmpd="sng" w="5025">
              <a:solidFill>
                <a:srgbClr val="A63B3B"/>
              </a:solidFill>
              <a:prstDash val="solid"/>
              <a:miter lim="250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7" name="Google Shape;1017;p50"/>
            <p:cNvSpPr/>
            <p:nvPr/>
          </p:nvSpPr>
          <p:spPr>
            <a:xfrm>
              <a:off x="6857000" y="2908989"/>
              <a:ext cx="107994" cy="70751"/>
            </a:xfrm>
            <a:custGeom>
              <a:rect b="b" l="l" r="r" t="t"/>
              <a:pathLst>
                <a:path extrusionOk="0" h="1856" w="2833">
                  <a:moveTo>
                    <a:pt x="2632" y="1"/>
                  </a:moveTo>
                  <a:lnTo>
                    <a:pt x="25" y="502"/>
                  </a:lnTo>
                  <a:cubicBezTo>
                    <a:pt x="0" y="527"/>
                    <a:pt x="0" y="577"/>
                    <a:pt x="0" y="628"/>
                  </a:cubicBezTo>
                  <a:cubicBezTo>
                    <a:pt x="0" y="1304"/>
                    <a:pt x="627" y="1856"/>
                    <a:pt x="1429" y="1856"/>
                  </a:cubicBezTo>
                  <a:cubicBezTo>
                    <a:pt x="2206" y="1856"/>
                    <a:pt x="2832" y="1304"/>
                    <a:pt x="2832" y="628"/>
                  </a:cubicBezTo>
                  <a:cubicBezTo>
                    <a:pt x="2832" y="402"/>
                    <a:pt x="2757" y="202"/>
                    <a:pt x="2632" y="1"/>
                  </a:cubicBezTo>
                  <a:close/>
                </a:path>
              </a:pathLst>
            </a:custGeom>
            <a:solidFill>
              <a:srgbClr val="F8F8F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8" name="Google Shape;1018;p50"/>
            <p:cNvSpPr/>
            <p:nvPr/>
          </p:nvSpPr>
          <p:spPr>
            <a:xfrm>
              <a:off x="6587572" y="2369217"/>
              <a:ext cx="175809" cy="450045"/>
            </a:xfrm>
            <a:custGeom>
              <a:rect b="b" l="l" r="r" t="t"/>
              <a:pathLst>
                <a:path extrusionOk="0" h="11806" w="4612">
                  <a:moveTo>
                    <a:pt x="4612" y="1"/>
                  </a:moveTo>
                  <a:cubicBezTo>
                    <a:pt x="4612" y="1"/>
                    <a:pt x="3484" y="301"/>
                    <a:pt x="2231" y="2006"/>
                  </a:cubicBezTo>
                  <a:cubicBezTo>
                    <a:pt x="1905" y="2457"/>
                    <a:pt x="1354" y="3359"/>
                    <a:pt x="752" y="4437"/>
                  </a:cubicBezTo>
                  <a:cubicBezTo>
                    <a:pt x="326" y="6366"/>
                    <a:pt x="0" y="8823"/>
                    <a:pt x="477" y="10151"/>
                  </a:cubicBezTo>
                  <a:cubicBezTo>
                    <a:pt x="677" y="10702"/>
                    <a:pt x="702" y="11254"/>
                    <a:pt x="652" y="11805"/>
                  </a:cubicBezTo>
                  <a:cubicBezTo>
                    <a:pt x="1930" y="9750"/>
                    <a:pt x="3208" y="7118"/>
                    <a:pt x="3208" y="7118"/>
                  </a:cubicBezTo>
                  <a:lnTo>
                    <a:pt x="4612" y="1"/>
                  </a:lnTo>
                  <a:close/>
                </a:path>
              </a:pathLst>
            </a:custGeom>
            <a:solidFill>
              <a:srgbClr val="A63B3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9" name="Google Shape;1019;p50"/>
            <p:cNvSpPr/>
            <p:nvPr/>
          </p:nvSpPr>
          <p:spPr>
            <a:xfrm>
              <a:off x="6181523" y="4155762"/>
              <a:ext cx="164373" cy="185416"/>
            </a:xfrm>
            <a:custGeom>
              <a:rect b="b" l="l" r="r" t="t"/>
              <a:pathLst>
                <a:path extrusionOk="0" h="4864" w="4312">
                  <a:moveTo>
                    <a:pt x="4136" y="1"/>
                  </a:moveTo>
                  <a:cubicBezTo>
                    <a:pt x="2833" y="1580"/>
                    <a:pt x="2231" y="1104"/>
                    <a:pt x="1103" y="1455"/>
                  </a:cubicBezTo>
                  <a:lnTo>
                    <a:pt x="1" y="4863"/>
                  </a:lnTo>
                  <a:cubicBezTo>
                    <a:pt x="1529" y="4462"/>
                    <a:pt x="3359" y="1956"/>
                    <a:pt x="3359" y="1956"/>
                  </a:cubicBezTo>
                  <a:lnTo>
                    <a:pt x="3359" y="3435"/>
                  </a:lnTo>
                  <a:lnTo>
                    <a:pt x="3986" y="3435"/>
                  </a:lnTo>
                  <a:cubicBezTo>
                    <a:pt x="3986" y="3435"/>
                    <a:pt x="4311" y="1680"/>
                    <a:pt x="4236" y="628"/>
                  </a:cubicBezTo>
                  <a:cubicBezTo>
                    <a:pt x="4211" y="402"/>
                    <a:pt x="4186" y="201"/>
                    <a:pt x="4136" y="1"/>
                  </a:cubicBezTo>
                  <a:close/>
                </a:path>
              </a:pathLst>
            </a:custGeom>
            <a:solidFill>
              <a:srgbClr val="3D2A2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0" name="Google Shape;1020;p50"/>
            <p:cNvSpPr/>
            <p:nvPr/>
          </p:nvSpPr>
          <p:spPr>
            <a:xfrm>
              <a:off x="5982807" y="4125190"/>
              <a:ext cx="163420" cy="185416"/>
            </a:xfrm>
            <a:custGeom>
              <a:rect b="b" l="l" r="r" t="t"/>
              <a:pathLst>
                <a:path extrusionOk="0" h="4864" w="4287">
                  <a:moveTo>
                    <a:pt x="4111" y="1"/>
                  </a:moveTo>
                  <a:cubicBezTo>
                    <a:pt x="2808" y="1580"/>
                    <a:pt x="2231" y="1104"/>
                    <a:pt x="1103" y="1455"/>
                  </a:cubicBezTo>
                  <a:lnTo>
                    <a:pt x="1" y="4863"/>
                  </a:lnTo>
                  <a:cubicBezTo>
                    <a:pt x="1529" y="4462"/>
                    <a:pt x="3359" y="1956"/>
                    <a:pt x="3359" y="1956"/>
                  </a:cubicBezTo>
                  <a:lnTo>
                    <a:pt x="3359" y="3435"/>
                  </a:lnTo>
                  <a:lnTo>
                    <a:pt x="3960" y="3435"/>
                  </a:lnTo>
                  <a:cubicBezTo>
                    <a:pt x="3960" y="3435"/>
                    <a:pt x="4286" y="1680"/>
                    <a:pt x="4211" y="628"/>
                  </a:cubicBezTo>
                  <a:cubicBezTo>
                    <a:pt x="4211" y="402"/>
                    <a:pt x="4161" y="201"/>
                    <a:pt x="4111" y="1"/>
                  </a:cubicBezTo>
                  <a:close/>
                </a:path>
              </a:pathLst>
            </a:custGeom>
            <a:solidFill>
              <a:srgbClr val="3D2A2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1" name="Google Shape;1021;p50"/>
            <p:cNvSpPr/>
            <p:nvPr/>
          </p:nvSpPr>
          <p:spPr>
            <a:xfrm>
              <a:off x="6870342" y="2022254"/>
              <a:ext cx="283803" cy="384250"/>
            </a:xfrm>
            <a:custGeom>
              <a:rect b="b" l="l" r="r" t="t"/>
              <a:pathLst>
                <a:path extrusionOk="0" h="10080" w="7445">
                  <a:moveTo>
                    <a:pt x="1708" y="1"/>
                  </a:moveTo>
                  <a:cubicBezTo>
                    <a:pt x="1040" y="1"/>
                    <a:pt x="432" y="121"/>
                    <a:pt x="1" y="331"/>
                  </a:cubicBezTo>
                  <a:cubicBezTo>
                    <a:pt x="1079" y="606"/>
                    <a:pt x="1179" y="1383"/>
                    <a:pt x="953" y="2486"/>
                  </a:cubicBezTo>
                  <a:cubicBezTo>
                    <a:pt x="728" y="3614"/>
                    <a:pt x="527" y="4917"/>
                    <a:pt x="1856" y="5519"/>
                  </a:cubicBezTo>
                  <a:cubicBezTo>
                    <a:pt x="1856" y="5519"/>
                    <a:pt x="1003" y="8000"/>
                    <a:pt x="1856" y="9153"/>
                  </a:cubicBezTo>
                  <a:cubicBezTo>
                    <a:pt x="2219" y="9649"/>
                    <a:pt x="2928" y="9723"/>
                    <a:pt x="3703" y="9723"/>
                  </a:cubicBezTo>
                  <a:cubicBezTo>
                    <a:pt x="4033" y="9723"/>
                    <a:pt x="4376" y="9709"/>
                    <a:pt x="4710" y="9709"/>
                  </a:cubicBezTo>
                  <a:cubicBezTo>
                    <a:pt x="5372" y="9709"/>
                    <a:pt x="5997" y="9763"/>
                    <a:pt x="6417" y="10080"/>
                  </a:cubicBezTo>
                  <a:cubicBezTo>
                    <a:pt x="6417" y="10080"/>
                    <a:pt x="6141" y="8952"/>
                    <a:pt x="6743" y="8476"/>
                  </a:cubicBezTo>
                  <a:cubicBezTo>
                    <a:pt x="7319" y="7975"/>
                    <a:pt x="7445" y="6696"/>
                    <a:pt x="6743" y="6120"/>
                  </a:cubicBezTo>
                  <a:cubicBezTo>
                    <a:pt x="6016" y="5519"/>
                    <a:pt x="4512" y="5569"/>
                    <a:pt x="4813" y="3940"/>
                  </a:cubicBezTo>
                  <a:cubicBezTo>
                    <a:pt x="5114" y="2336"/>
                    <a:pt x="4913" y="782"/>
                    <a:pt x="3610" y="331"/>
                  </a:cubicBezTo>
                  <a:cubicBezTo>
                    <a:pt x="2986" y="103"/>
                    <a:pt x="2322" y="1"/>
                    <a:pt x="1708" y="1"/>
                  </a:cubicBezTo>
                  <a:close/>
                </a:path>
              </a:pathLst>
            </a:custGeom>
            <a:solidFill>
              <a:srgbClr val="AD6E4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2" name="Google Shape;1022;p50"/>
            <p:cNvSpPr/>
            <p:nvPr/>
          </p:nvSpPr>
          <p:spPr>
            <a:xfrm>
              <a:off x="6911434" y="1855214"/>
              <a:ext cx="930585" cy="1649071"/>
            </a:xfrm>
            <a:custGeom>
              <a:rect b="b" l="l" r="r" t="t"/>
              <a:pathLst>
                <a:path extrusionOk="0" fill="none" h="43260" w="24412">
                  <a:moveTo>
                    <a:pt x="1" y="28121"/>
                  </a:moveTo>
                  <a:cubicBezTo>
                    <a:pt x="1" y="28121"/>
                    <a:pt x="4111" y="28848"/>
                    <a:pt x="6993" y="35314"/>
                  </a:cubicBezTo>
                  <a:cubicBezTo>
                    <a:pt x="9875" y="41755"/>
                    <a:pt x="15088" y="43259"/>
                    <a:pt x="18422" y="40452"/>
                  </a:cubicBezTo>
                  <a:cubicBezTo>
                    <a:pt x="21730" y="37645"/>
                    <a:pt x="19675" y="33134"/>
                    <a:pt x="18422" y="32908"/>
                  </a:cubicBezTo>
                  <a:cubicBezTo>
                    <a:pt x="17144" y="32658"/>
                    <a:pt x="16492" y="34562"/>
                    <a:pt x="17820" y="34963"/>
                  </a:cubicBezTo>
                  <a:cubicBezTo>
                    <a:pt x="19149" y="35339"/>
                    <a:pt x="22908" y="32206"/>
                    <a:pt x="23660" y="26417"/>
                  </a:cubicBezTo>
                  <a:cubicBezTo>
                    <a:pt x="24412" y="20627"/>
                    <a:pt x="21154" y="18547"/>
                    <a:pt x="19098" y="13961"/>
                  </a:cubicBezTo>
                  <a:cubicBezTo>
                    <a:pt x="17018" y="9274"/>
                    <a:pt x="14637" y="4888"/>
                    <a:pt x="14913" y="1"/>
                  </a:cubicBezTo>
                </a:path>
              </a:pathLst>
            </a:custGeom>
            <a:noFill/>
            <a:ln cap="flat" cmpd="sng" w="9525">
              <a:solidFill>
                <a:srgbClr val="BA4434"/>
              </a:solidFill>
              <a:prstDash val="solid"/>
              <a:miter lim="250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3" name="Google Shape;1023;p50"/>
            <p:cNvSpPr/>
            <p:nvPr/>
          </p:nvSpPr>
          <p:spPr>
            <a:xfrm>
              <a:off x="7670964" y="3202318"/>
              <a:ext cx="796822" cy="727101"/>
            </a:xfrm>
            <a:custGeom>
              <a:rect b="b" l="l" r="r" t="t"/>
              <a:pathLst>
                <a:path extrusionOk="0" h="19074" w="20903">
                  <a:moveTo>
                    <a:pt x="10928" y="0"/>
                  </a:moveTo>
                  <a:cubicBezTo>
                    <a:pt x="8697" y="0"/>
                    <a:pt x="8196" y="3810"/>
                    <a:pt x="8697" y="6191"/>
                  </a:cubicBezTo>
                  <a:cubicBezTo>
                    <a:pt x="9174" y="8572"/>
                    <a:pt x="10502" y="13710"/>
                    <a:pt x="10226" y="14762"/>
                  </a:cubicBezTo>
                  <a:cubicBezTo>
                    <a:pt x="10130" y="15122"/>
                    <a:pt x="9974" y="15323"/>
                    <a:pt x="9784" y="15323"/>
                  </a:cubicBezTo>
                  <a:cubicBezTo>
                    <a:pt x="9433" y="15323"/>
                    <a:pt x="8961" y="14636"/>
                    <a:pt x="8522" y="13008"/>
                  </a:cubicBezTo>
                  <a:cubicBezTo>
                    <a:pt x="7964" y="10862"/>
                    <a:pt x="5992" y="7486"/>
                    <a:pt x="3911" y="7486"/>
                  </a:cubicBezTo>
                  <a:cubicBezTo>
                    <a:pt x="3561" y="7486"/>
                    <a:pt x="3208" y="7582"/>
                    <a:pt x="2858" y="7795"/>
                  </a:cubicBezTo>
                  <a:cubicBezTo>
                    <a:pt x="1" y="9524"/>
                    <a:pt x="2106" y="13158"/>
                    <a:pt x="5765" y="14537"/>
                  </a:cubicBezTo>
                  <a:cubicBezTo>
                    <a:pt x="8772" y="15690"/>
                    <a:pt x="9950" y="19073"/>
                    <a:pt x="9950" y="19073"/>
                  </a:cubicBezTo>
                  <a:lnTo>
                    <a:pt x="11905" y="19073"/>
                  </a:lnTo>
                  <a:cubicBezTo>
                    <a:pt x="11905" y="19073"/>
                    <a:pt x="13083" y="15690"/>
                    <a:pt x="16091" y="14537"/>
                  </a:cubicBezTo>
                  <a:cubicBezTo>
                    <a:pt x="19750" y="13158"/>
                    <a:pt x="20903" y="10953"/>
                    <a:pt x="18046" y="9223"/>
                  </a:cubicBezTo>
                  <a:cubicBezTo>
                    <a:pt x="17573" y="8936"/>
                    <a:pt x="17131" y="8808"/>
                    <a:pt x="16721" y="8808"/>
                  </a:cubicBezTo>
                  <a:cubicBezTo>
                    <a:pt x="15025" y="8808"/>
                    <a:pt x="13879" y="10989"/>
                    <a:pt x="13334" y="13008"/>
                  </a:cubicBezTo>
                  <a:cubicBezTo>
                    <a:pt x="12911" y="14636"/>
                    <a:pt x="12435" y="15323"/>
                    <a:pt x="12077" y="15323"/>
                  </a:cubicBezTo>
                  <a:cubicBezTo>
                    <a:pt x="11885" y="15323"/>
                    <a:pt x="11726" y="15122"/>
                    <a:pt x="11630" y="14762"/>
                  </a:cubicBezTo>
                  <a:cubicBezTo>
                    <a:pt x="11354" y="13710"/>
                    <a:pt x="12682" y="8572"/>
                    <a:pt x="13158" y="6191"/>
                  </a:cubicBezTo>
                  <a:cubicBezTo>
                    <a:pt x="13660" y="3810"/>
                    <a:pt x="13158" y="0"/>
                    <a:pt x="10928" y="0"/>
                  </a:cubicBezTo>
                  <a:close/>
                </a:path>
              </a:pathLst>
            </a:custGeom>
            <a:solidFill>
              <a:srgbClr val="6D9C8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4" name="Google Shape;1024;p50"/>
            <p:cNvSpPr/>
            <p:nvPr/>
          </p:nvSpPr>
          <p:spPr>
            <a:xfrm>
              <a:off x="8087495" y="3271085"/>
              <a:ext cx="38" cy="658332"/>
            </a:xfrm>
            <a:custGeom>
              <a:rect b="b" l="l" r="r" t="t"/>
              <a:pathLst>
                <a:path extrusionOk="0" fill="none" h="17270" w="1">
                  <a:moveTo>
                    <a:pt x="1" y="1"/>
                  </a:moveTo>
                  <a:lnTo>
                    <a:pt x="1" y="17269"/>
                  </a:lnTo>
                </a:path>
              </a:pathLst>
            </a:custGeom>
            <a:noFill/>
            <a:ln cap="flat" cmpd="sng" w="5025">
              <a:solidFill>
                <a:srgbClr val="313F4A"/>
              </a:solidFill>
              <a:prstDash val="solid"/>
              <a:miter lim="250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5" name="Google Shape;1025;p50"/>
            <p:cNvSpPr/>
            <p:nvPr/>
          </p:nvSpPr>
          <p:spPr>
            <a:xfrm>
              <a:off x="7759821" y="3514707"/>
              <a:ext cx="263714" cy="309611"/>
            </a:xfrm>
            <a:custGeom>
              <a:rect b="b" l="l" r="r" t="t"/>
              <a:pathLst>
                <a:path extrusionOk="0" fill="none" h="8122" w="6918">
                  <a:moveTo>
                    <a:pt x="0" y="1"/>
                  </a:moveTo>
                  <a:cubicBezTo>
                    <a:pt x="0" y="1"/>
                    <a:pt x="3860" y="2432"/>
                    <a:pt x="6918" y="8121"/>
                  </a:cubicBezTo>
                </a:path>
              </a:pathLst>
            </a:custGeom>
            <a:noFill/>
            <a:ln cap="flat" cmpd="sng" w="5025">
              <a:solidFill>
                <a:srgbClr val="313F4A"/>
              </a:solidFill>
              <a:prstDash val="solid"/>
              <a:miter lim="250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6" name="Google Shape;1026;p50"/>
            <p:cNvSpPr/>
            <p:nvPr/>
          </p:nvSpPr>
          <p:spPr>
            <a:xfrm>
              <a:off x="8142921" y="3569180"/>
              <a:ext cx="237945" cy="255137"/>
            </a:xfrm>
            <a:custGeom>
              <a:rect b="b" l="l" r="r" t="t"/>
              <a:pathLst>
                <a:path extrusionOk="0" fill="none" h="6693" w="6242">
                  <a:moveTo>
                    <a:pt x="6241" y="0"/>
                  </a:moveTo>
                  <a:cubicBezTo>
                    <a:pt x="6241" y="0"/>
                    <a:pt x="3484" y="1680"/>
                    <a:pt x="1" y="6692"/>
                  </a:cubicBezTo>
                </a:path>
              </a:pathLst>
            </a:custGeom>
            <a:noFill/>
            <a:ln cap="flat" cmpd="sng" w="5025">
              <a:solidFill>
                <a:srgbClr val="313F4A"/>
              </a:solidFill>
              <a:prstDash val="solid"/>
              <a:miter lim="250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7" name="Google Shape;1027;p50"/>
            <p:cNvSpPr/>
            <p:nvPr/>
          </p:nvSpPr>
          <p:spPr>
            <a:xfrm>
              <a:off x="7924154" y="3895902"/>
              <a:ext cx="326765" cy="364046"/>
            </a:xfrm>
            <a:custGeom>
              <a:rect b="b" l="l" r="r" t="t"/>
              <a:pathLst>
                <a:path extrusionOk="0" h="9550" w="8572">
                  <a:moveTo>
                    <a:pt x="0" y="1"/>
                  </a:moveTo>
                  <a:cubicBezTo>
                    <a:pt x="0" y="3284"/>
                    <a:pt x="852" y="6668"/>
                    <a:pt x="1354" y="8372"/>
                  </a:cubicBezTo>
                  <a:cubicBezTo>
                    <a:pt x="1554" y="9074"/>
                    <a:pt x="2181" y="9550"/>
                    <a:pt x="2907" y="9550"/>
                  </a:cubicBezTo>
                  <a:lnTo>
                    <a:pt x="5689" y="9550"/>
                  </a:lnTo>
                  <a:cubicBezTo>
                    <a:pt x="6391" y="9550"/>
                    <a:pt x="7043" y="9074"/>
                    <a:pt x="7243" y="8372"/>
                  </a:cubicBezTo>
                  <a:cubicBezTo>
                    <a:pt x="7745" y="6668"/>
                    <a:pt x="8572" y="3284"/>
                    <a:pt x="8572" y="1"/>
                  </a:cubicBezTo>
                  <a:close/>
                </a:path>
              </a:pathLst>
            </a:custGeom>
            <a:solidFill>
              <a:srgbClr val="313F4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8" name="Google Shape;1028;p50"/>
            <p:cNvSpPr/>
            <p:nvPr/>
          </p:nvSpPr>
          <p:spPr>
            <a:xfrm>
              <a:off x="7924154" y="3895902"/>
              <a:ext cx="326765" cy="232227"/>
            </a:xfrm>
            <a:custGeom>
              <a:rect b="b" l="l" r="r" t="t"/>
              <a:pathLst>
                <a:path extrusionOk="0" h="6092" w="8572">
                  <a:moveTo>
                    <a:pt x="0" y="1"/>
                  </a:moveTo>
                  <a:cubicBezTo>
                    <a:pt x="0" y="327"/>
                    <a:pt x="25" y="627"/>
                    <a:pt x="25" y="953"/>
                  </a:cubicBezTo>
                  <a:cubicBezTo>
                    <a:pt x="1103" y="1404"/>
                    <a:pt x="2080" y="778"/>
                    <a:pt x="3283" y="1705"/>
                  </a:cubicBezTo>
                  <a:cubicBezTo>
                    <a:pt x="4511" y="2658"/>
                    <a:pt x="3735" y="3033"/>
                    <a:pt x="5163" y="3660"/>
                  </a:cubicBezTo>
                  <a:cubicBezTo>
                    <a:pt x="6291" y="4161"/>
                    <a:pt x="7369" y="5139"/>
                    <a:pt x="7820" y="6091"/>
                  </a:cubicBezTo>
                  <a:cubicBezTo>
                    <a:pt x="8196" y="4362"/>
                    <a:pt x="8572" y="2156"/>
                    <a:pt x="8572" y="1"/>
                  </a:cubicBezTo>
                  <a:close/>
                </a:path>
              </a:pathLst>
            </a:custGeom>
            <a:solidFill>
              <a:srgbClr val="27323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9" name="Google Shape;1029;p50"/>
            <p:cNvSpPr/>
            <p:nvPr/>
          </p:nvSpPr>
          <p:spPr>
            <a:xfrm>
              <a:off x="6436619" y="3020793"/>
              <a:ext cx="969773" cy="713721"/>
            </a:xfrm>
            <a:custGeom>
              <a:rect b="b" l="l" r="r" t="t"/>
              <a:pathLst>
                <a:path extrusionOk="0" h="18723" w="25440">
                  <a:moveTo>
                    <a:pt x="1228" y="0"/>
                  </a:moveTo>
                  <a:cubicBezTo>
                    <a:pt x="552" y="0"/>
                    <a:pt x="0" y="552"/>
                    <a:pt x="0" y="1228"/>
                  </a:cubicBezTo>
                  <a:cubicBezTo>
                    <a:pt x="0" y="1905"/>
                    <a:pt x="552" y="2456"/>
                    <a:pt x="1228" y="2456"/>
                  </a:cubicBezTo>
                  <a:lnTo>
                    <a:pt x="21630" y="2456"/>
                  </a:lnTo>
                  <a:cubicBezTo>
                    <a:pt x="22106" y="2456"/>
                    <a:pt x="22457" y="2883"/>
                    <a:pt x="22356" y="3359"/>
                  </a:cubicBezTo>
                  <a:lnTo>
                    <a:pt x="20427" y="12381"/>
                  </a:lnTo>
                  <a:cubicBezTo>
                    <a:pt x="20101" y="14111"/>
                    <a:pt x="19048" y="15163"/>
                    <a:pt x="17645" y="15163"/>
                  </a:cubicBezTo>
                  <a:lnTo>
                    <a:pt x="4662" y="15163"/>
                  </a:lnTo>
                  <a:lnTo>
                    <a:pt x="7269" y="18722"/>
                  </a:lnTo>
                  <a:lnTo>
                    <a:pt x="19349" y="18722"/>
                  </a:lnTo>
                  <a:cubicBezTo>
                    <a:pt x="20652" y="18722"/>
                    <a:pt x="21805" y="17795"/>
                    <a:pt x="22081" y="16517"/>
                  </a:cubicBezTo>
                  <a:lnTo>
                    <a:pt x="25264" y="1604"/>
                  </a:lnTo>
                  <a:cubicBezTo>
                    <a:pt x="25439" y="777"/>
                    <a:pt x="24813" y="0"/>
                    <a:pt x="23960" y="0"/>
                  </a:cubicBezTo>
                  <a:close/>
                </a:path>
              </a:pathLst>
            </a:custGeom>
            <a:solidFill>
              <a:srgbClr val="4F657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0" name="Google Shape;1030;p50"/>
            <p:cNvSpPr/>
            <p:nvPr/>
          </p:nvSpPr>
          <p:spPr>
            <a:xfrm>
              <a:off x="5903518" y="1279877"/>
              <a:ext cx="638243" cy="412687"/>
            </a:xfrm>
            <a:custGeom>
              <a:rect b="b" l="l" r="r" t="t"/>
              <a:pathLst>
                <a:path extrusionOk="0" h="10826" w="16743">
                  <a:moveTo>
                    <a:pt x="9062" y="1"/>
                  </a:moveTo>
                  <a:cubicBezTo>
                    <a:pt x="6749" y="1"/>
                    <a:pt x="4705" y="1092"/>
                    <a:pt x="3810" y="2863"/>
                  </a:cubicBezTo>
                  <a:lnTo>
                    <a:pt x="0" y="3039"/>
                  </a:lnTo>
                  <a:lnTo>
                    <a:pt x="3334" y="5169"/>
                  </a:lnTo>
                  <a:cubicBezTo>
                    <a:pt x="3484" y="7525"/>
                    <a:pt x="5464" y="9780"/>
                    <a:pt x="8321" y="10557"/>
                  </a:cubicBezTo>
                  <a:cubicBezTo>
                    <a:pt x="9000" y="10739"/>
                    <a:pt x="9677" y="10826"/>
                    <a:pt x="10334" y="10826"/>
                  </a:cubicBezTo>
                  <a:cubicBezTo>
                    <a:pt x="13024" y="10826"/>
                    <a:pt x="15361" y="9375"/>
                    <a:pt x="15965" y="7099"/>
                  </a:cubicBezTo>
                  <a:cubicBezTo>
                    <a:pt x="16742" y="4267"/>
                    <a:pt x="14562" y="1209"/>
                    <a:pt x="11103" y="282"/>
                  </a:cubicBezTo>
                  <a:cubicBezTo>
                    <a:pt x="10414" y="91"/>
                    <a:pt x="9727" y="1"/>
                    <a:pt x="9062"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1" name="Google Shape;1031;p50"/>
            <p:cNvSpPr/>
            <p:nvPr/>
          </p:nvSpPr>
          <p:spPr>
            <a:xfrm>
              <a:off x="6400329" y="1459687"/>
              <a:ext cx="39187" cy="40178"/>
            </a:xfrm>
            <a:custGeom>
              <a:rect b="b" l="l" r="r" t="t"/>
              <a:pathLst>
                <a:path extrusionOk="0" h="1054" w="1028">
                  <a:moveTo>
                    <a:pt x="526" y="1"/>
                  </a:moveTo>
                  <a:cubicBezTo>
                    <a:pt x="226" y="1"/>
                    <a:pt x="0" y="226"/>
                    <a:pt x="0" y="527"/>
                  </a:cubicBezTo>
                  <a:cubicBezTo>
                    <a:pt x="0" y="803"/>
                    <a:pt x="226" y="1053"/>
                    <a:pt x="526" y="1053"/>
                  </a:cubicBezTo>
                  <a:cubicBezTo>
                    <a:pt x="802" y="1053"/>
                    <a:pt x="1028" y="803"/>
                    <a:pt x="1028" y="527"/>
                  </a:cubicBezTo>
                  <a:cubicBezTo>
                    <a:pt x="1028" y="226"/>
                    <a:pt x="802" y="1"/>
                    <a:pt x="526" y="1"/>
                  </a:cubicBezTo>
                  <a:close/>
                </a:path>
              </a:pathLst>
            </a:custGeom>
            <a:solidFill>
              <a:srgbClr val="BFBF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2" name="Google Shape;1032;p50"/>
            <p:cNvSpPr/>
            <p:nvPr/>
          </p:nvSpPr>
          <p:spPr>
            <a:xfrm>
              <a:off x="6319096" y="1459687"/>
              <a:ext cx="40178" cy="40178"/>
            </a:xfrm>
            <a:custGeom>
              <a:rect b="b" l="l" r="r" t="t"/>
              <a:pathLst>
                <a:path extrusionOk="0" h="1054" w="1054">
                  <a:moveTo>
                    <a:pt x="527" y="1"/>
                  </a:moveTo>
                  <a:cubicBezTo>
                    <a:pt x="251" y="1"/>
                    <a:pt x="1" y="226"/>
                    <a:pt x="1" y="527"/>
                  </a:cubicBezTo>
                  <a:cubicBezTo>
                    <a:pt x="1" y="803"/>
                    <a:pt x="251" y="1053"/>
                    <a:pt x="527" y="1053"/>
                  </a:cubicBezTo>
                  <a:cubicBezTo>
                    <a:pt x="828" y="1053"/>
                    <a:pt x="1053" y="803"/>
                    <a:pt x="1053" y="527"/>
                  </a:cubicBezTo>
                  <a:cubicBezTo>
                    <a:pt x="1053" y="226"/>
                    <a:pt x="828" y="1"/>
                    <a:pt x="527" y="1"/>
                  </a:cubicBezTo>
                  <a:close/>
                </a:path>
              </a:pathLst>
            </a:custGeom>
            <a:solidFill>
              <a:srgbClr val="BFBF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3" name="Google Shape;1033;p50"/>
            <p:cNvSpPr/>
            <p:nvPr/>
          </p:nvSpPr>
          <p:spPr>
            <a:xfrm>
              <a:off x="6238855" y="1459687"/>
              <a:ext cx="39187" cy="40178"/>
            </a:xfrm>
            <a:custGeom>
              <a:rect b="b" l="l" r="r" t="t"/>
              <a:pathLst>
                <a:path extrusionOk="0" h="1054" w="1028">
                  <a:moveTo>
                    <a:pt x="502" y="1"/>
                  </a:moveTo>
                  <a:cubicBezTo>
                    <a:pt x="226" y="1"/>
                    <a:pt x="0" y="226"/>
                    <a:pt x="0" y="527"/>
                  </a:cubicBezTo>
                  <a:cubicBezTo>
                    <a:pt x="0" y="803"/>
                    <a:pt x="226" y="1053"/>
                    <a:pt x="502" y="1053"/>
                  </a:cubicBezTo>
                  <a:cubicBezTo>
                    <a:pt x="802" y="1053"/>
                    <a:pt x="1028" y="803"/>
                    <a:pt x="1028" y="527"/>
                  </a:cubicBezTo>
                  <a:cubicBezTo>
                    <a:pt x="1028" y="226"/>
                    <a:pt x="802" y="1"/>
                    <a:pt x="502" y="1"/>
                  </a:cubicBezTo>
                  <a:close/>
                </a:path>
              </a:pathLst>
            </a:custGeom>
            <a:solidFill>
              <a:srgbClr val="BFBF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4" name="Google Shape;1034;p50"/>
            <p:cNvSpPr/>
            <p:nvPr/>
          </p:nvSpPr>
          <p:spPr>
            <a:xfrm>
              <a:off x="6157661" y="1459687"/>
              <a:ext cx="40140" cy="40178"/>
            </a:xfrm>
            <a:custGeom>
              <a:rect b="b" l="l" r="r" t="t"/>
              <a:pathLst>
                <a:path extrusionOk="0" h="1054" w="1053">
                  <a:moveTo>
                    <a:pt x="526" y="1"/>
                  </a:moveTo>
                  <a:cubicBezTo>
                    <a:pt x="226" y="1"/>
                    <a:pt x="0" y="226"/>
                    <a:pt x="0" y="527"/>
                  </a:cubicBezTo>
                  <a:cubicBezTo>
                    <a:pt x="0" y="803"/>
                    <a:pt x="226" y="1053"/>
                    <a:pt x="526" y="1053"/>
                  </a:cubicBezTo>
                  <a:cubicBezTo>
                    <a:pt x="802" y="1053"/>
                    <a:pt x="1053" y="803"/>
                    <a:pt x="1053" y="527"/>
                  </a:cubicBezTo>
                  <a:cubicBezTo>
                    <a:pt x="1053" y="226"/>
                    <a:pt x="802" y="1"/>
                    <a:pt x="526" y="1"/>
                  </a:cubicBezTo>
                  <a:close/>
                </a:path>
              </a:pathLst>
            </a:custGeom>
            <a:solidFill>
              <a:srgbClr val="BFBF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5" name="Google Shape;1035;p50"/>
            <p:cNvSpPr/>
            <p:nvPr/>
          </p:nvSpPr>
          <p:spPr>
            <a:xfrm>
              <a:off x="5722426" y="2305236"/>
              <a:ext cx="58285" cy="21995"/>
            </a:xfrm>
            <a:custGeom>
              <a:rect b="b" l="l" r="r" t="t"/>
              <a:pathLst>
                <a:path extrusionOk="0" h="577" w="1529">
                  <a:moveTo>
                    <a:pt x="752" y="0"/>
                  </a:moveTo>
                  <a:cubicBezTo>
                    <a:pt x="351" y="0"/>
                    <a:pt x="0" y="126"/>
                    <a:pt x="0" y="276"/>
                  </a:cubicBezTo>
                  <a:cubicBezTo>
                    <a:pt x="0" y="452"/>
                    <a:pt x="351" y="577"/>
                    <a:pt x="752" y="577"/>
                  </a:cubicBezTo>
                  <a:cubicBezTo>
                    <a:pt x="1178" y="577"/>
                    <a:pt x="1529" y="452"/>
                    <a:pt x="1529" y="276"/>
                  </a:cubicBezTo>
                  <a:cubicBezTo>
                    <a:pt x="1529" y="126"/>
                    <a:pt x="1178" y="0"/>
                    <a:pt x="75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6" name="Google Shape;1036;p50"/>
            <p:cNvSpPr/>
            <p:nvPr/>
          </p:nvSpPr>
          <p:spPr>
            <a:xfrm>
              <a:off x="5775451" y="2268936"/>
              <a:ext cx="58285" cy="21995"/>
            </a:xfrm>
            <a:custGeom>
              <a:rect b="b" l="l" r="r" t="t"/>
              <a:pathLst>
                <a:path extrusionOk="0" h="577" w="1529">
                  <a:moveTo>
                    <a:pt x="752" y="0"/>
                  </a:moveTo>
                  <a:cubicBezTo>
                    <a:pt x="351" y="0"/>
                    <a:pt x="0" y="126"/>
                    <a:pt x="0" y="276"/>
                  </a:cubicBezTo>
                  <a:cubicBezTo>
                    <a:pt x="0" y="452"/>
                    <a:pt x="351" y="577"/>
                    <a:pt x="752" y="577"/>
                  </a:cubicBezTo>
                  <a:cubicBezTo>
                    <a:pt x="1178" y="577"/>
                    <a:pt x="1529" y="452"/>
                    <a:pt x="1529" y="276"/>
                  </a:cubicBezTo>
                  <a:cubicBezTo>
                    <a:pt x="1529" y="126"/>
                    <a:pt x="1178" y="0"/>
                    <a:pt x="75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51"/>
          <p:cNvSpPr txBox="1"/>
          <p:nvPr>
            <p:ph type="title"/>
          </p:nvPr>
        </p:nvSpPr>
        <p:spPr>
          <a:xfrm>
            <a:off x="4029600" y="2929800"/>
            <a:ext cx="10228800" cy="4427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Awesome Words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4"/>
          <p:cNvSpPr txBox="1"/>
          <p:nvPr>
            <p:ph type="title"/>
          </p:nvPr>
        </p:nvSpPr>
        <p:spPr>
          <a:xfrm>
            <a:off x="1452450" y="882700"/>
            <a:ext cx="153828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Contents of This Template</a:t>
            </a:r>
            <a:endParaRPr/>
          </a:p>
        </p:txBody>
      </p:sp>
      <p:sp>
        <p:nvSpPr>
          <p:cNvPr id="391" name="Google Shape;391;p34"/>
          <p:cNvSpPr txBox="1"/>
          <p:nvPr>
            <p:ph idx="1" type="subTitle"/>
          </p:nvPr>
        </p:nvSpPr>
        <p:spPr>
          <a:xfrm>
            <a:off x="1402500" y="2235050"/>
            <a:ext cx="15483000" cy="6658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lang="en">
                <a:solidFill>
                  <a:srgbClr val="30394B"/>
                </a:solidFill>
              </a:rPr>
              <a:t>Here’s what you’ll find in this </a:t>
            </a:r>
            <a:r>
              <a:rPr b="1" lang="en">
                <a:solidFill>
                  <a:schemeClr val="accent1"/>
                </a:solidFill>
                <a:uFill>
                  <a:noFill/>
                </a:uFill>
                <a:hlinkClick r:id="rId3">
                  <a:extLst>
                    <a:ext uri="{A12FA001-AC4F-418D-AE19-62706E023703}">
                      <ahyp:hlinkClr val="tx"/>
                    </a:ext>
                  </a:extLst>
                </a:hlinkClick>
              </a:rPr>
              <a:t>Slidesgo</a:t>
            </a:r>
            <a:r>
              <a:rPr b="1" lang="en">
                <a:solidFill>
                  <a:srgbClr val="30394B"/>
                </a:solidFill>
              </a:rPr>
              <a:t> </a:t>
            </a:r>
            <a:r>
              <a:rPr lang="en">
                <a:solidFill>
                  <a:srgbClr val="30394B"/>
                </a:solidFill>
              </a:rPr>
              <a:t>template: </a:t>
            </a:r>
            <a:endParaRPr>
              <a:solidFill>
                <a:srgbClr val="30394B"/>
              </a:solidFill>
            </a:endParaRPr>
          </a:p>
          <a:p>
            <a:pPr indent="-622300" lvl="0" marL="914400" rtl="0" algn="l">
              <a:spcBef>
                <a:spcPts val="0"/>
              </a:spcBef>
              <a:spcAft>
                <a:spcPts val="0"/>
              </a:spcAft>
              <a:buClr>
                <a:srgbClr val="30394B"/>
              </a:buClr>
              <a:buSzPts val="2600"/>
              <a:buAutoNum type="arabicPeriod"/>
            </a:pPr>
            <a:r>
              <a:rPr lang="en">
                <a:solidFill>
                  <a:srgbClr val="30394B"/>
                </a:solidFill>
              </a:rPr>
              <a:t>A slide structure based on a presentation about a disease, which you can easily adapt to your needs. For more info on how to edit the template, please visit </a:t>
            </a:r>
            <a:r>
              <a:rPr b="1" lang="en">
                <a:solidFill>
                  <a:schemeClr val="accent1"/>
                </a:solidFill>
                <a:uFill>
                  <a:noFill/>
                </a:uFill>
                <a:hlinkClick r:id="rId4">
                  <a:extLst>
                    <a:ext uri="{A12FA001-AC4F-418D-AE19-62706E023703}">
                      <ahyp:hlinkClr val="tx"/>
                    </a:ext>
                  </a:extLst>
                </a:hlinkClick>
              </a:rPr>
              <a:t>Slidesgo School</a:t>
            </a:r>
            <a:r>
              <a:rPr lang="en">
                <a:solidFill>
                  <a:srgbClr val="30394B"/>
                </a:solidFill>
              </a:rPr>
              <a:t> or read our </a:t>
            </a:r>
            <a:r>
              <a:rPr b="1" lang="en">
                <a:solidFill>
                  <a:schemeClr val="accent1"/>
                </a:solidFill>
                <a:uFill>
                  <a:noFill/>
                </a:uFill>
                <a:hlinkClick r:id="rId5">
                  <a:extLst>
                    <a:ext uri="{A12FA001-AC4F-418D-AE19-62706E023703}">
                      <ahyp:hlinkClr val="tx"/>
                    </a:ext>
                  </a:extLst>
                </a:hlinkClick>
              </a:rPr>
              <a:t>FAQs</a:t>
            </a:r>
            <a:r>
              <a:rPr lang="en">
                <a:solidFill>
                  <a:srgbClr val="30394B"/>
                </a:solidFill>
              </a:rPr>
              <a:t>.</a:t>
            </a:r>
            <a:endParaRPr>
              <a:solidFill>
                <a:srgbClr val="30394B"/>
              </a:solidFill>
            </a:endParaRPr>
          </a:p>
          <a:p>
            <a:pPr indent="-622300" lvl="0" marL="914400" rtl="0" algn="l">
              <a:spcBef>
                <a:spcPts val="0"/>
              </a:spcBef>
              <a:spcAft>
                <a:spcPts val="0"/>
              </a:spcAft>
              <a:buClr>
                <a:srgbClr val="30394B"/>
              </a:buClr>
              <a:buSzPts val="2600"/>
              <a:buAutoNum type="arabicPeriod"/>
            </a:pPr>
            <a:r>
              <a:rPr lang="en">
                <a:solidFill>
                  <a:srgbClr val="30394B"/>
                </a:solidFill>
              </a:rPr>
              <a:t>An assortment of illustrations that are suitable for use in the presentation can be found in the </a:t>
            </a:r>
            <a:r>
              <a:rPr b="1" lang="en">
                <a:solidFill>
                  <a:schemeClr val="accent1"/>
                </a:solidFill>
              </a:rPr>
              <a:t>a</a:t>
            </a:r>
            <a:r>
              <a:rPr b="1" lang="en">
                <a:solidFill>
                  <a:schemeClr val="accent1"/>
                </a:solidFill>
                <a:uFill>
                  <a:noFill/>
                </a:uFill>
                <a:hlinkClick action="ppaction://hlinksldjump" r:id="rId6">
                  <a:extLst>
                    <a:ext uri="{A12FA001-AC4F-418D-AE19-62706E023703}">
                      <ahyp:hlinkClr val="tx"/>
                    </a:ext>
                  </a:extLst>
                </a:hlinkClick>
              </a:rPr>
              <a:t>lternative resources</a:t>
            </a:r>
            <a:r>
              <a:rPr lang="en">
                <a:solidFill>
                  <a:srgbClr val="30394B"/>
                </a:solidFill>
              </a:rPr>
              <a:t> slide.</a:t>
            </a:r>
            <a:endParaRPr>
              <a:solidFill>
                <a:srgbClr val="30394B"/>
              </a:solidFill>
            </a:endParaRPr>
          </a:p>
          <a:p>
            <a:pPr indent="-622300" lvl="0" marL="914400" rtl="0" algn="l">
              <a:spcBef>
                <a:spcPts val="0"/>
              </a:spcBef>
              <a:spcAft>
                <a:spcPts val="0"/>
              </a:spcAft>
              <a:buClr>
                <a:srgbClr val="30394B"/>
              </a:buClr>
              <a:buSzPts val="2600"/>
              <a:buAutoNum type="arabicPeriod"/>
            </a:pPr>
            <a:r>
              <a:rPr lang="en">
                <a:solidFill>
                  <a:srgbClr val="30394B"/>
                </a:solidFill>
              </a:rPr>
              <a:t>A </a:t>
            </a:r>
            <a:r>
              <a:rPr b="1" lang="en">
                <a:solidFill>
                  <a:schemeClr val="accent1"/>
                </a:solidFill>
                <a:uFill>
                  <a:noFill/>
                </a:uFill>
                <a:hlinkClick action="ppaction://hlinksldjump" r:id="rId7">
                  <a:extLst>
                    <a:ext uri="{A12FA001-AC4F-418D-AE19-62706E023703}">
                      <ahyp:hlinkClr val="tx"/>
                    </a:ext>
                  </a:extLst>
                </a:hlinkClick>
              </a:rPr>
              <a:t>thanks</a:t>
            </a:r>
            <a:r>
              <a:rPr lang="en">
                <a:solidFill>
                  <a:srgbClr val="FF0000"/>
                </a:solidFill>
                <a:uFill>
                  <a:noFill/>
                </a:uFill>
                <a:hlinkClick action="ppaction://hlinksldjump" r:id="rId8">
                  <a:extLst>
                    <a:ext uri="{A12FA001-AC4F-418D-AE19-62706E023703}">
                      <ahyp:hlinkClr val="tx"/>
                    </a:ext>
                  </a:extLst>
                </a:hlinkClick>
              </a:rPr>
              <a:t> </a:t>
            </a:r>
            <a:r>
              <a:rPr lang="en">
                <a:solidFill>
                  <a:srgbClr val="30394B"/>
                </a:solidFill>
              </a:rPr>
              <a:t>slide, which you must keep so that proper credits for our design are given.</a:t>
            </a:r>
            <a:endParaRPr>
              <a:solidFill>
                <a:srgbClr val="30394B"/>
              </a:solidFill>
            </a:endParaRPr>
          </a:p>
          <a:p>
            <a:pPr indent="-622300" lvl="0" marL="914400" rtl="0" algn="l">
              <a:spcBef>
                <a:spcPts val="0"/>
              </a:spcBef>
              <a:spcAft>
                <a:spcPts val="0"/>
              </a:spcAft>
              <a:buClr>
                <a:srgbClr val="30394B"/>
              </a:buClr>
              <a:buSzPts val="2600"/>
              <a:buAutoNum type="arabicPeriod"/>
            </a:pPr>
            <a:r>
              <a:rPr lang="en">
                <a:solidFill>
                  <a:srgbClr val="30394B"/>
                </a:solidFill>
              </a:rPr>
              <a:t>A </a:t>
            </a:r>
            <a:r>
              <a:rPr b="1" lang="en">
                <a:solidFill>
                  <a:schemeClr val="accent1"/>
                </a:solidFill>
                <a:uFill>
                  <a:noFill/>
                </a:uFill>
                <a:hlinkClick action="ppaction://hlinksldjump" r:id="rId9">
                  <a:extLst>
                    <a:ext uri="{A12FA001-AC4F-418D-AE19-62706E023703}">
                      <ahyp:hlinkClr val="tx"/>
                    </a:ext>
                  </a:extLst>
                </a:hlinkClick>
              </a:rPr>
              <a:t>resources</a:t>
            </a:r>
            <a:r>
              <a:rPr lang="en">
                <a:solidFill>
                  <a:srgbClr val="FF0000"/>
                </a:solidFill>
                <a:uFill>
                  <a:noFill/>
                </a:uFill>
                <a:hlinkClick action="ppaction://hlinksldjump" r:id="rId10">
                  <a:extLst>
                    <a:ext uri="{A12FA001-AC4F-418D-AE19-62706E023703}">
                      <ahyp:hlinkClr val="tx"/>
                    </a:ext>
                  </a:extLst>
                </a:hlinkClick>
              </a:rPr>
              <a:t> </a:t>
            </a:r>
            <a:r>
              <a:rPr lang="en">
                <a:solidFill>
                  <a:srgbClr val="30394B"/>
                </a:solidFill>
              </a:rPr>
              <a:t>slide, where you’ll find links to all the elements used in the template.</a:t>
            </a:r>
            <a:endParaRPr>
              <a:solidFill>
                <a:srgbClr val="30394B"/>
              </a:solidFill>
            </a:endParaRPr>
          </a:p>
          <a:p>
            <a:pPr indent="-622300" lvl="0" marL="914400" rtl="0" algn="l">
              <a:spcBef>
                <a:spcPts val="0"/>
              </a:spcBef>
              <a:spcAft>
                <a:spcPts val="0"/>
              </a:spcAft>
              <a:buClr>
                <a:srgbClr val="30394B"/>
              </a:buClr>
              <a:buSzPts val="2600"/>
              <a:buAutoNum type="arabicPeriod"/>
            </a:pPr>
            <a:r>
              <a:rPr b="1" lang="en">
                <a:solidFill>
                  <a:schemeClr val="accent1"/>
                </a:solidFill>
                <a:uFill>
                  <a:noFill/>
                </a:uFill>
                <a:hlinkClick action="ppaction://hlinksldjump" r:id="rId11">
                  <a:extLst>
                    <a:ext uri="{A12FA001-AC4F-418D-AE19-62706E023703}">
                      <ahyp:hlinkClr val="tx"/>
                    </a:ext>
                  </a:extLst>
                </a:hlinkClick>
              </a:rPr>
              <a:t>Instructions for use</a:t>
            </a:r>
            <a:r>
              <a:rPr lang="en">
                <a:solidFill>
                  <a:srgbClr val="30394B"/>
                </a:solidFill>
              </a:rPr>
              <a:t>.</a:t>
            </a:r>
            <a:endParaRPr>
              <a:solidFill>
                <a:srgbClr val="30394B"/>
              </a:solidFill>
            </a:endParaRPr>
          </a:p>
          <a:p>
            <a:pPr indent="-622300" lvl="0" marL="914400" rtl="0" algn="l">
              <a:spcBef>
                <a:spcPts val="0"/>
              </a:spcBef>
              <a:spcAft>
                <a:spcPts val="0"/>
              </a:spcAft>
              <a:buClr>
                <a:srgbClr val="30394B"/>
              </a:buClr>
              <a:buSzPts val="2600"/>
              <a:buAutoNum type="arabicPeriod"/>
            </a:pPr>
            <a:r>
              <a:rPr lang="en">
                <a:solidFill>
                  <a:srgbClr val="30394B"/>
                </a:solidFill>
              </a:rPr>
              <a:t>Final slides with: </a:t>
            </a:r>
            <a:endParaRPr>
              <a:solidFill>
                <a:srgbClr val="30394B"/>
              </a:solidFill>
            </a:endParaRPr>
          </a:p>
          <a:p>
            <a:pPr indent="-622300" lvl="0" marL="1828800" rtl="0" algn="l">
              <a:spcBef>
                <a:spcPts val="0"/>
              </a:spcBef>
              <a:spcAft>
                <a:spcPts val="0"/>
              </a:spcAft>
              <a:buClr>
                <a:srgbClr val="434343"/>
              </a:buClr>
              <a:buSzPts val="2600"/>
              <a:buChar char="●"/>
            </a:pPr>
            <a:r>
              <a:rPr lang="en">
                <a:solidFill>
                  <a:srgbClr val="30394B"/>
                </a:solidFill>
              </a:rPr>
              <a:t>The</a:t>
            </a:r>
            <a:r>
              <a:rPr lang="en">
                <a:solidFill>
                  <a:srgbClr val="30394B"/>
                </a:solidFill>
                <a:uFill>
                  <a:noFill/>
                </a:uFill>
                <a:hlinkClick action="ppaction://hlinksldjump" r:id="rId12">
                  <a:extLst>
                    <a:ext uri="{A12FA001-AC4F-418D-AE19-62706E023703}">
                      <ahyp:hlinkClr val="tx"/>
                    </a:ext>
                  </a:extLst>
                </a:hlinkClick>
              </a:rPr>
              <a:t> </a:t>
            </a:r>
            <a:r>
              <a:rPr b="1" lang="en">
                <a:solidFill>
                  <a:schemeClr val="accent1"/>
                </a:solidFill>
                <a:uFill>
                  <a:noFill/>
                </a:uFill>
                <a:hlinkClick action="ppaction://hlinksldjump" r:id="rId13">
                  <a:extLst>
                    <a:ext uri="{A12FA001-AC4F-418D-AE19-62706E023703}">
                      <ahyp:hlinkClr val="tx"/>
                    </a:ext>
                  </a:extLst>
                </a:hlinkClick>
              </a:rPr>
              <a:t>fonts and colors</a:t>
            </a:r>
            <a:r>
              <a:rPr lang="en">
                <a:solidFill>
                  <a:schemeClr val="accent1"/>
                </a:solidFill>
              </a:rPr>
              <a:t> </a:t>
            </a:r>
            <a:r>
              <a:rPr lang="en">
                <a:solidFill>
                  <a:srgbClr val="30394B"/>
                </a:solidFill>
              </a:rPr>
              <a:t>used in the template.</a:t>
            </a:r>
            <a:endParaRPr>
              <a:solidFill>
                <a:srgbClr val="30394B"/>
              </a:solidFill>
            </a:endParaRPr>
          </a:p>
          <a:p>
            <a:pPr indent="-622300" lvl="0" marL="1828800" rtl="0" algn="l">
              <a:spcBef>
                <a:spcPts val="0"/>
              </a:spcBef>
              <a:spcAft>
                <a:spcPts val="0"/>
              </a:spcAft>
              <a:buClr>
                <a:srgbClr val="434343"/>
              </a:buClr>
              <a:buSzPts val="2600"/>
              <a:buChar char="●"/>
            </a:pPr>
            <a:r>
              <a:rPr lang="en">
                <a:solidFill>
                  <a:srgbClr val="30394B"/>
                </a:solidFill>
              </a:rPr>
              <a:t>A selection of </a:t>
            </a:r>
            <a:r>
              <a:rPr b="1" lang="en">
                <a:solidFill>
                  <a:schemeClr val="accent1"/>
                </a:solidFill>
                <a:uFill>
                  <a:noFill/>
                </a:uFill>
                <a:hlinkClick action="ppaction://hlinksldjump" r:id="rId14">
                  <a:extLst>
                    <a:ext uri="{A12FA001-AC4F-418D-AE19-62706E023703}">
                      <ahyp:hlinkClr val="tx"/>
                    </a:ext>
                  </a:extLst>
                </a:hlinkClick>
              </a:rPr>
              <a:t>illustrations</a:t>
            </a:r>
            <a:r>
              <a:rPr lang="en">
                <a:solidFill>
                  <a:srgbClr val="30394B"/>
                </a:solidFill>
              </a:rPr>
              <a:t>. You can also customize and animate them as you wish with the online editor. Visit </a:t>
            </a:r>
            <a:r>
              <a:rPr b="1" lang="en">
                <a:solidFill>
                  <a:schemeClr val="accent1"/>
                </a:solidFill>
                <a:uFill>
                  <a:noFill/>
                </a:uFill>
                <a:hlinkClick r:id="rId15">
                  <a:extLst>
                    <a:ext uri="{A12FA001-AC4F-418D-AE19-62706E023703}">
                      <ahyp:hlinkClr val="tx"/>
                    </a:ext>
                  </a:extLst>
                </a:hlinkClick>
              </a:rPr>
              <a:t>Storyset</a:t>
            </a:r>
            <a:r>
              <a:rPr lang="en">
                <a:solidFill>
                  <a:schemeClr val="accent1"/>
                </a:solidFill>
              </a:rPr>
              <a:t> </a:t>
            </a:r>
            <a:r>
              <a:rPr lang="en">
                <a:solidFill>
                  <a:srgbClr val="30394B"/>
                </a:solidFill>
              </a:rPr>
              <a:t>to find more. </a:t>
            </a:r>
            <a:endParaRPr>
              <a:solidFill>
                <a:srgbClr val="30394B"/>
              </a:solidFill>
            </a:endParaRPr>
          </a:p>
          <a:p>
            <a:pPr indent="-622300" lvl="0" marL="1828800" rtl="0" algn="l">
              <a:spcBef>
                <a:spcPts val="0"/>
              </a:spcBef>
              <a:spcAft>
                <a:spcPts val="0"/>
              </a:spcAft>
              <a:buClr>
                <a:srgbClr val="434343"/>
              </a:buClr>
              <a:buSzPts val="2600"/>
              <a:buChar char="●"/>
            </a:pPr>
            <a:r>
              <a:rPr lang="en">
                <a:solidFill>
                  <a:srgbClr val="30394B"/>
                </a:solidFill>
              </a:rPr>
              <a:t>More</a:t>
            </a:r>
            <a:r>
              <a:rPr lang="en">
                <a:solidFill>
                  <a:srgbClr val="30394B"/>
                </a:solidFill>
                <a:uFill>
                  <a:noFill/>
                </a:uFill>
                <a:hlinkClick action="ppaction://hlinksldjump" r:id="rId16">
                  <a:extLst>
                    <a:ext uri="{A12FA001-AC4F-418D-AE19-62706E023703}">
                      <ahyp:hlinkClr val="tx"/>
                    </a:ext>
                  </a:extLst>
                </a:hlinkClick>
              </a:rPr>
              <a:t> </a:t>
            </a:r>
            <a:r>
              <a:rPr b="1" lang="en">
                <a:solidFill>
                  <a:schemeClr val="accent1"/>
                </a:solidFill>
                <a:uFill>
                  <a:noFill/>
                </a:uFill>
                <a:hlinkClick action="ppaction://hlinksldjump" r:id="rId17">
                  <a:extLst>
                    <a:ext uri="{A12FA001-AC4F-418D-AE19-62706E023703}">
                      <ahyp:hlinkClr val="tx"/>
                    </a:ext>
                  </a:extLst>
                </a:hlinkClick>
              </a:rPr>
              <a:t>infographic resources</a:t>
            </a:r>
            <a:r>
              <a:rPr lang="en">
                <a:solidFill>
                  <a:srgbClr val="30394B"/>
                </a:solidFill>
              </a:rPr>
              <a:t>, whose size and color can be edited. </a:t>
            </a:r>
            <a:endParaRPr>
              <a:solidFill>
                <a:srgbClr val="30394B"/>
              </a:solidFill>
            </a:endParaRPr>
          </a:p>
          <a:p>
            <a:pPr indent="-622300" lvl="0" marL="1828800" rtl="0" algn="l">
              <a:spcBef>
                <a:spcPts val="0"/>
              </a:spcBef>
              <a:spcAft>
                <a:spcPts val="0"/>
              </a:spcAft>
              <a:buClr>
                <a:srgbClr val="434343"/>
              </a:buClr>
              <a:buSzPts val="2600"/>
              <a:buChar char="●"/>
            </a:pPr>
            <a:r>
              <a:rPr lang="en">
                <a:solidFill>
                  <a:srgbClr val="30394B"/>
                </a:solidFill>
              </a:rPr>
              <a:t>Sets of </a:t>
            </a:r>
            <a:r>
              <a:rPr b="1" lang="en">
                <a:solidFill>
                  <a:schemeClr val="accent1"/>
                </a:solidFill>
                <a:uFill>
                  <a:noFill/>
                </a:uFill>
                <a:hlinkClick action="ppaction://hlinksldjump" r:id="rId18">
                  <a:extLst>
                    <a:ext uri="{A12FA001-AC4F-418D-AE19-62706E023703}">
                      <ahyp:hlinkClr val="tx"/>
                    </a:ext>
                  </a:extLst>
                </a:hlinkClick>
              </a:rPr>
              <a:t>customizable icons</a:t>
            </a:r>
            <a:r>
              <a:rPr lang="en">
                <a:solidFill>
                  <a:srgbClr val="30394B"/>
                </a:solidFill>
              </a:rPr>
              <a:t> of the following themes: general, business, avatar, creative process, education, help &amp; support, medical, nature, performing arts, SEO &amp; marketing, and teamwork.</a:t>
            </a:r>
            <a:endParaRPr>
              <a:solidFill>
                <a:srgbClr val="30394B"/>
              </a:solidFill>
            </a:endParaRPr>
          </a:p>
          <a:p>
            <a:pPr indent="0" lvl="0" marL="0" rtl="0" algn="l">
              <a:spcBef>
                <a:spcPts val="0"/>
              </a:spcBef>
              <a:spcAft>
                <a:spcPts val="0"/>
              </a:spcAft>
              <a:buClr>
                <a:schemeClr val="dk1"/>
              </a:buClr>
              <a:buSzPts val="2200"/>
              <a:buFont typeface="Arial"/>
              <a:buNone/>
            </a:pPr>
            <a:r>
              <a:rPr lang="en">
                <a:solidFill>
                  <a:srgbClr val="30394B"/>
                </a:solidFill>
              </a:rPr>
              <a:t>You can delete this slide when you’re done editing the presentation.</a:t>
            </a:r>
            <a:endParaRPr>
              <a:solidFill>
                <a:srgbClr val="30394B"/>
              </a:solidFill>
            </a:endParaRPr>
          </a:p>
          <a:p>
            <a:pPr indent="0" lvl="0" marL="0" rtl="0" algn="l">
              <a:spcBef>
                <a:spcPts val="0"/>
              </a:spcBef>
              <a:spcAft>
                <a:spcPts val="0"/>
              </a:spcAft>
              <a:buClr>
                <a:schemeClr val="dk1"/>
              </a:buClr>
              <a:buSzPts val="2200"/>
              <a:buFont typeface="Arial"/>
              <a:buNone/>
            </a:pPr>
            <a:r>
              <a:t/>
            </a:r>
            <a:endParaRPr>
              <a:solidFill>
                <a:srgbClr val="30394B"/>
              </a:solidFill>
            </a:endParaRPr>
          </a:p>
          <a:p>
            <a:pPr indent="0" lvl="0" marL="0" rtl="0" algn="l">
              <a:spcBef>
                <a:spcPts val="0"/>
              </a:spcBef>
              <a:spcAft>
                <a:spcPts val="0"/>
              </a:spcAft>
              <a:buClr>
                <a:schemeClr val="dk1"/>
              </a:buClr>
              <a:buSzPts val="22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52"/>
          <p:cNvSpPr/>
          <p:nvPr/>
        </p:nvSpPr>
        <p:spPr>
          <a:xfrm flipH="1">
            <a:off x="9376152" y="2624850"/>
            <a:ext cx="5824248" cy="6466687"/>
          </a:xfrm>
          <a:custGeom>
            <a:rect b="b" l="l" r="r" t="t"/>
            <a:pathLst>
              <a:path extrusionOk="0" h="58448" w="60452">
                <a:moveTo>
                  <a:pt x="17619" y="1"/>
                </a:moveTo>
                <a:cubicBezTo>
                  <a:pt x="16867" y="1"/>
                  <a:pt x="16141" y="277"/>
                  <a:pt x="15564" y="753"/>
                </a:cubicBezTo>
                <a:lnTo>
                  <a:pt x="1178" y="12582"/>
                </a:lnTo>
                <a:cubicBezTo>
                  <a:pt x="426" y="13209"/>
                  <a:pt x="0" y="14136"/>
                  <a:pt x="0" y="15114"/>
                </a:cubicBezTo>
                <a:lnTo>
                  <a:pt x="0" y="55189"/>
                </a:lnTo>
                <a:cubicBezTo>
                  <a:pt x="0" y="56994"/>
                  <a:pt x="1454" y="58447"/>
                  <a:pt x="3258" y="58447"/>
                </a:cubicBezTo>
                <a:lnTo>
                  <a:pt x="57193" y="58447"/>
                </a:lnTo>
                <a:cubicBezTo>
                  <a:pt x="58998" y="58447"/>
                  <a:pt x="60452" y="56994"/>
                  <a:pt x="60452" y="55189"/>
                </a:cubicBezTo>
                <a:lnTo>
                  <a:pt x="60452" y="3259"/>
                </a:lnTo>
                <a:cubicBezTo>
                  <a:pt x="60452" y="1454"/>
                  <a:pt x="58998" y="1"/>
                  <a:pt x="57193"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7" name="Google Shape;1047;p52"/>
          <p:cNvSpPr/>
          <p:nvPr/>
        </p:nvSpPr>
        <p:spPr>
          <a:xfrm>
            <a:off x="3087600" y="2624850"/>
            <a:ext cx="5824248" cy="6466687"/>
          </a:xfrm>
          <a:custGeom>
            <a:rect b="b" l="l" r="r" t="t"/>
            <a:pathLst>
              <a:path extrusionOk="0" h="58448" w="60452">
                <a:moveTo>
                  <a:pt x="17619" y="1"/>
                </a:moveTo>
                <a:cubicBezTo>
                  <a:pt x="16867" y="1"/>
                  <a:pt x="16141" y="277"/>
                  <a:pt x="15564" y="753"/>
                </a:cubicBezTo>
                <a:lnTo>
                  <a:pt x="1178" y="12582"/>
                </a:lnTo>
                <a:cubicBezTo>
                  <a:pt x="426" y="13209"/>
                  <a:pt x="0" y="14136"/>
                  <a:pt x="0" y="15114"/>
                </a:cubicBezTo>
                <a:lnTo>
                  <a:pt x="0" y="55189"/>
                </a:lnTo>
                <a:cubicBezTo>
                  <a:pt x="0" y="56994"/>
                  <a:pt x="1454" y="58447"/>
                  <a:pt x="3258" y="58447"/>
                </a:cubicBezTo>
                <a:lnTo>
                  <a:pt x="57193" y="58447"/>
                </a:lnTo>
                <a:cubicBezTo>
                  <a:pt x="58998" y="58447"/>
                  <a:pt x="60452" y="56994"/>
                  <a:pt x="60452" y="55189"/>
                </a:cubicBezTo>
                <a:lnTo>
                  <a:pt x="60452" y="3259"/>
                </a:lnTo>
                <a:cubicBezTo>
                  <a:pt x="60452" y="1454"/>
                  <a:pt x="58998" y="1"/>
                  <a:pt x="57193" y="1"/>
                </a:cubicBezTo>
                <a:close/>
              </a:path>
            </a:pathLst>
          </a:custGeom>
          <a:solidFill>
            <a:srgbClr val="FFABA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8" name="Google Shape;1048;p52"/>
          <p:cNvSpPr txBox="1"/>
          <p:nvPr>
            <p:ph type="title"/>
          </p:nvPr>
        </p:nvSpPr>
        <p:spPr>
          <a:xfrm>
            <a:off x="1452450" y="882700"/>
            <a:ext cx="153828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Recommendations</a:t>
            </a:r>
            <a:endParaRPr/>
          </a:p>
        </p:txBody>
      </p:sp>
      <p:sp>
        <p:nvSpPr>
          <p:cNvPr id="1049" name="Google Shape;1049;p52"/>
          <p:cNvSpPr txBox="1"/>
          <p:nvPr>
            <p:ph idx="1" type="subTitle"/>
          </p:nvPr>
        </p:nvSpPr>
        <p:spPr>
          <a:xfrm>
            <a:off x="9684576" y="2844761"/>
            <a:ext cx="5207400" cy="793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Dos</a:t>
            </a:r>
            <a:endParaRPr/>
          </a:p>
        </p:txBody>
      </p:sp>
      <p:sp>
        <p:nvSpPr>
          <p:cNvPr id="1050" name="Google Shape;1050;p52"/>
          <p:cNvSpPr txBox="1"/>
          <p:nvPr>
            <p:ph idx="2" type="subTitle"/>
          </p:nvPr>
        </p:nvSpPr>
        <p:spPr>
          <a:xfrm>
            <a:off x="9684576" y="3488281"/>
            <a:ext cx="5207400" cy="5314800"/>
          </a:xfrm>
          <a:prstGeom prst="rect">
            <a:avLst/>
          </a:prstGeom>
        </p:spPr>
        <p:txBody>
          <a:bodyPr anchorCtr="0" anchor="t" bIns="182850" lIns="182850" spcFirstLastPara="1" rIns="182850" wrap="square" tIns="182850">
            <a:noAutofit/>
          </a:bodyPr>
          <a:lstStyle/>
          <a:p>
            <a:pPr indent="-635000" lvl="0" marL="914400" rtl="0" algn="l">
              <a:spcBef>
                <a:spcPts val="0"/>
              </a:spcBef>
              <a:spcAft>
                <a:spcPts val="0"/>
              </a:spcAft>
              <a:buClr>
                <a:schemeClr val="accent1"/>
              </a:buClr>
              <a:buSzPts val="2800"/>
              <a:buChar char="●"/>
            </a:pPr>
            <a:r>
              <a:rPr lang="en"/>
              <a:t>Here you can describe what the patient should do </a:t>
            </a:r>
            <a:endParaRPr/>
          </a:p>
          <a:p>
            <a:pPr indent="-635000" lvl="0" marL="914400" rtl="0" algn="l">
              <a:spcBef>
                <a:spcPts val="2000"/>
              </a:spcBef>
              <a:spcAft>
                <a:spcPts val="0"/>
              </a:spcAft>
              <a:buClr>
                <a:schemeClr val="accent1"/>
              </a:buClr>
              <a:buSzPts val="2800"/>
              <a:buChar char="●"/>
            </a:pPr>
            <a:r>
              <a:rPr lang="en"/>
              <a:t>Here you can describe what the patient should do</a:t>
            </a:r>
            <a:endParaRPr/>
          </a:p>
          <a:p>
            <a:pPr indent="-660400" lvl="0" marL="914400" rtl="0" algn="l">
              <a:spcBef>
                <a:spcPts val="2000"/>
              </a:spcBef>
              <a:spcAft>
                <a:spcPts val="2000"/>
              </a:spcAft>
              <a:buClr>
                <a:schemeClr val="accent1"/>
              </a:buClr>
              <a:buSzPts val="3200"/>
              <a:buChar char="●"/>
            </a:pPr>
            <a:r>
              <a:rPr lang="en"/>
              <a:t>Here you can describe what the patient should do</a:t>
            </a:r>
            <a:endParaRPr/>
          </a:p>
        </p:txBody>
      </p:sp>
      <p:sp>
        <p:nvSpPr>
          <p:cNvPr id="1051" name="Google Shape;1051;p52"/>
          <p:cNvSpPr txBox="1"/>
          <p:nvPr>
            <p:ph idx="3" type="subTitle"/>
          </p:nvPr>
        </p:nvSpPr>
        <p:spPr>
          <a:xfrm>
            <a:off x="3396024" y="2844748"/>
            <a:ext cx="5207400" cy="793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Don’ts</a:t>
            </a:r>
            <a:endParaRPr/>
          </a:p>
        </p:txBody>
      </p:sp>
      <p:sp>
        <p:nvSpPr>
          <p:cNvPr id="1052" name="Google Shape;1052;p52"/>
          <p:cNvSpPr txBox="1"/>
          <p:nvPr>
            <p:ph idx="4" type="subTitle"/>
          </p:nvPr>
        </p:nvSpPr>
        <p:spPr>
          <a:xfrm>
            <a:off x="3396024" y="3488331"/>
            <a:ext cx="5207400" cy="5314800"/>
          </a:xfrm>
          <a:prstGeom prst="rect">
            <a:avLst/>
          </a:prstGeom>
        </p:spPr>
        <p:txBody>
          <a:bodyPr anchorCtr="0" anchor="t" bIns="182850" lIns="182850" spcFirstLastPara="1" rIns="182850" wrap="square" tIns="182850">
            <a:noAutofit/>
          </a:bodyPr>
          <a:lstStyle/>
          <a:p>
            <a:pPr indent="-635000" lvl="0" marL="914400" rtl="0" algn="l">
              <a:spcBef>
                <a:spcPts val="0"/>
              </a:spcBef>
              <a:spcAft>
                <a:spcPts val="0"/>
              </a:spcAft>
              <a:buClr>
                <a:schemeClr val="accent1"/>
              </a:buClr>
              <a:buSzPts val="2800"/>
              <a:buChar char="●"/>
            </a:pPr>
            <a:r>
              <a:rPr lang="en"/>
              <a:t>Here you can describe what the patient shouldn’t do </a:t>
            </a:r>
            <a:endParaRPr/>
          </a:p>
          <a:p>
            <a:pPr indent="-635000" lvl="0" marL="914400" rtl="0" algn="l">
              <a:spcBef>
                <a:spcPts val="2000"/>
              </a:spcBef>
              <a:spcAft>
                <a:spcPts val="0"/>
              </a:spcAft>
              <a:buClr>
                <a:schemeClr val="accent1"/>
              </a:buClr>
              <a:buSzPts val="2800"/>
              <a:buChar char="●"/>
            </a:pPr>
            <a:r>
              <a:rPr lang="en"/>
              <a:t>Here you can describe what the patient shouldn’t do</a:t>
            </a:r>
            <a:endParaRPr/>
          </a:p>
          <a:p>
            <a:pPr indent="-660400" lvl="0" marL="914400" rtl="0" algn="l">
              <a:spcBef>
                <a:spcPts val="2000"/>
              </a:spcBef>
              <a:spcAft>
                <a:spcPts val="2000"/>
              </a:spcAft>
              <a:buClr>
                <a:schemeClr val="accent1"/>
              </a:buClr>
              <a:buSzPts val="3200"/>
              <a:buChar char="●"/>
            </a:pPr>
            <a:r>
              <a:rPr lang="en"/>
              <a:t>Here you can describe what the patient shouldn’t do</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53"/>
          <p:cNvSpPr txBox="1"/>
          <p:nvPr>
            <p:ph type="title"/>
          </p:nvPr>
        </p:nvSpPr>
        <p:spPr>
          <a:xfrm>
            <a:off x="1452450" y="882700"/>
            <a:ext cx="153828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Prevalence</a:t>
            </a:r>
            <a:endParaRPr/>
          </a:p>
        </p:txBody>
      </p:sp>
      <p:sp>
        <p:nvSpPr>
          <p:cNvPr id="1058" name="Google Shape;1058;p53"/>
          <p:cNvSpPr txBox="1"/>
          <p:nvPr/>
        </p:nvSpPr>
        <p:spPr>
          <a:xfrm>
            <a:off x="13993036" y="3386294"/>
            <a:ext cx="3423600" cy="7938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b="1" lang="en" sz="3600">
                <a:solidFill>
                  <a:schemeClr val="accent1"/>
                </a:solidFill>
                <a:latin typeface="Cairo"/>
                <a:ea typeface="Cairo"/>
                <a:cs typeface="Cairo"/>
                <a:sym typeface="Cairo"/>
              </a:rPr>
              <a:t>Mercury</a:t>
            </a:r>
            <a:endParaRPr b="1" sz="3600">
              <a:solidFill>
                <a:schemeClr val="accent1"/>
              </a:solidFill>
              <a:latin typeface="Cairo"/>
              <a:ea typeface="Cairo"/>
              <a:cs typeface="Cairo"/>
              <a:sym typeface="Cairo"/>
            </a:endParaRPr>
          </a:p>
        </p:txBody>
      </p:sp>
      <p:sp>
        <p:nvSpPr>
          <p:cNvPr id="1059" name="Google Shape;1059;p53"/>
          <p:cNvSpPr txBox="1"/>
          <p:nvPr/>
        </p:nvSpPr>
        <p:spPr>
          <a:xfrm>
            <a:off x="13993036" y="3949401"/>
            <a:ext cx="3423600" cy="1364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3200">
                <a:solidFill>
                  <a:srgbClr val="000000"/>
                </a:solidFill>
                <a:latin typeface="Cairo"/>
                <a:ea typeface="Cairo"/>
                <a:cs typeface="Cairo"/>
                <a:sym typeface="Cairo"/>
              </a:rPr>
              <a:t>Mercury is the </a:t>
            </a:r>
            <a:r>
              <a:rPr lang="en" sz="3200">
                <a:latin typeface="Cairo"/>
                <a:ea typeface="Cairo"/>
                <a:cs typeface="Cairo"/>
                <a:sym typeface="Cairo"/>
              </a:rPr>
              <a:t>smallest </a:t>
            </a:r>
            <a:r>
              <a:rPr lang="en" sz="3200">
                <a:solidFill>
                  <a:srgbClr val="000000"/>
                </a:solidFill>
                <a:latin typeface="Cairo"/>
                <a:ea typeface="Cairo"/>
                <a:cs typeface="Cairo"/>
                <a:sym typeface="Cairo"/>
              </a:rPr>
              <a:t>planet</a:t>
            </a:r>
            <a:endParaRPr sz="3200">
              <a:solidFill>
                <a:srgbClr val="000000"/>
              </a:solidFill>
              <a:latin typeface="Cairo"/>
              <a:ea typeface="Cairo"/>
              <a:cs typeface="Cairo"/>
              <a:sym typeface="Cairo"/>
            </a:endParaRPr>
          </a:p>
        </p:txBody>
      </p:sp>
      <p:sp>
        <p:nvSpPr>
          <p:cNvPr id="1060" name="Google Shape;1060;p53"/>
          <p:cNvSpPr txBox="1"/>
          <p:nvPr/>
        </p:nvSpPr>
        <p:spPr>
          <a:xfrm>
            <a:off x="13993036" y="5606994"/>
            <a:ext cx="3423600" cy="7938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b="1" lang="en" sz="3600">
                <a:solidFill>
                  <a:schemeClr val="accent1"/>
                </a:solidFill>
                <a:latin typeface="Cairo"/>
                <a:ea typeface="Cairo"/>
                <a:cs typeface="Cairo"/>
                <a:sym typeface="Cairo"/>
              </a:rPr>
              <a:t>Jupiter</a:t>
            </a:r>
            <a:endParaRPr b="1" sz="3600">
              <a:solidFill>
                <a:schemeClr val="accent1"/>
              </a:solidFill>
              <a:latin typeface="Cairo"/>
              <a:ea typeface="Cairo"/>
              <a:cs typeface="Cairo"/>
              <a:sym typeface="Cairo"/>
            </a:endParaRPr>
          </a:p>
        </p:txBody>
      </p:sp>
      <p:sp>
        <p:nvSpPr>
          <p:cNvPr id="1061" name="Google Shape;1061;p53"/>
          <p:cNvSpPr txBox="1"/>
          <p:nvPr/>
        </p:nvSpPr>
        <p:spPr>
          <a:xfrm>
            <a:off x="13993036" y="6170101"/>
            <a:ext cx="3423600" cy="1364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3200">
                <a:solidFill>
                  <a:srgbClr val="000000"/>
                </a:solidFill>
                <a:latin typeface="Cairo"/>
                <a:ea typeface="Cairo"/>
                <a:cs typeface="Cairo"/>
                <a:sym typeface="Cairo"/>
              </a:rPr>
              <a:t>Jupiter is the biggest planet</a:t>
            </a:r>
            <a:endParaRPr sz="3200">
              <a:solidFill>
                <a:srgbClr val="000000"/>
              </a:solidFill>
              <a:latin typeface="Cairo"/>
              <a:ea typeface="Cairo"/>
              <a:cs typeface="Cairo"/>
              <a:sym typeface="Cairo"/>
            </a:endParaRPr>
          </a:p>
        </p:txBody>
      </p:sp>
      <p:grpSp>
        <p:nvGrpSpPr>
          <p:cNvPr id="1062" name="Google Shape;1062;p53"/>
          <p:cNvGrpSpPr/>
          <p:nvPr/>
        </p:nvGrpSpPr>
        <p:grpSpPr>
          <a:xfrm>
            <a:off x="1452447" y="2316390"/>
            <a:ext cx="10481632" cy="6892443"/>
            <a:chOff x="235800" y="830650"/>
            <a:chExt cx="6978450" cy="4588844"/>
          </a:xfrm>
        </p:grpSpPr>
        <p:sp>
          <p:nvSpPr>
            <p:cNvPr id="1063" name="Google Shape;1063;p53"/>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064" name="Google Shape;1064;p53"/>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5" name="Google Shape;1065;p53"/>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066" name="Google Shape;1066;p53"/>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7" name="Google Shape;1067;p53"/>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8" name="Google Shape;1068;p53"/>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69" name="Google Shape;1069;p53"/>
          <p:cNvSpPr/>
          <p:nvPr/>
        </p:nvSpPr>
        <p:spPr>
          <a:xfrm rot="800972">
            <a:off x="12948370" y="3898587"/>
            <a:ext cx="704229" cy="704229"/>
          </a:xfrm>
          <a:prstGeom prst="roundRect">
            <a:avLst>
              <a:gd fmla="val 16667" name="adj"/>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0" name="Google Shape;1070;p53"/>
          <p:cNvSpPr/>
          <p:nvPr/>
        </p:nvSpPr>
        <p:spPr>
          <a:xfrm rot="800972">
            <a:off x="12948370" y="6142737"/>
            <a:ext cx="704229" cy="704229"/>
          </a:xfrm>
          <a:prstGeom prst="roundRect">
            <a:avLst>
              <a:gd fmla="val 16667" name="adj"/>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1" name="Google Shape;1071;p53"/>
          <p:cNvSpPr/>
          <p:nvPr/>
        </p:nvSpPr>
        <p:spPr>
          <a:xfrm rot="794817">
            <a:off x="7168924" y="4197156"/>
            <a:ext cx="306352" cy="306352"/>
          </a:xfrm>
          <a:prstGeom prst="roundRect">
            <a:avLst>
              <a:gd fmla="val 16667" name="adj"/>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2" name="Google Shape;1072;p53"/>
          <p:cNvSpPr/>
          <p:nvPr/>
        </p:nvSpPr>
        <p:spPr>
          <a:xfrm rot="797914">
            <a:off x="2253904" y="3704234"/>
            <a:ext cx="712095" cy="712095"/>
          </a:xfrm>
          <a:prstGeom prst="roundRect">
            <a:avLst>
              <a:gd fmla="val 16667" name="adj"/>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3" name="Google Shape;1073;p53"/>
          <p:cNvSpPr/>
          <p:nvPr/>
        </p:nvSpPr>
        <p:spPr>
          <a:xfrm rot="792952">
            <a:off x="10250126" y="4350797"/>
            <a:ext cx="559005" cy="559005"/>
          </a:xfrm>
          <a:prstGeom prst="roundRect">
            <a:avLst>
              <a:gd fmla="val 16667" name="adj"/>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4" name="Google Shape;1074;p53"/>
          <p:cNvSpPr/>
          <p:nvPr/>
        </p:nvSpPr>
        <p:spPr>
          <a:xfrm rot="796924">
            <a:off x="9991240" y="3760692"/>
            <a:ext cx="331672" cy="331672"/>
          </a:xfrm>
          <a:prstGeom prst="roundRect">
            <a:avLst>
              <a:gd fmla="val 16667" name="adj"/>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5" name="Google Shape;1075;p53"/>
          <p:cNvSpPr/>
          <p:nvPr/>
        </p:nvSpPr>
        <p:spPr>
          <a:xfrm rot="798987">
            <a:off x="10663983" y="7067495"/>
            <a:ext cx="544438" cy="544438"/>
          </a:xfrm>
          <a:prstGeom prst="roundRect">
            <a:avLst>
              <a:gd fmla="val 16667" name="adj"/>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6" name="Google Shape;1076;p53"/>
          <p:cNvSpPr/>
          <p:nvPr/>
        </p:nvSpPr>
        <p:spPr>
          <a:xfrm rot="799291">
            <a:off x="3849563" y="6895534"/>
            <a:ext cx="291648" cy="291648"/>
          </a:xfrm>
          <a:prstGeom prst="roundRect">
            <a:avLst>
              <a:gd fmla="val 16667" name="adj"/>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7" name="Google Shape;1077;p53"/>
          <p:cNvSpPr/>
          <p:nvPr/>
        </p:nvSpPr>
        <p:spPr>
          <a:xfrm rot="799291">
            <a:off x="7296679" y="5616558"/>
            <a:ext cx="291648" cy="291648"/>
          </a:xfrm>
          <a:prstGeom prst="roundRect">
            <a:avLst>
              <a:gd fmla="val 16667" name="adj"/>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54"/>
          <p:cNvSpPr txBox="1"/>
          <p:nvPr>
            <p:ph type="title"/>
          </p:nvPr>
        </p:nvSpPr>
        <p:spPr>
          <a:xfrm>
            <a:off x="1452450" y="882700"/>
            <a:ext cx="153828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Conclusions</a:t>
            </a:r>
            <a:endParaRPr/>
          </a:p>
        </p:txBody>
      </p:sp>
      <p:sp>
        <p:nvSpPr>
          <p:cNvPr id="1083" name="Google Shape;1083;p54"/>
          <p:cNvSpPr txBox="1"/>
          <p:nvPr>
            <p:ph idx="1" type="subTitle"/>
          </p:nvPr>
        </p:nvSpPr>
        <p:spPr>
          <a:xfrm>
            <a:off x="2885027" y="3909300"/>
            <a:ext cx="4834800" cy="7938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Mercury</a:t>
            </a:r>
            <a:endParaRPr/>
          </a:p>
        </p:txBody>
      </p:sp>
      <p:sp>
        <p:nvSpPr>
          <p:cNvPr id="1084" name="Google Shape;1084;p54"/>
          <p:cNvSpPr txBox="1"/>
          <p:nvPr>
            <p:ph idx="2" type="subTitle"/>
          </p:nvPr>
        </p:nvSpPr>
        <p:spPr>
          <a:xfrm>
            <a:off x="2880207" y="4617199"/>
            <a:ext cx="4834800" cy="2452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Mercury is the closest planet to the Sun and the smallest one in the Solar System</a:t>
            </a:r>
            <a:endParaRPr/>
          </a:p>
        </p:txBody>
      </p:sp>
      <p:grpSp>
        <p:nvGrpSpPr>
          <p:cNvPr id="1085" name="Google Shape;1085;p54"/>
          <p:cNvGrpSpPr/>
          <p:nvPr/>
        </p:nvGrpSpPr>
        <p:grpSpPr>
          <a:xfrm>
            <a:off x="9515120" y="3360750"/>
            <a:ext cx="6055978" cy="6926292"/>
            <a:chOff x="4757560" y="1680375"/>
            <a:chExt cx="3027989" cy="3463146"/>
          </a:xfrm>
        </p:grpSpPr>
        <p:sp>
          <p:nvSpPr>
            <p:cNvPr id="1086" name="Google Shape;1086;p54"/>
            <p:cNvSpPr/>
            <p:nvPr/>
          </p:nvSpPr>
          <p:spPr>
            <a:xfrm flipH="1">
              <a:off x="4757560" y="2063750"/>
              <a:ext cx="2773840" cy="3079771"/>
            </a:xfrm>
            <a:custGeom>
              <a:rect b="b" l="l" r="r" t="t"/>
              <a:pathLst>
                <a:path extrusionOk="0" h="58448" w="60452">
                  <a:moveTo>
                    <a:pt x="17619" y="1"/>
                  </a:moveTo>
                  <a:cubicBezTo>
                    <a:pt x="16867" y="1"/>
                    <a:pt x="16141" y="277"/>
                    <a:pt x="15564" y="753"/>
                  </a:cubicBezTo>
                  <a:lnTo>
                    <a:pt x="1178" y="12582"/>
                  </a:lnTo>
                  <a:cubicBezTo>
                    <a:pt x="426" y="13209"/>
                    <a:pt x="0" y="14136"/>
                    <a:pt x="0" y="15114"/>
                  </a:cubicBezTo>
                  <a:lnTo>
                    <a:pt x="0" y="55189"/>
                  </a:lnTo>
                  <a:cubicBezTo>
                    <a:pt x="0" y="56994"/>
                    <a:pt x="1454" y="58447"/>
                    <a:pt x="3258" y="58447"/>
                  </a:cubicBezTo>
                  <a:lnTo>
                    <a:pt x="57193" y="58447"/>
                  </a:lnTo>
                  <a:cubicBezTo>
                    <a:pt x="58998" y="58447"/>
                    <a:pt x="60452" y="56994"/>
                    <a:pt x="60452" y="55189"/>
                  </a:cubicBezTo>
                  <a:lnTo>
                    <a:pt x="60452" y="3259"/>
                  </a:lnTo>
                  <a:cubicBezTo>
                    <a:pt x="60452" y="1454"/>
                    <a:pt x="58998" y="1"/>
                    <a:pt x="57193"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87" name="Google Shape;1087;p54"/>
            <p:cNvGrpSpPr/>
            <p:nvPr/>
          </p:nvGrpSpPr>
          <p:grpSpPr>
            <a:xfrm>
              <a:off x="4875975" y="1680375"/>
              <a:ext cx="2909574" cy="3463123"/>
              <a:chOff x="5061000" y="1680375"/>
              <a:chExt cx="2909574" cy="3463123"/>
            </a:xfrm>
          </p:grpSpPr>
          <p:sp>
            <p:nvSpPr>
              <p:cNvPr id="1088" name="Google Shape;1088;p54"/>
              <p:cNvSpPr/>
              <p:nvPr/>
            </p:nvSpPr>
            <p:spPr>
              <a:xfrm>
                <a:off x="7527703" y="2166477"/>
                <a:ext cx="325669" cy="875421"/>
              </a:xfrm>
              <a:custGeom>
                <a:rect b="b" l="l" r="r" t="t"/>
                <a:pathLst>
                  <a:path extrusionOk="0" h="16201" w="6027">
                    <a:moveTo>
                      <a:pt x="3997" y="0"/>
                    </a:moveTo>
                    <a:cubicBezTo>
                      <a:pt x="3877" y="0"/>
                      <a:pt x="3747" y="20"/>
                      <a:pt x="3607" y="62"/>
                    </a:cubicBezTo>
                    <a:cubicBezTo>
                      <a:pt x="2740" y="313"/>
                      <a:pt x="2375" y="1637"/>
                      <a:pt x="2169" y="2390"/>
                    </a:cubicBezTo>
                    <a:cubicBezTo>
                      <a:pt x="1736" y="4033"/>
                      <a:pt x="1416" y="5677"/>
                      <a:pt x="1005" y="7320"/>
                    </a:cubicBezTo>
                    <a:cubicBezTo>
                      <a:pt x="686" y="8576"/>
                      <a:pt x="686" y="9831"/>
                      <a:pt x="503" y="11086"/>
                    </a:cubicBezTo>
                    <a:cubicBezTo>
                      <a:pt x="343" y="12136"/>
                      <a:pt x="1" y="13255"/>
                      <a:pt x="503" y="14282"/>
                    </a:cubicBezTo>
                    <a:cubicBezTo>
                      <a:pt x="686" y="14624"/>
                      <a:pt x="960" y="14921"/>
                      <a:pt x="1256" y="15172"/>
                    </a:cubicBezTo>
                    <a:cubicBezTo>
                      <a:pt x="1462" y="15355"/>
                      <a:pt x="1690" y="15514"/>
                      <a:pt x="1918" y="15651"/>
                    </a:cubicBezTo>
                    <a:cubicBezTo>
                      <a:pt x="2379" y="15936"/>
                      <a:pt x="2903" y="16200"/>
                      <a:pt x="3429" y="16200"/>
                    </a:cubicBezTo>
                    <a:cubicBezTo>
                      <a:pt x="3450" y="16200"/>
                      <a:pt x="3472" y="16200"/>
                      <a:pt x="3493" y="16199"/>
                    </a:cubicBezTo>
                    <a:cubicBezTo>
                      <a:pt x="4338" y="16131"/>
                      <a:pt x="5000" y="15423"/>
                      <a:pt x="5365" y="14670"/>
                    </a:cubicBezTo>
                    <a:cubicBezTo>
                      <a:pt x="6027" y="13232"/>
                      <a:pt x="5936" y="11588"/>
                      <a:pt x="5844" y="10014"/>
                    </a:cubicBezTo>
                    <a:cubicBezTo>
                      <a:pt x="5684" y="7274"/>
                      <a:pt x="5570" y="4513"/>
                      <a:pt x="5296" y="1774"/>
                    </a:cubicBezTo>
                    <a:cubicBezTo>
                      <a:pt x="5216" y="992"/>
                      <a:pt x="4855" y="0"/>
                      <a:pt x="3997" y="0"/>
                    </a:cubicBezTo>
                    <a:close/>
                  </a:path>
                </a:pathLst>
              </a:custGeom>
              <a:solidFill>
                <a:srgbClr val="F0936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9" name="Google Shape;1089;p54"/>
              <p:cNvSpPr/>
              <p:nvPr/>
            </p:nvSpPr>
            <p:spPr>
              <a:xfrm>
                <a:off x="7599246" y="1769371"/>
                <a:ext cx="371329" cy="886660"/>
              </a:xfrm>
              <a:custGeom>
                <a:rect b="b" l="l" r="r" t="t"/>
                <a:pathLst>
                  <a:path extrusionOk="0" h="16409" w="6872">
                    <a:moveTo>
                      <a:pt x="4840" y="0"/>
                    </a:moveTo>
                    <a:cubicBezTo>
                      <a:pt x="4809" y="0"/>
                      <a:pt x="4777" y="6"/>
                      <a:pt x="4748" y="15"/>
                    </a:cubicBezTo>
                    <a:cubicBezTo>
                      <a:pt x="4680" y="61"/>
                      <a:pt x="4634" y="129"/>
                      <a:pt x="4589" y="175"/>
                    </a:cubicBezTo>
                    <a:cubicBezTo>
                      <a:pt x="4041" y="883"/>
                      <a:pt x="3744" y="1704"/>
                      <a:pt x="3493" y="2572"/>
                    </a:cubicBezTo>
                    <a:cubicBezTo>
                      <a:pt x="3470" y="2663"/>
                      <a:pt x="3425" y="2777"/>
                      <a:pt x="3333" y="2800"/>
                    </a:cubicBezTo>
                    <a:cubicBezTo>
                      <a:pt x="3321" y="2803"/>
                      <a:pt x="3309" y="2804"/>
                      <a:pt x="3297" y="2804"/>
                    </a:cubicBezTo>
                    <a:cubicBezTo>
                      <a:pt x="3218" y="2804"/>
                      <a:pt x="3145" y="2745"/>
                      <a:pt x="3105" y="2686"/>
                    </a:cubicBezTo>
                    <a:cubicBezTo>
                      <a:pt x="3059" y="2595"/>
                      <a:pt x="3082" y="2503"/>
                      <a:pt x="3082" y="2412"/>
                    </a:cubicBezTo>
                    <a:cubicBezTo>
                      <a:pt x="3151" y="1750"/>
                      <a:pt x="3653" y="1202"/>
                      <a:pt x="3744" y="540"/>
                    </a:cubicBezTo>
                    <a:cubicBezTo>
                      <a:pt x="3744" y="495"/>
                      <a:pt x="3767" y="449"/>
                      <a:pt x="3744" y="403"/>
                    </a:cubicBezTo>
                    <a:cubicBezTo>
                      <a:pt x="3699" y="335"/>
                      <a:pt x="3607" y="312"/>
                      <a:pt x="3539" y="312"/>
                    </a:cubicBezTo>
                    <a:cubicBezTo>
                      <a:pt x="3470" y="335"/>
                      <a:pt x="3402" y="403"/>
                      <a:pt x="3356" y="449"/>
                    </a:cubicBezTo>
                    <a:cubicBezTo>
                      <a:pt x="2740" y="1111"/>
                      <a:pt x="2489" y="2001"/>
                      <a:pt x="2169" y="2823"/>
                    </a:cubicBezTo>
                    <a:cubicBezTo>
                      <a:pt x="2109" y="3004"/>
                      <a:pt x="1819" y="4122"/>
                      <a:pt x="1501" y="4122"/>
                    </a:cubicBezTo>
                    <a:cubicBezTo>
                      <a:pt x="1458" y="4122"/>
                      <a:pt x="1414" y="4102"/>
                      <a:pt x="1370" y="4055"/>
                    </a:cubicBezTo>
                    <a:cubicBezTo>
                      <a:pt x="1279" y="3964"/>
                      <a:pt x="1279" y="3804"/>
                      <a:pt x="1279" y="3667"/>
                    </a:cubicBezTo>
                    <a:cubicBezTo>
                      <a:pt x="1302" y="3325"/>
                      <a:pt x="1348" y="2983"/>
                      <a:pt x="1416" y="2663"/>
                    </a:cubicBezTo>
                    <a:cubicBezTo>
                      <a:pt x="1462" y="2526"/>
                      <a:pt x="1484" y="2389"/>
                      <a:pt x="1530" y="2275"/>
                    </a:cubicBezTo>
                    <a:cubicBezTo>
                      <a:pt x="1576" y="2161"/>
                      <a:pt x="1599" y="2070"/>
                      <a:pt x="1599" y="1955"/>
                    </a:cubicBezTo>
                    <a:cubicBezTo>
                      <a:pt x="1576" y="1864"/>
                      <a:pt x="1484" y="1750"/>
                      <a:pt x="1393" y="1750"/>
                    </a:cubicBezTo>
                    <a:cubicBezTo>
                      <a:pt x="1325" y="1750"/>
                      <a:pt x="1279" y="1773"/>
                      <a:pt x="1233" y="1796"/>
                    </a:cubicBezTo>
                    <a:cubicBezTo>
                      <a:pt x="1051" y="1933"/>
                      <a:pt x="959" y="2161"/>
                      <a:pt x="868" y="2389"/>
                    </a:cubicBezTo>
                    <a:lnTo>
                      <a:pt x="549" y="3279"/>
                    </a:lnTo>
                    <a:cubicBezTo>
                      <a:pt x="389" y="3667"/>
                      <a:pt x="252" y="4055"/>
                      <a:pt x="183" y="4466"/>
                    </a:cubicBezTo>
                    <a:cubicBezTo>
                      <a:pt x="1" y="5607"/>
                      <a:pt x="206" y="7182"/>
                      <a:pt x="891" y="8164"/>
                    </a:cubicBezTo>
                    <a:cubicBezTo>
                      <a:pt x="959" y="8278"/>
                      <a:pt x="1028" y="8369"/>
                      <a:pt x="1074" y="8483"/>
                    </a:cubicBezTo>
                    <a:cubicBezTo>
                      <a:pt x="1096" y="8598"/>
                      <a:pt x="1074" y="8689"/>
                      <a:pt x="1051" y="8803"/>
                    </a:cubicBezTo>
                    <a:cubicBezTo>
                      <a:pt x="1005" y="9168"/>
                      <a:pt x="937" y="9556"/>
                      <a:pt x="868" y="9921"/>
                    </a:cubicBezTo>
                    <a:cubicBezTo>
                      <a:pt x="663" y="11223"/>
                      <a:pt x="777" y="12546"/>
                      <a:pt x="800" y="13870"/>
                    </a:cubicBezTo>
                    <a:cubicBezTo>
                      <a:pt x="823" y="14350"/>
                      <a:pt x="845" y="14852"/>
                      <a:pt x="1142" y="15217"/>
                    </a:cubicBezTo>
                    <a:cubicBezTo>
                      <a:pt x="1348" y="15468"/>
                      <a:pt x="1621" y="15605"/>
                      <a:pt x="1918" y="15742"/>
                    </a:cubicBezTo>
                    <a:cubicBezTo>
                      <a:pt x="2283" y="15925"/>
                      <a:pt x="2671" y="16107"/>
                      <a:pt x="3059" y="16290"/>
                    </a:cubicBezTo>
                    <a:cubicBezTo>
                      <a:pt x="3178" y="16349"/>
                      <a:pt x="3314" y="16408"/>
                      <a:pt x="3452" y="16408"/>
                    </a:cubicBezTo>
                    <a:cubicBezTo>
                      <a:pt x="3473" y="16408"/>
                      <a:pt x="3495" y="16407"/>
                      <a:pt x="3516" y="16404"/>
                    </a:cubicBezTo>
                    <a:cubicBezTo>
                      <a:pt x="3813" y="16358"/>
                      <a:pt x="3927" y="15993"/>
                      <a:pt x="3995" y="15696"/>
                    </a:cubicBezTo>
                    <a:cubicBezTo>
                      <a:pt x="4246" y="14372"/>
                      <a:pt x="3904" y="9282"/>
                      <a:pt x="4589" y="8301"/>
                    </a:cubicBezTo>
                    <a:cubicBezTo>
                      <a:pt x="5251" y="7365"/>
                      <a:pt x="5547" y="6315"/>
                      <a:pt x="6027" y="5288"/>
                    </a:cubicBezTo>
                    <a:cubicBezTo>
                      <a:pt x="6415" y="4443"/>
                      <a:pt x="6848" y="3393"/>
                      <a:pt x="6871" y="2435"/>
                    </a:cubicBezTo>
                    <a:cubicBezTo>
                      <a:pt x="6871" y="2412"/>
                      <a:pt x="6871" y="2366"/>
                      <a:pt x="6848" y="2321"/>
                    </a:cubicBezTo>
                    <a:cubicBezTo>
                      <a:pt x="6835" y="2294"/>
                      <a:pt x="6798" y="2283"/>
                      <a:pt x="6761" y="2283"/>
                    </a:cubicBezTo>
                    <a:cubicBezTo>
                      <a:pt x="6734" y="2283"/>
                      <a:pt x="6708" y="2288"/>
                      <a:pt x="6689" y="2298"/>
                    </a:cubicBezTo>
                    <a:cubicBezTo>
                      <a:pt x="6620" y="2321"/>
                      <a:pt x="6597" y="2366"/>
                      <a:pt x="6552" y="2412"/>
                    </a:cubicBezTo>
                    <a:cubicBezTo>
                      <a:pt x="6278" y="2777"/>
                      <a:pt x="6050" y="3165"/>
                      <a:pt x="5890" y="3599"/>
                    </a:cubicBezTo>
                    <a:cubicBezTo>
                      <a:pt x="5798" y="3827"/>
                      <a:pt x="5730" y="4078"/>
                      <a:pt x="5570" y="4284"/>
                    </a:cubicBezTo>
                    <a:cubicBezTo>
                      <a:pt x="5525" y="4344"/>
                      <a:pt x="5438" y="4395"/>
                      <a:pt x="5372" y="4395"/>
                    </a:cubicBezTo>
                    <a:cubicBezTo>
                      <a:pt x="5339" y="4395"/>
                      <a:pt x="5312" y="4383"/>
                      <a:pt x="5296" y="4352"/>
                    </a:cubicBezTo>
                    <a:cubicBezTo>
                      <a:pt x="5273" y="4306"/>
                      <a:pt x="5273" y="4261"/>
                      <a:pt x="5273" y="4238"/>
                    </a:cubicBezTo>
                    <a:cubicBezTo>
                      <a:pt x="5319" y="3667"/>
                      <a:pt x="5616" y="3120"/>
                      <a:pt x="5776" y="2595"/>
                    </a:cubicBezTo>
                    <a:cubicBezTo>
                      <a:pt x="5958" y="2001"/>
                      <a:pt x="6072" y="1362"/>
                      <a:pt x="6072" y="746"/>
                    </a:cubicBezTo>
                    <a:cubicBezTo>
                      <a:pt x="6072" y="587"/>
                      <a:pt x="5995" y="461"/>
                      <a:pt x="5886" y="461"/>
                    </a:cubicBezTo>
                    <a:cubicBezTo>
                      <a:pt x="5839" y="461"/>
                      <a:pt x="5785" y="485"/>
                      <a:pt x="5730" y="540"/>
                    </a:cubicBezTo>
                    <a:cubicBezTo>
                      <a:pt x="5570" y="700"/>
                      <a:pt x="5525" y="1134"/>
                      <a:pt x="5433" y="1362"/>
                    </a:cubicBezTo>
                    <a:cubicBezTo>
                      <a:pt x="5228" y="1978"/>
                      <a:pt x="4954" y="2572"/>
                      <a:pt x="4634" y="3142"/>
                    </a:cubicBezTo>
                    <a:cubicBezTo>
                      <a:pt x="4612" y="3211"/>
                      <a:pt x="4566" y="3279"/>
                      <a:pt x="4520" y="3302"/>
                    </a:cubicBezTo>
                    <a:cubicBezTo>
                      <a:pt x="4493" y="3329"/>
                      <a:pt x="4451" y="3340"/>
                      <a:pt x="4411" y="3340"/>
                    </a:cubicBezTo>
                    <a:cubicBezTo>
                      <a:pt x="4383" y="3340"/>
                      <a:pt x="4357" y="3334"/>
                      <a:pt x="4338" y="3325"/>
                    </a:cubicBezTo>
                    <a:cubicBezTo>
                      <a:pt x="4292" y="3279"/>
                      <a:pt x="4269" y="3234"/>
                      <a:pt x="4269" y="3165"/>
                    </a:cubicBezTo>
                    <a:cubicBezTo>
                      <a:pt x="4178" y="2617"/>
                      <a:pt x="4406" y="2092"/>
                      <a:pt x="4612" y="1590"/>
                    </a:cubicBezTo>
                    <a:cubicBezTo>
                      <a:pt x="4771" y="1157"/>
                      <a:pt x="4954" y="746"/>
                      <a:pt x="5022" y="312"/>
                    </a:cubicBezTo>
                    <a:cubicBezTo>
                      <a:pt x="5045" y="198"/>
                      <a:pt x="5045" y="107"/>
                      <a:pt x="4954" y="38"/>
                    </a:cubicBezTo>
                    <a:cubicBezTo>
                      <a:pt x="4927" y="11"/>
                      <a:pt x="4885" y="0"/>
                      <a:pt x="4840" y="0"/>
                    </a:cubicBezTo>
                    <a:close/>
                  </a:path>
                </a:pathLst>
              </a:custGeom>
              <a:solidFill>
                <a:srgbClr val="F0936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0" name="Google Shape;1090;p54"/>
              <p:cNvSpPr/>
              <p:nvPr/>
            </p:nvSpPr>
            <p:spPr>
              <a:xfrm>
                <a:off x="5714663" y="4649834"/>
                <a:ext cx="738875" cy="493664"/>
              </a:xfrm>
              <a:custGeom>
                <a:rect b="b" l="l" r="r" t="t"/>
                <a:pathLst>
                  <a:path extrusionOk="0" h="9136" w="13674">
                    <a:moveTo>
                      <a:pt x="7423" y="1"/>
                    </a:moveTo>
                    <a:cubicBezTo>
                      <a:pt x="5960" y="1"/>
                      <a:pt x="4486" y="648"/>
                      <a:pt x="3402" y="1649"/>
                    </a:cubicBezTo>
                    <a:cubicBezTo>
                      <a:pt x="1439" y="3406"/>
                      <a:pt x="526" y="6305"/>
                      <a:pt x="1" y="9135"/>
                    </a:cubicBezTo>
                    <a:lnTo>
                      <a:pt x="13673" y="9135"/>
                    </a:lnTo>
                    <a:cubicBezTo>
                      <a:pt x="13536" y="7994"/>
                      <a:pt x="13308" y="6876"/>
                      <a:pt x="13011" y="5780"/>
                    </a:cubicBezTo>
                    <a:cubicBezTo>
                      <a:pt x="12395" y="3498"/>
                      <a:pt x="11208" y="1101"/>
                      <a:pt x="9017" y="279"/>
                    </a:cubicBezTo>
                    <a:cubicBezTo>
                      <a:pt x="8500" y="89"/>
                      <a:pt x="7963" y="1"/>
                      <a:pt x="7423" y="1"/>
                    </a:cubicBezTo>
                    <a:close/>
                  </a:path>
                </a:pathLst>
              </a:custGeom>
              <a:solidFill>
                <a:srgbClr val="F0936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1" name="Google Shape;1091;p54"/>
              <p:cNvSpPr/>
              <p:nvPr/>
            </p:nvSpPr>
            <p:spPr>
              <a:xfrm>
                <a:off x="5833162" y="2435519"/>
                <a:ext cx="1301163" cy="1929698"/>
              </a:xfrm>
              <a:custGeom>
                <a:rect b="b" l="l" r="r" t="t"/>
                <a:pathLst>
                  <a:path extrusionOk="0" h="35712" w="24080">
                    <a:moveTo>
                      <a:pt x="14033" y="1"/>
                    </a:moveTo>
                    <a:cubicBezTo>
                      <a:pt x="12000" y="1"/>
                      <a:pt x="9907" y="296"/>
                      <a:pt x="8079" y="721"/>
                    </a:cubicBezTo>
                    <a:cubicBezTo>
                      <a:pt x="2236" y="2090"/>
                      <a:pt x="2441" y="11106"/>
                      <a:pt x="1688" y="16242"/>
                    </a:cubicBezTo>
                    <a:cubicBezTo>
                      <a:pt x="1460" y="17838"/>
                      <a:pt x="1" y="35712"/>
                      <a:pt x="318" y="35712"/>
                    </a:cubicBezTo>
                    <a:cubicBezTo>
                      <a:pt x="318" y="35712"/>
                      <a:pt x="318" y="35712"/>
                      <a:pt x="319" y="35712"/>
                    </a:cubicBezTo>
                    <a:cubicBezTo>
                      <a:pt x="6792" y="35121"/>
                      <a:pt x="13312" y="34833"/>
                      <a:pt x="19815" y="34833"/>
                    </a:cubicBezTo>
                    <a:cubicBezTo>
                      <a:pt x="21108" y="34833"/>
                      <a:pt x="22400" y="34844"/>
                      <a:pt x="23692" y="34867"/>
                    </a:cubicBezTo>
                    <a:cubicBezTo>
                      <a:pt x="24080" y="25760"/>
                      <a:pt x="23121" y="16744"/>
                      <a:pt x="23144" y="7705"/>
                    </a:cubicBezTo>
                    <a:cubicBezTo>
                      <a:pt x="23144" y="7454"/>
                      <a:pt x="23144" y="7180"/>
                      <a:pt x="23144" y="6929"/>
                    </a:cubicBezTo>
                    <a:cubicBezTo>
                      <a:pt x="23192" y="1608"/>
                      <a:pt x="18777" y="1"/>
                      <a:pt x="14033"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2" name="Google Shape;1092;p54"/>
              <p:cNvSpPr/>
              <p:nvPr/>
            </p:nvSpPr>
            <p:spPr>
              <a:xfrm>
                <a:off x="5639446" y="3990873"/>
                <a:ext cx="1658929" cy="1152621"/>
              </a:xfrm>
              <a:custGeom>
                <a:rect b="b" l="l" r="r" t="t"/>
                <a:pathLst>
                  <a:path extrusionOk="0" h="21331" w="30701">
                    <a:moveTo>
                      <a:pt x="13610" y="0"/>
                    </a:moveTo>
                    <a:cubicBezTo>
                      <a:pt x="12908" y="0"/>
                      <a:pt x="12206" y="4"/>
                      <a:pt x="11504" y="12"/>
                    </a:cubicBezTo>
                    <a:cubicBezTo>
                      <a:pt x="10226" y="34"/>
                      <a:pt x="8879" y="57"/>
                      <a:pt x="7693" y="559"/>
                    </a:cubicBezTo>
                    <a:cubicBezTo>
                      <a:pt x="4429" y="1883"/>
                      <a:pt x="2945" y="5170"/>
                      <a:pt x="2078" y="8092"/>
                    </a:cubicBezTo>
                    <a:cubicBezTo>
                      <a:pt x="959" y="11881"/>
                      <a:pt x="640" y="17153"/>
                      <a:pt x="0" y="21330"/>
                    </a:cubicBezTo>
                    <a:lnTo>
                      <a:pt x="30700" y="21330"/>
                    </a:lnTo>
                    <a:cubicBezTo>
                      <a:pt x="30335" y="17884"/>
                      <a:pt x="29902" y="14460"/>
                      <a:pt x="29331" y="11059"/>
                    </a:cubicBezTo>
                    <a:cubicBezTo>
                      <a:pt x="28852" y="8160"/>
                      <a:pt x="27870" y="4896"/>
                      <a:pt x="27619" y="1746"/>
                    </a:cubicBezTo>
                    <a:cubicBezTo>
                      <a:pt x="27414" y="1450"/>
                      <a:pt x="27163" y="1176"/>
                      <a:pt x="26866" y="947"/>
                    </a:cubicBezTo>
                    <a:cubicBezTo>
                      <a:pt x="26135" y="445"/>
                      <a:pt x="25177" y="354"/>
                      <a:pt x="24287" y="308"/>
                    </a:cubicBezTo>
                    <a:cubicBezTo>
                      <a:pt x="20739" y="99"/>
                      <a:pt x="17176" y="0"/>
                      <a:pt x="1361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3" name="Google Shape;1093;p54"/>
              <p:cNvSpPr/>
              <p:nvPr/>
            </p:nvSpPr>
            <p:spPr>
              <a:xfrm>
                <a:off x="6036604" y="1755322"/>
                <a:ext cx="650041" cy="958365"/>
              </a:xfrm>
              <a:custGeom>
                <a:rect b="b" l="l" r="r" t="t"/>
                <a:pathLst>
                  <a:path extrusionOk="0" h="17736" w="12030">
                    <a:moveTo>
                      <a:pt x="3410" y="1"/>
                    </a:moveTo>
                    <a:cubicBezTo>
                      <a:pt x="2138" y="1"/>
                      <a:pt x="1040" y="1365"/>
                      <a:pt x="594" y="2512"/>
                    </a:cubicBezTo>
                    <a:cubicBezTo>
                      <a:pt x="0" y="4041"/>
                      <a:pt x="206" y="5731"/>
                      <a:pt x="845" y="7169"/>
                    </a:cubicBezTo>
                    <a:cubicBezTo>
                      <a:pt x="1119" y="7785"/>
                      <a:pt x="1461" y="8355"/>
                      <a:pt x="1986" y="8789"/>
                    </a:cubicBezTo>
                    <a:cubicBezTo>
                      <a:pt x="2260" y="9017"/>
                      <a:pt x="2557" y="9154"/>
                      <a:pt x="2853" y="9360"/>
                    </a:cubicBezTo>
                    <a:cubicBezTo>
                      <a:pt x="3127" y="9520"/>
                      <a:pt x="3127" y="9634"/>
                      <a:pt x="3173" y="9976"/>
                    </a:cubicBezTo>
                    <a:cubicBezTo>
                      <a:pt x="3310" y="10775"/>
                      <a:pt x="3378" y="11597"/>
                      <a:pt x="3424" y="12396"/>
                    </a:cubicBezTo>
                    <a:cubicBezTo>
                      <a:pt x="3470" y="13263"/>
                      <a:pt x="2260" y="13423"/>
                      <a:pt x="1621" y="13628"/>
                    </a:cubicBezTo>
                    <a:cubicBezTo>
                      <a:pt x="1507" y="13651"/>
                      <a:pt x="1393" y="13674"/>
                      <a:pt x="1324" y="13765"/>
                    </a:cubicBezTo>
                    <a:cubicBezTo>
                      <a:pt x="845" y="14176"/>
                      <a:pt x="3584" y="16778"/>
                      <a:pt x="4063" y="17075"/>
                    </a:cubicBezTo>
                    <a:cubicBezTo>
                      <a:pt x="4751" y="17518"/>
                      <a:pt x="5581" y="17736"/>
                      <a:pt x="6425" y="17736"/>
                    </a:cubicBezTo>
                    <a:cubicBezTo>
                      <a:pt x="6842" y="17736"/>
                      <a:pt x="7262" y="17683"/>
                      <a:pt x="7669" y="17577"/>
                    </a:cubicBezTo>
                    <a:cubicBezTo>
                      <a:pt x="9952" y="16961"/>
                      <a:pt x="11139" y="14906"/>
                      <a:pt x="12029" y="12852"/>
                    </a:cubicBezTo>
                    <a:cubicBezTo>
                      <a:pt x="11824" y="12806"/>
                      <a:pt x="11595" y="12761"/>
                      <a:pt x="11367" y="12715"/>
                    </a:cubicBezTo>
                    <a:cubicBezTo>
                      <a:pt x="10157" y="12464"/>
                      <a:pt x="9153" y="12030"/>
                      <a:pt x="8788" y="10935"/>
                    </a:cubicBezTo>
                    <a:cubicBezTo>
                      <a:pt x="8719" y="10706"/>
                      <a:pt x="8651" y="10478"/>
                      <a:pt x="8628" y="10204"/>
                    </a:cubicBezTo>
                    <a:cubicBezTo>
                      <a:pt x="8560" y="9223"/>
                      <a:pt x="8537" y="8241"/>
                      <a:pt x="8560" y="7260"/>
                    </a:cubicBezTo>
                    <a:cubicBezTo>
                      <a:pt x="8628" y="5822"/>
                      <a:pt x="8674" y="4635"/>
                      <a:pt x="7966" y="3357"/>
                    </a:cubicBezTo>
                    <a:cubicBezTo>
                      <a:pt x="7373" y="2238"/>
                      <a:pt x="6460" y="1280"/>
                      <a:pt x="5364" y="641"/>
                    </a:cubicBezTo>
                    <a:cubicBezTo>
                      <a:pt x="4862" y="344"/>
                      <a:pt x="4291" y="116"/>
                      <a:pt x="3698" y="24"/>
                    </a:cubicBezTo>
                    <a:cubicBezTo>
                      <a:pt x="3601" y="8"/>
                      <a:pt x="3505" y="1"/>
                      <a:pt x="3410" y="1"/>
                    </a:cubicBezTo>
                    <a:close/>
                  </a:path>
                </a:pathLst>
              </a:custGeom>
              <a:solidFill>
                <a:srgbClr val="F0936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4" name="Google Shape;1094;p54"/>
              <p:cNvSpPr/>
              <p:nvPr/>
            </p:nvSpPr>
            <p:spPr>
              <a:xfrm>
                <a:off x="6196926" y="2236399"/>
                <a:ext cx="141896" cy="97479"/>
              </a:xfrm>
              <a:custGeom>
                <a:rect b="b" l="l" r="r" t="t"/>
                <a:pathLst>
                  <a:path extrusionOk="0" h="1804" w="2626">
                    <a:moveTo>
                      <a:pt x="0" y="525"/>
                    </a:moveTo>
                    <a:lnTo>
                      <a:pt x="0" y="525"/>
                    </a:lnTo>
                    <a:cubicBezTo>
                      <a:pt x="1" y="528"/>
                      <a:pt x="3" y="531"/>
                      <a:pt x="5" y="533"/>
                    </a:cubicBezTo>
                    <a:lnTo>
                      <a:pt x="5" y="533"/>
                    </a:lnTo>
                    <a:cubicBezTo>
                      <a:pt x="3" y="531"/>
                      <a:pt x="2" y="528"/>
                      <a:pt x="0" y="525"/>
                    </a:cubicBezTo>
                    <a:close/>
                    <a:moveTo>
                      <a:pt x="2625" y="0"/>
                    </a:moveTo>
                    <a:cubicBezTo>
                      <a:pt x="2580" y="46"/>
                      <a:pt x="2466" y="69"/>
                      <a:pt x="2420" y="114"/>
                    </a:cubicBezTo>
                    <a:cubicBezTo>
                      <a:pt x="2329" y="137"/>
                      <a:pt x="2260" y="160"/>
                      <a:pt x="2169" y="206"/>
                    </a:cubicBezTo>
                    <a:cubicBezTo>
                      <a:pt x="2009" y="251"/>
                      <a:pt x="1849" y="320"/>
                      <a:pt x="1690" y="365"/>
                    </a:cubicBezTo>
                    <a:cubicBezTo>
                      <a:pt x="1370" y="457"/>
                      <a:pt x="1028" y="525"/>
                      <a:pt x="685" y="571"/>
                    </a:cubicBezTo>
                    <a:cubicBezTo>
                      <a:pt x="594" y="571"/>
                      <a:pt x="480" y="594"/>
                      <a:pt x="366" y="594"/>
                    </a:cubicBezTo>
                    <a:cubicBezTo>
                      <a:pt x="300" y="594"/>
                      <a:pt x="46" y="594"/>
                      <a:pt x="5" y="533"/>
                    </a:cubicBezTo>
                    <a:lnTo>
                      <a:pt x="5" y="533"/>
                    </a:lnTo>
                    <a:cubicBezTo>
                      <a:pt x="49" y="621"/>
                      <a:pt x="92" y="688"/>
                      <a:pt x="115" y="776"/>
                    </a:cubicBezTo>
                    <a:cubicBezTo>
                      <a:pt x="204" y="1113"/>
                      <a:pt x="272" y="1450"/>
                      <a:pt x="318" y="1788"/>
                    </a:cubicBezTo>
                    <a:lnTo>
                      <a:pt x="318" y="1788"/>
                    </a:lnTo>
                    <a:cubicBezTo>
                      <a:pt x="322" y="1728"/>
                      <a:pt x="461" y="1688"/>
                      <a:pt x="503" y="1666"/>
                    </a:cubicBezTo>
                    <a:cubicBezTo>
                      <a:pt x="594" y="1621"/>
                      <a:pt x="685" y="1552"/>
                      <a:pt x="777" y="1484"/>
                    </a:cubicBezTo>
                    <a:cubicBezTo>
                      <a:pt x="1028" y="1347"/>
                      <a:pt x="1233" y="1164"/>
                      <a:pt x="1461" y="982"/>
                    </a:cubicBezTo>
                    <a:cubicBezTo>
                      <a:pt x="1849" y="685"/>
                      <a:pt x="2237" y="365"/>
                      <a:pt x="2603" y="46"/>
                    </a:cubicBezTo>
                    <a:lnTo>
                      <a:pt x="2625" y="0"/>
                    </a:lnTo>
                    <a:close/>
                    <a:moveTo>
                      <a:pt x="318" y="1788"/>
                    </a:moveTo>
                    <a:lnTo>
                      <a:pt x="318" y="1788"/>
                    </a:lnTo>
                    <a:cubicBezTo>
                      <a:pt x="318" y="1793"/>
                      <a:pt x="318" y="1798"/>
                      <a:pt x="320" y="1803"/>
                    </a:cubicBezTo>
                    <a:cubicBezTo>
                      <a:pt x="319" y="1798"/>
                      <a:pt x="319" y="1793"/>
                      <a:pt x="318" y="1788"/>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5" name="Google Shape;1095;p54"/>
              <p:cNvSpPr/>
              <p:nvPr/>
            </p:nvSpPr>
            <p:spPr>
              <a:xfrm>
                <a:off x="7675705" y="3104693"/>
                <a:ext cx="70408" cy="62086"/>
              </a:xfrm>
              <a:custGeom>
                <a:rect b="b" l="l" r="r" t="t"/>
                <a:pathLst>
                  <a:path extrusionOk="0" h="1149" w="1303">
                    <a:moveTo>
                      <a:pt x="1302" y="0"/>
                    </a:moveTo>
                    <a:lnTo>
                      <a:pt x="1279" y="23"/>
                    </a:lnTo>
                    <a:lnTo>
                      <a:pt x="1" y="936"/>
                    </a:lnTo>
                    <a:cubicBezTo>
                      <a:pt x="96" y="1084"/>
                      <a:pt x="259" y="1149"/>
                      <a:pt x="432" y="1149"/>
                    </a:cubicBezTo>
                    <a:cubicBezTo>
                      <a:pt x="633" y="1149"/>
                      <a:pt x="847" y="1061"/>
                      <a:pt x="982" y="913"/>
                    </a:cubicBezTo>
                    <a:cubicBezTo>
                      <a:pt x="1211" y="662"/>
                      <a:pt x="1256" y="320"/>
                      <a:pt x="1302" y="0"/>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6" name="Google Shape;1096;p54"/>
              <p:cNvSpPr/>
              <p:nvPr/>
            </p:nvSpPr>
            <p:spPr>
              <a:xfrm>
                <a:off x="7746059" y="3096047"/>
                <a:ext cx="1243" cy="8700"/>
              </a:xfrm>
              <a:custGeom>
                <a:rect b="b" l="l" r="r" t="t"/>
                <a:pathLst>
                  <a:path extrusionOk="0" h="161" w="23">
                    <a:moveTo>
                      <a:pt x="0" y="0"/>
                    </a:moveTo>
                    <a:cubicBezTo>
                      <a:pt x="0" y="46"/>
                      <a:pt x="0" y="92"/>
                      <a:pt x="0" y="160"/>
                    </a:cubicBezTo>
                    <a:cubicBezTo>
                      <a:pt x="23" y="115"/>
                      <a:pt x="23" y="46"/>
                      <a:pt x="0" y="0"/>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7" name="Google Shape;1097;p54"/>
              <p:cNvSpPr/>
              <p:nvPr/>
            </p:nvSpPr>
            <p:spPr>
              <a:xfrm>
                <a:off x="5061000" y="2463347"/>
                <a:ext cx="1137221" cy="2680136"/>
              </a:xfrm>
              <a:custGeom>
                <a:rect b="b" l="l" r="r" t="t"/>
                <a:pathLst>
                  <a:path extrusionOk="0" h="49600" w="21046">
                    <a:moveTo>
                      <a:pt x="21045" y="0"/>
                    </a:moveTo>
                    <a:lnTo>
                      <a:pt x="21045" y="0"/>
                    </a:lnTo>
                    <a:cubicBezTo>
                      <a:pt x="19767" y="114"/>
                      <a:pt x="18534" y="548"/>
                      <a:pt x="17302" y="959"/>
                    </a:cubicBezTo>
                    <a:cubicBezTo>
                      <a:pt x="15316" y="1644"/>
                      <a:pt x="13604" y="3036"/>
                      <a:pt x="12235" y="4611"/>
                    </a:cubicBezTo>
                    <a:cubicBezTo>
                      <a:pt x="9245" y="8057"/>
                      <a:pt x="7236" y="12394"/>
                      <a:pt x="5866" y="16685"/>
                    </a:cubicBezTo>
                    <a:cubicBezTo>
                      <a:pt x="4771" y="20178"/>
                      <a:pt x="4018" y="23784"/>
                      <a:pt x="3424" y="27299"/>
                    </a:cubicBezTo>
                    <a:cubicBezTo>
                      <a:pt x="3082" y="29171"/>
                      <a:pt x="617" y="43345"/>
                      <a:pt x="0" y="49599"/>
                    </a:cubicBezTo>
                    <a:lnTo>
                      <a:pt x="7989" y="49599"/>
                    </a:lnTo>
                    <a:cubicBezTo>
                      <a:pt x="8286" y="47066"/>
                      <a:pt x="8605" y="44555"/>
                      <a:pt x="8857" y="42044"/>
                    </a:cubicBezTo>
                    <a:cubicBezTo>
                      <a:pt x="8868" y="41896"/>
                      <a:pt x="8982" y="41822"/>
                      <a:pt x="9091" y="41822"/>
                    </a:cubicBezTo>
                    <a:cubicBezTo>
                      <a:pt x="9199" y="41822"/>
                      <a:pt x="9302" y="41896"/>
                      <a:pt x="9290" y="42044"/>
                    </a:cubicBezTo>
                    <a:cubicBezTo>
                      <a:pt x="9222" y="43140"/>
                      <a:pt x="9176" y="44258"/>
                      <a:pt x="9085" y="45354"/>
                    </a:cubicBezTo>
                    <a:cubicBezTo>
                      <a:pt x="8994" y="46769"/>
                      <a:pt x="8879" y="48184"/>
                      <a:pt x="8720" y="49599"/>
                    </a:cubicBezTo>
                    <a:lnTo>
                      <a:pt x="19082" y="49599"/>
                    </a:lnTo>
                    <a:cubicBezTo>
                      <a:pt x="19448" y="44121"/>
                      <a:pt x="19699" y="40104"/>
                      <a:pt x="19699" y="39876"/>
                    </a:cubicBezTo>
                    <a:cubicBezTo>
                      <a:pt x="19767" y="36954"/>
                      <a:pt x="19836" y="34033"/>
                      <a:pt x="19904" y="31134"/>
                    </a:cubicBezTo>
                    <a:cubicBezTo>
                      <a:pt x="20041" y="25747"/>
                      <a:pt x="20178" y="20337"/>
                      <a:pt x="20292" y="14951"/>
                    </a:cubicBezTo>
                    <a:cubicBezTo>
                      <a:pt x="20361" y="12508"/>
                      <a:pt x="20383" y="10043"/>
                      <a:pt x="20475" y="7578"/>
                    </a:cubicBezTo>
                    <a:cubicBezTo>
                      <a:pt x="20520" y="6528"/>
                      <a:pt x="20520" y="5455"/>
                      <a:pt x="20497" y="4405"/>
                    </a:cubicBezTo>
                    <a:cubicBezTo>
                      <a:pt x="20497" y="4314"/>
                      <a:pt x="20497" y="4246"/>
                      <a:pt x="20497" y="4154"/>
                    </a:cubicBezTo>
                    <a:cubicBezTo>
                      <a:pt x="20452" y="3218"/>
                      <a:pt x="20406" y="2260"/>
                      <a:pt x="20612" y="1324"/>
                    </a:cubicBezTo>
                    <a:cubicBezTo>
                      <a:pt x="20703" y="936"/>
                      <a:pt x="20840" y="571"/>
                      <a:pt x="20977" y="183"/>
                    </a:cubicBezTo>
                    <a:cubicBezTo>
                      <a:pt x="21000" y="114"/>
                      <a:pt x="21022" y="69"/>
                      <a:pt x="21045"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8" name="Google Shape;1098;p54"/>
              <p:cNvSpPr/>
              <p:nvPr/>
            </p:nvSpPr>
            <p:spPr>
              <a:xfrm>
                <a:off x="6555828" y="2405151"/>
                <a:ext cx="1378973" cy="2738332"/>
              </a:xfrm>
              <a:custGeom>
                <a:rect b="b" l="l" r="r" t="t"/>
                <a:pathLst>
                  <a:path extrusionOk="0" h="50677" w="25520">
                    <a:moveTo>
                      <a:pt x="3716" y="0"/>
                    </a:moveTo>
                    <a:cubicBezTo>
                      <a:pt x="2477" y="0"/>
                      <a:pt x="1239" y="56"/>
                      <a:pt x="1" y="118"/>
                    </a:cubicBezTo>
                    <a:cubicBezTo>
                      <a:pt x="1188" y="758"/>
                      <a:pt x="1964" y="1967"/>
                      <a:pt x="2374" y="3245"/>
                    </a:cubicBezTo>
                    <a:cubicBezTo>
                      <a:pt x="2808" y="4615"/>
                      <a:pt x="2899" y="6190"/>
                      <a:pt x="2945" y="7628"/>
                    </a:cubicBezTo>
                    <a:cubicBezTo>
                      <a:pt x="3036" y="10458"/>
                      <a:pt x="3128" y="13311"/>
                      <a:pt x="3219" y="16142"/>
                    </a:cubicBezTo>
                    <a:cubicBezTo>
                      <a:pt x="3402" y="21825"/>
                      <a:pt x="3561" y="27509"/>
                      <a:pt x="3698" y="33192"/>
                    </a:cubicBezTo>
                    <a:cubicBezTo>
                      <a:pt x="3812" y="38647"/>
                      <a:pt x="3904" y="44103"/>
                      <a:pt x="3904" y="49581"/>
                    </a:cubicBezTo>
                    <a:cubicBezTo>
                      <a:pt x="3904" y="49604"/>
                      <a:pt x="3927" y="50014"/>
                      <a:pt x="3949" y="50676"/>
                    </a:cubicBezTo>
                    <a:lnTo>
                      <a:pt x="14495" y="50676"/>
                    </a:lnTo>
                    <a:cubicBezTo>
                      <a:pt x="14403" y="48782"/>
                      <a:pt x="14312" y="46865"/>
                      <a:pt x="14221" y="44970"/>
                    </a:cubicBezTo>
                    <a:cubicBezTo>
                      <a:pt x="13993" y="39834"/>
                      <a:pt x="13741" y="34676"/>
                      <a:pt x="13490" y="29540"/>
                    </a:cubicBezTo>
                    <a:cubicBezTo>
                      <a:pt x="13399" y="27440"/>
                      <a:pt x="13285" y="25363"/>
                      <a:pt x="13171" y="23263"/>
                    </a:cubicBezTo>
                    <a:cubicBezTo>
                      <a:pt x="13148" y="22542"/>
                      <a:pt x="13237" y="16390"/>
                      <a:pt x="12822" y="16390"/>
                    </a:cubicBezTo>
                    <a:cubicBezTo>
                      <a:pt x="12816" y="16390"/>
                      <a:pt x="12811" y="16391"/>
                      <a:pt x="12806" y="16393"/>
                    </a:cubicBezTo>
                    <a:cubicBezTo>
                      <a:pt x="12920" y="16349"/>
                      <a:pt x="13035" y="16330"/>
                      <a:pt x="13148" y="16330"/>
                    </a:cubicBezTo>
                    <a:cubicBezTo>
                      <a:pt x="13691" y="16330"/>
                      <a:pt x="14212" y="16776"/>
                      <a:pt x="14609" y="17192"/>
                    </a:cubicBezTo>
                    <a:cubicBezTo>
                      <a:pt x="16549" y="19109"/>
                      <a:pt x="18763" y="20752"/>
                      <a:pt x="21137" y="22031"/>
                    </a:cubicBezTo>
                    <a:cubicBezTo>
                      <a:pt x="21441" y="22192"/>
                      <a:pt x="21763" y="22267"/>
                      <a:pt x="22078" y="22267"/>
                    </a:cubicBezTo>
                    <a:cubicBezTo>
                      <a:pt x="22925" y="22267"/>
                      <a:pt x="23724" y="21725"/>
                      <a:pt x="23990" y="20844"/>
                    </a:cubicBezTo>
                    <a:cubicBezTo>
                      <a:pt x="25154" y="16918"/>
                      <a:pt x="25519" y="12764"/>
                      <a:pt x="25108" y="8678"/>
                    </a:cubicBezTo>
                    <a:cubicBezTo>
                      <a:pt x="24972" y="7377"/>
                      <a:pt x="24812" y="6692"/>
                      <a:pt x="24447" y="6167"/>
                    </a:cubicBezTo>
                    <a:cubicBezTo>
                      <a:pt x="24036" y="5574"/>
                      <a:pt x="23374" y="5186"/>
                      <a:pt x="22210" y="4387"/>
                    </a:cubicBezTo>
                    <a:cubicBezTo>
                      <a:pt x="20429" y="3154"/>
                      <a:pt x="18809" y="1693"/>
                      <a:pt x="16960" y="552"/>
                    </a:cubicBezTo>
                    <a:lnTo>
                      <a:pt x="16481" y="6681"/>
                    </a:lnTo>
                    <a:lnTo>
                      <a:pt x="16481" y="6681"/>
                    </a:lnTo>
                    <a:cubicBezTo>
                      <a:pt x="16488" y="6175"/>
                      <a:pt x="12757" y="2467"/>
                      <a:pt x="12395" y="2218"/>
                    </a:cubicBezTo>
                    <a:cubicBezTo>
                      <a:pt x="10592" y="1031"/>
                      <a:pt x="8925" y="370"/>
                      <a:pt x="6780" y="141"/>
                    </a:cubicBezTo>
                    <a:cubicBezTo>
                      <a:pt x="5758" y="38"/>
                      <a:pt x="4737" y="0"/>
                      <a:pt x="3716"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9" name="Google Shape;1099;p54"/>
              <p:cNvSpPr/>
              <p:nvPr/>
            </p:nvSpPr>
            <p:spPr>
              <a:xfrm>
                <a:off x="7392075" y="2721096"/>
                <a:ext cx="222030" cy="319509"/>
              </a:xfrm>
              <a:custGeom>
                <a:rect b="b" l="l" r="r" t="t"/>
                <a:pathLst>
                  <a:path extrusionOk="0" h="5913" w="4109">
                    <a:moveTo>
                      <a:pt x="137" y="1"/>
                    </a:moveTo>
                    <a:lnTo>
                      <a:pt x="0" y="160"/>
                    </a:lnTo>
                    <a:cubicBezTo>
                      <a:pt x="1758" y="1712"/>
                      <a:pt x="3127" y="3721"/>
                      <a:pt x="3926" y="5912"/>
                    </a:cubicBezTo>
                    <a:lnTo>
                      <a:pt x="4109" y="5844"/>
                    </a:lnTo>
                    <a:cubicBezTo>
                      <a:pt x="3287" y="3607"/>
                      <a:pt x="1918" y="1598"/>
                      <a:pt x="13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0" name="Google Shape;1100;p54"/>
              <p:cNvSpPr/>
              <p:nvPr/>
            </p:nvSpPr>
            <p:spPr>
              <a:xfrm>
                <a:off x="5987810" y="1680375"/>
                <a:ext cx="833274" cy="1034122"/>
              </a:xfrm>
              <a:custGeom>
                <a:rect b="b" l="l" r="r" t="t"/>
                <a:pathLst>
                  <a:path extrusionOk="0" h="19138" w="15421">
                    <a:moveTo>
                      <a:pt x="6604" y="0"/>
                    </a:moveTo>
                    <a:cubicBezTo>
                      <a:pt x="4815" y="0"/>
                      <a:pt x="2976" y="540"/>
                      <a:pt x="1771" y="1845"/>
                    </a:cubicBezTo>
                    <a:lnTo>
                      <a:pt x="1725" y="1891"/>
                    </a:lnTo>
                    <a:cubicBezTo>
                      <a:pt x="1429" y="2209"/>
                      <a:pt x="0" y="5474"/>
                      <a:pt x="419" y="5474"/>
                    </a:cubicBezTo>
                    <a:cubicBezTo>
                      <a:pt x="421" y="5474"/>
                      <a:pt x="422" y="5474"/>
                      <a:pt x="424" y="5474"/>
                    </a:cubicBezTo>
                    <a:cubicBezTo>
                      <a:pt x="1017" y="5451"/>
                      <a:pt x="1634" y="5246"/>
                      <a:pt x="2227" y="5155"/>
                    </a:cubicBezTo>
                    <a:cubicBezTo>
                      <a:pt x="3619" y="4903"/>
                      <a:pt x="5012" y="4675"/>
                      <a:pt x="6427" y="4447"/>
                    </a:cubicBezTo>
                    <a:cubicBezTo>
                      <a:pt x="6495" y="4424"/>
                      <a:pt x="6587" y="4424"/>
                      <a:pt x="6655" y="4356"/>
                    </a:cubicBezTo>
                    <a:cubicBezTo>
                      <a:pt x="6701" y="4287"/>
                      <a:pt x="6724" y="4196"/>
                      <a:pt x="6724" y="4105"/>
                    </a:cubicBezTo>
                    <a:cubicBezTo>
                      <a:pt x="6769" y="3854"/>
                      <a:pt x="6883" y="3602"/>
                      <a:pt x="7043" y="3397"/>
                    </a:cubicBezTo>
                    <a:cubicBezTo>
                      <a:pt x="7386" y="3876"/>
                      <a:pt x="7705" y="4379"/>
                      <a:pt x="8070" y="4835"/>
                    </a:cubicBezTo>
                    <a:cubicBezTo>
                      <a:pt x="8344" y="5177"/>
                      <a:pt x="8846" y="5497"/>
                      <a:pt x="9029" y="5908"/>
                    </a:cubicBezTo>
                    <a:cubicBezTo>
                      <a:pt x="9234" y="6364"/>
                      <a:pt x="9052" y="6250"/>
                      <a:pt x="9166" y="6730"/>
                    </a:cubicBezTo>
                    <a:cubicBezTo>
                      <a:pt x="9303" y="7323"/>
                      <a:pt x="8960" y="8624"/>
                      <a:pt x="8892" y="9240"/>
                    </a:cubicBezTo>
                    <a:cubicBezTo>
                      <a:pt x="8801" y="10130"/>
                      <a:pt x="9120" y="11203"/>
                      <a:pt x="9440" y="12025"/>
                    </a:cubicBezTo>
                    <a:cubicBezTo>
                      <a:pt x="9851" y="13006"/>
                      <a:pt x="10741" y="13623"/>
                      <a:pt x="11243" y="14536"/>
                    </a:cubicBezTo>
                    <a:cubicBezTo>
                      <a:pt x="11905" y="15723"/>
                      <a:pt x="11357" y="16088"/>
                      <a:pt x="11380" y="17389"/>
                    </a:cubicBezTo>
                    <a:cubicBezTo>
                      <a:pt x="11395" y="18526"/>
                      <a:pt x="12116" y="19137"/>
                      <a:pt x="12957" y="19137"/>
                    </a:cubicBezTo>
                    <a:cubicBezTo>
                      <a:pt x="13417" y="19137"/>
                      <a:pt x="13912" y="18955"/>
                      <a:pt x="14347" y="18576"/>
                    </a:cubicBezTo>
                    <a:cubicBezTo>
                      <a:pt x="15420" y="17617"/>
                      <a:pt x="15146" y="16590"/>
                      <a:pt x="14690" y="15380"/>
                    </a:cubicBezTo>
                    <a:cubicBezTo>
                      <a:pt x="14187" y="14034"/>
                      <a:pt x="13297" y="12618"/>
                      <a:pt x="12361" y="11546"/>
                    </a:cubicBezTo>
                    <a:cubicBezTo>
                      <a:pt x="12019" y="11180"/>
                      <a:pt x="10832" y="10564"/>
                      <a:pt x="10695" y="10176"/>
                    </a:cubicBezTo>
                    <a:cubicBezTo>
                      <a:pt x="10398" y="9446"/>
                      <a:pt x="11266" y="8419"/>
                      <a:pt x="11494" y="7757"/>
                    </a:cubicBezTo>
                    <a:cubicBezTo>
                      <a:pt x="11905" y="6730"/>
                      <a:pt x="12110" y="5611"/>
                      <a:pt x="12110" y="4493"/>
                    </a:cubicBezTo>
                    <a:cubicBezTo>
                      <a:pt x="12110" y="3488"/>
                      <a:pt x="11928" y="2416"/>
                      <a:pt x="11289" y="1639"/>
                    </a:cubicBezTo>
                    <a:cubicBezTo>
                      <a:pt x="10627" y="841"/>
                      <a:pt x="9600" y="453"/>
                      <a:pt x="8595" y="224"/>
                    </a:cubicBezTo>
                    <a:cubicBezTo>
                      <a:pt x="7964" y="79"/>
                      <a:pt x="7288" y="0"/>
                      <a:pt x="6604" y="0"/>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1" name="Google Shape;1101;p54"/>
              <p:cNvSpPr/>
              <p:nvPr/>
            </p:nvSpPr>
            <p:spPr>
              <a:xfrm>
                <a:off x="6407825" y="1923156"/>
                <a:ext cx="149299" cy="160322"/>
              </a:xfrm>
              <a:custGeom>
                <a:rect b="b" l="l" r="r" t="t"/>
                <a:pathLst>
                  <a:path extrusionOk="0" h="2967" w="2763">
                    <a:moveTo>
                      <a:pt x="1331" y="0"/>
                    </a:moveTo>
                    <a:cubicBezTo>
                      <a:pt x="1245" y="0"/>
                      <a:pt x="1159" y="7"/>
                      <a:pt x="1073" y="22"/>
                    </a:cubicBezTo>
                    <a:cubicBezTo>
                      <a:pt x="252" y="159"/>
                      <a:pt x="1" y="981"/>
                      <a:pt x="46" y="1780"/>
                    </a:cubicBezTo>
                    <a:cubicBezTo>
                      <a:pt x="87" y="2491"/>
                      <a:pt x="507" y="2967"/>
                      <a:pt x="1145" y="2967"/>
                    </a:cubicBezTo>
                    <a:cubicBezTo>
                      <a:pt x="1225" y="2967"/>
                      <a:pt x="1307" y="2959"/>
                      <a:pt x="1393" y="2944"/>
                    </a:cubicBezTo>
                    <a:cubicBezTo>
                      <a:pt x="2215" y="2807"/>
                      <a:pt x="2762" y="1985"/>
                      <a:pt x="2717" y="1187"/>
                    </a:cubicBezTo>
                    <a:cubicBezTo>
                      <a:pt x="2676" y="476"/>
                      <a:pt x="2021" y="0"/>
                      <a:pt x="1331" y="0"/>
                    </a:cubicBezTo>
                    <a:close/>
                  </a:path>
                </a:pathLst>
              </a:custGeom>
              <a:solidFill>
                <a:srgbClr val="F0936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2" name="Google Shape;1102;p54"/>
              <p:cNvSpPr/>
              <p:nvPr/>
            </p:nvSpPr>
            <p:spPr>
              <a:xfrm>
                <a:off x="6458402" y="1973517"/>
                <a:ext cx="45660" cy="70516"/>
              </a:xfrm>
              <a:custGeom>
                <a:rect b="b" l="l" r="r" t="t"/>
                <a:pathLst>
                  <a:path extrusionOk="0" h="1305" w="845">
                    <a:moveTo>
                      <a:pt x="264" y="0"/>
                    </a:moveTo>
                    <a:cubicBezTo>
                      <a:pt x="169" y="0"/>
                      <a:pt x="77" y="29"/>
                      <a:pt x="0" y="95"/>
                    </a:cubicBezTo>
                    <a:lnTo>
                      <a:pt x="457" y="1305"/>
                    </a:lnTo>
                    <a:cubicBezTo>
                      <a:pt x="662" y="1168"/>
                      <a:pt x="822" y="939"/>
                      <a:pt x="822" y="688"/>
                    </a:cubicBezTo>
                    <a:cubicBezTo>
                      <a:pt x="845" y="460"/>
                      <a:pt x="754" y="232"/>
                      <a:pt x="571" y="95"/>
                    </a:cubicBezTo>
                    <a:cubicBezTo>
                      <a:pt x="476" y="35"/>
                      <a:pt x="368" y="0"/>
                      <a:pt x="264" y="0"/>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3" name="Google Shape;1103;p54"/>
              <p:cNvSpPr/>
              <p:nvPr/>
            </p:nvSpPr>
            <p:spPr>
              <a:xfrm>
                <a:off x="5516084" y="3429067"/>
                <a:ext cx="240564" cy="1441816"/>
              </a:xfrm>
              <a:custGeom>
                <a:rect b="b" l="l" r="r" t="t"/>
                <a:pathLst>
                  <a:path extrusionOk="0" h="26683" w="4452">
                    <a:moveTo>
                      <a:pt x="4269" y="0"/>
                    </a:moveTo>
                    <a:cubicBezTo>
                      <a:pt x="2443" y="9769"/>
                      <a:pt x="1302" y="16822"/>
                      <a:pt x="1" y="26660"/>
                    </a:cubicBezTo>
                    <a:lnTo>
                      <a:pt x="206" y="26683"/>
                    </a:lnTo>
                    <a:cubicBezTo>
                      <a:pt x="1485" y="16845"/>
                      <a:pt x="2626" y="9792"/>
                      <a:pt x="4452" y="46"/>
                    </a:cubicBezTo>
                    <a:lnTo>
                      <a:pt x="426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4" name="Google Shape;1104;p54"/>
              <p:cNvSpPr/>
              <p:nvPr/>
            </p:nvSpPr>
            <p:spPr>
              <a:xfrm>
                <a:off x="7679434" y="1987134"/>
                <a:ext cx="35825" cy="123524"/>
              </a:xfrm>
              <a:custGeom>
                <a:rect b="b" l="l" r="r" t="t"/>
                <a:pathLst>
                  <a:path extrusionOk="0" h="2286" w="663">
                    <a:moveTo>
                      <a:pt x="105" y="0"/>
                    </a:moveTo>
                    <a:cubicBezTo>
                      <a:pt x="84" y="0"/>
                      <a:pt x="64" y="8"/>
                      <a:pt x="46" y="25"/>
                    </a:cubicBezTo>
                    <a:cubicBezTo>
                      <a:pt x="0" y="48"/>
                      <a:pt x="0" y="117"/>
                      <a:pt x="23" y="139"/>
                    </a:cubicBezTo>
                    <a:cubicBezTo>
                      <a:pt x="320" y="573"/>
                      <a:pt x="457" y="1098"/>
                      <a:pt x="457" y="1623"/>
                    </a:cubicBezTo>
                    <a:cubicBezTo>
                      <a:pt x="457" y="1806"/>
                      <a:pt x="457" y="1988"/>
                      <a:pt x="411" y="2171"/>
                    </a:cubicBezTo>
                    <a:cubicBezTo>
                      <a:pt x="389" y="2217"/>
                      <a:pt x="434" y="2262"/>
                      <a:pt x="480" y="2285"/>
                    </a:cubicBezTo>
                    <a:cubicBezTo>
                      <a:pt x="525" y="2285"/>
                      <a:pt x="594" y="2262"/>
                      <a:pt x="594" y="2217"/>
                    </a:cubicBezTo>
                    <a:cubicBezTo>
                      <a:pt x="640" y="2011"/>
                      <a:pt x="662" y="1829"/>
                      <a:pt x="662" y="1623"/>
                    </a:cubicBezTo>
                    <a:cubicBezTo>
                      <a:pt x="662" y="1075"/>
                      <a:pt x="503" y="505"/>
                      <a:pt x="183" y="48"/>
                    </a:cubicBezTo>
                    <a:cubicBezTo>
                      <a:pt x="169" y="20"/>
                      <a:pt x="137" y="0"/>
                      <a:pt x="105" y="0"/>
                    </a:cubicBezTo>
                    <a:close/>
                  </a:path>
                </a:pathLst>
              </a:custGeom>
              <a:solidFill>
                <a:srgbClr val="17161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5" name="Google Shape;1105;p54"/>
              <p:cNvSpPr/>
              <p:nvPr/>
            </p:nvSpPr>
            <p:spPr>
              <a:xfrm>
                <a:off x="6853075" y="4190047"/>
                <a:ext cx="291141" cy="361440"/>
              </a:xfrm>
              <a:custGeom>
                <a:rect b="b" l="l" r="r" t="t"/>
                <a:pathLst>
                  <a:path extrusionOk="0" h="6689" w="5388">
                    <a:moveTo>
                      <a:pt x="1827" y="0"/>
                    </a:moveTo>
                    <a:lnTo>
                      <a:pt x="1" y="525"/>
                    </a:lnTo>
                    <a:cubicBezTo>
                      <a:pt x="708" y="2991"/>
                      <a:pt x="2215" y="5182"/>
                      <a:pt x="4269" y="6688"/>
                    </a:cubicBezTo>
                    <a:lnTo>
                      <a:pt x="5387" y="5159"/>
                    </a:lnTo>
                    <a:cubicBezTo>
                      <a:pt x="3698" y="3904"/>
                      <a:pt x="2420" y="2055"/>
                      <a:pt x="182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6" name="Google Shape;1106;p54"/>
              <p:cNvSpPr/>
              <p:nvPr/>
            </p:nvSpPr>
            <p:spPr>
              <a:xfrm>
                <a:off x="5670300" y="4151790"/>
                <a:ext cx="334261" cy="336800"/>
              </a:xfrm>
              <a:custGeom>
                <a:rect b="b" l="l" r="r" t="t"/>
                <a:pathLst>
                  <a:path extrusionOk="0" h="6233" w="6186">
                    <a:moveTo>
                      <a:pt x="4474" y="1"/>
                    </a:moveTo>
                    <a:cubicBezTo>
                      <a:pt x="3538" y="1941"/>
                      <a:pt x="1940" y="3562"/>
                      <a:pt x="0" y="4520"/>
                    </a:cubicBezTo>
                    <a:lnTo>
                      <a:pt x="845" y="6232"/>
                    </a:lnTo>
                    <a:cubicBezTo>
                      <a:pt x="3173" y="5091"/>
                      <a:pt x="5067" y="3174"/>
                      <a:pt x="6186" y="823"/>
                    </a:cubicBezTo>
                    <a:lnTo>
                      <a:pt x="447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7" name="Google Shape;1107;p54"/>
              <p:cNvSpPr/>
              <p:nvPr/>
            </p:nvSpPr>
            <p:spPr>
              <a:xfrm>
                <a:off x="6655738" y="2339985"/>
                <a:ext cx="267689" cy="567422"/>
              </a:xfrm>
              <a:custGeom>
                <a:rect b="b" l="l" r="r" t="t"/>
                <a:pathLst>
                  <a:path extrusionOk="0" h="10501" w="4954">
                    <a:moveTo>
                      <a:pt x="69" y="1"/>
                    </a:moveTo>
                    <a:lnTo>
                      <a:pt x="0" y="297"/>
                    </a:lnTo>
                    <a:cubicBezTo>
                      <a:pt x="1918" y="777"/>
                      <a:pt x="3356" y="2534"/>
                      <a:pt x="4018" y="4451"/>
                    </a:cubicBezTo>
                    <a:cubicBezTo>
                      <a:pt x="4611" y="6209"/>
                      <a:pt x="4657" y="8126"/>
                      <a:pt x="4657" y="10021"/>
                    </a:cubicBezTo>
                    <a:cubicBezTo>
                      <a:pt x="4657" y="10181"/>
                      <a:pt x="4657" y="10340"/>
                      <a:pt x="4657" y="10500"/>
                    </a:cubicBezTo>
                    <a:lnTo>
                      <a:pt x="4954" y="10500"/>
                    </a:lnTo>
                    <a:cubicBezTo>
                      <a:pt x="4954" y="10340"/>
                      <a:pt x="4954" y="10181"/>
                      <a:pt x="4954" y="10021"/>
                    </a:cubicBezTo>
                    <a:cubicBezTo>
                      <a:pt x="4954" y="8104"/>
                      <a:pt x="4908" y="6163"/>
                      <a:pt x="4292" y="4360"/>
                    </a:cubicBezTo>
                    <a:cubicBezTo>
                      <a:pt x="3607" y="2374"/>
                      <a:pt x="2123" y="526"/>
                      <a:pt x="69" y="1"/>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8" name="Google Shape;1108;p54"/>
              <p:cNvSpPr/>
              <p:nvPr/>
            </p:nvSpPr>
            <p:spPr>
              <a:xfrm>
                <a:off x="6603919" y="2925836"/>
                <a:ext cx="309621" cy="766000"/>
              </a:xfrm>
              <a:custGeom>
                <a:rect b="b" l="l" r="r" t="t"/>
                <a:pathLst>
                  <a:path extrusionOk="0" h="14176" w="5730">
                    <a:moveTo>
                      <a:pt x="5091" y="1"/>
                    </a:moveTo>
                    <a:cubicBezTo>
                      <a:pt x="3904" y="1"/>
                      <a:pt x="2740" y="777"/>
                      <a:pt x="2055" y="1758"/>
                    </a:cubicBezTo>
                    <a:cubicBezTo>
                      <a:pt x="1256" y="2922"/>
                      <a:pt x="959" y="4337"/>
                      <a:pt x="686" y="5684"/>
                    </a:cubicBezTo>
                    <a:cubicBezTo>
                      <a:pt x="571" y="6209"/>
                      <a:pt x="457" y="6734"/>
                      <a:pt x="366" y="7236"/>
                    </a:cubicBezTo>
                    <a:cubicBezTo>
                      <a:pt x="183" y="8104"/>
                      <a:pt x="1" y="9039"/>
                      <a:pt x="1" y="9952"/>
                    </a:cubicBezTo>
                    <a:cubicBezTo>
                      <a:pt x="1" y="10660"/>
                      <a:pt x="115" y="11368"/>
                      <a:pt x="434" y="12029"/>
                    </a:cubicBezTo>
                    <a:cubicBezTo>
                      <a:pt x="1051" y="13308"/>
                      <a:pt x="2397" y="14152"/>
                      <a:pt x="3790" y="14175"/>
                    </a:cubicBezTo>
                    <a:lnTo>
                      <a:pt x="3813" y="13901"/>
                    </a:lnTo>
                    <a:cubicBezTo>
                      <a:pt x="2512" y="13878"/>
                      <a:pt x="1256" y="13079"/>
                      <a:pt x="686" y="11915"/>
                    </a:cubicBezTo>
                    <a:cubicBezTo>
                      <a:pt x="389" y="11299"/>
                      <a:pt x="275" y="10637"/>
                      <a:pt x="275" y="9952"/>
                    </a:cubicBezTo>
                    <a:cubicBezTo>
                      <a:pt x="275" y="9085"/>
                      <a:pt x="457" y="8172"/>
                      <a:pt x="640" y="7305"/>
                    </a:cubicBezTo>
                    <a:cubicBezTo>
                      <a:pt x="731" y="6780"/>
                      <a:pt x="845" y="6255"/>
                      <a:pt x="959" y="5753"/>
                    </a:cubicBezTo>
                    <a:cubicBezTo>
                      <a:pt x="1233" y="4406"/>
                      <a:pt x="1530" y="3036"/>
                      <a:pt x="2283" y="1918"/>
                    </a:cubicBezTo>
                    <a:cubicBezTo>
                      <a:pt x="2945" y="1005"/>
                      <a:pt x="4018" y="297"/>
                      <a:pt x="5091" y="297"/>
                    </a:cubicBezTo>
                    <a:cubicBezTo>
                      <a:pt x="5296" y="297"/>
                      <a:pt x="5479" y="320"/>
                      <a:pt x="5661" y="366"/>
                    </a:cubicBezTo>
                    <a:lnTo>
                      <a:pt x="5730" y="92"/>
                    </a:lnTo>
                    <a:cubicBezTo>
                      <a:pt x="5525" y="23"/>
                      <a:pt x="5319" y="1"/>
                      <a:pt x="5091" y="1"/>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9" name="Google Shape;1109;p54"/>
              <p:cNvSpPr/>
              <p:nvPr/>
            </p:nvSpPr>
            <p:spPr>
              <a:xfrm>
                <a:off x="6785261" y="3651693"/>
                <a:ext cx="83916" cy="65274"/>
              </a:xfrm>
              <a:custGeom>
                <a:rect b="b" l="l" r="r" t="t"/>
                <a:pathLst>
                  <a:path extrusionOk="0" h="1208" w="1553">
                    <a:moveTo>
                      <a:pt x="989" y="0"/>
                    </a:moveTo>
                    <a:cubicBezTo>
                      <a:pt x="932" y="0"/>
                      <a:pt x="875" y="5"/>
                      <a:pt x="822" y="12"/>
                    </a:cubicBezTo>
                    <a:cubicBezTo>
                      <a:pt x="594" y="57"/>
                      <a:pt x="46" y="171"/>
                      <a:pt x="23" y="468"/>
                    </a:cubicBezTo>
                    <a:cubicBezTo>
                      <a:pt x="0" y="719"/>
                      <a:pt x="388" y="1039"/>
                      <a:pt x="571" y="1130"/>
                    </a:cubicBezTo>
                    <a:cubicBezTo>
                      <a:pt x="676" y="1182"/>
                      <a:pt x="793" y="1208"/>
                      <a:pt x="908" y="1208"/>
                    </a:cubicBezTo>
                    <a:cubicBezTo>
                      <a:pt x="1145" y="1208"/>
                      <a:pt x="1376" y="1101"/>
                      <a:pt x="1484" y="902"/>
                    </a:cubicBezTo>
                    <a:lnTo>
                      <a:pt x="1484" y="879"/>
                    </a:lnTo>
                    <a:cubicBezTo>
                      <a:pt x="1552" y="719"/>
                      <a:pt x="1552" y="559"/>
                      <a:pt x="1507" y="400"/>
                    </a:cubicBezTo>
                    <a:cubicBezTo>
                      <a:pt x="1484" y="308"/>
                      <a:pt x="1438" y="194"/>
                      <a:pt x="1370" y="126"/>
                    </a:cubicBezTo>
                    <a:cubicBezTo>
                      <a:pt x="1272" y="29"/>
                      <a:pt x="1129" y="0"/>
                      <a:pt x="98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0" name="Google Shape;1110;p54"/>
              <p:cNvSpPr/>
              <p:nvPr/>
            </p:nvSpPr>
            <p:spPr>
              <a:xfrm>
                <a:off x="6590356" y="2927079"/>
                <a:ext cx="451462" cy="724015"/>
              </a:xfrm>
              <a:custGeom>
                <a:rect b="b" l="l" r="r" t="t"/>
                <a:pathLst>
                  <a:path extrusionOk="0" h="13399" w="8355">
                    <a:moveTo>
                      <a:pt x="6232" y="0"/>
                    </a:moveTo>
                    <a:lnTo>
                      <a:pt x="6118" y="274"/>
                    </a:lnTo>
                    <a:cubicBezTo>
                      <a:pt x="6734" y="480"/>
                      <a:pt x="7214" y="936"/>
                      <a:pt x="7533" y="1530"/>
                    </a:cubicBezTo>
                    <a:cubicBezTo>
                      <a:pt x="7875" y="2100"/>
                      <a:pt x="8058" y="2785"/>
                      <a:pt x="8058" y="3447"/>
                    </a:cubicBezTo>
                    <a:lnTo>
                      <a:pt x="8058" y="3538"/>
                    </a:lnTo>
                    <a:cubicBezTo>
                      <a:pt x="8058" y="4839"/>
                      <a:pt x="7556" y="6118"/>
                      <a:pt x="7054" y="7373"/>
                    </a:cubicBezTo>
                    <a:cubicBezTo>
                      <a:pt x="6848" y="7852"/>
                      <a:pt x="6643" y="8354"/>
                      <a:pt x="6460" y="8834"/>
                    </a:cubicBezTo>
                    <a:cubicBezTo>
                      <a:pt x="5867" y="10317"/>
                      <a:pt x="5182" y="11870"/>
                      <a:pt x="3858" y="12646"/>
                    </a:cubicBezTo>
                    <a:cubicBezTo>
                      <a:pt x="3310" y="12942"/>
                      <a:pt x="2694" y="13102"/>
                      <a:pt x="2078" y="13102"/>
                    </a:cubicBezTo>
                    <a:cubicBezTo>
                      <a:pt x="1393" y="13102"/>
                      <a:pt x="731" y="12919"/>
                      <a:pt x="161" y="12554"/>
                    </a:cubicBezTo>
                    <a:lnTo>
                      <a:pt x="1" y="12805"/>
                    </a:lnTo>
                    <a:cubicBezTo>
                      <a:pt x="617" y="13193"/>
                      <a:pt x="1347" y="13399"/>
                      <a:pt x="2078" y="13399"/>
                    </a:cubicBezTo>
                    <a:cubicBezTo>
                      <a:pt x="2740" y="13399"/>
                      <a:pt x="3425" y="13216"/>
                      <a:pt x="3995" y="12897"/>
                    </a:cubicBezTo>
                    <a:cubicBezTo>
                      <a:pt x="5433" y="12052"/>
                      <a:pt x="6118" y="10432"/>
                      <a:pt x="6711" y="8948"/>
                    </a:cubicBezTo>
                    <a:cubicBezTo>
                      <a:pt x="6917" y="8446"/>
                      <a:pt x="7122" y="7966"/>
                      <a:pt x="7305" y="7464"/>
                    </a:cubicBezTo>
                    <a:cubicBezTo>
                      <a:pt x="7830" y="6232"/>
                      <a:pt x="8355" y="4908"/>
                      <a:pt x="8355" y="3538"/>
                    </a:cubicBezTo>
                    <a:lnTo>
                      <a:pt x="8355" y="3447"/>
                    </a:lnTo>
                    <a:cubicBezTo>
                      <a:pt x="8332" y="2739"/>
                      <a:pt x="8149" y="2009"/>
                      <a:pt x="7784" y="1370"/>
                    </a:cubicBezTo>
                    <a:cubicBezTo>
                      <a:pt x="7442" y="754"/>
                      <a:pt x="6894" y="251"/>
                      <a:pt x="6232" y="0"/>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1" name="Google Shape;1111;p54"/>
              <p:cNvSpPr/>
              <p:nvPr/>
            </p:nvSpPr>
            <p:spPr>
              <a:xfrm>
                <a:off x="6513896" y="3557401"/>
                <a:ext cx="88834" cy="67382"/>
              </a:xfrm>
              <a:custGeom>
                <a:rect b="b" l="l" r="r" t="t"/>
                <a:pathLst>
                  <a:path extrusionOk="0" h="1247" w="1644">
                    <a:moveTo>
                      <a:pt x="735" y="0"/>
                    </a:moveTo>
                    <a:cubicBezTo>
                      <a:pt x="496" y="0"/>
                      <a:pt x="260" y="96"/>
                      <a:pt x="138" y="273"/>
                    </a:cubicBezTo>
                    <a:cubicBezTo>
                      <a:pt x="115" y="319"/>
                      <a:pt x="92" y="364"/>
                      <a:pt x="69" y="410"/>
                    </a:cubicBezTo>
                    <a:cubicBezTo>
                      <a:pt x="1" y="615"/>
                      <a:pt x="69" y="844"/>
                      <a:pt x="229" y="1003"/>
                    </a:cubicBezTo>
                    <a:cubicBezTo>
                      <a:pt x="320" y="1072"/>
                      <a:pt x="434" y="1140"/>
                      <a:pt x="526" y="1163"/>
                    </a:cubicBezTo>
                    <a:cubicBezTo>
                      <a:pt x="689" y="1218"/>
                      <a:pt x="863" y="1246"/>
                      <a:pt x="1035" y="1246"/>
                    </a:cubicBezTo>
                    <a:cubicBezTo>
                      <a:pt x="1223" y="1246"/>
                      <a:pt x="1408" y="1212"/>
                      <a:pt x="1576" y="1140"/>
                    </a:cubicBezTo>
                    <a:lnTo>
                      <a:pt x="1644" y="1095"/>
                    </a:lnTo>
                    <a:lnTo>
                      <a:pt x="1644" y="1003"/>
                    </a:lnTo>
                    <a:cubicBezTo>
                      <a:pt x="1621" y="730"/>
                      <a:pt x="1416" y="296"/>
                      <a:pt x="1187" y="136"/>
                    </a:cubicBezTo>
                    <a:cubicBezTo>
                      <a:pt x="1059" y="44"/>
                      <a:pt x="896" y="0"/>
                      <a:pt x="73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2" name="Google Shape;1112;p54"/>
              <p:cNvSpPr/>
              <p:nvPr/>
            </p:nvSpPr>
            <p:spPr>
              <a:xfrm>
                <a:off x="6858208" y="2896819"/>
                <a:ext cx="113149" cy="82728"/>
              </a:xfrm>
              <a:custGeom>
                <a:rect b="b" l="l" r="r" t="t"/>
                <a:pathLst>
                  <a:path extrusionOk="0" h="1531" w="2094">
                    <a:moveTo>
                      <a:pt x="1022" y="1"/>
                    </a:moveTo>
                    <a:cubicBezTo>
                      <a:pt x="180" y="1"/>
                      <a:pt x="0" y="1367"/>
                      <a:pt x="933" y="1519"/>
                    </a:cubicBezTo>
                    <a:cubicBezTo>
                      <a:pt x="981" y="1527"/>
                      <a:pt x="1027" y="1531"/>
                      <a:pt x="1072" y="1531"/>
                    </a:cubicBezTo>
                    <a:cubicBezTo>
                      <a:pt x="1913" y="1531"/>
                      <a:pt x="2093" y="164"/>
                      <a:pt x="1161" y="13"/>
                    </a:cubicBezTo>
                    <a:cubicBezTo>
                      <a:pt x="1113" y="5"/>
                      <a:pt x="1066" y="1"/>
                      <a:pt x="1022"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3" name="Google Shape;1113;p54"/>
              <p:cNvSpPr/>
              <p:nvPr/>
            </p:nvSpPr>
            <p:spPr>
              <a:xfrm>
                <a:off x="5969979" y="2416445"/>
                <a:ext cx="259044" cy="1177909"/>
              </a:xfrm>
              <a:custGeom>
                <a:rect b="b" l="l" r="r" t="t"/>
                <a:pathLst>
                  <a:path extrusionOk="0" h="21799" w="4794">
                    <a:moveTo>
                      <a:pt x="4725" y="1"/>
                    </a:moveTo>
                    <a:cubicBezTo>
                      <a:pt x="3927" y="229"/>
                      <a:pt x="3265" y="731"/>
                      <a:pt x="2694" y="1325"/>
                    </a:cubicBezTo>
                    <a:cubicBezTo>
                      <a:pt x="754" y="3425"/>
                      <a:pt x="229" y="6460"/>
                      <a:pt x="69" y="9268"/>
                    </a:cubicBezTo>
                    <a:cubicBezTo>
                      <a:pt x="23" y="10067"/>
                      <a:pt x="1" y="10866"/>
                      <a:pt x="1" y="11664"/>
                    </a:cubicBezTo>
                    <a:cubicBezTo>
                      <a:pt x="1" y="15134"/>
                      <a:pt x="457" y="18581"/>
                      <a:pt x="1735" y="21799"/>
                    </a:cubicBezTo>
                    <a:lnTo>
                      <a:pt x="2009" y="21685"/>
                    </a:lnTo>
                    <a:cubicBezTo>
                      <a:pt x="754" y="18535"/>
                      <a:pt x="275" y="15111"/>
                      <a:pt x="275" y="11664"/>
                    </a:cubicBezTo>
                    <a:cubicBezTo>
                      <a:pt x="275" y="10888"/>
                      <a:pt x="297" y="10090"/>
                      <a:pt x="343" y="9291"/>
                    </a:cubicBezTo>
                    <a:cubicBezTo>
                      <a:pt x="526" y="6483"/>
                      <a:pt x="1028" y="3539"/>
                      <a:pt x="2922" y="1530"/>
                    </a:cubicBezTo>
                    <a:cubicBezTo>
                      <a:pt x="3447" y="959"/>
                      <a:pt x="4086" y="480"/>
                      <a:pt x="4794" y="275"/>
                    </a:cubicBezTo>
                    <a:lnTo>
                      <a:pt x="4725" y="1"/>
                    </a:ln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4" name="Google Shape;1114;p54"/>
              <p:cNvSpPr/>
              <p:nvPr/>
            </p:nvSpPr>
            <p:spPr>
              <a:xfrm>
                <a:off x="5977382" y="3514173"/>
                <a:ext cx="210953" cy="210953"/>
              </a:xfrm>
              <a:custGeom>
                <a:rect b="b" l="l" r="r" t="t"/>
                <a:pathLst>
                  <a:path extrusionOk="0" h="3904" w="3904">
                    <a:moveTo>
                      <a:pt x="1941" y="0"/>
                    </a:moveTo>
                    <a:cubicBezTo>
                      <a:pt x="868" y="0"/>
                      <a:pt x="1" y="868"/>
                      <a:pt x="1" y="1963"/>
                    </a:cubicBezTo>
                    <a:cubicBezTo>
                      <a:pt x="1" y="3036"/>
                      <a:pt x="868" y="3903"/>
                      <a:pt x="1941" y="3903"/>
                    </a:cubicBezTo>
                    <a:cubicBezTo>
                      <a:pt x="3036" y="3903"/>
                      <a:pt x="3904" y="3036"/>
                      <a:pt x="3904" y="1963"/>
                    </a:cubicBezTo>
                    <a:cubicBezTo>
                      <a:pt x="3904" y="868"/>
                      <a:pt x="3036" y="0"/>
                      <a:pt x="1941"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5" name="Google Shape;1115;p54"/>
              <p:cNvSpPr/>
              <p:nvPr/>
            </p:nvSpPr>
            <p:spPr>
              <a:xfrm>
                <a:off x="6030444" y="3567182"/>
                <a:ext cx="104882" cy="104882"/>
              </a:xfrm>
              <a:custGeom>
                <a:rect b="b" l="l" r="r" t="t"/>
                <a:pathLst>
                  <a:path extrusionOk="0" h="1941" w="1941">
                    <a:moveTo>
                      <a:pt x="959" y="1"/>
                    </a:moveTo>
                    <a:cubicBezTo>
                      <a:pt x="434" y="1"/>
                      <a:pt x="0" y="434"/>
                      <a:pt x="0" y="982"/>
                    </a:cubicBezTo>
                    <a:cubicBezTo>
                      <a:pt x="0" y="1507"/>
                      <a:pt x="434" y="1941"/>
                      <a:pt x="959" y="1941"/>
                    </a:cubicBezTo>
                    <a:cubicBezTo>
                      <a:pt x="1507" y="1941"/>
                      <a:pt x="1940" y="1507"/>
                      <a:pt x="1940" y="982"/>
                    </a:cubicBezTo>
                    <a:cubicBezTo>
                      <a:pt x="1940" y="434"/>
                      <a:pt x="1507" y="1"/>
                      <a:pt x="95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55"/>
          <p:cNvSpPr txBox="1"/>
          <p:nvPr>
            <p:ph type="title"/>
          </p:nvPr>
        </p:nvSpPr>
        <p:spPr>
          <a:xfrm>
            <a:off x="1452450" y="882700"/>
            <a:ext cx="153828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Our Team</a:t>
            </a:r>
            <a:endParaRPr/>
          </a:p>
        </p:txBody>
      </p:sp>
      <p:sp>
        <p:nvSpPr>
          <p:cNvPr id="1121" name="Google Shape;1121;p55"/>
          <p:cNvSpPr txBox="1"/>
          <p:nvPr>
            <p:ph idx="3" type="subTitle"/>
          </p:nvPr>
        </p:nvSpPr>
        <p:spPr>
          <a:xfrm>
            <a:off x="7325400" y="5817700"/>
            <a:ext cx="3637200" cy="793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Jenna Doe</a:t>
            </a:r>
            <a:endParaRPr/>
          </a:p>
        </p:txBody>
      </p:sp>
      <p:sp>
        <p:nvSpPr>
          <p:cNvPr id="1122" name="Google Shape;1122;p55"/>
          <p:cNvSpPr txBox="1"/>
          <p:nvPr>
            <p:ph idx="4" type="subTitle"/>
          </p:nvPr>
        </p:nvSpPr>
        <p:spPr>
          <a:xfrm>
            <a:off x="7325400" y="6418634"/>
            <a:ext cx="3637200" cy="1652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Here you can talk a bit about this person</a:t>
            </a:r>
            <a:endParaRPr/>
          </a:p>
        </p:txBody>
      </p:sp>
      <p:sp>
        <p:nvSpPr>
          <p:cNvPr id="1123" name="Google Shape;1123;p55"/>
          <p:cNvSpPr txBox="1"/>
          <p:nvPr>
            <p:ph idx="1" type="subTitle"/>
          </p:nvPr>
        </p:nvSpPr>
        <p:spPr>
          <a:xfrm>
            <a:off x="3160300" y="5817700"/>
            <a:ext cx="3637200" cy="793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John James</a:t>
            </a:r>
            <a:endParaRPr/>
          </a:p>
        </p:txBody>
      </p:sp>
      <p:sp>
        <p:nvSpPr>
          <p:cNvPr id="1124" name="Google Shape;1124;p55"/>
          <p:cNvSpPr txBox="1"/>
          <p:nvPr>
            <p:ph idx="2" type="subTitle"/>
          </p:nvPr>
        </p:nvSpPr>
        <p:spPr>
          <a:xfrm>
            <a:off x="3160300" y="6418634"/>
            <a:ext cx="3637200" cy="1652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Here you can talk a bit about this person</a:t>
            </a:r>
            <a:endParaRPr/>
          </a:p>
        </p:txBody>
      </p:sp>
      <p:sp>
        <p:nvSpPr>
          <p:cNvPr id="1125" name="Google Shape;1125;p55"/>
          <p:cNvSpPr txBox="1"/>
          <p:nvPr>
            <p:ph idx="5" type="subTitle"/>
          </p:nvPr>
        </p:nvSpPr>
        <p:spPr>
          <a:xfrm>
            <a:off x="11490500" y="5817700"/>
            <a:ext cx="3637200" cy="793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Jim Patterson</a:t>
            </a:r>
            <a:endParaRPr/>
          </a:p>
        </p:txBody>
      </p:sp>
      <p:sp>
        <p:nvSpPr>
          <p:cNvPr id="1126" name="Google Shape;1126;p55"/>
          <p:cNvSpPr txBox="1"/>
          <p:nvPr>
            <p:ph idx="6" type="subTitle"/>
          </p:nvPr>
        </p:nvSpPr>
        <p:spPr>
          <a:xfrm>
            <a:off x="11490500" y="6418634"/>
            <a:ext cx="3637200" cy="1652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Here you can talk a bit about this person</a:t>
            </a:r>
            <a:endParaRPr/>
          </a:p>
        </p:txBody>
      </p:sp>
      <p:grpSp>
        <p:nvGrpSpPr>
          <p:cNvPr id="1127" name="Google Shape;1127;p55"/>
          <p:cNvGrpSpPr/>
          <p:nvPr/>
        </p:nvGrpSpPr>
        <p:grpSpPr>
          <a:xfrm>
            <a:off x="7863421" y="3043584"/>
            <a:ext cx="2546400" cy="2546400"/>
            <a:chOff x="3931711" y="1572017"/>
            <a:chExt cx="1273200" cy="1273200"/>
          </a:xfrm>
        </p:grpSpPr>
        <p:sp>
          <p:nvSpPr>
            <p:cNvPr id="1128" name="Google Shape;1128;p55"/>
            <p:cNvSpPr/>
            <p:nvPr/>
          </p:nvSpPr>
          <p:spPr>
            <a:xfrm rot="209443">
              <a:off x="3967195" y="1607502"/>
              <a:ext cx="1202231" cy="1202231"/>
            </a:xfrm>
            <a:prstGeom prst="roundRect">
              <a:avLst>
                <a:gd fmla="val 16667" name="adj"/>
              </a:avLst>
            </a:prstGeom>
            <a:solidFill>
              <a:srgbClr val="B3C9D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9" name="Google Shape;1129;p55"/>
            <p:cNvSpPr/>
            <p:nvPr/>
          </p:nvSpPr>
          <p:spPr>
            <a:xfrm rot="208984">
              <a:off x="4760727" y="1897914"/>
              <a:ext cx="17935" cy="9802"/>
            </a:xfrm>
            <a:custGeom>
              <a:rect b="b" l="l" r="r" t="t"/>
              <a:pathLst>
                <a:path extrusionOk="0" h="329" w="602">
                  <a:moveTo>
                    <a:pt x="602" y="0"/>
                  </a:moveTo>
                  <a:cubicBezTo>
                    <a:pt x="419" y="128"/>
                    <a:pt x="219" y="201"/>
                    <a:pt x="0" y="219"/>
                  </a:cubicBezTo>
                  <a:cubicBezTo>
                    <a:pt x="182" y="274"/>
                    <a:pt x="346" y="310"/>
                    <a:pt x="529" y="328"/>
                  </a:cubicBezTo>
                  <a:cubicBezTo>
                    <a:pt x="547" y="219"/>
                    <a:pt x="565" y="110"/>
                    <a:pt x="602" y="0"/>
                  </a:cubicBezTo>
                  <a:close/>
                </a:path>
              </a:pathLst>
            </a:custGeom>
            <a:solidFill>
              <a:srgbClr val="EA805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0" name="Google Shape;1130;p55"/>
            <p:cNvSpPr/>
            <p:nvPr/>
          </p:nvSpPr>
          <p:spPr>
            <a:xfrm rot="208984">
              <a:off x="4682844" y="1869983"/>
              <a:ext cx="42365" cy="16863"/>
            </a:xfrm>
            <a:custGeom>
              <a:rect b="b" l="l" r="r" t="t"/>
              <a:pathLst>
                <a:path extrusionOk="0" h="566" w="1422">
                  <a:moveTo>
                    <a:pt x="292" y="1"/>
                  </a:moveTo>
                  <a:cubicBezTo>
                    <a:pt x="237" y="219"/>
                    <a:pt x="128" y="402"/>
                    <a:pt x="0" y="566"/>
                  </a:cubicBezTo>
                  <a:cubicBezTo>
                    <a:pt x="304" y="479"/>
                    <a:pt x="619" y="403"/>
                    <a:pt x="919" y="403"/>
                  </a:cubicBezTo>
                  <a:cubicBezTo>
                    <a:pt x="996" y="403"/>
                    <a:pt x="1073" y="408"/>
                    <a:pt x="1148" y="420"/>
                  </a:cubicBezTo>
                  <a:cubicBezTo>
                    <a:pt x="1239" y="438"/>
                    <a:pt x="1330" y="456"/>
                    <a:pt x="1421" y="493"/>
                  </a:cubicBezTo>
                  <a:cubicBezTo>
                    <a:pt x="1312" y="347"/>
                    <a:pt x="1221" y="183"/>
                    <a:pt x="1185" y="1"/>
                  </a:cubicBezTo>
                  <a:close/>
                </a:path>
              </a:pathLst>
            </a:custGeom>
            <a:solidFill>
              <a:srgbClr val="EA805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1" name="Google Shape;1131;p55"/>
            <p:cNvSpPr/>
            <p:nvPr/>
          </p:nvSpPr>
          <p:spPr>
            <a:xfrm rot="208984">
              <a:off x="4599424" y="1796876"/>
              <a:ext cx="181854" cy="67331"/>
            </a:xfrm>
            <a:custGeom>
              <a:rect b="b" l="l" r="r" t="t"/>
              <a:pathLst>
                <a:path extrusionOk="0" h="2260" w="6104">
                  <a:moveTo>
                    <a:pt x="1294" y="1"/>
                  </a:moveTo>
                  <a:cubicBezTo>
                    <a:pt x="1002" y="1"/>
                    <a:pt x="693" y="1"/>
                    <a:pt x="456" y="183"/>
                  </a:cubicBezTo>
                  <a:cubicBezTo>
                    <a:pt x="219" y="365"/>
                    <a:pt x="146" y="693"/>
                    <a:pt x="92" y="1003"/>
                  </a:cubicBezTo>
                  <a:cubicBezTo>
                    <a:pt x="55" y="1239"/>
                    <a:pt x="37" y="1476"/>
                    <a:pt x="0" y="1695"/>
                  </a:cubicBezTo>
                  <a:lnTo>
                    <a:pt x="547" y="1986"/>
                  </a:lnTo>
                  <a:cubicBezTo>
                    <a:pt x="602" y="1312"/>
                    <a:pt x="1185" y="784"/>
                    <a:pt x="1877" y="784"/>
                  </a:cubicBezTo>
                  <a:cubicBezTo>
                    <a:pt x="2606" y="784"/>
                    <a:pt x="3225" y="1385"/>
                    <a:pt x="3225" y="2132"/>
                  </a:cubicBezTo>
                  <a:cubicBezTo>
                    <a:pt x="3225" y="2169"/>
                    <a:pt x="3207" y="2223"/>
                    <a:pt x="3207" y="2260"/>
                  </a:cubicBezTo>
                  <a:lnTo>
                    <a:pt x="4063" y="2260"/>
                  </a:lnTo>
                  <a:cubicBezTo>
                    <a:pt x="4045" y="2223"/>
                    <a:pt x="4045" y="2169"/>
                    <a:pt x="4045" y="2132"/>
                  </a:cubicBezTo>
                  <a:cubicBezTo>
                    <a:pt x="4045" y="1385"/>
                    <a:pt x="4646" y="784"/>
                    <a:pt x="5393" y="784"/>
                  </a:cubicBezTo>
                  <a:cubicBezTo>
                    <a:pt x="5648" y="784"/>
                    <a:pt x="5885" y="857"/>
                    <a:pt x="6104" y="984"/>
                  </a:cubicBezTo>
                  <a:cubicBezTo>
                    <a:pt x="6067" y="857"/>
                    <a:pt x="6031" y="729"/>
                    <a:pt x="5976" y="602"/>
                  </a:cubicBezTo>
                  <a:cubicBezTo>
                    <a:pt x="5819" y="635"/>
                    <a:pt x="5651" y="645"/>
                    <a:pt x="5486" y="645"/>
                  </a:cubicBezTo>
                  <a:cubicBezTo>
                    <a:pt x="5286" y="645"/>
                    <a:pt x="5089" y="630"/>
                    <a:pt x="4920" y="620"/>
                  </a:cubicBezTo>
                  <a:cubicBezTo>
                    <a:pt x="3662" y="584"/>
                    <a:pt x="2533" y="73"/>
                    <a:pt x="1294" y="1"/>
                  </a:cubicBezTo>
                  <a:close/>
                </a:path>
              </a:pathLst>
            </a:custGeom>
            <a:solidFill>
              <a:srgbClr val="EA805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2" name="Google Shape;1132;p55"/>
            <p:cNvSpPr/>
            <p:nvPr/>
          </p:nvSpPr>
          <p:spPr>
            <a:xfrm rot="208984">
              <a:off x="4617770" y="1822355"/>
              <a:ext cx="71145" cy="71145"/>
            </a:xfrm>
            <a:custGeom>
              <a:rect b="b" l="l" r="r" t="t"/>
              <a:pathLst>
                <a:path extrusionOk="0" h="2388" w="2388">
                  <a:moveTo>
                    <a:pt x="1203" y="1"/>
                  </a:moveTo>
                  <a:cubicBezTo>
                    <a:pt x="565" y="1"/>
                    <a:pt x="37" y="511"/>
                    <a:pt x="1" y="1130"/>
                  </a:cubicBezTo>
                  <a:lnTo>
                    <a:pt x="73" y="1167"/>
                  </a:lnTo>
                  <a:lnTo>
                    <a:pt x="19" y="1276"/>
                  </a:lnTo>
                  <a:cubicBezTo>
                    <a:pt x="55" y="1896"/>
                    <a:pt x="547" y="2369"/>
                    <a:pt x="1185" y="2387"/>
                  </a:cubicBezTo>
                  <a:cubicBezTo>
                    <a:pt x="1403" y="2333"/>
                    <a:pt x="1640" y="2242"/>
                    <a:pt x="1895" y="2169"/>
                  </a:cubicBezTo>
                  <a:cubicBezTo>
                    <a:pt x="2187" y="1950"/>
                    <a:pt x="2387" y="1604"/>
                    <a:pt x="2387" y="1203"/>
                  </a:cubicBezTo>
                  <a:cubicBezTo>
                    <a:pt x="2387" y="529"/>
                    <a:pt x="1859" y="1"/>
                    <a:pt x="1203" y="1"/>
                  </a:cubicBezTo>
                  <a:close/>
                </a:path>
              </a:pathLst>
            </a:custGeom>
            <a:solidFill>
              <a:srgbClr val="EA805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3" name="Google Shape;1133;p55"/>
            <p:cNvSpPr/>
            <p:nvPr/>
          </p:nvSpPr>
          <p:spPr>
            <a:xfrm rot="208984">
              <a:off x="4722332" y="1828460"/>
              <a:ext cx="62475" cy="71145"/>
            </a:xfrm>
            <a:custGeom>
              <a:rect b="b" l="l" r="r" t="t"/>
              <a:pathLst>
                <a:path extrusionOk="0" h="2388" w="2097">
                  <a:moveTo>
                    <a:pt x="1203" y="1"/>
                  </a:moveTo>
                  <a:cubicBezTo>
                    <a:pt x="547" y="1"/>
                    <a:pt x="1" y="529"/>
                    <a:pt x="1" y="1203"/>
                  </a:cubicBezTo>
                  <a:cubicBezTo>
                    <a:pt x="1" y="1604"/>
                    <a:pt x="219" y="1968"/>
                    <a:pt x="529" y="2187"/>
                  </a:cubicBezTo>
                  <a:cubicBezTo>
                    <a:pt x="584" y="2223"/>
                    <a:pt x="657" y="2242"/>
                    <a:pt x="711" y="2278"/>
                  </a:cubicBezTo>
                  <a:cubicBezTo>
                    <a:pt x="730" y="2296"/>
                    <a:pt x="766" y="2296"/>
                    <a:pt x="802" y="2315"/>
                  </a:cubicBezTo>
                  <a:cubicBezTo>
                    <a:pt x="930" y="2351"/>
                    <a:pt x="1058" y="2387"/>
                    <a:pt x="1203" y="2387"/>
                  </a:cubicBezTo>
                  <a:cubicBezTo>
                    <a:pt x="1513" y="2387"/>
                    <a:pt x="1786" y="2278"/>
                    <a:pt x="2005" y="2078"/>
                  </a:cubicBezTo>
                  <a:cubicBezTo>
                    <a:pt x="2096" y="1476"/>
                    <a:pt x="2078" y="875"/>
                    <a:pt x="1969" y="274"/>
                  </a:cubicBezTo>
                  <a:cubicBezTo>
                    <a:pt x="1750" y="110"/>
                    <a:pt x="1495" y="1"/>
                    <a:pt x="1203" y="1"/>
                  </a:cubicBezTo>
                  <a:close/>
                </a:path>
              </a:pathLst>
            </a:custGeom>
            <a:solidFill>
              <a:srgbClr val="EA805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4" name="Google Shape;1134;p55"/>
            <p:cNvSpPr/>
            <p:nvPr/>
          </p:nvSpPr>
          <p:spPr>
            <a:xfrm rot="208984">
              <a:off x="4549450" y="1949228"/>
              <a:ext cx="164485" cy="492888"/>
            </a:xfrm>
            <a:custGeom>
              <a:rect b="b" l="l" r="r" t="t"/>
              <a:pathLst>
                <a:path extrusionOk="0" h="16544" w="5521">
                  <a:moveTo>
                    <a:pt x="747" y="0"/>
                  </a:moveTo>
                  <a:cubicBezTo>
                    <a:pt x="747" y="37"/>
                    <a:pt x="747" y="73"/>
                    <a:pt x="765" y="110"/>
                  </a:cubicBezTo>
                  <a:cubicBezTo>
                    <a:pt x="911" y="802"/>
                    <a:pt x="1130" y="1822"/>
                    <a:pt x="1057" y="2642"/>
                  </a:cubicBezTo>
                  <a:cubicBezTo>
                    <a:pt x="1021" y="2915"/>
                    <a:pt x="966" y="3170"/>
                    <a:pt x="857" y="3371"/>
                  </a:cubicBezTo>
                  <a:cubicBezTo>
                    <a:pt x="693" y="3699"/>
                    <a:pt x="529" y="4027"/>
                    <a:pt x="292" y="4300"/>
                  </a:cubicBezTo>
                  <a:cubicBezTo>
                    <a:pt x="146" y="4683"/>
                    <a:pt x="55" y="5174"/>
                    <a:pt x="37" y="5484"/>
                  </a:cubicBezTo>
                  <a:cubicBezTo>
                    <a:pt x="0" y="5994"/>
                    <a:pt x="37" y="6541"/>
                    <a:pt x="182" y="7051"/>
                  </a:cubicBezTo>
                  <a:cubicBezTo>
                    <a:pt x="929" y="9620"/>
                    <a:pt x="2259" y="12025"/>
                    <a:pt x="3425" y="14430"/>
                  </a:cubicBezTo>
                  <a:cubicBezTo>
                    <a:pt x="3644" y="14885"/>
                    <a:pt x="3863" y="15323"/>
                    <a:pt x="4027" y="15796"/>
                  </a:cubicBezTo>
                  <a:cubicBezTo>
                    <a:pt x="4118" y="16033"/>
                    <a:pt x="4172" y="16288"/>
                    <a:pt x="4227" y="16543"/>
                  </a:cubicBezTo>
                  <a:lnTo>
                    <a:pt x="4245" y="16543"/>
                  </a:lnTo>
                  <a:cubicBezTo>
                    <a:pt x="4245" y="16343"/>
                    <a:pt x="4227" y="16142"/>
                    <a:pt x="4227" y="15924"/>
                  </a:cubicBezTo>
                  <a:cubicBezTo>
                    <a:pt x="4209" y="15104"/>
                    <a:pt x="4282" y="14266"/>
                    <a:pt x="4391" y="13446"/>
                  </a:cubicBezTo>
                  <a:cubicBezTo>
                    <a:pt x="4628" y="11788"/>
                    <a:pt x="5029" y="10148"/>
                    <a:pt x="5266" y="8490"/>
                  </a:cubicBezTo>
                  <a:cubicBezTo>
                    <a:pt x="5448" y="7251"/>
                    <a:pt x="5521" y="6013"/>
                    <a:pt x="5484" y="4792"/>
                  </a:cubicBezTo>
                  <a:cubicBezTo>
                    <a:pt x="5484" y="4591"/>
                    <a:pt x="5466" y="4391"/>
                    <a:pt x="5484" y="4264"/>
                  </a:cubicBezTo>
                  <a:lnTo>
                    <a:pt x="5484" y="4191"/>
                  </a:lnTo>
                  <a:cubicBezTo>
                    <a:pt x="5430" y="3371"/>
                    <a:pt x="5411" y="2587"/>
                    <a:pt x="5502" y="1786"/>
                  </a:cubicBezTo>
                  <a:cubicBezTo>
                    <a:pt x="5011" y="1567"/>
                    <a:pt x="4537" y="1312"/>
                    <a:pt x="4081" y="1039"/>
                  </a:cubicBezTo>
                  <a:cubicBezTo>
                    <a:pt x="3626" y="1039"/>
                    <a:pt x="3170" y="929"/>
                    <a:pt x="2751" y="838"/>
                  </a:cubicBezTo>
                  <a:cubicBezTo>
                    <a:pt x="2533" y="784"/>
                    <a:pt x="2259" y="711"/>
                    <a:pt x="2077" y="565"/>
                  </a:cubicBezTo>
                  <a:cubicBezTo>
                    <a:pt x="2023" y="529"/>
                    <a:pt x="1986" y="492"/>
                    <a:pt x="1950" y="456"/>
                  </a:cubicBezTo>
                  <a:cubicBezTo>
                    <a:pt x="1695" y="346"/>
                    <a:pt x="1440" y="255"/>
                    <a:pt x="1148" y="146"/>
                  </a:cubicBezTo>
                  <a:cubicBezTo>
                    <a:pt x="1002" y="110"/>
                    <a:pt x="875" y="55"/>
                    <a:pt x="747" y="0"/>
                  </a:cubicBezTo>
                  <a:close/>
                </a:path>
              </a:pathLst>
            </a:custGeom>
            <a:solidFill>
              <a:srgbClr val="EA805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5" name="Google Shape;1135;p55"/>
            <p:cNvSpPr/>
            <p:nvPr/>
          </p:nvSpPr>
          <p:spPr>
            <a:xfrm rot="208984">
              <a:off x="4725685" y="2254119"/>
              <a:ext cx="596" cy="596"/>
            </a:xfrm>
            <a:custGeom>
              <a:rect b="b" l="l" r="r" t="t"/>
              <a:pathLst>
                <a:path extrusionOk="0" h="20" w="20">
                  <a:moveTo>
                    <a:pt x="19" y="19"/>
                  </a:moveTo>
                  <a:lnTo>
                    <a:pt x="19" y="19"/>
                  </a:lnTo>
                  <a:lnTo>
                    <a:pt x="1" y="1"/>
                  </a:lnTo>
                  <a:close/>
                </a:path>
              </a:pathLst>
            </a:custGeom>
            <a:solidFill>
              <a:srgbClr val="EA805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6" name="Google Shape;1136;p55"/>
            <p:cNvSpPr/>
            <p:nvPr/>
          </p:nvSpPr>
          <p:spPr>
            <a:xfrm rot="208984">
              <a:off x="4565884" y="1931728"/>
              <a:ext cx="1102" cy="596"/>
            </a:xfrm>
            <a:custGeom>
              <a:rect b="b" l="l" r="r" t="t"/>
              <a:pathLst>
                <a:path extrusionOk="0" h="20" w="37">
                  <a:moveTo>
                    <a:pt x="0" y="1"/>
                  </a:moveTo>
                  <a:lnTo>
                    <a:pt x="37" y="19"/>
                  </a:lnTo>
                  <a:lnTo>
                    <a:pt x="19" y="1"/>
                  </a:lnTo>
                  <a:close/>
                </a:path>
              </a:pathLst>
            </a:custGeom>
            <a:solidFill>
              <a:srgbClr val="17161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7" name="Google Shape;1137;p55"/>
            <p:cNvSpPr/>
            <p:nvPr/>
          </p:nvSpPr>
          <p:spPr>
            <a:xfrm rot="208984">
              <a:off x="4502543" y="1719188"/>
              <a:ext cx="301828" cy="211706"/>
            </a:xfrm>
            <a:custGeom>
              <a:rect b="b" l="l" r="r" t="t"/>
              <a:pathLst>
                <a:path extrusionOk="0" h="7106" w="10131">
                  <a:moveTo>
                    <a:pt x="8782" y="0"/>
                  </a:moveTo>
                  <a:cubicBezTo>
                    <a:pt x="8326" y="182"/>
                    <a:pt x="7871" y="364"/>
                    <a:pt x="7415" y="510"/>
                  </a:cubicBezTo>
                  <a:cubicBezTo>
                    <a:pt x="7324" y="547"/>
                    <a:pt x="7251" y="565"/>
                    <a:pt x="7179" y="583"/>
                  </a:cubicBezTo>
                  <a:cubicBezTo>
                    <a:pt x="7069" y="620"/>
                    <a:pt x="6942" y="656"/>
                    <a:pt x="6832" y="711"/>
                  </a:cubicBezTo>
                  <a:cubicBezTo>
                    <a:pt x="5174" y="1221"/>
                    <a:pt x="3480" y="1585"/>
                    <a:pt x="1804" y="1968"/>
                  </a:cubicBezTo>
                  <a:lnTo>
                    <a:pt x="1804" y="1913"/>
                  </a:lnTo>
                  <a:cubicBezTo>
                    <a:pt x="1731" y="1968"/>
                    <a:pt x="1676" y="2022"/>
                    <a:pt x="1603" y="2059"/>
                  </a:cubicBezTo>
                  <a:cubicBezTo>
                    <a:pt x="1057" y="2423"/>
                    <a:pt x="583" y="2806"/>
                    <a:pt x="310" y="3425"/>
                  </a:cubicBezTo>
                  <a:cubicBezTo>
                    <a:pt x="0" y="4099"/>
                    <a:pt x="0" y="4919"/>
                    <a:pt x="310" y="5593"/>
                  </a:cubicBezTo>
                  <a:cubicBezTo>
                    <a:pt x="419" y="5848"/>
                    <a:pt x="565" y="6067"/>
                    <a:pt x="729" y="6286"/>
                  </a:cubicBezTo>
                  <a:cubicBezTo>
                    <a:pt x="893" y="6504"/>
                    <a:pt x="1075" y="6723"/>
                    <a:pt x="1312" y="6869"/>
                  </a:cubicBezTo>
                  <a:cubicBezTo>
                    <a:pt x="1476" y="6960"/>
                    <a:pt x="1640" y="7014"/>
                    <a:pt x="1822" y="7087"/>
                  </a:cubicBezTo>
                  <a:lnTo>
                    <a:pt x="1877" y="7106"/>
                  </a:lnTo>
                  <a:cubicBezTo>
                    <a:pt x="1585" y="6905"/>
                    <a:pt x="1385" y="6595"/>
                    <a:pt x="1348" y="6231"/>
                  </a:cubicBezTo>
                  <a:cubicBezTo>
                    <a:pt x="1239" y="5593"/>
                    <a:pt x="1786" y="5047"/>
                    <a:pt x="2387" y="4992"/>
                  </a:cubicBezTo>
                  <a:cubicBezTo>
                    <a:pt x="2425" y="4987"/>
                    <a:pt x="2463" y="4985"/>
                    <a:pt x="2501" y="4985"/>
                  </a:cubicBezTo>
                  <a:cubicBezTo>
                    <a:pt x="2749" y="4985"/>
                    <a:pt x="2980" y="5084"/>
                    <a:pt x="3170" y="5211"/>
                  </a:cubicBezTo>
                  <a:cubicBezTo>
                    <a:pt x="3189" y="4937"/>
                    <a:pt x="3207" y="4664"/>
                    <a:pt x="3243" y="4391"/>
                  </a:cubicBezTo>
                  <a:lnTo>
                    <a:pt x="2241" y="3863"/>
                  </a:lnTo>
                  <a:lnTo>
                    <a:pt x="2296" y="3735"/>
                  </a:lnTo>
                  <a:lnTo>
                    <a:pt x="3261" y="4227"/>
                  </a:lnTo>
                  <a:cubicBezTo>
                    <a:pt x="3298" y="4008"/>
                    <a:pt x="3316" y="3771"/>
                    <a:pt x="3353" y="3535"/>
                  </a:cubicBezTo>
                  <a:cubicBezTo>
                    <a:pt x="3407" y="3225"/>
                    <a:pt x="3480" y="2897"/>
                    <a:pt x="3717" y="2715"/>
                  </a:cubicBezTo>
                  <a:cubicBezTo>
                    <a:pt x="3954" y="2533"/>
                    <a:pt x="4263" y="2533"/>
                    <a:pt x="4555" y="2533"/>
                  </a:cubicBezTo>
                  <a:cubicBezTo>
                    <a:pt x="5794" y="2605"/>
                    <a:pt x="6923" y="3116"/>
                    <a:pt x="8181" y="3152"/>
                  </a:cubicBezTo>
                  <a:cubicBezTo>
                    <a:pt x="8350" y="3162"/>
                    <a:pt x="8547" y="3177"/>
                    <a:pt x="8747" y="3177"/>
                  </a:cubicBezTo>
                  <a:cubicBezTo>
                    <a:pt x="8912" y="3177"/>
                    <a:pt x="9080" y="3167"/>
                    <a:pt x="9237" y="3134"/>
                  </a:cubicBezTo>
                  <a:cubicBezTo>
                    <a:pt x="9565" y="3079"/>
                    <a:pt x="9839" y="2933"/>
                    <a:pt x="9966" y="2587"/>
                  </a:cubicBezTo>
                  <a:cubicBezTo>
                    <a:pt x="10130" y="2114"/>
                    <a:pt x="10003" y="1567"/>
                    <a:pt x="9820" y="1130"/>
                  </a:cubicBezTo>
                  <a:cubicBezTo>
                    <a:pt x="9784" y="1057"/>
                    <a:pt x="9747" y="984"/>
                    <a:pt x="9711" y="911"/>
                  </a:cubicBezTo>
                  <a:cubicBezTo>
                    <a:pt x="9529" y="565"/>
                    <a:pt x="9164" y="255"/>
                    <a:pt x="8782" y="0"/>
                  </a:cubicBezTo>
                  <a:close/>
                </a:path>
              </a:pathLst>
            </a:custGeom>
            <a:solidFill>
              <a:srgbClr val="17161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8" name="Google Shape;1138;p55"/>
            <p:cNvSpPr/>
            <p:nvPr/>
          </p:nvSpPr>
          <p:spPr>
            <a:xfrm rot="208984">
              <a:off x="4573339" y="1929319"/>
              <a:ext cx="13615" cy="10904"/>
            </a:xfrm>
            <a:custGeom>
              <a:rect b="b" l="l" r="r" t="t"/>
              <a:pathLst>
                <a:path extrusionOk="0" h="366" w="457">
                  <a:moveTo>
                    <a:pt x="456" y="1"/>
                  </a:moveTo>
                  <a:cubicBezTo>
                    <a:pt x="310" y="74"/>
                    <a:pt x="183" y="110"/>
                    <a:pt x="19" y="128"/>
                  </a:cubicBezTo>
                  <a:lnTo>
                    <a:pt x="1" y="128"/>
                  </a:lnTo>
                  <a:cubicBezTo>
                    <a:pt x="128" y="219"/>
                    <a:pt x="274" y="292"/>
                    <a:pt x="438" y="365"/>
                  </a:cubicBezTo>
                  <a:lnTo>
                    <a:pt x="438" y="329"/>
                  </a:lnTo>
                  <a:cubicBezTo>
                    <a:pt x="438" y="219"/>
                    <a:pt x="438" y="110"/>
                    <a:pt x="456" y="1"/>
                  </a:cubicBezTo>
                  <a:close/>
                </a:path>
              </a:pathLst>
            </a:custGeom>
            <a:solidFill>
              <a:srgbClr val="17161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9" name="Google Shape;1139;p55"/>
            <p:cNvSpPr/>
            <p:nvPr/>
          </p:nvSpPr>
          <p:spPr>
            <a:xfrm rot="208984">
              <a:off x="4310010" y="2574267"/>
              <a:ext cx="4380" cy="28780"/>
            </a:xfrm>
            <a:custGeom>
              <a:rect b="b" l="l" r="r" t="t"/>
              <a:pathLst>
                <a:path extrusionOk="0" h="966" w="147">
                  <a:moveTo>
                    <a:pt x="146" y="0"/>
                  </a:moveTo>
                  <a:cubicBezTo>
                    <a:pt x="128" y="0"/>
                    <a:pt x="92" y="18"/>
                    <a:pt x="55" y="18"/>
                  </a:cubicBezTo>
                  <a:cubicBezTo>
                    <a:pt x="19" y="328"/>
                    <a:pt x="0" y="656"/>
                    <a:pt x="19" y="966"/>
                  </a:cubicBezTo>
                  <a:cubicBezTo>
                    <a:pt x="55" y="638"/>
                    <a:pt x="92" y="328"/>
                    <a:pt x="146" y="0"/>
                  </a:cubicBezTo>
                  <a:close/>
                </a:path>
              </a:pathLst>
            </a:custGeom>
            <a:solidFill>
              <a:srgbClr val="004C6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0" name="Google Shape;1140;p55"/>
            <p:cNvSpPr/>
            <p:nvPr/>
          </p:nvSpPr>
          <p:spPr>
            <a:xfrm rot="208984">
              <a:off x="4305337" y="2572208"/>
              <a:ext cx="422339" cy="234497"/>
            </a:xfrm>
            <a:custGeom>
              <a:rect b="b" l="l" r="r" t="t"/>
              <a:pathLst>
                <a:path extrusionOk="0" h="7871" w="14176">
                  <a:moveTo>
                    <a:pt x="14175" y="0"/>
                  </a:moveTo>
                  <a:cubicBezTo>
                    <a:pt x="12408" y="18"/>
                    <a:pt x="10623" y="55"/>
                    <a:pt x="8837" y="110"/>
                  </a:cubicBezTo>
                  <a:cubicBezTo>
                    <a:pt x="5977" y="219"/>
                    <a:pt x="3116" y="346"/>
                    <a:pt x="274" y="492"/>
                  </a:cubicBezTo>
                  <a:cubicBezTo>
                    <a:pt x="201" y="929"/>
                    <a:pt x="147" y="1385"/>
                    <a:pt x="92" y="1822"/>
                  </a:cubicBezTo>
                  <a:lnTo>
                    <a:pt x="1" y="1804"/>
                  </a:lnTo>
                  <a:lnTo>
                    <a:pt x="1" y="1804"/>
                  </a:lnTo>
                  <a:cubicBezTo>
                    <a:pt x="19" y="2114"/>
                    <a:pt x="74" y="2423"/>
                    <a:pt x="147" y="2733"/>
                  </a:cubicBezTo>
                  <a:cubicBezTo>
                    <a:pt x="256" y="3152"/>
                    <a:pt x="2497" y="6559"/>
                    <a:pt x="2151" y="6760"/>
                  </a:cubicBezTo>
                  <a:cubicBezTo>
                    <a:pt x="1950" y="6869"/>
                    <a:pt x="1750" y="6978"/>
                    <a:pt x="1550" y="7087"/>
                  </a:cubicBezTo>
                  <a:cubicBezTo>
                    <a:pt x="1805" y="7361"/>
                    <a:pt x="2078" y="7616"/>
                    <a:pt x="2333" y="7871"/>
                  </a:cubicBezTo>
                  <a:lnTo>
                    <a:pt x="13920" y="7871"/>
                  </a:lnTo>
                  <a:lnTo>
                    <a:pt x="14175" y="0"/>
                  </a:lnTo>
                  <a:close/>
                </a:path>
              </a:pathLst>
            </a:custGeom>
            <a:solidFill>
              <a:srgbClr val="004C6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1" name="Google Shape;1141;p55"/>
            <p:cNvSpPr/>
            <p:nvPr/>
          </p:nvSpPr>
          <p:spPr>
            <a:xfrm rot="208984">
              <a:off x="4683490" y="1977386"/>
              <a:ext cx="49962" cy="30984"/>
            </a:xfrm>
            <a:custGeom>
              <a:rect b="b" l="l" r="r" t="t"/>
              <a:pathLst>
                <a:path extrusionOk="0" h="1040" w="1677">
                  <a:moveTo>
                    <a:pt x="1677" y="1"/>
                  </a:moveTo>
                  <a:cubicBezTo>
                    <a:pt x="1294" y="165"/>
                    <a:pt x="838" y="183"/>
                    <a:pt x="383" y="238"/>
                  </a:cubicBezTo>
                  <a:cubicBezTo>
                    <a:pt x="319" y="247"/>
                    <a:pt x="255" y="251"/>
                    <a:pt x="192" y="251"/>
                  </a:cubicBezTo>
                  <a:cubicBezTo>
                    <a:pt x="128" y="251"/>
                    <a:pt x="64" y="247"/>
                    <a:pt x="0" y="238"/>
                  </a:cubicBezTo>
                  <a:lnTo>
                    <a:pt x="0" y="238"/>
                  </a:lnTo>
                  <a:cubicBezTo>
                    <a:pt x="456" y="511"/>
                    <a:pt x="930" y="766"/>
                    <a:pt x="1421" y="985"/>
                  </a:cubicBezTo>
                  <a:cubicBezTo>
                    <a:pt x="1458" y="1003"/>
                    <a:pt x="1494" y="1021"/>
                    <a:pt x="1549" y="1039"/>
                  </a:cubicBezTo>
                  <a:cubicBezTo>
                    <a:pt x="1567" y="748"/>
                    <a:pt x="1604" y="456"/>
                    <a:pt x="1640" y="183"/>
                  </a:cubicBezTo>
                  <a:cubicBezTo>
                    <a:pt x="1658" y="128"/>
                    <a:pt x="1658" y="56"/>
                    <a:pt x="1677" y="1"/>
                  </a:cubicBezTo>
                  <a:close/>
                </a:path>
              </a:pathLst>
            </a:custGeom>
            <a:solidFill>
              <a:srgbClr val="17161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2" name="Google Shape;1142;p55"/>
            <p:cNvSpPr/>
            <p:nvPr/>
          </p:nvSpPr>
          <p:spPr>
            <a:xfrm rot="208984">
              <a:off x="4458115" y="2542506"/>
              <a:ext cx="63518" cy="23357"/>
            </a:xfrm>
            <a:custGeom>
              <a:rect b="b" l="l" r="r" t="t"/>
              <a:pathLst>
                <a:path extrusionOk="0" h="784" w="2132">
                  <a:moveTo>
                    <a:pt x="1349" y="0"/>
                  </a:moveTo>
                  <a:cubicBezTo>
                    <a:pt x="893" y="256"/>
                    <a:pt x="456" y="511"/>
                    <a:pt x="0" y="784"/>
                  </a:cubicBezTo>
                  <a:lnTo>
                    <a:pt x="2132" y="784"/>
                  </a:lnTo>
                  <a:cubicBezTo>
                    <a:pt x="1877" y="529"/>
                    <a:pt x="1604" y="274"/>
                    <a:pt x="1349" y="0"/>
                  </a:cubicBezTo>
                  <a:close/>
                </a:path>
              </a:pathLst>
            </a:custGeom>
            <a:solidFill>
              <a:srgbClr val="EA805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3" name="Google Shape;1143;p55"/>
            <p:cNvSpPr/>
            <p:nvPr/>
          </p:nvSpPr>
          <p:spPr>
            <a:xfrm rot="208984">
              <a:off x="4736197" y="1892864"/>
              <a:ext cx="8163" cy="3813"/>
            </a:xfrm>
            <a:custGeom>
              <a:rect b="b" l="l" r="r" t="t"/>
              <a:pathLst>
                <a:path extrusionOk="0" h="128" w="274">
                  <a:moveTo>
                    <a:pt x="0" y="0"/>
                  </a:moveTo>
                  <a:lnTo>
                    <a:pt x="0" y="0"/>
                  </a:lnTo>
                  <a:cubicBezTo>
                    <a:pt x="9" y="6"/>
                    <a:pt x="18" y="11"/>
                    <a:pt x="28" y="16"/>
                  </a:cubicBezTo>
                  <a:lnTo>
                    <a:pt x="28" y="16"/>
                  </a:lnTo>
                  <a:cubicBezTo>
                    <a:pt x="19" y="11"/>
                    <a:pt x="9" y="6"/>
                    <a:pt x="0" y="0"/>
                  </a:cubicBezTo>
                  <a:close/>
                  <a:moveTo>
                    <a:pt x="28" y="16"/>
                  </a:moveTo>
                  <a:lnTo>
                    <a:pt x="28" y="16"/>
                  </a:lnTo>
                  <a:cubicBezTo>
                    <a:pt x="82" y="48"/>
                    <a:pt x="132" y="73"/>
                    <a:pt x="189" y="97"/>
                  </a:cubicBezTo>
                  <a:lnTo>
                    <a:pt x="189" y="97"/>
                  </a:lnTo>
                  <a:cubicBezTo>
                    <a:pt x="187" y="95"/>
                    <a:pt x="184" y="93"/>
                    <a:pt x="182" y="91"/>
                  </a:cubicBezTo>
                  <a:cubicBezTo>
                    <a:pt x="136" y="61"/>
                    <a:pt x="78" y="43"/>
                    <a:pt x="28" y="16"/>
                  </a:cubicBezTo>
                  <a:close/>
                  <a:moveTo>
                    <a:pt x="189" y="97"/>
                  </a:moveTo>
                  <a:lnTo>
                    <a:pt x="189" y="97"/>
                  </a:lnTo>
                  <a:cubicBezTo>
                    <a:pt x="198" y="103"/>
                    <a:pt x="211" y="106"/>
                    <a:pt x="224" y="110"/>
                  </a:cubicBezTo>
                  <a:lnTo>
                    <a:pt x="224" y="110"/>
                  </a:lnTo>
                  <a:cubicBezTo>
                    <a:pt x="212" y="106"/>
                    <a:pt x="200" y="101"/>
                    <a:pt x="189" y="97"/>
                  </a:cubicBezTo>
                  <a:close/>
                  <a:moveTo>
                    <a:pt x="224" y="110"/>
                  </a:moveTo>
                  <a:cubicBezTo>
                    <a:pt x="240" y="116"/>
                    <a:pt x="256" y="122"/>
                    <a:pt x="273" y="128"/>
                  </a:cubicBezTo>
                  <a:cubicBezTo>
                    <a:pt x="256" y="119"/>
                    <a:pt x="239" y="115"/>
                    <a:pt x="224" y="110"/>
                  </a:cubicBezTo>
                  <a:close/>
                </a:path>
              </a:pathLst>
            </a:custGeom>
            <a:solidFill>
              <a:srgbClr val="CAE4E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4" name="Google Shape;1144;p55"/>
            <p:cNvSpPr/>
            <p:nvPr/>
          </p:nvSpPr>
          <p:spPr>
            <a:xfrm rot="208984">
              <a:off x="4651060" y="1887511"/>
              <a:ext cx="21212" cy="6554"/>
            </a:xfrm>
            <a:custGeom>
              <a:rect b="b" l="l" r="r" t="t"/>
              <a:pathLst>
                <a:path extrusionOk="0" h="220" w="712">
                  <a:moveTo>
                    <a:pt x="711" y="1"/>
                  </a:moveTo>
                  <a:lnTo>
                    <a:pt x="711" y="1"/>
                  </a:lnTo>
                  <a:cubicBezTo>
                    <a:pt x="456" y="74"/>
                    <a:pt x="219" y="165"/>
                    <a:pt x="1" y="219"/>
                  </a:cubicBezTo>
                  <a:lnTo>
                    <a:pt x="19" y="219"/>
                  </a:lnTo>
                  <a:cubicBezTo>
                    <a:pt x="274" y="219"/>
                    <a:pt x="511" y="147"/>
                    <a:pt x="711" y="1"/>
                  </a:cubicBezTo>
                  <a:close/>
                </a:path>
              </a:pathLst>
            </a:custGeom>
            <a:solidFill>
              <a:srgbClr val="CAE4E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5" name="Google Shape;1145;p55"/>
            <p:cNvSpPr/>
            <p:nvPr/>
          </p:nvSpPr>
          <p:spPr>
            <a:xfrm rot="208984">
              <a:off x="4044155" y="2094697"/>
              <a:ext cx="928752" cy="711088"/>
            </a:xfrm>
            <a:custGeom>
              <a:rect b="b" l="l" r="r" t="t"/>
              <a:pathLst>
                <a:path extrusionOk="0" h="23868" w="31174">
                  <a:moveTo>
                    <a:pt x="13465" y="1"/>
                  </a:moveTo>
                  <a:cubicBezTo>
                    <a:pt x="12718" y="1"/>
                    <a:pt x="12153" y="74"/>
                    <a:pt x="11734" y="219"/>
                  </a:cubicBezTo>
                  <a:cubicBezTo>
                    <a:pt x="10203" y="347"/>
                    <a:pt x="8564" y="1622"/>
                    <a:pt x="7561" y="2551"/>
                  </a:cubicBezTo>
                  <a:cubicBezTo>
                    <a:pt x="4683" y="5248"/>
                    <a:pt x="2278" y="8655"/>
                    <a:pt x="930" y="12372"/>
                  </a:cubicBezTo>
                  <a:cubicBezTo>
                    <a:pt x="401" y="13866"/>
                    <a:pt x="1" y="15451"/>
                    <a:pt x="1" y="17036"/>
                  </a:cubicBezTo>
                  <a:cubicBezTo>
                    <a:pt x="1" y="19477"/>
                    <a:pt x="930" y="21754"/>
                    <a:pt x="2205" y="23868"/>
                  </a:cubicBezTo>
                  <a:lnTo>
                    <a:pt x="9456" y="23868"/>
                  </a:lnTo>
                  <a:cubicBezTo>
                    <a:pt x="9912" y="23595"/>
                    <a:pt x="10349" y="23340"/>
                    <a:pt x="10805" y="23084"/>
                  </a:cubicBezTo>
                  <a:cubicBezTo>
                    <a:pt x="11005" y="22975"/>
                    <a:pt x="11205" y="22866"/>
                    <a:pt x="11406" y="22757"/>
                  </a:cubicBezTo>
                  <a:cubicBezTo>
                    <a:pt x="11752" y="22556"/>
                    <a:pt x="9511" y="19149"/>
                    <a:pt x="9402" y="18730"/>
                  </a:cubicBezTo>
                  <a:cubicBezTo>
                    <a:pt x="9329" y="18420"/>
                    <a:pt x="9274" y="18111"/>
                    <a:pt x="9256" y="17801"/>
                  </a:cubicBezTo>
                  <a:lnTo>
                    <a:pt x="9183" y="17801"/>
                  </a:lnTo>
                  <a:cubicBezTo>
                    <a:pt x="9201" y="17673"/>
                    <a:pt x="9219" y="17564"/>
                    <a:pt x="9238" y="17455"/>
                  </a:cubicBezTo>
                  <a:cubicBezTo>
                    <a:pt x="9219" y="17145"/>
                    <a:pt x="9238" y="16817"/>
                    <a:pt x="9274" y="16507"/>
                  </a:cubicBezTo>
                  <a:cubicBezTo>
                    <a:pt x="9311" y="16507"/>
                    <a:pt x="9347" y="16489"/>
                    <a:pt x="9365" y="16489"/>
                  </a:cubicBezTo>
                  <a:cubicBezTo>
                    <a:pt x="9475" y="15833"/>
                    <a:pt x="9620" y="15177"/>
                    <a:pt x="9857" y="14540"/>
                  </a:cubicBezTo>
                  <a:cubicBezTo>
                    <a:pt x="10331" y="13319"/>
                    <a:pt x="11151" y="12281"/>
                    <a:pt x="11934" y="11278"/>
                  </a:cubicBezTo>
                  <a:cubicBezTo>
                    <a:pt x="12462" y="10604"/>
                    <a:pt x="12991" y="9912"/>
                    <a:pt x="13428" y="9183"/>
                  </a:cubicBezTo>
                  <a:lnTo>
                    <a:pt x="13556" y="9274"/>
                  </a:lnTo>
                  <a:cubicBezTo>
                    <a:pt x="13118" y="10003"/>
                    <a:pt x="12572" y="10695"/>
                    <a:pt x="12062" y="11370"/>
                  </a:cubicBezTo>
                  <a:cubicBezTo>
                    <a:pt x="11278" y="12372"/>
                    <a:pt x="10477" y="13392"/>
                    <a:pt x="10003" y="14594"/>
                  </a:cubicBezTo>
                  <a:cubicBezTo>
                    <a:pt x="9766" y="15196"/>
                    <a:pt x="9620" y="15851"/>
                    <a:pt x="9529" y="16489"/>
                  </a:cubicBezTo>
                  <a:cubicBezTo>
                    <a:pt x="12371" y="16343"/>
                    <a:pt x="15232" y="16216"/>
                    <a:pt x="18092" y="16107"/>
                  </a:cubicBezTo>
                  <a:cubicBezTo>
                    <a:pt x="19878" y="16052"/>
                    <a:pt x="21663" y="16015"/>
                    <a:pt x="23430" y="15997"/>
                  </a:cubicBezTo>
                  <a:lnTo>
                    <a:pt x="23430" y="15997"/>
                  </a:lnTo>
                  <a:lnTo>
                    <a:pt x="23175" y="23868"/>
                  </a:lnTo>
                  <a:lnTo>
                    <a:pt x="31174" y="23868"/>
                  </a:lnTo>
                  <a:cubicBezTo>
                    <a:pt x="31101" y="20789"/>
                    <a:pt x="30937" y="17710"/>
                    <a:pt x="30663" y="14649"/>
                  </a:cubicBezTo>
                  <a:cubicBezTo>
                    <a:pt x="30372" y="11151"/>
                    <a:pt x="29989" y="7598"/>
                    <a:pt x="28605" y="4319"/>
                  </a:cubicBezTo>
                  <a:cubicBezTo>
                    <a:pt x="28422" y="3881"/>
                    <a:pt x="28222" y="3444"/>
                    <a:pt x="27894" y="3098"/>
                  </a:cubicBezTo>
                  <a:cubicBezTo>
                    <a:pt x="27748" y="2971"/>
                    <a:pt x="27603" y="2843"/>
                    <a:pt x="27439" y="2752"/>
                  </a:cubicBezTo>
                  <a:lnTo>
                    <a:pt x="27420" y="2734"/>
                  </a:lnTo>
                  <a:cubicBezTo>
                    <a:pt x="27311" y="2661"/>
                    <a:pt x="27202" y="2606"/>
                    <a:pt x="27092" y="2551"/>
                  </a:cubicBezTo>
                  <a:cubicBezTo>
                    <a:pt x="25799" y="1877"/>
                    <a:pt x="24596" y="1185"/>
                    <a:pt x="23339" y="693"/>
                  </a:cubicBezTo>
                  <a:lnTo>
                    <a:pt x="23339" y="693"/>
                  </a:lnTo>
                  <a:cubicBezTo>
                    <a:pt x="23522" y="1094"/>
                    <a:pt x="23649" y="1549"/>
                    <a:pt x="23740" y="2005"/>
                  </a:cubicBezTo>
                  <a:cubicBezTo>
                    <a:pt x="23941" y="3062"/>
                    <a:pt x="23959" y="4137"/>
                    <a:pt x="23886" y="5211"/>
                  </a:cubicBezTo>
                  <a:cubicBezTo>
                    <a:pt x="23412" y="5120"/>
                    <a:pt x="22957" y="5029"/>
                    <a:pt x="22483" y="4938"/>
                  </a:cubicBezTo>
                  <a:lnTo>
                    <a:pt x="22483" y="4938"/>
                  </a:lnTo>
                  <a:cubicBezTo>
                    <a:pt x="22811" y="5503"/>
                    <a:pt x="23157" y="6068"/>
                    <a:pt x="23485" y="6614"/>
                  </a:cubicBezTo>
                  <a:cubicBezTo>
                    <a:pt x="23558" y="6724"/>
                    <a:pt x="23631" y="6833"/>
                    <a:pt x="23631" y="6961"/>
                  </a:cubicBezTo>
                  <a:cubicBezTo>
                    <a:pt x="23631" y="7070"/>
                    <a:pt x="23576" y="7161"/>
                    <a:pt x="23540" y="7252"/>
                  </a:cubicBezTo>
                  <a:cubicBezTo>
                    <a:pt x="22647" y="9165"/>
                    <a:pt x="21882" y="11169"/>
                    <a:pt x="20843" y="13009"/>
                  </a:cubicBezTo>
                  <a:cubicBezTo>
                    <a:pt x="20843" y="13082"/>
                    <a:pt x="20843" y="13155"/>
                    <a:pt x="20843" y="13228"/>
                  </a:cubicBezTo>
                  <a:lnTo>
                    <a:pt x="20698" y="13228"/>
                  </a:lnTo>
                  <a:cubicBezTo>
                    <a:pt x="20698" y="13119"/>
                    <a:pt x="20679" y="12991"/>
                    <a:pt x="20679" y="12864"/>
                  </a:cubicBezTo>
                  <a:cubicBezTo>
                    <a:pt x="19604" y="11588"/>
                    <a:pt x="18511" y="10313"/>
                    <a:pt x="17382" y="9092"/>
                  </a:cubicBezTo>
                  <a:cubicBezTo>
                    <a:pt x="17017" y="8710"/>
                    <a:pt x="15906" y="7853"/>
                    <a:pt x="15888" y="7398"/>
                  </a:cubicBezTo>
                  <a:cubicBezTo>
                    <a:pt x="15869" y="7106"/>
                    <a:pt x="16288" y="6505"/>
                    <a:pt x="16416" y="6214"/>
                  </a:cubicBezTo>
                  <a:cubicBezTo>
                    <a:pt x="16562" y="5849"/>
                    <a:pt x="16708" y="5485"/>
                    <a:pt x="16853" y="5102"/>
                  </a:cubicBezTo>
                  <a:lnTo>
                    <a:pt x="16853" y="5102"/>
                  </a:lnTo>
                  <a:cubicBezTo>
                    <a:pt x="15942" y="5193"/>
                    <a:pt x="15031" y="5266"/>
                    <a:pt x="14120" y="5339"/>
                  </a:cubicBezTo>
                  <a:cubicBezTo>
                    <a:pt x="14139" y="4774"/>
                    <a:pt x="14157" y="4228"/>
                    <a:pt x="14175" y="3663"/>
                  </a:cubicBezTo>
                  <a:cubicBezTo>
                    <a:pt x="14211" y="2424"/>
                    <a:pt x="14248" y="985"/>
                    <a:pt x="15050"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6" name="Google Shape;1146;p55"/>
            <p:cNvSpPr/>
            <p:nvPr/>
          </p:nvSpPr>
          <p:spPr>
            <a:xfrm rot="208984">
              <a:off x="4567249" y="1819801"/>
              <a:ext cx="231250" cy="79844"/>
            </a:xfrm>
            <a:custGeom>
              <a:rect b="b" l="l" r="r" t="t"/>
              <a:pathLst>
                <a:path extrusionOk="0" h="2680" w="7762">
                  <a:moveTo>
                    <a:pt x="2897" y="147"/>
                  </a:moveTo>
                  <a:cubicBezTo>
                    <a:pt x="3553" y="147"/>
                    <a:pt x="4081" y="675"/>
                    <a:pt x="4081" y="1349"/>
                  </a:cubicBezTo>
                  <a:cubicBezTo>
                    <a:pt x="4081" y="1750"/>
                    <a:pt x="3881" y="2096"/>
                    <a:pt x="3589" y="2315"/>
                  </a:cubicBezTo>
                  <a:cubicBezTo>
                    <a:pt x="3389" y="2461"/>
                    <a:pt x="3152" y="2533"/>
                    <a:pt x="2897" y="2533"/>
                  </a:cubicBezTo>
                  <a:lnTo>
                    <a:pt x="2879" y="2533"/>
                  </a:lnTo>
                  <a:cubicBezTo>
                    <a:pt x="2241" y="2515"/>
                    <a:pt x="1749" y="2042"/>
                    <a:pt x="1713" y="1422"/>
                  </a:cubicBezTo>
                  <a:lnTo>
                    <a:pt x="1767" y="1313"/>
                  </a:lnTo>
                  <a:lnTo>
                    <a:pt x="1695" y="1276"/>
                  </a:lnTo>
                  <a:cubicBezTo>
                    <a:pt x="1731" y="657"/>
                    <a:pt x="2259" y="147"/>
                    <a:pt x="2897" y="147"/>
                  </a:cubicBezTo>
                  <a:close/>
                  <a:moveTo>
                    <a:pt x="6413" y="147"/>
                  </a:moveTo>
                  <a:cubicBezTo>
                    <a:pt x="6705" y="147"/>
                    <a:pt x="6960" y="256"/>
                    <a:pt x="7179" y="420"/>
                  </a:cubicBezTo>
                  <a:cubicBezTo>
                    <a:pt x="7434" y="639"/>
                    <a:pt x="7598" y="967"/>
                    <a:pt x="7598" y="1349"/>
                  </a:cubicBezTo>
                  <a:cubicBezTo>
                    <a:pt x="7598" y="1695"/>
                    <a:pt x="7452" y="2005"/>
                    <a:pt x="7215" y="2224"/>
                  </a:cubicBezTo>
                  <a:cubicBezTo>
                    <a:pt x="6996" y="2424"/>
                    <a:pt x="6723" y="2533"/>
                    <a:pt x="6413" y="2533"/>
                  </a:cubicBezTo>
                  <a:cubicBezTo>
                    <a:pt x="6268" y="2533"/>
                    <a:pt x="6140" y="2497"/>
                    <a:pt x="6012" y="2461"/>
                  </a:cubicBezTo>
                  <a:cubicBezTo>
                    <a:pt x="5903" y="2424"/>
                    <a:pt x="5830" y="2388"/>
                    <a:pt x="5739" y="2333"/>
                  </a:cubicBezTo>
                  <a:cubicBezTo>
                    <a:pt x="5429" y="2114"/>
                    <a:pt x="5211" y="1750"/>
                    <a:pt x="5211" y="1349"/>
                  </a:cubicBezTo>
                  <a:cubicBezTo>
                    <a:pt x="5211" y="675"/>
                    <a:pt x="5757" y="147"/>
                    <a:pt x="6413" y="147"/>
                  </a:cubicBezTo>
                  <a:close/>
                  <a:moveTo>
                    <a:pt x="2897" y="1"/>
                  </a:moveTo>
                  <a:cubicBezTo>
                    <a:pt x="2205" y="1"/>
                    <a:pt x="1622" y="529"/>
                    <a:pt x="1567" y="1203"/>
                  </a:cubicBezTo>
                  <a:lnTo>
                    <a:pt x="1020" y="912"/>
                  </a:lnTo>
                  <a:lnTo>
                    <a:pt x="55" y="420"/>
                  </a:lnTo>
                  <a:lnTo>
                    <a:pt x="0" y="548"/>
                  </a:lnTo>
                  <a:lnTo>
                    <a:pt x="1002" y="1076"/>
                  </a:lnTo>
                  <a:lnTo>
                    <a:pt x="1549" y="1367"/>
                  </a:lnTo>
                  <a:cubicBezTo>
                    <a:pt x="1567" y="1950"/>
                    <a:pt x="1950" y="2442"/>
                    <a:pt x="2478" y="2606"/>
                  </a:cubicBezTo>
                  <a:cubicBezTo>
                    <a:pt x="2605" y="2661"/>
                    <a:pt x="2751" y="2679"/>
                    <a:pt x="2897" y="2679"/>
                  </a:cubicBezTo>
                  <a:cubicBezTo>
                    <a:pt x="3298" y="2679"/>
                    <a:pt x="3662" y="2497"/>
                    <a:pt x="3917" y="2206"/>
                  </a:cubicBezTo>
                  <a:cubicBezTo>
                    <a:pt x="4045" y="2042"/>
                    <a:pt x="4154" y="1859"/>
                    <a:pt x="4209" y="1641"/>
                  </a:cubicBezTo>
                  <a:lnTo>
                    <a:pt x="5102" y="1641"/>
                  </a:lnTo>
                  <a:cubicBezTo>
                    <a:pt x="5138" y="1823"/>
                    <a:pt x="5229" y="1987"/>
                    <a:pt x="5338" y="2133"/>
                  </a:cubicBezTo>
                  <a:cubicBezTo>
                    <a:pt x="5575" y="2461"/>
                    <a:pt x="5958" y="2679"/>
                    <a:pt x="6413" y="2679"/>
                  </a:cubicBezTo>
                  <a:cubicBezTo>
                    <a:pt x="6468" y="2679"/>
                    <a:pt x="6523" y="2679"/>
                    <a:pt x="6577" y="2661"/>
                  </a:cubicBezTo>
                  <a:cubicBezTo>
                    <a:pt x="6796" y="2643"/>
                    <a:pt x="6996" y="2570"/>
                    <a:pt x="7179" y="2442"/>
                  </a:cubicBezTo>
                  <a:cubicBezTo>
                    <a:pt x="7525" y="2206"/>
                    <a:pt x="7762" y="1805"/>
                    <a:pt x="7762" y="1349"/>
                  </a:cubicBezTo>
                  <a:cubicBezTo>
                    <a:pt x="7762" y="857"/>
                    <a:pt x="7506" y="438"/>
                    <a:pt x="7124" y="201"/>
                  </a:cubicBezTo>
                  <a:cubicBezTo>
                    <a:pt x="6905" y="74"/>
                    <a:pt x="6668" y="1"/>
                    <a:pt x="6413" y="1"/>
                  </a:cubicBezTo>
                  <a:cubicBezTo>
                    <a:pt x="5666" y="1"/>
                    <a:pt x="5065" y="602"/>
                    <a:pt x="5065" y="1349"/>
                  </a:cubicBezTo>
                  <a:cubicBezTo>
                    <a:pt x="5065" y="1386"/>
                    <a:pt x="5065" y="1440"/>
                    <a:pt x="5083" y="1477"/>
                  </a:cubicBezTo>
                  <a:lnTo>
                    <a:pt x="4227" y="1477"/>
                  </a:lnTo>
                  <a:cubicBezTo>
                    <a:pt x="4227" y="1440"/>
                    <a:pt x="4245" y="1386"/>
                    <a:pt x="4245" y="1349"/>
                  </a:cubicBezTo>
                  <a:cubicBezTo>
                    <a:pt x="4245" y="602"/>
                    <a:pt x="3626" y="1"/>
                    <a:pt x="2897" y="1"/>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7" name="Google Shape;1147;p55"/>
            <p:cNvSpPr/>
            <p:nvPr/>
          </p:nvSpPr>
          <p:spPr>
            <a:xfrm rot="208984">
              <a:off x="4315084" y="2360561"/>
              <a:ext cx="130313" cy="257318"/>
            </a:xfrm>
            <a:custGeom>
              <a:rect b="b" l="l" r="r" t="t"/>
              <a:pathLst>
                <a:path extrusionOk="0" h="8637" w="4374">
                  <a:moveTo>
                    <a:pt x="4246" y="0"/>
                  </a:moveTo>
                  <a:cubicBezTo>
                    <a:pt x="3809" y="729"/>
                    <a:pt x="3280" y="1421"/>
                    <a:pt x="2752" y="2095"/>
                  </a:cubicBezTo>
                  <a:cubicBezTo>
                    <a:pt x="1969" y="3098"/>
                    <a:pt x="1149" y="4136"/>
                    <a:pt x="675" y="5357"/>
                  </a:cubicBezTo>
                  <a:cubicBezTo>
                    <a:pt x="438" y="5994"/>
                    <a:pt x="293" y="6650"/>
                    <a:pt x="183" y="7306"/>
                  </a:cubicBezTo>
                  <a:cubicBezTo>
                    <a:pt x="129" y="7634"/>
                    <a:pt x="92" y="7944"/>
                    <a:pt x="56" y="8272"/>
                  </a:cubicBezTo>
                  <a:cubicBezTo>
                    <a:pt x="37" y="8381"/>
                    <a:pt x="19" y="8490"/>
                    <a:pt x="1" y="8618"/>
                  </a:cubicBezTo>
                  <a:lnTo>
                    <a:pt x="74" y="8618"/>
                  </a:lnTo>
                  <a:lnTo>
                    <a:pt x="165" y="8636"/>
                  </a:lnTo>
                  <a:cubicBezTo>
                    <a:pt x="220" y="8199"/>
                    <a:pt x="274" y="7743"/>
                    <a:pt x="347" y="7306"/>
                  </a:cubicBezTo>
                  <a:cubicBezTo>
                    <a:pt x="438" y="6668"/>
                    <a:pt x="584" y="6013"/>
                    <a:pt x="821" y="5411"/>
                  </a:cubicBezTo>
                  <a:cubicBezTo>
                    <a:pt x="1295" y="4209"/>
                    <a:pt x="2096" y="3189"/>
                    <a:pt x="2880" y="2187"/>
                  </a:cubicBezTo>
                  <a:cubicBezTo>
                    <a:pt x="3390" y="1512"/>
                    <a:pt x="3936" y="820"/>
                    <a:pt x="4374" y="91"/>
                  </a:cubicBezTo>
                  <a:lnTo>
                    <a:pt x="4246"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8" name="Google Shape;1148;p55"/>
            <p:cNvSpPr/>
            <p:nvPr/>
          </p:nvSpPr>
          <p:spPr>
            <a:xfrm rot="208984">
              <a:off x="4566661" y="1880043"/>
              <a:ext cx="209561" cy="102486"/>
            </a:xfrm>
            <a:custGeom>
              <a:rect b="b" l="l" r="r" t="t"/>
              <a:pathLst>
                <a:path extrusionOk="0" h="3440" w="7034">
                  <a:moveTo>
                    <a:pt x="966" y="1"/>
                  </a:moveTo>
                  <a:lnTo>
                    <a:pt x="966" y="1"/>
                  </a:lnTo>
                  <a:cubicBezTo>
                    <a:pt x="1021" y="73"/>
                    <a:pt x="1094" y="146"/>
                    <a:pt x="1148" y="237"/>
                  </a:cubicBezTo>
                  <a:cubicBezTo>
                    <a:pt x="1385" y="328"/>
                    <a:pt x="1622" y="438"/>
                    <a:pt x="1859" y="547"/>
                  </a:cubicBezTo>
                  <a:cubicBezTo>
                    <a:pt x="1895" y="547"/>
                    <a:pt x="1914" y="565"/>
                    <a:pt x="1950" y="584"/>
                  </a:cubicBezTo>
                  <a:cubicBezTo>
                    <a:pt x="2041" y="1294"/>
                    <a:pt x="1859" y="1914"/>
                    <a:pt x="1568" y="2533"/>
                  </a:cubicBezTo>
                  <a:cubicBezTo>
                    <a:pt x="1422" y="2497"/>
                    <a:pt x="1294" y="2442"/>
                    <a:pt x="1148" y="2387"/>
                  </a:cubicBezTo>
                  <a:cubicBezTo>
                    <a:pt x="985" y="2333"/>
                    <a:pt x="821" y="2278"/>
                    <a:pt x="675" y="2205"/>
                  </a:cubicBezTo>
                  <a:cubicBezTo>
                    <a:pt x="511" y="2132"/>
                    <a:pt x="365" y="2059"/>
                    <a:pt x="238" y="1968"/>
                  </a:cubicBezTo>
                  <a:cubicBezTo>
                    <a:pt x="165" y="1968"/>
                    <a:pt x="92" y="1968"/>
                    <a:pt x="1" y="1950"/>
                  </a:cubicBezTo>
                  <a:lnTo>
                    <a:pt x="1" y="1950"/>
                  </a:lnTo>
                  <a:lnTo>
                    <a:pt x="19" y="1968"/>
                  </a:lnTo>
                  <a:cubicBezTo>
                    <a:pt x="201" y="2150"/>
                    <a:pt x="438" y="2278"/>
                    <a:pt x="711" y="2387"/>
                  </a:cubicBezTo>
                  <a:cubicBezTo>
                    <a:pt x="839" y="2442"/>
                    <a:pt x="966" y="2497"/>
                    <a:pt x="1112" y="2533"/>
                  </a:cubicBezTo>
                  <a:cubicBezTo>
                    <a:pt x="1404" y="2642"/>
                    <a:pt x="1659" y="2733"/>
                    <a:pt x="1914" y="2843"/>
                  </a:cubicBezTo>
                  <a:cubicBezTo>
                    <a:pt x="1950" y="2879"/>
                    <a:pt x="1987" y="2916"/>
                    <a:pt x="2041" y="2952"/>
                  </a:cubicBezTo>
                  <a:cubicBezTo>
                    <a:pt x="2223" y="3098"/>
                    <a:pt x="2497" y="3171"/>
                    <a:pt x="2715" y="3225"/>
                  </a:cubicBezTo>
                  <a:cubicBezTo>
                    <a:pt x="3134" y="3316"/>
                    <a:pt x="3590" y="3426"/>
                    <a:pt x="4045" y="3426"/>
                  </a:cubicBezTo>
                  <a:cubicBezTo>
                    <a:pt x="4109" y="3435"/>
                    <a:pt x="4173" y="3439"/>
                    <a:pt x="4237" y="3439"/>
                  </a:cubicBezTo>
                  <a:cubicBezTo>
                    <a:pt x="4300" y="3439"/>
                    <a:pt x="4364" y="3435"/>
                    <a:pt x="4428" y="3426"/>
                  </a:cubicBezTo>
                  <a:cubicBezTo>
                    <a:pt x="4883" y="3371"/>
                    <a:pt x="5339" y="3353"/>
                    <a:pt x="5722" y="3189"/>
                  </a:cubicBezTo>
                  <a:cubicBezTo>
                    <a:pt x="5922" y="3098"/>
                    <a:pt x="6086" y="2970"/>
                    <a:pt x="6250" y="2752"/>
                  </a:cubicBezTo>
                  <a:cubicBezTo>
                    <a:pt x="6669" y="2169"/>
                    <a:pt x="6942" y="1458"/>
                    <a:pt x="7033" y="729"/>
                  </a:cubicBezTo>
                  <a:lnTo>
                    <a:pt x="6979" y="729"/>
                  </a:lnTo>
                  <a:cubicBezTo>
                    <a:pt x="6796" y="711"/>
                    <a:pt x="6632" y="675"/>
                    <a:pt x="6450" y="620"/>
                  </a:cubicBezTo>
                  <a:cubicBezTo>
                    <a:pt x="6396" y="638"/>
                    <a:pt x="6341" y="638"/>
                    <a:pt x="6286" y="638"/>
                  </a:cubicBezTo>
                  <a:cubicBezTo>
                    <a:pt x="5831" y="638"/>
                    <a:pt x="5448" y="420"/>
                    <a:pt x="5211" y="92"/>
                  </a:cubicBezTo>
                  <a:cubicBezTo>
                    <a:pt x="5120" y="55"/>
                    <a:pt x="5029" y="37"/>
                    <a:pt x="4938" y="19"/>
                  </a:cubicBezTo>
                  <a:cubicBezTo>
                    <a:pt x="4863" y="7"/>
                    <a:pt x="4786" y="2"/>
                    <a:pt x="4709" y="2"/>
                  </a:cubicBezTo>
                  <a:cubicBezTo>
                    <a:pt x="4409" y="2"/>
                    <a:pt x="4094" y="78"/>
                    <a:pt x="3790" y="165"/>
                  </a:cubicBezTo>
                  <a:cubicBezTo>
                    <a:pt x="3535" y="456"/>
                    <a:pt x="3171" y="638"/>
                    <a:pt x="2770" y="638"/>
                  </a:cubicBezTo>
                  <a:cubicBezTo>
                    <a:pt x="2624" y="638"/>
                    <a:pt x="2478" y="620"/>
                    <a:pt x="2351" y="565"/>
                  </a:cubicBezTo>
                  <a:lnTo>
                    <a:pt x="2315" y="565"/>
                  </a:lnTo>
                  <a:cubicBezTo>
                    <a:pt x="2187" y="529"/>
                    <a:pt x="2059" y="456"/>
                    <a:pt x="1914" y="401"/>
                  </a:cubicBezTo>
                  <a:cubicBezTo>
                    <a:pt x="1604" y="256"/>
                    <a:pt x="1276" y="128"/>
                    <a:pt x="966"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9" name="Google Shape;1149;p55"/>
            <p:cNvSpPr/>
            <p:nvPr/>
          </p:nvSpPr>
          <p:spPr>
            <a:xfrm rot="208984">
              <a:off x="4563537" y="1632957"/>
              <a:ext cx="214983" cy="145715"/>
            </a:xfrm>
            <a:custGeom>
              <a:rect b="b" l="l" r="r" t="t"/>
              <a:pathLst>
                <a:path extrusionOk="0" h="4891" w="7216">
                  <a:moveTo>
                    <a:pt x="6091" y="1"/>
                  </a:moveTo>
                  <a:cubicBezTo>
                    <a:pt x="6005" y="1"/>
                    <a:pt x="5916" y="12"/>
                    <a:pt x="5831" y="26"/>
                  </a:cubicBezTo>
                  <a:cubicBezTo>
                    <a:pt x="4082" y="245"/>
                    <a:pt x="2351" y="609"/>
                    <a:pt x="657" y="1101"/>
                  </a:cubicBezTo>
                  <a:cubicBezTo>
                    <a:pt x="475" y="1156"/>
                    <a:pt x="292" y="1229"/>
                    <a:pt x="165" y="1356"/>
                  </a:cubicBezTo>
                  <a:cubicBezTo>
                    <a:pt x="128" y="1393"/>
                    <a:pt x="92" y="1447"/>
                    <a:pt x="74" y="1502"/>
                  </a:cubicBezTo>
                  <a:cubicBezTo>
                    <a:pt x="1" y="2613"/>
                    <a:pt x="37" y="3725"/>
                    <a:pt x="1" y="4836"/>
                  </a:cubicBezTo>
                  <a:lnTo>
                    <a:pt x="1" y="4891"/>
                  </a:lnTo>
                  <a:cubicBezTo>
                    <a:pt x="1677" y="4508"/>
                    <a:pt x="3371" y="4144"/>
                    <a:pt x="5029" y="3634"/>
                  </a:cubicBezTo>
                  <a:cubicBezTo>
                    <a:pt x="5139" y="3579"/>
                    <a:pt x="5266" y="3543"/>
                    <a:pt x="5376" y="3506"/>
                  </a:cubicBezTo>
                  <a:cubicBezTo>
                    <a:pt x="5448" y="3488"/>
                    <a:pt x="5521" y="3470"/>
                    <a:pt x="5612" y="3433"/>
                  </a:cubicBezTo>
                  <a:cubicBezTo>
                    <a:pt x="6068" y="3287"/>
                    <a:pt x="6523" y="3105"/>
                    <a:pt x="6979" y="2923"/>
                  </a:cubicBezTo>
                  <a:cubicBezTo>
                    <a:pt x="7052" y="2887"/>
                    <a:pt x="7143" y="2868"/>
                    <a:pt x="7216" y="2832"/>
                  </a:cubicBezTo>
                  <a:cubicBezTo>
                    <a:pt x="7125" y="2067"/>
                    <a:pt x="6979" y="1302"/>
                    <a:pt x="6724" y="555"/>
                  </a:cubicBezTo>
                  <a:cubicBezTo>
                    <a:pt x="6669" y="391"/>
                    <a:pt x="6614" y="208"/>
                    <a:pt x="6469" y="117"/>
                  </a:cubicBezTo>
                  <a:cubicBezTo>
                    <a:pt x="6358" y="29"/>
                    <a:pt x="6226" y="1"/>
                    <a:pt x="6091"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0" name="Google Shape;1150;p55"/>
            <p:cNvSpPr/>
            <p:nvPr/>
          </p:nvSpPr>
          <p:spPr>
            <a:xfrm rot="208984">
              <a:off x="4534883" y="1846055"/>
              <a:ext cx="103678" cy="104244"/>
            </a:xfrm>
            <a:custGeom>
              <a:rect b="b" l="l" r="r" t="t"/>
              <a:pathLst>
                <a:path extrusionOk="0" h="3499" w="3480">
                  <a:moveTo>
                    <a:pt x="1402" y="1229"/>
                  </a:moveTo>
                  <a:cubicBezTo>
                    <a:pt x="1446" y="1229"/>
                    <a:pt x="1490" y="1238"/>
                    <a:pt x="1530" y="1258"/>
                  </a:cubicBezTo>
                  <a:lnTo>
                    <a:pt x="1367" y="2278"/>
                  </a:lnTo>
                  <a:cubicBezTo>
                    <a:pt x="1203" y="2224"/>
                    <a:pt x="1039" y="2078"/>
                    <a:pt x="1002" y="1896"/>
                  </a:cubicBezTo>
                  <a:cubicBezTo>
                    <a:pt x="947" y="1714"/>
                    <a:pt x="984" y="1513"/>
                    <a:pt x="1093" y="1367"/>
                  </a:cubicBezTo>
                  <a:cubicBezTo>
                    <a:pt x="1172" y="1289"/>
                    <a:pt x="1289" y="1229"/>
                    <a:pt x="1402" y="1229"/>
                  </a:cubicBezTo>
                  <a:close/>
                  <a:moveTo>
                    <a:pt x="2004" y="1"/>
                  </a:moveTo>
                  <a:cubicBezTo>
                    <a:pt x="1968" y="274"/>
                    <a:pt x="1950" y="547"/>
                    <a:pt x="1931" y="821"/>
                  </a:cubicBezTo>
                  <a:cubicBezTo>
                    <a:pt x="1741" y="694"/>
                    <a:pt x="1510" y="595"/>
                    <a:pt x="1262" y="595"/>
                  </a:cubicBezTo>
                  <a:cubicBezTo>
                    <a:pt x="1224" y="595"/>
                    <a:pt x="1186" y="597"/>
                    <a:pt x="1148" y="602"/>
                  </a:cubicBezTo>
                  <a:cubicBezTo>
                    <a:pt x="547" y="657"/>
                    <a:pt x="0" y="1203"/>
                    <a:pt x="109" y="1841"/>
                  </a:cubicBezTo>
                  <a:cubicBezTo>
                    <a:pt x="146" y="2205"/>
                    <a:pt x="346" y="2515"/>
                    <a:pt x="638" y="2716"/>
                  </a:cubicBezTo>
                  <a:cubicBezTo>
                    <a:pt x="765" y="2807"/>
                    <a:pt x="929" y="2880"/>
                    <a:pt x="1111" y="2916"/>
                  </a:cubicBezTo>
                  <a:lnTo>
                    <a:pt x="1130" y="2916"/>
                  </a:lnTo>
                  <a:cubicBezTo>
                    <a:pt x="1221" y="2934"/>
                    <a:pt x="1294" y="2934"/>
                    <a:pt x="1367" y="2934"/>
                  </a:cubicBezTo>
                  <a:lnTo>
                    <a:pt x="1385" y="2934"/>
                  </a:lnTo>
                  <a:cubicBezTo>
                    <a:pt x="1549" y="2916"/>
                    <a:pt x="1676" y="2880"/>
                    <a:pt x="1822" y="2807"/>
                  </a:cubicBezTo>
                  <a:lnTo>
                    <a:pt x="1822" y="2807"/>
                  </a:lnTo>
                  <a:cubicBezTo>
                    <a:pt x="1804" y="2916"/>
                    <a:pt x="1804" y="3025"/>
                    <a:pt x="1804" y="3135"/>
                  </a:cubicBezTo>
                  <a:lnTo>
                    <a:pt x="1804" y="3171"/>
                  </a:lnTo>
                  <a:cubicBezTo>
                    <a:pt x="1950" y="3244"/>
                    <a:pt x="2114" y="3299"/>
                    <a:pt x="2277" y="3353"/>
                  </a:cubicBezTo>
                  <a:cubicBezTo>
                    <a:pt x="2423" y="3408"/>
                    <a:pt x="2551" y="3463"/>
                    <a:pt x="2697" y="3499"/>
                  </a:cubicBezTo>
                  <a:cubicBezTo>
                    <a:pt x="2988" y="2880"/>
                    <a:pt x="3170" y="2260"/>
                    <a:pt x="3079" y="1550"/>
                  </a:cubicBezTo>
                  <a:cubicBezTo>
                    <a:pt x="3043" y="1531"/>
                    <a:pt x="3024" y="1513"/>
                    <a:pt x="2988" y="1513"/>
                  </a:cubicBezTo>
                  <a:cubicBezTo>
                    <a:pt x="2751" y="1404"/>
                    <a:pt x="2514" y="1294"/>
                    <a:pt x="2277" y="1203"/>
                  </a:cubicBezTo>
                  <a:cubicBezTo>
                    <a:pt x="2223" y="1112"/>
                    <a:pt x="2150" y="1039"/>
                    <a:pt x="2095" y="967"/>
                  </a:cubicBezTo>
                  <a:lnTo>
                    <a:pt x="2095" y="967"/>
                  </a:lnTo>
                  <a:cubicBezTo>
                    <a:pt x="2405" y="1094"/>
                    <a:pt x="2733" y="1222"/>
                    <a:pt x="3043" y="1367"/>
                  </a:cubicBezTo>
                  <a:cubicBezTo>
                    <a:pt x="3188" y="1422"/>
                    <a:pt x="3316" y="1495"/>
                    <a:pt x="3444" y="1531"/>
                  </a:cubicBezTo>
                  <a:lnTo>
                    <a:pt x="3480" y="1531"/>
                  </a:lnTo>
                  <a:cubicBezTo>
                    <a:pt x="2952" y="1367"/>
                    <a:pt x="2569" y="875"/>
                    <a:pt x="2551" y="292"/>
                  </a:cubicBezTo>
                  <a:lnTo>
                    <a:pt x="2004" y="1"/>
                  </a:lnTo>
                  <a:close/>
                </a:path>
              </a:pathLst>
            </a:custGeom>
            <a:solidFill>
              <a:srgbClr val="EA805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1" name="Google Shape;1151;p55"/>
            <p:cNvSpPr/>
            <p:nvPr/>
          </p:nvSpPr>
          <p:spPr>
            <a:xfrm rot="208984">
              <a:off x="4563114" y="1881732"/>
              <a:ext cx="17399" cy="31312"/>
            </a:xfrm>
            <a:custGeom>
              <a:rect b="b" l="l" r="r" t="t"/>
              <a:pathLst>
                <a:path extrusionOk="0" h="1051" w="584">
                  <a:moveTo>
                    <a:pt x="455" y="1"/>
                  </a:moveTo>
                  <a:cubicBezTo>
                    <a:pt x="342" y="1"/>
                    <a:pt x="225" y="61"/>
                    <a:pt x="146" y="139"/>
                  </a:cubicBezTo>
                  <a:cubicBezTo>
                    <a:pt x="37" y="285"/>
                    <a:pt x="0" y="486"/>
                    <a:pt x="55" y="668"/>
                  </a:cubicBezTo>
                  <a:cubicBezTo>
                    <a:pt x="92" y="850"/>
                    <a:pt x="256" y="996"/>
                    <a:pt x="420" y="1050"/>
                  </a:cubicBezTo>
                  <a:lnTo>
                    <a:pt x="583" y="30"/>
                  </a:lnTo>
                  <a:cubicBezTo>
                    <a:pt x="543" y="10"/>
                    <a:pt x="499" y="1"/>
                    <a:pt x="455" y="1"/>
                  </a:cubicBezTo>
                  <a:close/>
                </a:path>
              </a:pathLst>
            </a:custGeom>
            <a:solidFill>
              <a:srgbClr val="17161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2" name="Google Shape;1152;p55"/>
            <p:cNvSpPr/>
            <p:nvPr/>
          </p:nvSpPr>
          <p:spPr>
            <a:xfrm rot="208984">
              <a:off x="4475726" y="2063594"/>
              <a:ext cx="195439" cy="417989"/>
            </a:xfrm>
            <a:custGeom>
              <a:rect b="b" l="l" r="r" t="t"/>
              <a:pathLst>
                <a:path extrusionOk="0" h="14030" w="6560">
                  <a:moveTo>
                    <a:pt x="2806" y="1"/>
                  </a:moveTo>
                  <a:lnTo>
                    <a:pt x="2806" y="1"/>
                  </a:lnTo>
                  <a:cubicBezTo>
                    <a:pt x="2314" y="165"/>
                    <a:pt x="1841" y="383"/>
                    <a:pt x="1421" y="693"/>
                  </a:cubicBezTo>
                  <a:cubicBezTo>
                    <a:pt x="1239" y="821"/>
                    <a:pt x="1075" y="985"/>
                    <a:pt x="930" y="1167"/>
                  </a:cubicBezTo>
                  <a:cubicBezTo>
                    <a:pt x="128" y="2151"/>
                    <a:pt x="91" y="3590"/>
                    <a:pt x="55" y="4829"/>
                  </a:cubicBezTo>
                  <a:cubicBezTo>
                    <a:pt x="37" y="5394"/>
                    <a:pt x="19" y="5940"/>
                    <a:pt x="0" y="6505"/>
                  </a:cubicBezTo>
                  <a:cubicBezTo>
                    <a:pt x="911" y="6432"/>
                    <a:pt x="1822" y="6359"/>
                    <a:pt x="2733" y="6268"/>
                  </a:cubicBezTo>
                  <a:lnTo>
                    <a:pt x="2733" y="6268"/>
                  </a:lnTo>
                  <a:cubicBezTo>
                    <a:pt x="2588" y="6651"/>
                    <a:pt x="2442" y="7015"/>
                    <a:pt x="2296" y="7380"/>
                  </a:cubicBezTo>
                  <a:cubicBezTo>
                    <a:pt x="2168" y="7671"/>
                    <a:pt x="1749" y="8272"/>
                    <a:pt x="1768" y="8564"/>
                  </a:cubicBezTo>
                  <a:cubicBezTo>
                    <a:pt x="1786" y="9019"/>
                    <a:pt x="2897" y="9876"/>
                    <a:pt x="3262" y="10258"/>
                  </a:cubicBezTo>
                  <a:cubicBezTo>
                    <a:pt x="4391" y="11479"/>
                    <a:pt x="5484" y="12754"/>
                    <a:pt x="6559" y="14030"/>
                  </a:cubicBezTo>
                  <a:cubicBezTo>
                    <a:pt x="6559" y="13556"/>
                    <a:pt x="6541" y="13082"/>
                    <a:pt x="6505" y="12590"/>
                  </a:cubicBezTo>
                  <a:lnTo>
                    <a:pt x="6541" y="12590"/>
                  </a:lnTo>
                  <a:cubicBezTo>
                    <a:pt x="6486" y="12335"/>
                    <a:pt x="6432" y="12080"/>
                    <a:pt x="6341" y="11843"/>
                  </a:cubicBezTo>
                  <a:cubicBezTo>
                    <a:pt x="6177" y="11370"/>
                    <a:pt x="5958" y="10932"/>
                    <a:pt x="5739" y="10477"/>
                  </a:cubicBezTo>
                  <a:cubicBezTo>
                    <a:pt x="4573" y="8072"/>
                    <a:pt x="3243" y="5667"/>
                    <a:pt x="2496" y="3098"/>
                  </a:cubicBezTo>
                  <a:cubicBezTo>
                    <a:pt x="2351" y="2588"/>
                    <a:pt x="2314" y="2041"/>
                    <a:pt x="2351" y="1531"/>
                  </a:cubicBezTo>
                  <a:cubicBezTo>
                    <a:pt x="2369" y="1221"/>
                    <a:pt x="2460" y="730"/>
                    <a:pt x="2606" y="347"/>
                  </a:cubicBezTo>
                  <a:cubicBezTo>
                    <a:pt x="2660" y="219"/>
                    <a:pt x="2733" y="92"/>
                    <a:pt x="2806"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3" name="Google Shape;1153;p55"/>
            <p:cNvSpPr/>
            <p:nvPr/>
          </p:nvSpPr>
          <p:spPr>
            <a:xfrm rot="208984">
              <a:off x="4669344" y="2081695"/>
              <a:ext cx="98822" cy="413103"/>
            </a:xfrm>
            <a:custGeom>
              <a:rect b="b" l="l" r="r" t="t"/>
              <a:pathLst>
                <a:path extrusionOk="0" h="13866" w="3317">
                  <a:moveTo>
                    <a:pt x="1276" y="1"/>
                  </a:moveTo>
                  <a:cubicBezTo>
                    <a:pt x="1258" y="128"/>
                    <a:pt x="1276" y="328"/>
                    <a:pt x="1276" y="529"/>
                  </a:cubicBezTo>
                  <a:cubicBezTo>
                    <a:pt x="1313" y="1750"/>
                    <a:pt x="1240" y="2988"/>
                    <a:pt x="1058" y="4227"/>
                  </a:cubicBezTo>
                  <a:cubicBezTo>
                    <a:pt x="821" y="5885"/>
                    <a:pt x="420" y="7525"/>
                    <a:pt x="183" y="9183"/>
                  </a:cubicBezTo>
                  <a:cubicBezTo>
                    <a:pt x="74" y="10003"/>
                    <a:pt x="1" y="10841"/>
                    <a:pt x="19" y="11661"/>
                  </a:cubicBezTo>
                  <a:cubicBezTo>
                    <a:pt x="19" y="11879"/>
                    <a:pt x="37" y="12080"/>
                    <a:pt x="37" y="12280"/>
                  </a:cubicBezTo>
                  <a:lnTo>
                    <a:pt x="147" y="12280"/>
                  </a:lnTo>
                  <a:cubicBezTo>
                    <a:pt x="165" y="12809"/>
                    <a:pt x="183" y="13337"/>
                    <a:pt x="201" y="13865"/>
                  </a:cubicBezTo>
                  <a:cubicBezTo>
                    <a:pt x="1240" y="12025"/>
                    <a:pt x="2005" y="10021"/>
                    <a:pt x="2898" y="8108"/>
                  </a:cubicBezTo>
                  <a:cubicBezTo>
                    <a:pt x="2934" y="8017"/>
                    <a:pt x="2989" y="7926"/>
                    <a:pt x="2989" y="7817"/>
                  </a:cubicBezTo>
                  <a:cubicBezTo>
                    <a:pt x="2989" y="7689"/>
                    <a:pt x="2916" y="7580"/>
                    <a:pt x="2843" y="7470"/>
                  </a:cubicBezTo>
                  <a:cubicBezTo>
                    <a:pt x="2515" y="6924"/>
                    <a:pt x="2169" y="6359"/>
                    <a:pt x="1841" y="5794"/>
                  </a:cubicBezTo>
                  <a:lnTo>
                    <a:pt x="1841" y="5794"/>
                  </a:lnTo>
                  <a:cubicBezTo>
                    <a:pt x="2315" y="5885"/>
                    <a:pt x="2770" y="5976"/>
                    <a:pt x="3244" y="6067"/>
                  </a:cubicBezTo>
                  <a:cubicBezTo>
                    <a:pt x="3317" y="4993"/>
                    <a:pt x="3299" y="3918"/>
                    <a:pt x="3098" y="2861"/>
                  </a:cubicBezTo>
                  <a:cubicBezTo>
                    <a:pt x="3007" y="2405"/>
                    <a:pt x="2880" y="1950"/>
                    <a:pt x="2697" y="1549"/>
                  </a:cubicBezTo>
                  <a:cubicBezTo>
                    <a:pt x="2588" y="1312"/>
                    <a:pt x="2479" y="1112"/>
                    <a:pt x="2315" y="911"/>
                  </a:cubicBezTo>
                  <a:cubicBezTo>
                    <a:pt x="2041" y="547"/>
                    <a:pt x="1677" y="256"/>
                    <a:pt x="1276"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4" name="Google Shape;1154;p55"/>
            <p:cNvSpPr/>
            <p:nvPr/>
          </p:nvSpPr>
          <p:spPr>
            <a:xfrm rot="208984">
              <a:off x="4657568" y="2444353"/>
              <a:ext cx="6554" cy="53746"/>
            </a:xfrm>
            <a:custGeom>
              <a:rect b="b" l="l" r="r" t="t"/>
              <a:pathLst>
                <a:path extrusionOk="0" h="1804" w="220">
                  <a:moveTo>
                    <a:pt x="1" y="0"/>
                  </a:moveTo>
                  <a:cubicBezTo>
                    <a:pt x="37" y="492"/>
                    <a:pt x="55" y="966"/>
                    <a:pt x="55" y="1440"/>
                  </a:cubicBezTo>
                  <a:cubicBezTo>
                    <a:pt x="55" y="1567"/>
                    <a:pt x="74" y="1695"/>
                    <a:pt x="74" y="1804"/>
                  </a:cubicBezTo>
                  <a:lnTo>
                    <a:pt x="219" y="1804"/>
                  </a:lnTo>
                  <a:cubicBezTo>
                    <a:pt x="219" y="1731"/>
                    <a:pt x="219" y="1658"/>
                    <a:pt x="219" y="1585"/>
                  </a:cubicBezTo>
                  <a:cubicBezTo>
                    <a:pt x="201" y="1057"/>
                    <a:pt x="183" y="529"/>
                    <a:pt x="16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55" name="Google Shape;1155;p55"/>
          <p:cNvGrpSpPr/>
          <p:nvPr/>
        </p:nvGrpSpPr>
        <p:grpSpPr>
          <a:xfrm>
            <a:off x="3530753" y="2638392"/>
            <a:ext cx="2892607" cy="2973819"/>
            <a:chOff x="1765377" y="1369421"/>
            <a:chExt cx="1446303" cy="1486909"/>
          </a:xfrm>
        </p:grpSpPr>
        <p:sp>
          <p:nvSpPr>
            <p:cNvPr id="1156" name="Google Shape;1156;p55"/>
            <p:cNvSpPr/>
            <p:nvPr/>
          </p:nvSpPr>
          <p:spPr>
            <a:xfrm rot="-269167">
              <a:off x="2475121" y="2766880"/>
              <a:ext cx="66786" cy="33125"/>
            </a:xfrm>
            <a:custGeom>
              <a:rect b="b" l="l" r="r" t="t"/>
              <a:pathLst>
                <a:path extrusionOk="0" h="1112" w="2242">
                  <a:moveTo>
                    <a:pt x="1112" y="1"/>
                  </a:moveTo>
                  <a:cubicBezTo>
                    <a:pt x="493" y="1"/>
                    <a:pt x="1" y="492"/>
                    <a:pt x="1" y="1112"/>
                  </a:cubicBezTo>
                  <a:lnTo>
                    <a:pt x="2242" y="1112"/>
                  </a:lnTo>
                  <a:cubicBezTo>
                    <a:pt x="2242" y="492"/>
                    <a:pt x="1732" y="1"/>
                    <a:pt x="1112" y="1"/>
                  </a:cubicBezTo>
                  <a:close/>
                </a:path>
              </a:pathLst>
            </a:custGeom>
            <a:solidFill>
              <a:srgbClr val="9CD1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7" name="Google Shape;1157;p55"/>
            <p:cNvSpPr/>
            <p:nvPr/>
          </p:nvSpPr>
          <p:spPr>
            <a:xfrm rot="-269167">
              <a:off x="1926373" y="2745708"/>
              <a:ext cx="27167" cy="49003"/>
            </a:xfrm>
            <a:custGeom>
              <a:rect b="b" l="l" r="r" t="t"/>
              <a:pathLst>
                <a:path extrusionOk="0" h="1645" w="912">
                  <a:moveTo>
                    <a:pt x="255" y="0"/>
                  </a:moveTo>
                  <a:cubicBezTo>
                    <a:pt x="110" y="328"/>
                    <a:pt x="0" y="711"/>
                    <a:pt x="91" y="1075"/>
                  </a:cubicBezTo>
                  <a:cubicBezTo>
                    <a:pt x="170" y="1373"/>
                    <a:pt x="464" y="1644"/>
                    <a:pt x="765" y="1644"/>
                  </a:cubicBezTo>
                  <a:cubicBezTo>
                    <a:pt x="814" y="1644"/>
                    <a:pt x="863" y="1637"/>
                    <a:pt x="911" y="1622"/>
                  </a:cubicBezTo>
                  <a:lnTo>
                    <a:pt x="255"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8" name="Google Shape;1158;p55"/>
            <p:cNvSpPr/>
            <p:nvPr/>
          </p:nvSpPr>
          <p:spPr>
            <a:xfrm rot="-268858">
              <a:off x="1810490" y="1609344"/>
              <a:ext cx="1201874" cy="1201874"/>
            </a:xfrm>
            <a:prstGeom prst="roundRect">
              <a:avLst>
                <a:gd fmla="val 16667" name="adj"/>
              </a:avLst>
            </a:prstGeom>
            <a:solidFill>
              <a:srgbClr val="FFC6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9" name="Google Shape;1159;p55"/>
            <p:cNvSpPr/>
            <p:nvPr/>
          </p:nvSpPr>
          <p:spPr>
            <a:xfrm rot="-269167">
              <a:off x="2376749" y="1962905"/>
              <a:ext cx="176975" cy="322404"/>
            </a:xfrm>
            <a:custGeom>
              <a:rect b="b" l="l" r="r" t="t"/>
              <a:pathLst>
                <a:path extrusionOk="0" h="10823" w="5941">
                  <a:moveTo>
                    <a:pt x="602" y="1"/>
                  </a:moveTo>
                  <a:cubicBezTo>
                    <a:pt x="584" y="565"/>
                    <a:pt x="493" y="1075"/>
                    <a:pt x="238" y="1185"/>
                  </a:cubicBezTo>
                  <a:cubicBezTo>
                    <a:pt x="222" y="1190"/>
                    <a:pt x="206" y="1192"/>
                    <a:pt x="190" y="1192"/>
                  </a:cubicBezTo>
                  <a:cubicBezTo>
                    <a:pt x="153" y="1192"/>
                    <a:pt x="118" y="1179"/>
                    <a:pt x="92" y="1167"/>
                  </a:cubicBezTo>
                  <a:lnTo>
                    <a:pt x="92" y="1167"/>
                  </a:lnTo>
                  <a:cubicBezTo>
                    <a:pt x="201" y="2150"/>
                    <a:pt x="384" y="3517"/>
                    <a:pt x="1" y="4482"/>
                  </a:cubicBezTo>
                  <a:lnTo>
                    <a:pt x="3390" y="10823"/>
                  </a:lnTo>
                  <a:lnTo>
                    <a:pt x="5922" y="4045"/>
                  </a:lnTo>
                  <a:lnTo>
                    <a:pt x="5940" y="4063"/>
                  </a:lnTo>
                  <a:cubicBezTo>
                    <a:pt x="5940" y="3936"/>
                    <a:pt x="5922" y="3790"/>
                    <a:pt x="5922" y="3663"/>
                  </a:cubicBezTo>
                  <a:cubicBezTo>
                    <a:pt x="4957" y="3371"/>
                    <a:pt x="4100" y="2715"/>
                    <a:pt x="3535" y="1822"/>
                  </a:cubicBezTo>
                  <a:lnTo>
                    <a:pt x="3554" y="1822"/>
                  </a:lnTo>
                  <a:cubicBezTo>
                    <a:pt x="3910" y="2000"/>
                    <a:pt x="4290" y="2070"/>
                    <a:pt x="4684" y="2070"/>
                  </a:cubicBezTo>
                  <a:cubicBezTo>
                    <a:pt x="4774" y="2070"/>
                    <a:pt x="4865" y="2066"/>
                    <a:pt x="4957" y="2059"/>
                  </a:cubicBezTo>
                  <a:cubicBezTo>
                    <a:pt x="4592" y="2059"/>
                    <a:pt x="4228" y="1968"/>
                    <a:pt x="3900" y="1822"/>
                  </a:cubicBezTo>
                  <a:cubicBezTo>
                    <a:pt x="3754" y="1768"/>
                    <a:pt x="3608" y="1695"/>
                    <a:pt x="3463" y="1622"/>
                  </a:cubicBezTo>
                  <a:cubicBezTo>
                    <a:pt x="2861" y="1476"/>
                    <a:pt x="2260" y="1294"/>
                    <a:pt x="1732" y="966"/>
                  </a:cubicBezTo>
                  <a:cubicBezTo>
                    <a:pt x="1294" y="693"/>
                    <a:pt x="948" y="347"/>
                    <a:pt x="602" y="1"/>
                  </a:cubicBezTo>
                  <a:close/>
                </a:path>
              </a:pathLst>
            </a:custGeom>
            <a:solidFill>
              <a:srgbClr val="83523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0" name="Google Shape;1160;p55"/>
            <p:cNvSpPr/>
            <p:nvPr/>
          </p:nvSpPr>
          <p:spPr>
            <a:xfrm rot="-269167">
              <a:off x="2422964" y="1814511"/>
              <a:ext cx="138965" cy="91749"/>
            </a:xfrm>
            <a:custGeom>
              <a:rect b="b" l="l" r="r" t="t"/>
              <a:pathLst>
                <a:path extrusionOk="0" h="3080" w="4665">
                  <a:moveTo>
                    <a:pt x="4118" y="1"/>
                  </a:moveTo>
                  <a:cubicBezTo>
                    <a:pt x="2898" y="566"/>
                    <a:pt x="1641" y="1003"/>
                    <a:pt x="365" y="1331"/>
                  </a:cubicBezTo>
                  <a:cubicBezTo>
                    <a:pt x="183" y="1659"/>
                    <a:pt x="110" y="2060"/>
                    <a:pt x="1" y="2479"/>
                  </a:cubicBezTo>
                  <a:cubicBezTo>
                    <a:pt x="37" y="2497"/>
                    <a:pt x="74" y="2533"/>
                    <a:pt x="110" y="2552"/>
                  </a:cubicBezTo>
                  <a:cubicBezTo>
                    <a:pt x="420" y="2770"/>
                    <a:pt x="730" y="2989"/>
                    <a:pt x="1058" y="3080"/>
                  </a:cubicBezTo>
                  <a:cubicBezTo>
                    <a:pt x="1604" y="2752"/>
                    <a:pt x="2278" y="2533"/>
                    <a:pt x="2825" y="2369"/>
                  </a:cubicBezTo>
                  <a:cubicBezTo>
                    <a:pt x="2880" y="2369"/>
                    <a:pt x="2934" y="2351"/>
                    <a:pt x="2989" y="2333"/>
                  </a:cubicBezTo>
                  <a:cubicBezTo>
                    <a:pt x="3280" y="2257"/>
                    <a:pt x="3596" y="2182"/>
                    <a:pt x="3904" y="2182"/>
                  </a:cubicBezTo>
                  <a:cubicBezTo>
                    <a:pt x="4117" y="2182"/>
                    <a:pt x="4326" y="2218"/>
                    <a:pt x="4519" y="2315"/>
                  </a:cubicBezTo>
                  <a:cubicBezTo>
                    <a:pt x="4574" y="2351"/>
                    <a:pt x="4629" y="2388"/>
                    <a:pt x="4665" y="2424"/>
                  </a:cubicBezTo>
                  <a:cubicBezTo>
                    <a:pt x="4610" y="2114"/>
                    <a:pt x="4556" y="1805"/>
                    <a:pt x="4501" y="1513"/>
                  </a:cubicBezTo>
                  <a:cubicBezTo>
                    <a:pt x="4410" y="1003"/>
                    <a:pt x="4301" y="475"/>
                    <a:pt x="4118" y="1"/>
                  </a:cubicBezTo>
                  <a:close/>
                </a:path>
              </a:pathLst>
            </a:custGeom>
            <a:solidFill>
              <a:srgbClr val="83523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1" name="Google Shape;1161;p55"/>
            <p:cNvSpPr/>
            <p:nvPr/>
          </p:nvSpPr>
          <p:spPr>
            <a:xfrm rot="-269167">
              <a:off x="2488743" y="2283764"/>
              <a:ext cx="4349" cy="2204"/>
            </a:xfrm>
            <a:custGeom>
              <a:rect b="b" l="l" r="r" t="t"/>
              <a:pathLst>
                <a:path extrusionOk="0" h="74" w="146">
                  <a:moveTo>
                    <a:pt x="55" y="1"/>
                  </a:moveTo>
                  <a:lnTo>
                    <a:pt x="0" y="74"/>
                  </a:lnTo>
                  <a:lnTo>
                    <a:pt x="146" y="74"/>
                  </a:lnTo>
                  <a:lnTo>
                    <a:pt x="55" y="1"/>
                  </a:lnTo>
                  <a:close/>
                </a:path>
              </a:pathLst>
            </a:custGeom>
            <a:solidFill>
              <a:srgbClr val="83523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2" name="Google Shape;1162;p55"/>
            <p:cNvSpPr/>
            <p:nvPr/>
          </p:nvSpPr>
          <p:spPr>
            <a:xfrm rot="-269167">
              <a:off x="2546661" y="2007970"/>
              <a:ext cx="8162" cy="3843"/>
            </a:xfrm>
            <a:custGeom>
              <a:rect b="b" l="l" r="r" t="t"/>
              <a:pathLst>
                <a:path extrusionOk="0" h="129" w="274">
                  <a:moveTo>
                    <a:pt x="273" y="1"/>
                  </a:moveTo>
                  <a:lnTo>
                    <a:pt x="273" y="1"/>
                  </a:lnTo>
                  <a:cubicBezTo>
                    <a:pt x="182" y="55"/>
                    <a:pt x="91" y="92"/>
                    <a:pt x="0" y="128"/>
                  </a:cubicBezTo>
                  <a:cubicBezTo>
                    <a:pt x="73" y="110"/>
                    <a:pt x="164" y="92"/>
                    <a:pt x="237" y="55"/>
                  </a:cubicBezTo>
                  <a:lnTo>
                    <a:pt x="273" y="1"/>
                  </a:lnTo>
                  <a:close/>
                </a:path>
              </a:pathLst>
            </a:custGeom>
            <a:solidFill>
              <a:srgbClr val="83523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3" name="Google Shape;1163;p55"/>
            <p:cNvSpPr/>
            <p:nvPr/>
          </p:nvSpPr>
          <p:spPr>
            <a:xfrm rot="-269167">
              <a:off x="2356529" y="2165491"/>
              <a:ext cx="10903" cy="46679"/>
            </a:xfrm>
            <a:custGeom>
              <a:rect b="b" l="l" r="r" t="t"/>
              <a:pathLst>
                <a:path extrusionOk="0" h="1567" w="366">
                  <a:moveTo>
                    <a:pt x="1" y="0"/>
                  </a:moveTo>
                  <a:lnTo>
                    <a:pt x="1" y="0"/>
                  </a:lnTo>
                  <a:cubicBezTo>
                    <a:pt x="92" y="528"/>
                    <a:pt x="219" y="1057"/>
                    <a:pt x="365" y="1567"/>
                  </a:cubicBezTo>
                  <a:lnTo>
                    <a:pt x="1" y="0"/>
                  </a:lnTo>
                  <a:close/>
                </a:path>
              </a:pathLst>
            </a:custGeom>
            <a:solidFill>
              <a:srgbClr val="CAE4E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4" name="Google Shape;1164;p55"/>
            <p:cNvSpPr/>
            <p:nvPr/>
          </p:nvSpPr>
          <p:spPr>
            <a:xfrm rot="-269167">
              <a:off x="2475638" y="2012432"/>
              <a:ext cx="80340" cy="55377"/>
            </a:xfrm>
            <a:custGeom>
              <a:rect b="b" l="l" r="r" t="t"/>
              <a:pathLst>
                <a:path extrusionOk="0" h="1859" w="2697">
                  <a:moveTo>
                    <a:pt x="2697" y="0"/>
                  </a:moveTo>
                  <a:cubicBezTo>
                    <a:pt x="2624" y="37"/>
                    <a:pt x="2533" y="55"/>
                    <a:pt x="2460" y="73"/>
                  </a:cubicBezTo>
                  <a:cubicBezTo>
                    <a:pt x="2166" y="188"/>
                    <a:pt x="1842" y="258"/>
                    <a:pt x="1528" y="258"/>
                  </a:cubicBezTo>
                  <a:cubicBezTo>
                    <a:pt x="1492" y="258"/>
                    <a:pt x="1457" y="257"/>
                    <a:pt x="1422" y="255"/>
                  </a:cubicBezTo>
                  <a:cubicBezTo>
                    <a:pt x="1330" y="262"/>
                    <a:pt x="1239" y="266"/>
                    <a:pt x="1149" y="266"/>
                  </a:cubicBezTo>
                  <a:cubicBezTo>
                    <a:pt x="755" y="266"/>
                    <a:pt x="375" y="196"/>
                    <a:pt x="19" y="18"/>
                  </a:cubicBezTo>
                  <a:lnTo>
                    <a:pt x="0" y="18"/>
                  </a:lnTo>
                  <a:cubicBezTo>
                    <a:pt x="565" y="911"/>
                    <a:pt x="1422" y="1567"/>
                    <a:pt x="2387" y="1859"/>
                  </a:cubicBezTo>
                  <a:cubicBezTo>
                    <a:pt x="2405" y="1421"/>
                    <a:pt x="2460" y="1002"/>
                    <a:pt x="2533" y="583"/>
                  </a:cubicBezTo>
                  <a:cubicBezTo>
                    <a:pt x="2569" y="401"/>
                    <a:pt x="2624" y="237"/>
                    <a:pt x="2679" y="91"/>
                  </a:cubicBezTo>
                  <a:cubicBezTo>
                    <a:pt x="2679" y="55"/>
                    <a:pt x="2697" y="37"/>
                    <a:pt x="2697" y="0"/>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5" name="Google Shape;1165;p55"/>
            <p:cNvSpPr/>
            <p:nvPr/>
          </p:nvSpPr>
          <p:spPr>
            <a:xfrm rot="-269167">
              <a:off x="2302464" y="1747872"/>
              <a:ext cx="178613" cy="121598"/>
            </a:xfrm>
            <a:custGeom>
              <a:rect b="b" l="l" r="r" t="t"/>
              <a:pathLst>
                <a:path extrusionOk="0" h="4082" w="5996">
                  <a:moveTo>
                    <a:pt x="4529" y="0"/>
                  </a:moveTo>
                  <a:cubicBezTo>
                    <a:pt x="2752" y="0"/>
                    <a:pt x="811" y="484"/>
                    <a:pt x="292" y="1968"/>
                  </a:cubicBezTo>
                  <a:cubicBezTo>
                    <a:pt x="56" y="2643"/>
                    <a:pt x="1" y="3353"/>
                    <a:pt x="74" y="4082"/>
                  </a:cubicBezTo>
                  <a:cubicBezTo>
                    <a:pt x="2078" y="3754"/>
                    <a:pt x="4082" y="3353"/>
                    <a:pt x="5995" y="2679"/>
                  </a:cubicBezTo>
                  <a:cubicBezTo>
                    <a:pt x="5084" y="2624"/>
                    <a:pt x="4355" y="1877"/>
                    <a:pt x="4355" y="948"/>
                  </a:cubicBezTo>
                  <a:cubicBezTo>
                    <a:pt x="4355" y="602"/>
                    <a:pt x="4465" y="274"/>
                    <a:pt x="4629" y="1"/>
                  </a:cubicBezTo>
                  <a:cubicBezTo>
                    <a:pt x="4596" y="0"/>
                    <a:pt x="4562" y="0"/>
                    <a:pt x="4529" y="0"/>
                  </a:cubicBezTo>
                  <a:close/>
                </a:path>
              </a:pathLst>
            </a:custGeom>
            <a:solidFill>
              <a:srgbClr val="17161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6" name="Google Shape;1166;p55"/>
            <p:cNvSpPr/>
            <p:nvPr/>
          </p:nvSpPr>
          <p:spPr>
            <a:xfrm rot="-269167">
              <a:off x="2518289" y="1759103"/>
              <a:ext cx="26631" cy="41823"/>
            </a:xfrm>
            <a:custGeom>
              <a:rect b="b" l="l" r="r" t="t"/>
              <a:pathLst>
                <a:path extrusionOk="0" h="1404" w="894">
                  <a:moveTo>
                    <a:pt x="475" y="1"/>
                  </a:moveTo>
                  <a:cubicBezTo>
                    <a:pt x="475" y="74"/>
                    <a:pt x="493" y="147"/>
                    <a:pt x="493" y="201"/>
                  </a:cubicBezTo>
                  <a:cubicBezTo>
                    <a:pt x="493" y="675"/>
                    <a:pt x="311" y="1094"/>
                    <a:pt x="1" y="1404"/>
                  </a:cubicBezTo>
                  <a:cubicBezTo>
                    <a:pt x="238" y="1294"/>
                    <a:pt x="475" y="1203"/>
                    <a:pt x="693" y="1094"/>
                  </a:cubicBezTo>
                  <a:lnTo>
                    <a:pt x="711" y="1149"/>
                  </a:lnTo>
                  <a:cubicBezTo>
                    <a:pt x="748" y="1094"/>
                    <a:pt x="784" y="1021"/>
                    <a:pt x="803" y="948"/>
                  </a:cubicBezTo>
                  <a:cubicBezTo>
                    <a:pt x="894" y="602"/>
                    <a:pt x="730" y="256"/>
                    <a:pt x="475" y="1"/>
                  </a:cubicBezTo>
                  <a:close/>
                </a:path>
              </a:pathLst>
            </a:custGeom>
            <a:solidFill>
              <a:srgbClr val="17161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7" name="Google Shape;1167;p55"/>
            <p:cNvSpPr/>
            <p:nvPr/>
          </p:nvSpPr>
          <p:spPr>
            <a:xfrm rot="-269167">
              <a:off x="2317108" y="1863291"/>
              <a:ext cx="122164" cy="141377"/>
            </a:xfrm>
            <a:custGeom>
              <a:rect b="b" l="l" r="r" t="t"/>
              <a:pathLst>
                <a:path extrusionOk="0" h="4746" w="4101">
                  <a:moveTo>
                    <a:pt x="4100" y="1"/>
                  </a:moveTo>
                  <a:lnTo>
                    <a:pt x="4100" y="1"/>
                  </a:lnTo>
                  <a:cubicBezTo>
                    <a:pt x="2752" y="365"/>
                    <a:pt x="1367" y="620"/>
                    <a:pt x="1" y="857"/>
                  </a:cubicBezTo>
                  <a:cubicBezTo>
                    <a:pt x="19" y="985"/>
                    <a:pt x="56" y="1130"/>
                    <a:pt x="92" y="1258"/>
                  </a:cubicBezTo>
                  <a:cubicBezTo>
                    <a:pt x="347" y="2278"/>
                    <a:pt x="784" y="3244"/>
                    <a:pt x="1240" y="4209"/>
                  </a:cubicBezTo>
                  <a:cubicBezTo>
                    <a:pt x="1331" y="4373"/>
                    <a:pt x="1440" y="4647"/>
                    <a:pt x="1586" y="4720"/>
                  </a:cubicBezTo>
                  <a:cubicBezTo>
                    <a:pt x="1612" y="4732"/>
                    <a:pt x="1647" y="4745"/>
                    <a:pt x="1684" y="4745"/>
                  </a:cubicBezTo>
                  <a:cubicBezTo>
                    <a:pt x="1700" y="4745"/>
                    <a:pt x="1716" y="4743"/>
                    <a:pt x="1732" y="4738"/>
                  </a:cubicBezTo>
                  <a:cubicBezTo>
                    <a:pt x="1987" y="4628"/>
                    <a:pt x="2078" y="4118"/>
                    <a:pt x="2096" y="3554"/>
                  </a:cubicBezTo>
                  <a:cubicBezTo>
                    <a:pt x="2060" y="3517"/>
                    <a:pt x="2023" y="3481"/>
                    <a:pt x="1987" y="3444"/>
                  </a:cubicBezTo>
                  <a:cubicBezTo>
                    <a:pt x="1878" y="3353"/>
                    <a:pt x="1768" y="3226"/>
                    <a:pt x="1714" y="3080"/>
                  </a:cubicBezTo>
                  <a:lnTo>
                    <a:pt x="1695" y="3043"/>
                  </a:lnTo>
                  <a:cubicBezTo>
                    <a:pt x="604" y="2136"/>
                    <a:pt x="1627" y="594"/>
                    <a:pt x="2531" y="594"/>
                  </a:cubicBezTo>
                  <a:cubicBezTo>
                    <a:pt x="2699" y="594"/>
                    <a:pt x="2862" y="647"/>
                    <a:pt x="3007" y="766"/>
                  </a:cubicBezTo>
                  <a:cubicBezTo>
                    <a:pt x="3189" y="821"/>
                    <a:pt x="3390" y="912"/>
                    <a:pt x="3590" y="1058"/>
                  </a:cubicBezTo>
                  <a:cubicBezTo>
                    <a:pt x="3645" y="1076"/>
                    <a:pt x="3681" y="1112"/>
                    <a:pt x="3736" y="1149"/>
                  </a:cubicBezTo>
                  <a:cubicBezTo>
                    <a:pt x="3845" y="730"/>
                    <a:pt x="3918" y="329"/>
                    <a:pt x="4100" y="1"/>
                  </a:cubicBezTo>
                  <a:close/>
                </a:path>
              </a:pathLst>
            </a:custGeom>
            <a:solidFill>
              <a:srgbClr val="17161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8" name="Google Shape;1168;p55"/>
            <p:cNvSpPr/>
            <p:nvPr/>
          </p:nvSpPr>
          <p:spPr>
            <a:xfrm rot="-269167">
              <a:off x="2410339" y="1889977"/>
              <a:ext cx="14150" cy="26095"/>
            </a:xfrm>
            <a:custGeom>
              <a:rect b="b" l="l" r="r" t="t"/>
              <a:pathLst>
                <a:path extrusionOk="0" h="876" w="475">
                  <a:moveTo>
                    <a:pt x="1" y="1"/>
                  </a:moveTo>
                  <a:lnTo>
                    <a:pt x="37" y="56"/>
                  </a:lnTo>
                  <a:cubicBezTo>
                    <a:pt x="146" y="238"/>
                    <a:pt x="165" y="456"/>
                    <a:pt x="183" y="675"/>
                  </a:cubicBezTo>
                  <a:cubicBezTo>
                    <a:pt x="183" y="730"/>
                    <a:pt x="183" y="784"/>
                    <a:pt x="183" y="839"/>
                  </a:cubicBezTo>
                  <a:cubicBezTo>
                    <a:pt x="201" y="857"/>
                    <a:pt x="219" y="875"/>
                    <a:pt x="256" y="875"/>
                  </a:cubicBezTo>
                  <a:cubicBezTo>
                    <a:pt x="347" y="693"/>
                    <a:pt x="420" y="493"/>
                    <a:pt x="474" y="292"/>
                  </a:cubicBezTo>
                  <a:cubicBezTo>
                    <a:pt x="420" y="256"/>
                    <a:pt x="365" y="220"/>
                    <a:pt x="310" y="165"/>
                  </a:cubicBezTo>
                  <a:cubicBezTo>
                    <a:pt x="201" y="92"/>
                    <a:pt x="92" y="37"/>
                    <a:pt x="1" y="1"/>
                  </a:cubicBezTo>
                  <a:close/>
                </a:path>
              </a:pathLst>
            </a:custGeom>
            <a:solidFill>
              <a:srgbClr val="17161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9" name="Google Shape;1169;p55"/>
            <p:cNvSpPr/>
            <p:nvPr/>
          </p:nvSpPr>
          <p:spPr>
            <a:xfrm rot="-269167">
              <a:off x="2380081" y="1960870"/>
              <a:ext cx="1668" cy="1638"/>
            </a:xfrm>
            <a:custGeom>
              <a:rect b="b" l="l" r="r" t="t"/>
              <a:pathLst>
                <a:path extrusionOk="0" h="55" w="56">
                  <a:moveTo>
                    <a:pt x="1" y="0"/>
                  </a:moveTo>
                  <a:lnTo>
                    <a:pt x="55" y="55"/>
                  </a:lnTo>
                  <a:lnTo>
                    <a:pt x="55" y="37"/>
                  </a:lnTo>
                  <a:lnTo>
                    <a:pt x="1" y="0"/>
                  </a:lnTo>
                  <a:close/>
                </a:path>
              </a:pathLst>
            </a:custGeom>
            <a:solidFill>
              <a:srgbClr val="17161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0" name="Google Shape;1170;p55"/>
            <p:cNvSpPr/>
            <p:nvPr/>
          </p:nvSpPr>
          <p:spPr>
            <a:xfrm rot="-269167">
              <a:off x="2754350" y="1377231"/>
              <a:ext cx="212096" cy="316923"/>
            </a:xfrm>
            <a:custGeom>
              <a:rect b="b" l="l" r="r" t="t"/>
              <a:pathLst>
                <a:path extrusionOk="0" h="10639" w="7120">
                  <a:moveTo>
                    <a:pt x="3273" y="0"/>
                  </a:moveTo>
                  <a:cubicBezTo>
                    <a:pt x="3158" y="0"/>
                    <a:pt x="3053" y="64"/>
                    <a:pt x="3002" y="199"/>
                  </a:cubicBezTo>
                  <a:cubicBezTo>
                    <a:pt x="2911" y="417"/>
                    <a:pt x="3038" y="891"/>
                    <a:pt x="3056" y="1128"/>
                  </a:cubicBezTo>
                  <a:cubicBezTo>
                    <a:pt x="3093" y="1893"/>
                    <a:pt x="3111" y="2640"/>
                    <a:pt x="3220" y="3405"/>
                  </a:cubicBezTo>
                  <a:cubicBezTo>
                    <a:pt x="3234" y="3500"/>
                    <a:pt x="3217" y="3677"/>
                    <a:pt x="3132" y="3677"/>
                  </a:cubicBezTo>
                  <a:cubicBezTo>
                    <a:pt x="3103" y="3677"/>
                    <a:pt x="3066" y="3656"/>
                    <a:pt x="3020" y="3606"/>
                  </a:cubicBezTo>
                  <a:cubicBezTo>
                    <a:pt x="2965" y="3551"/>
                    <a:pt x="2947" y="3478"/>
                    <a:pt x="2929" y="3387"/>
                  </a:cubicBezTo>
                  <a:cubicBezTo>
                    <a:pt x="2801" y="2804"/>
                    <a:pt x="2674" y="2221"/>
                    <a:pt x="2546" y="1638"/>
                  </a:cubicBezTo>
                  <a:cubicBezTo>
                    <a:pt x="2491" y="1328"/>
                    <a:pt x="2419" y="1000"/>
                    <a:pt x="2200" y="782"/>
                  </a:cubicBezTo>
                  <a:cubicBezTo>
                    <a:pt x="2107" y="674"/>
                    <a:pt x="2005" y="623"/>
                    <a:pt x="1917" y="623"/>
                  </a:cubicBezTo>
                  <a:cubicBezTo>
                    <a:pt x="1781" y="623"/>
                    <a:pt x="1679" y="743"/>
                    <a:pt x="1690" y="964"/>
                  </a:cubicBezTo>
                  <a:cubicBezTo>
                    <a:pt x="1763" y="2330"/>
                    <a:pt x="2164" y="3624"/>
                    <a:pt x="2346" y="4990"/>
                  </a:cubicBezTo>
                  <a:cubicBezTo>
                    <a:pt x="2382" y="5264"/>
                    <a:pt x="2419" y="5555"/>
                    <a:pt x="2455" y="5847"/>
                  </a:cubicBezTo>
                  <a:cubicBezTo>
                    <a:pt x="2423" y="5989"/>
                    <a:pt x="2323" y="6090"/>
                    <a:pt x="2189" y="6090"/>
                  </a:cubicBezTo>
                  <a:cubicBezTo>
                    <a:pt x="2169" y="6090"/>
                    <a:pt x="2148" y="6088"/>
                    <a:pt x="2127" y="6083"/>
                  </a:cubicBezTo>
                  <a:cubicBezTo>
                    <a:pt x="1672" y="5774"/>
                    <a:pt x="1435" y="5027"/>
                    <a:pt x="1052" y="4535"/>
                  </a:cubicBezTo>
                  <a:cubicBezTo>
                    <a:pt x="1034" y="4498"/>
                    <a:pt x="1016" y="4462"/>
                    <a:pt x="998" y="4426"/>
                  </a:cubicBezTo>
                  <a:cubicBezTo>
                    <a:pt x="943" y="4298"/>
                    <a:pt x="815" y="4207"/>
                    <a:pt x="688" y="4189"/>
                  </a:cubicBezTo>
                  <a:cubicBezTo>
                    <a:pt x="597" y="4134"/>
                    <a:pt x="506" y="4079"/>
                    <a:pt x="396" y="4061"/>
                  </a:cubicBezTo>
                  <a:cubicBezTo>
                    <a:pt x="374" y="4057"/>
                    <a:pt x="352" y="4054"/>
                    <a:pt x="331" y="4054"/>
                  </a:cubicBezTo>
                  <a:cubicBezTo>
                    <a:pt x="103" y="4054"/>
                    <a:pt x="0" y="4316"/>
                    <a:pt x="50" y="4517"/>
                  </a:cubicBezTo>
                  <a:cubicBezTo>
                    <a:pt x="251" y="5264"/>
                    <a:pt x="797" y="6102"/>
                    <a:pt x="1253" y="6758"/>
                  </a:cubicBezTo>
                  <a:cubicBezTo>
                    <a:pt x="1453" y="7122"/>
                    <a:pt x="1672" y="7486"/>
                    <a:pt x="1981" y="7760"/>
                  </a:cubicBezTo>
                  <a:cubicBezTo>
                    <a:pt x="2273" y="8015"/>
                    <a:pt x="2619" y="8197"/>
                    <a:pt x="2874" y="8470"/>
                  </a:cubicBezTo>
                  <a:cubicBezTo>
                    <a:pt x="2965" y="8561"/>
                    <a:pt x="3038" y="8671"/>
                    <a:pt x="3111" y="8780"/>
                  </a:cubicBezTo>
                  <a:cubicBezTo>
                    <a:pt x="3166" y="9381"/>
                    <a:pt x="3330" y="9964"/>
                    <a:pt x="3475" y="10547"/>
                  </a:cubicBezTo>
                  <a:cubicBezTo>
                    <a:pt x="3475" y="10584"/>
                    <a:pt x="3475" y="10620"/>
                    <a:pt x="3494" y="10638"/>
                  </a:cubicBezTo>
                  <a:cubicBezTo>
                    <a:pt x="4222" y="10110"/>
                    <a:pt x="5735" y="9764"/>
                    <a:pt x="6390" y="9454"/>
                  </a:cubicBezTo>
                  <a:cubicBezTo>
                    <a:pt x="6664" y="9326"/>
                    <a:pt x="6901" y="9199"/>
                    <a:pt x="7119" y="9090"/>
                  </a:cubicBezTo>
                  <a:cubicBezTo>
                    <a:pt x="6955" y="8689"/>
                    <a:pt x="6791" y="8288"/>
                    <a:pt x="6627" y="7887"/>
                  </a:cubicBezTo>
                  <a:lnTo>
                    <a:pt x="6718" y="7851"/>
                  </a:lnTo>
                  <a:cubicBezTo>
                    <a:pt x="6645" y="7687"/>
                    <a:pt x="6573" y="7505"/>
                    <a:pt x="6518" y="7341"/>
                  </a:cubicBezTo>
                  <a:cubicBezTo>
                    <a:pt x="6463" y="6976"/>
                    <a:pt x="6299" y="6630"/>
                    <a:pt x="6263" y="6266"/>
                  </a:cubicBezTo>
                  <a:cubicBezTo>
                    <a:pt x="6208" y="5883"/>
                    <a:pt x="6208" y="5482"/>
                    <a:pt x="6208" y="5100"/>
                  </a:cubicBezTo>
                  <a:cubicBezTo>
                    <a:pt x="6245" y="4444"/>
                    <a:pt x="6208" y="3788"/>
                    <a:pt x="6245" y="3132"/>
                  </a:cubicBezTo>
                  <a:cubicBezTo>
                    <a:pt x="6281" y="2749"/>
                    <a:pt x="6299" y="2367"/>
                    <a:pt x="6154" y="2021"/>
                  </a:cubicBezTo>
                  <a:cubicBezTo>
                    <a:pt x="6099" y="1948"/>
                    <a:pt x="6044" y="1857"/>
                    <a:pt x="5953" y="1820"/>
                  </a:cubicBezTo>
                  <a:cubicBezTo>
                    <a:pt x="5941" y="1818"/>
                    <a:pt x="5929" y="1817"/>
                    <a:pt x="5917" y="1817"/>
                  </a:cubicBezTo>
                  <a:cubicBezTo>
                    <a:pt x="5835" y="1817"/>
                    <a:pt x="5748" y="1868"/>
                    <a:pt x="5716" y="1948"/>
                  </a:cubicBezTo>
                  <a:cubicBezTo>
                    <a:pt x="5662" y="2039"/>
                    <a:pt x="5643" y="2148"/>
                    <a:pt x="5625" y="2239"/>
                  </a:cubicBezTo>
                  <a:cubicBezTo>
                    <a:pt x="5571" y="2640"/>
                    <a:pt x="5552" y="3041"/>
                    <a:pt x="5552" y="3442"/>
                  </a:cubicBezTo>
                  <a:cubicBezTo>
                    <a:pt x="5552" y="3503"/>
                    <a:pt x="5514" y="4060"/>
                    <a:pt x="5352" y="4060"/>
                  </a:cubicBezTo>
                  <a:cubicBezTo>
                    <a:pt x="5321" y="4060"/>
                    <a:pt x="5284" y="4039"/>
                    <a:pt x="5243" y="3988"/>
                  </a:cubicBezTo>
                  <a:cubicBezTo>
                    <a:pt x="5152" y="3879"/>
                    <a:pt x="5243" y="3296"/>
                    <a:pt x="5243" y="3150"/>
                  </a:cubicBezTo>
                  <a:cubicBezTo>
                    <a:pt x="5243" y="2349"/>
                    <a:pt x="5243" y="1419"/>
                    <a:pt x="5024" y="636"/>
                  </a:cubicBezTo>
                  <a:cubicBezTo>
                    <a:pt x="5006" y="527"/>
                    <a:pt x="4951" y="399"/>
                    <a:pt x="4860" y="363"/>
                  </a:cubicBezTo>
                  <a:cubicBezTo>
                    <a:pt x="4845" y="358"/>
                    <a:pt x="4830" y="356"/>
                    <a:pt x="4815" y="356"/>
                  </a:cubicBezTo>
                  <a:cubicBezTo>
                    <a:pt x="4703" y="356"/>
                    <a:pt x="4598" y="469"/>
                    <a:pt x="4550" y="581"/>
                  </a:cubicBezTo>
                  <a:cubicBezTo>
                    <a:pt x="4459" y="763"/>
                    <a:pt x="4441" y="964"/>
                    <a:pt x="4423" y="1164"/>
                  </a:cubicBezTo>
                  <a:cubicBezTo>
                    <a:pt x="4350" y="2039"/>
                    <a:pt x="4423" y="2932"/>
                    <a:pt x="4368" y="3806"/>
                  </a:cubicBezTo>
                  <a:cubicBezTo>
                    <a:pt x="4332" y="3815"/>
                    <a:pt x="4304" y="3820"/>
                    <a:pt x="4282" y="3820"/>
                  </a:cubicBezTo>
                  <a:cubicBezTo>
                    <a:pt x="4259" y="3820"/>
                    <a:pt x="4241" y="3815"/>
                    <a:pt x="4222" y="3806"/>
                  </a:cubicBezTo>
                  <a:cubicBezTo>
                    <a:pt x="4131" y="3770"/>
                    <a:pt x="4077" y="2130"/>
                    <a:pt x="4058" y="1948"/>
                  </a:cubicBezTo>
                  <a:cubicBezTo>
                    <a:pt x="4004" y="1456"/>
                    <a:pt x="3876" y="909"/>
                    <a:pt x="3712" y="436"/>
                  </a:cubicBezTo>
                  <a:cubicBezTo>
                    <a:pt x="3676" y="326"/>
                    <a:pt x="3621" y="199"/>
                    <a:pt x="3530" y="108"/>
                  </a:cubicBezTo>
                  <a:cubicBezTo>
                    <a:pt x="3451" y="37"/>
                    <a:pt x="3359" y="0"/>
                    <a:pt x="3273" y="0"/>
                  </a:cubicBezTo>
                  <a:close/>
                </a:path>
              </a:pathLst>
            </a:custGeom>
            <a:solidFill>
              <a:srgbClr val="83523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1" name="Google Shape;1171;p55"/>
            <p:cNvSpPr/>
            <p:nvPr/>
          </p:nvSpPr>
          <p:spPr>
            <a:xfrm rot="-269167">
              <a:off x="1862990" y="1669260"/>
              <a:ext cx="1306386" cy="1132867"/>
            </a:xfrm>
            <a:custGeom>
              <a:rect b="b" l="l" r="r" t="t"/>
              <a:pathLst>
                <a:path extrusionOk="0" h="38030" w="43855">
                  <a:moveTo>
                    <a:pt x="42897" y="19226"/>
                  </a:moveTo>
                  <a:cubicBezTo>
                    <a:pt x="42923" y="19226"/>
                    <a:pt x="42935" y="19290"/>
                    <a:pt x="42908" y="19290"/>
                  </a:cubicBezTo>
                  <a:cubicBezTo>
                    <a:pt x="42903" y="19290"/>
                    <a:pt x="42897" y="19288"/>
                    <a:pt x="42889" y="19282"/>
                  </a:cubicBezTo>
                  <a:lnTo>
                    <a:pt x="42852" y="19337"/>
                  </a:lnTo>
                  <a:lnTo>
                    <a:pt x="42852" y="19355"/>
                  </a:lnTo>
                  <a:cubicBezTo>
                    <a:pt x="42925" y="19738"/>
                    <a:pt x="42871" y="20157"/>
                    <a:pt x="42634" y="20430"/>
                  </a:cubicBezTo>
                  <a:cubicBezTo>
                    <a:pt x="42488" y="20597"/>
                    <a:pt x="42265" y="20692"/>
                    <a:pt x="42049" y="20692"/>
                  </a:cubicBezTo>
                  <a:cubicBezTo>
                    <a:pt x="41888" y="20692"/>
                    <a:pt x="41731" y="20638"/>
                    <a:pt x="41613" y="20521"/>
                  </a:cubicBezTo>
                  <a:lnTo>
                    <a:pt x="42852" y="19337"/>
                  </a:lnTo>
                  <a:cubicBezTo>
                    <a:pt x="42834" y="19282"/>
                    <a:pt x="42852" y="19246"/>
                    <a:pt x="42889" y="19228"/>
                  </a:cubicBezTo>
                  <a:cubicBezTo>
                    <a:pt x="42892" y="19226"/>
                    <a:pt x="42894" y="19226"/>
                    <a:pt x="42897" y="19226"/>
                  </a:cubicBezTo>
                  <a:close/>
                  <a:moveTo>
                    <a:pt x="30919" y="31362"/>
                  </a:moveTo>
                  <a:lnTo>
                    <a:pt x="31156" y="32874"/>
                  </a:lnTo>
                  <a:cubicBezTo>
                    <a:pt x="29716" y="33092"/>
                    <a:pt x="28241" y="33202"/>
                    <a:pt x="26783" y="33202"/>
                  </a:cubicBezTo>
                  <a:lnTo>
                    <a:pt x="25872" y="33202"/>
                  </a:lnTo>
                  <a:lnTo>
                    <a:pt x="25927" y="31671"/>
                  </a:lnTo>
                  <a:cubicBezTo>
                    <a:pt x="26231" y="31681"/>
                    <a:pt x="26535" y="31687"/>
                    <a:pt x="26840" y="31687"/>
                  </a:cubicBezTo>
                  <a:cubicBezTo>
                    <a:pt x="28199" y="31687"/>
                    <a:pt x="29565" y="31585"/>
                    <a:pt x="30919" y="31362"/>
                  </a:cubicBezTo>
                  <a:close/>
                  <a:moveTo>
                    <a:pt x="1039" y="34568"/>
                  </a:moveTo>
                  <a:lnTo>
                    <a:pt x="1695" y="36190"/>
                  </a:lnTo>
                  <a:cubicBezTo>
                    <a:pt x="1647" y="36205"/>
                    <a:pt x="1598" y="36212"/>
                    <a:pt x="1549" y="36212"/>
                  </a:cubicBezTo>
                  <a:cubicBezTo>
                    <a:pt x="1248" y="36212"/>
                    <a:pt x="954" y="35941"/>
                    <a:pt x="875" y="35643"/>
                  </a:cubicBezTo>
                  <a:cubicBezTo>
                    <a:pt x="784" y="35279"/>
                    <a:pt x="894" y="34896"/>
                    <a:pt x="1039" y="34568"/>
                  </a:cubicBezTo>
                  <a:close/>
                  <a:moveTo>
                    <a:pt x="39595" y="1"/>
                  </a:moveTo>
                  <a:cubicBezTo>
                    <a:pt x="39384" y="1"/>
                    <a:pt x="39145" y="108"/>
                    <a:pt x="38844" y="262"/>
                  </a:cubicBezTo>
                  <a:cubicBezTo>
                    <a:pt x="38626" y="371"/>
                    <a:pt x="38389" y="498"/>
                    <a:pt x="38115" y="626"/>
                  </a:cubicBezTo>
                  <a:cubicBezTo>
                    <a:pt x="37460" y="936"/>
                    <a:pt x="35947" y="1282"/>
                    <a:pt x="35219" y="1810"/>
                  </a:cubicBezTo>
                  <a:cubicBezTo>
                    <a:pt x="35055" y="1938"/>
                    <a:pt x="34927" y="2065"/>
                    <a:pt x="34854" y="2211"/>
                  </a:cubicBezTo>
                  <a:cubicBezTo>
                    <a:pt x="34453" y="3104"/>
                    <a:pt x="35310" y="5855"/>
                    <a:pt x="35437" y="6857"/>
                  </a:cubicBezTo>
                  <a:cubicBezTo>
                    <a:pt x="35820" y="9972"/>
                    <a:pt x="36202" y="13088"/>
                    <a:pt x="36585" y="16203"/>
                  </a:cubicBezTo>
                  <a:cubicBezTo>
                    <a:pt x="33342" y="16112"/>
                    <a:pt x="30099" y="16003"/>
                    <a:pt x="26838" y="15912"/>
                  </a:cubicBezTo>
                  <a:cubicBezTo>
                    <a:pt x="26691" y="15905"/>
                    <a:pt x="26539" y="15901"/>
                    <a:pt x="26387" y="15901"/>
                  </a:cubicBezTo>
                  <a:cubicBezTo>
                    <a:pt x="26122" y="15901"/>
                    <a:pt x="25853" y="15914"/>
                    <a:pt x="25599" y="15948"/>
                  </a:cubicBezTo>
                  <a:cubicBezTo>
                    <a:pt x="25963" y="16750"/>
                    <a:pt x="26000" y="17643"/>
                    <a:pt x="26054" y="18517"/>
                  </a:cubicBezTo>
                  <a:cubicBezTo>
                    <a:pt x="26109" y="20011"/>
                    <a:pt x="26182" y="21523"/>
                    <a:pt x="26255" y="23036"/>
                  </a:cubicBezTo>
                  <a:cubicBezTo>
                    <a:pt x="25326" y="23436"/>
                    <a:pt x="24415" y="23928"/>
                    <a:pt x="23558" y="24475"/>
                  </a:cubicBezTo>
                  <a:cubicBezTo>
                    <a:pt x="24196" y="25167"/>
                    <a:pt x="24834" y="25859"/>
                    <a:pt x="25471" y="26552"/>
                  </a:cubicBezTo>
                  <a:cubicBezTo>
                    <a:pt x="24579" y="27845"/>
                    <a:pt x="22848" y="32309"/>
                    <a:pt x="22574" y="33020"/>
                  </a:cubicBezTo>
                  <a:cubicBezTo>
                    <a:pt x="22502" y="33184"/>
                    <a:pt x="22465" y="33475"/>
                    <a:pt x="22374" y="33639"/>
                  </a:cubicBezTo>
                  <a:lnTo>
                    <a:pt x="22356" y="33676"/>
                  </a:lnTo>
                  <a:cubicBezTo>
                    <a:pt x="22352" y="33679"/>
                    <a:pt x="22349" y="33680"/>
                    <a:pt x="22346" y="33680"/>
                  </a:cubicBezTo>
                  <a:cubicBezTo>
                    <a:pt x="22331" y="33680"/>
                    <a:pt x="22316" y="33651"/>
                    <a:pt x="22301" y="33621"/>
                  </a:cubicBezTo>
                  <a:cubicBezTo>
                    <a:pt x="22028" y="33202"/>
                    <a:pt x="20916" y="31070"/>
                    <a:pt x="20479" y="30524"/>
                  </a:cubicBezTo>
                  <a:cubicBezTo>
                    <a:pt x="19495" y="29303"/>
                    <a:pt x="18439" y="28119"/>
                    <a:pt x="17327" y="26989"/>
                  </a:cubicBezTo>
                  <a:cubicBezTo>
                    <a:pt x="17837" y="26206"/>
                    <a:pt x="18348" y="25422"/>
                    <a:pt x="18839" y="24621"/>
                  </a:cubicBezTo>
                  <a:cubicBezTo>
                    <a:pt x="17910" y="24238"/>
                    <a:pt x="16926" y="23910"/>
                    <a:pt x="15924" y="23673"/>
                  </a:cubicBezTo>
                  <a:cubicBezTo>
                    <a:pt x="15742" y="22179"/>
                    <a:pt x="15542" y="20685"/>
                    <a:pt x="15341" y="19191"/>
                  </a:cubicBezTo>
                  <a:cubicBezTo>
                    <a:pt x="15232" y="18299"/>
                    <a:pt x="15123" y="17388"/>
                    <a:pt x="15360" y="16531"/>
                  </a:cubicBezTo>
                  <a:cubicBezTo>
                    <a:pt x="15451" y="16203"/>
                    <a:pt x="15596" y="15894"/>
                    <a:pt x="15815" y="15620"/>
                  </a:cubicBezTo>
                  <a:lnTo>
                    <a:pt x="15815" y="15620"/>
                  </a:lnTo>
                  <a:cubicBezTo>
                    <a:pt x="14959" y="15967"/>
                    <a:pt x="13228" y="16805"/>
                    <a:pt x="13009" y="16896"/>
                  </a:cubicBezTo>
                  <a:cubicBezTo>
                    <a:pt x="11934" y="17424"/>
                    <a:pt x="10878" y="18025"/>
                    <a:pt x="9912" y="18754"/>
                  </a:cubicBezTo>
                  <a:cubicBezTo>
                    <a:pt x="7944" y="20248"/>
                    <a:pt x="6177" y="22143"/>
                    <a:pt x="4592" y="24038"/>
                  </a:cubicBezTo>
                  <a:cubicBezTo>
                    <a:pt x="4319" y="24384"/>
                    <a:pt x="4027" y="24712"/>
                    <a:pt x="3845" y="25113"/>
                  </a:cubicBezTo>
                  <a:cubicBezTo>
                    <a:pt x="3790" y="25222"/>
                    <a:pt x="3754" y="25349"/>
                    <a:pt x="3718" y="25459"/>
                  </a:cubicBezTo>
                  <a:cubicBezTo>
                    <a:pt x="3226" y="26169"/>
                    <a:pt x="2788" y="26898"/>
                    <a:pt x="2406" y="27645"/>
                  </a:cubicBezTo>
                  <a:cubicBezTo>
                    <a:pt x="1932" y="28501"/>
                    <a:pt x="1513" y="29430"/>
                    <a:pt x="1185" y="30378"/>
                  </a:cubicBezTo>
                  <a:cubicBezTo>
                    <a:pt x="748" y="31635"/>
                    <a:pt x="438" y="32965"/>
                    <a:pt x="311" y="34313"/>
                  </a:cubicBezTo>
                  <a:cubicBezTo>
                    <a:pt x="256" y="34495"/>
                    <a:pt x="201" y="34696"/>
                    <a:pt x="165" y="34878"/>
                  </a:cubicBezTo>
                  <a:cubicBezTo>
                    <a:pt x="1" y="35935"/>
                    <a:pt x="55" y="36991"/>
                    <a:pt x="256" y="38030"/>
                  </a:cubicBezTo>
                  <a:lnTo>
                    <a:pt x="7944" y="38030"/>
                  </a:lnTo>
                  <a:cubicBezTo>
                    <a:pt x="7835" y="37611"/>
                    <a:pt x="7726" y="37192"/>
                    <a:pt x="7616" y="36773"/>
                  </a:cubicBezTo>
                  <a:cubicBezTo>
                    <a:pt x="7489" y="36317"/>
                    <a:pt x="7343" y="35807"/>
                    <a:pt x="7161" y="35297"/>
                  </a:cubicBezTo>
                  <a:cubicBezTo>
                    <a:pt x="8272" y="33967"/>
                    <a:pt x="9402" y="32382"/>
                    <a:pt x="10604" y="30870"/>
                  </a:cubicBezTo>
                  <a:lnTo>
                    <a:pt x="10604" y="30870"/>
                  </a:lnTo>
                  <a:cubicBezTo>
                    <a:pt x="10495" y="32929"/>
                    <a:pt x="10222" y="35752"/>
                    <a:pt x="10021" y="38030"/>
                  </a:cubicBezTo>
                  <a:lnTo>
                    <a:pt x="19113" y="38030"/>
                  </a:lnTo>
                  <a:cubicBezTo>
                    <a:pt x="19113" y="37410"/>
                    <a:pt x="19605" y="36919"/>
                    <a:pt x="20224" y="36919"/>
                  </a:cubicBezTo>
                  <a:cubicBezTo>
                    <a:pt x="20844" y="36919"/>
                    <a:pt x="21354" y="37410"/>
                    <a:pt x="21354" y="38030"/>
                  </a:cubicBezTo>
                  <a:lnTo>
                    <a:pt x="33633" y="38030"/>
                  </a:lnTo>
                  <a:cubicBezTo>
                    <a:pt x="33579" y="37465"/>
                    <a:pt x="33506" y="36900"/>
                    <a:pt x="33451" y="36335"/>
                  </a:cubicBezTo>
                  <a:cubicBezTo>
                    <a:pt x="33433" y="36226"/>
                    <a:pt x="33415" y="36117"/>
                    <a:pt x="33397" y="35989"/>
                  </a:cubicBezTo>
                  <a:cubicBezTo>
                    <a:pt x="33087" y="33147"/>
                    <a:pt x="32814" y="30287"/>
                    <a:pt x="32376" y="27445"/>
                  </a:cubicBezTo>
                  <a:cubicBezTo>
                    <a:pt x="35619" y="26023"/>
                    <a:pt x="38717" y="24293"/>
                    <a:pt x="41613" y="22252"/>
                  </a:cubicBezTo>
                  <a:cubicBezTo>
                    <a:pt x="42397" y="21687"/>
                    <a:pt x="43199" y="21068"/>
                    <a:pt x="43563" y="20175"/>
                  </a:cubicBezTo>
                  <a:cubicBezTo>
                    <a:pt x="43800" y="19574"/>
                    <a:pt x="43818" y="18936"/>
                    <a:pt x="43836" y="18299"/>
                  </a:cubicBezTo>
                  <a:cubicBezTo>
                    <a:pt x="43854" y="14946"/>
                    <a:pt x="43381" y="11448"/>
                    <a:pt x="42579" y="8205"/>
                  </a:cubicBezTo>
                  <a:cubicBezTo>
                    <a:pt x="41978" y="5782"/>
                    <a:pt x="41468" y="3177"/>
                    <a:pt x="40466" y="899"/>
                  </a:cubicBezTo>
                  <a:cubicBezTo>
                    <a:pt x="40161" y="236"/>
                    <a:pt x="39908" y="1"/>
                    <a:pt x="39595"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2" name="Google Shape;1172;p55"/>
            <p:cNvSpPr/>
            <p:nvPr/>
          </p:nvSpPr>
          <p:spPr>
            <a:xfrm rot="-269167">
              <a:off x="2439740" y="2285349"/>
              <a:ext cx="129194" cy="299615"/>
            </a:xfrm>
            <a:custGeom>
              <a:rect b="b" l="l" r="r" t="t"/>
              <a:pathLst>
                <a:path extrusionOk="0" h="10058" w="4337">
                  <a:moveTo>
                    <a:pt x="2041" y="1"/>
                  </a:moveTo>
                  <a:lnTo>
                    <a:pt x="0" y="1968"/>
                  </a:lnTo>
                  <a:cubicBezTo>
                    <a:pt x="219" y="2497"/>
                    <a:pt x="438" y="3025"/>
                    <a:pt x="656" y="3553"/>
                  </a:cubicBezTo>
                  <a:cubicBezTo>
                    <a:pt x="1258" y="5084"/>
                    <a:pt x="1859" y="6614"/>
                    <a:pt x="2460" y="8145"/>
                  </a:cubicBezTo>
                  <a:lnTo>
                    <a:pt x="3207" y="10058"/>
                  </a:lnTo>
                  <a:cubicBezTo>
                    <a:pt x="3371" y="8418"/>
                    <a:pt x="3754" y="4774"/>
                    <a:pt x="4009" y="3535"/>
                  </a:cubicBezTo>
                  <a:cubicBezTo>
                    <a:pt x="4118" y="2934"/>
                    <a:pt x="4227" y="2333"/>
                    <a:pt x="4337" y="1713"/>
                  </a:cubicBezTo>
                  <a:lnTo>
                    <a:pt x="2187" y="1"/>
                  </a:ln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3" name="Google Shape;1173;p55"/>
            <p:cNvSpPr/>
            <p:nvPr/>
          </p:nvSpPr>
          <p:spPr>
            <a:xfrm rot="-269167">
              <a:off x="2356190" y="2097489"/>
              <a:ext cx="129194" cy="252400"/>
            </a:xfrm>
            <a:custGeom>
              <a:rect b="b" l="l" r="r" t="t"/>
              <a:pathLst>
                <a:path extrusionOk="0" h="8473" w="4337">
                  <a:moveTo>
                    <a:pt x="893" y="0"/>
                  </a:moveTo>
                  <a:lnTo>
                    <a:pt x="347" y="729"/>
                  </a:lnTo>
                  <a:lnTo>
                    <a:pt x="310" y="766"/>
                  </a:lnTo>
                  <a:lnTo>
                    <a:pt x="146" y="984"/>
                  </a:lnTo>
                  <a:cubicBezTo>
                    <a:pt x="1" y="1276"/>
                    <a:pt x="19" y="1658"/>
                    <a:pt x="73" y="1986"/>
                  </a:cubicBezTo>
                  <a:cubicBezTo>
                    <a:pt x="92" y="2023"/>
                    <a:pt x="110" y="2077"/>
                    <a:pt x="110" y="2132"/>
                  </a:cubicBezTo>
                  <a:lnTo>
                    <a:pt x="474" y="3699"/>
                  </a:lnTo>
                  <a:cubicBezTo>
                    <a:pt x="930" y="5339"/>
                    <a:pt x="1604" y="6905"/>
                    <a:pt x="2241" y="8472"/>
                  </a:cubicBezTo>
                  <a:lnTo>
                    <a:pt x="4282" y="6505"/>
                  </a:lnTo>
                  <a:lnTo>
                    <a:pt x="4337" y="6432"/>
                  </a:lnTo>
                  <a:lnTo>
                    <a:pt x="948" y="91"/>
                  </a:lnTo>
                  <a:lnTo>
                    <a:pt x="893"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4" name="Google Shape;1174;p55"/>
            <p:cNvSpPr/>
            <p:nvPr/>
          </p:nvSpPr>
          <p:spPr>
            <a:xfrm rot="-269167">
              <a:off x="2325232" y="2099553"/>
              <a:ext cx="331638" cy="575459"/>
            </a:xfrm>
            <a:custGeom>
              <a:rect b="b" l="l" r="r" t="t"/>
              <a:pathLst>
                <a:path extrusionOk="0" h="19318" w="11133">
                  <a:moveTo>
                    <a:pt x="8855" y="0"/>
                  </a:moveTo>
                  <a:lnTo>
                    <a:pt x="8855" y="0"/>
                  </a:lnTo>
                  <a:cubicBezTo>
                    <a:pt x="9220" y="547"/>
                    <a:pt x="9165" y="802"/>
                    <a:pt x="9074" y="1348"/>
                  </a:cubicBezTo>
                  <a:cubicBezTo>
                    <a:pt x="8710" y="3571"/>
                    <a:pt x="8418" y="5794"/>
                    <a:pt x="8054" y="7980"/>
                  </a:cubicBezTo>
                  <a:cubicBezTo>
                    <a:pt x="7944" y="8600"/>
                    <a:pt x="7835" y="9201"/>
                    <a:pt x="7726" y="9802"/>
                  </a:cubicBezTo>
                  <a:cubicBezTo>
                    <a:pt x="7471" y="11041"/>
                    <a:pt x="7088" y="14685"/>
                    <a:pt x="6924" y="16325"/>
                  </a:cubicBezTo>
                  <a:lnTo>
                    <a:pt x="6177" y="14412"/>
                  </a:lnTo>
                  <a:cubicBezTo>
                    <a:pt x="5576" y="12881"/>
                    <a:pt x="4975" y="11351"/>
                    <a:pt x="4373" y="9820"/>
                  </a:cubicBezTo>
                  <a:cubicBezTo>
                    <a:pt x="4155" y="9292"/>
                    <a:pt x="3936" y="8764"/>
                    <a:pt x="3717" y="8235"/>
                  </a:cubicBezTo>
                  <a:cubicBezTo>
                    <a:pt x="3080" y="6668"/>
                    <a:pt x="2406" y="5102"/>
                    <a:pt x="1950" y="3462"/>
                  </a:cubicBezTo>
                  <a:cubicBezTo>
                    <a:pt x="1804" y="2952"/>
                    <a:pt x="1677" y="2423"/>
                    <a:pt x="1586" y="1895"/>
                  </a:cubicBezTo>
                  <a:cubicBezTo>
                    <a:pt x="1586" y="1840"/>
                    <a:pt x="1568" y="1786"/>
                    <a:pt x="1549" y="1749"/>
                  </a:cubicBezTo>
                  <a:cubicBezTo>
                    <a:pt x="1495" y="1421"/>
                    <a:pt x="1477" y="1039"/>
                    <a:pt x="1622" y="747"/>
                  </a:cubicBezTo>
                  <a:cubicBezTo>
                    <a:pt x="1659" y="674"/>
                    <a:pt x="1713" y="601"/>
                    <a:pt x="1786" y="529"/>
                  </a:cubicBezTo>
                  <a:lnTo>
                    <a:pt x="1823" y="492"/>
                  </a:lnTo>
                  <a:lnTo>
                    <a:pt x="1823" y="492"/>
                  </a:lnTo>
                  <a:cubicBezTo>
                    <a:pt x="1349" y="583"/>
                    <a:pt x="966" y="875"/>
                    <a:pt x="693" y="1257"/>
                  </a:cubicBezTo>
                  <a:cubicBezTo>
                    <a:pt x="474" y="1531"/>
                    <a:pt x="329" y="1840"/>
                    <a:pt x="238" y="2168"/>
                  </a:cubicBezTo>
                  <a:cubicBezTo>
                    <a:pt x="1" y="3025"/>
                    <a:pt x="110" y="3936"/>
                    <a:pt x="219" y="4828"/>
                  </a:cubicBezTo>
                  <a:cubicBezTo>
                    <a:pt x="420" y="6322"/>
                    <a:pt x="620" y="7816"/>
                    <a:pt x="802" y="9310"/>
                  </a:cubicBezTo>
                  <a:cubicBezTo>
                    <a:pt x="1804" y="9547"/>
                    <a:pt x="2788" y="9875"/>
                    <a:pt x="3717" y="10258"/>
                  </a:cubicBezTo>
                  <a:cubicBezTo>
                    <a:pt x="3226" y="11059"/>
                    <a:pt x="2715" y="11843"/>
                    <a:pt x="2205" y="12626"/>
                  </a:cubicBezTo>
                  <a:cubicBezTo>
                    <a:pt x="3317" y="13756"/>
                    <a:pt x="4373" y="14940"/>
                    <a:pt x="5357" y="16161"/>
                  </a:cubicBezTo>
                  <a:cubicBezTo>
                    <a:pt x="5794" y="16707"/>
                    <a:pt x="6906" y="18839"/>
                    <a:pt x="7179" y="19258"/>
                  </a:cubicBezTo>
                  <a:cubicBezTo>
                    <a:pt x="7194" y="19288"/>
                    <a:pt x="7209" y="19317"/>
                    <a:pt x="7224" y="19317"/>
                  </a:cubicBezTo>
                  <a:cubicBezTo>
                    <a:pt x="7227" y="19317"/>
                    <a:pt x="7230" y="19316"/>
                    <a:pt x="7234" y="19313"/>
                  </a:cubicBezTo>
                  <a:lnTo>
                    <a:pt x="7252" y="19276"/>
                  </a:lnTo>
                  <a:cubicBezTo>
                    <a:pt x="7343" y="19112"/>
                    <a:pt x="7380" y="18821"/>
                    <a:pt x="7452" y="18657"/>
                  </a:cubicBezTo>
                  <a:cubicBezTo>
                    <a:pt x="7726" y="17946"/>
                    <a:pt x="9457" y="13482"/>
                    <a:pt x="10349" y="12189"/>
                  </a:cubicBezTo>
                  <a:cubicBezTo>
                    <a:pt x="9712" y="11496"/>
                    <a:pt x="9074" y="10804"/>
                    <a:pt x="8436" y="10112"/>
                  </a:cubicBezTo>
                  <a:cubicBezTo>
                    <a:pt x="9293" y="9565"/>
                    <a:pt x="10204" y="9073"/>
                    <a:pt x="11133" y="8673"/>
                  </a:cubicBezTo>
                  <a:cubicBezTo>
                    <a:pt x="11060" y="7160"/>
                    <a:pt x="10987" y="5648"/>
                    <a:pt x="10932" y="4154"/>
                  </a:cubicBezTo>
                  <a:cubicBezTo>
                    <a:pt x="10878" y="3280"/>
                    <a:pt x="10841" y="2387"/>
                    <a:pt x="10477" y="1585"/>
                  </a:cubicBezTo>
                  <a:lnTo>
                    <a:pt x="10440" y="1531"/>
                  </a:lnTo>
                  <a:cubicBezTo>
                    <a:pt x="10094" y="820"/>
                    <a:pt x="9930" y="547"/>
                    <a:pt x="8855"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5" name="Google Shape;1175;p55"/>
            <p:cNvSpPr/>
            <p:nvPr/>
          </p:nvSpPr>
          <p:spPr>
            <a:xfrm rot="-269167">
              <a:off x="2484301" y="2078190"/>
              <a:ext cx="101520" cy="255111"/>
            </a:xfrm>
            <a:custGeom>
              <a:rect b="b" l="l" r="r" t="t"/>
              <a:pathLst>
                <a:path extrusionOk="0" h="8564" w="3408">
                  <a:moveTo>
                    <a:pt x="2533" y="0"/>
                  </a:moveTo>
                  <a:lnTo>
                    <a:pt x="1" y="6778"/>
                  </a:lnTo>
                  <a:lnTo>
                    <a:pt x="92" y="6851"/>
                  </a:lnTo>
                  <a:lnTo>
                    <a:pt x="2242" y="8563"/>
                  </a:lnTo>
                  <a:cubicBezTo>
                    <a:pt x="2606" y="6377"/>
                    <a:pt x="2898" y="4154"/>
                    <a:pt x="3262" y="1931"/>
                  </a:cubicBezTo>
                  <a:cubicBezTo>
                    <a:pt x="3353" y="1385"/>
                    <a:pt x="3408" y="1130"/>
                    <a:pt x="3043" y="583"/>
                  </a:cubicBezTo>
                  <a:lnTo>
                    <a:pt x="2551" y="18"/>
                  </a:lnTo>
                  <a:lnTo>
                    <a:pt x="2533"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6" name="Google Shape;1176;p55"/>
            <p:cNvSpPr/>
            <p:nvPr/>
          </p:nvSpPr>
          <p:spPr>
            <a:xfrm rot="-269167">
              <a:off x="3103063" y="2197816"/>
              <a:ext cx="39113" cy="40364"/>
            </a:xfrm>
            <a:custGeom>
              <a:rect b="b" l="l" r="r" t="t"/>
              <a:pathLst>
                <a:path extrusionOk="0" h="1355" w="1313">
                  <a:moveTo>
                    <a:pt x="1239" y="0"/>
                  </a:moveTo>
                  <a:lnTo>
                    <a:pt x="0" y="1184"/>
                  </a:lnTo>
                  <a:cubicBezTo>
                    <a:pt x="118" y="1301"/>
                    <a:pt x="275" y="1355"/>
                    <a:pt x="436" y="1355"/>
                  </a:cubicBezTo>
                  <a:cubicBezTo>
                    <a:pt x="652" y="1355"/>
                    <a:pt x="875" y="1260"/>
                    <a:pt x="1021" y="1093"/>
                  </a:cubicBezTo>
                  <a:cubicBezTo>
                    <a:pt x="1258" y="820"/>
                    <a:pt x="1312" y="401"/>
                    <a:pt x="1239" y="18"/>
                  </a:cubicBezTo>
                  <a:lnTo>
                    <a:pt x="1239"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7" name="Google Shape;1177;p55"/>
            <p:cNvSpPr/>
            <p:nvPr/>
          </p:nvSpPr>
          <p:spPr>
            <a:xfrm rot="-269167">
              <a:off x="3137671" y="2193113"/>
              <a:ext cx="3038" cy="3366"/>
            </a:xfrm>
            <a:custGeom>
              <a:rect b="b" l="l" r="r" t="t"/>
              <a:pathLst>
                <a:path extrusionOk="0" h="113" w="102">
                  <a:moveTo>
                    <a:pt x="63" y="1"/>
                  </a:moveTo>
                  <a:cubicBezTo>
                    <a:pt x="60" y="1"/>
                    <a:pt x="58" y="1"/>
                    <a:pt x="55" y="3"/>
                  </a:cubicBezTo>
                  <a:cubicBezTo>
                    <a:pt x="18" y="21"/>
                    <a:pt x="0" y="57"/>
                    <a:pt x="18" y="112"/>
                  </a:cubicBezTo>
                  <a:lnTo>
                    <a:pt x="55" y="57"/>
                  </a:lnTo>
                  <a:cubicBezTo>
                    <a:pt x="63" y="63"/>
                    <a:pt x="69" y="65"/>
                    <a:pt x="74" y="65"/>
                  </a:cubicBezTo>
                  <a:cubicBezTo>
                    <a:pt x="101" y="65"/>
                    <a:pt x="89" y="1"/>
                    <a:pt x="63" y="1"/>
                  </a:cubicBezTo>
                  <a:close/>
                </a:path>
              </a:pathLst>
            </a:custGeom>
            <a:solidFill>
              <a:srgbClr val="72ABA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8" name="Google Shape;1178;p55"/>
            <p:cNvSpPr/>
            <p:nvPr/>
          </p:nvSpPr>
          <p:spPr>
            <a:xfrm rot="-269167">
              <a:off x="2369187" y="1877905"/>
              <a:ext cx="229046" cy="144476"/>
            </a:xfrm>
            <a:custGeom>
              <a:rect b="b" l="l" r="r" t="t"/>
              <a:pathLst>
                <a:path extrusionOk="0" h="4850" w="7689">
                  <a:moveTo>
                    <a:pt x="1312" y="0"/>
                  </a:moveTo>
                  <a:lnTo>
                    <a:pt x="1312" y="0"/>
                  </a:lnTo>
                  <a:cubicBezTo>
                    <a:pt x="1385" y="73"/>
                    <a:pt x="1458" y="146"/>
                    <a:pt x="1513" y="237"/>
                  </a:cubicBezTo>
                  <a:cubicBezTo>
                    <a:pt x="1604" y="273"/>
                    <a:pt x="1713" y="328"/>
                    <a:pt x="1822" y="401"/>
                  </a:cubicBezTo>
                  <a:cubicBezTo>
                    <a:pt x="1877" y="456"/>
                    <a:pt x="1932" y="492"/>
                    <a:pt x="1986" y="528"/>
                  </a:cubicBezTo>
                  <a:lnTo>
                    <a:pt x="2059" y="583"/>
                  </a:lnTo>
                  <a:cubicBezTo>
                    <a:pt x="2332" y="783"/>
                    <a:pt x="2624" y="966"/>
                    <a:pt x="2915" y="1093"/>
                  </a:cubicBezTo>
                  <a:cubicBezTo>
                    <a:pt x="2187" y="1585"/>
                    <a:pt x="1695" y="2277"/>
                    <a:pt x="2023" y="3279"/>
                  </a:cubicBezTo>
                  <a:cubicBezTo>
                    <a:pt x="2150" y="3644"/>
                    <a:pt x="2387" y="3899"/>
                    <a:pt x="2679" y="4099"/>
                  </a:cubicBezTo>
                  <a:cubicBezTo>
                    <a:pt x="2314" y="3972"/>
                    <a:pt x="1950" y="3826"/>
                    <a:pt x="1604" y="3626"/>
                  </a:cubicBezTo>
                  <a:cubicBezTo>
                    <a:pt x="1148" y="3334"/>
                    <a:pt x="766" y="2952"/>
                    <a:pt x="401" y="2569"/>
                  </a:cubicBezTo>
                  <a:lnTo>
                    <a:pt x="347" y="2514"/>
                  </a:lnTo>
                  <a:cubicBezTo>
                    <a:pt x="237" y="2460"/>
                    <a:pt x="128" y="2387"/>
                    <a:pt x="19" y="2296"/>
                  </a:cubicBezTo>
                  <a:lnTo>
                    <a:pt x="0" y="2277"/>
                  </a:lnTo>
                  <a:lnTo>
                    <a:pt x="19" y="2314"/>
                  </a:lnTo>
                  <a:cubicBezTo>
                    <a:pt x="73" y="2460"/>
                    <a:pt x="183" y="2587"/>
                    <a:pt x="292" y="2678"/>
                  </a:cubicBezTo>
                  <a:cubicBezTo>
                    <a:pt x="328" y="2715"/>
                    <a:pt x="365" y="2751"/>
                    <a:pt x="401" y="2788"/>
                  </a:cubicBezTo>
                  <a:cubicBezTo>
                    <a:pt x="747" y="3134"/>
                    <a:pt x="1093" y="3480"/>
                    <a:pt x="1531" y="3753"/>
                  </a:cubicBezTo>
                  <a:cubicBezTo>
                    <a:pt x="2059" y="4081"/>
                    <a:pt x="2660" y="4263"/>
                    <a:pt x="3262" y="4409"/>
                  </a:cubicBezTo>
                  <a:cubicBezTo>
                    <a:pt x="3407" y="4482"/>
                    <a:pt x="3553" y="4555"/>
                    <a:pt x="3699" y="4609"/>
                  </a:cubicBezTo>
                  <a:cubicBezTo>
                    <a:pt x="4027" y="4755"/>
                    <a:pt x="4391" y="4846"/>
                    <a:pt x="4756" y="4846"/>
                  </a:cubicBezTo>
                  <a:cubicBezTo>
                    <a:pt x="4791" y="4848"/>
                    <a:pt x="4826" y="4849"/>
                    <a:pt x="4862" y="4849"/>
                  </a:cubicBezTo>
                  <a:cubicBezTo>
                    <a:pt x="5176" y="4849"/>
                    <a:pt x="5500" y="4779"/>
                    <a:pt x="5794" y="4664"/>
                  </a:cubicBezTo>
                  <a:cubicBezTo>
                    <a:pt x="5885" y="4628"/>
                    <a:pt x="5976" y="4591"/>
                    <a:pt x="6067" y="4537"/>
                  </a:cubicBezTo>
                  <a:lnTo>
                    <a:pt x="6140" y="4500"/>
                  </a:lnTo>
                  <a:cubicBezTo>
                    <a:pt x="7288" y="3790"/>
                    <a:pt x="7689" y="2150"/>
                    <a:pt x="7179" y="947"/>
                  </a:cubicBezTo>
                  <a:cubicBezTo>
                    <a:pt x="7088" y="711"/>
                    <a:pt x="6924" y="492"/>
                    <a:pt x="6705" y="328"/>
                  </a:cubicBezTo>
                  <a:cubicBezTo>
                    <a:pt x="6669" y="292"/>
                    <a:pt x="6614" y="255"/>
                    <a:pt x="6559" y="219"/>
                  </a:cubicBezTo>
                  <a:cubicBezTo>
                    <a:pt x="6366" y="122"/>
                    <a:pt x="6157" y="86"/>
                    <a:pt x="5944" y="86"/>
                  </a:cubicBezTo>
                  <a:cubicBezTo>
                    <a:pt x="5636" y="86"/>
                    <a:pt x="5320" y="161"/>
                    <a:pt x="5029" y="237"/>
                  </a:cubicBezTo>
                  <a:cubicBezTo>
                    <a:pt x="4974" y="255"/>
                    <a:pt x="4920" y="273"/>
                    <a:pt x="4865" y="273"/>
                  </a:cubicBezTo>
                  <a:cubicBezTo>
                    <a:pt x="4318" y="437"/>
                    <a:pt x="3644" y="656"/>
                    <a:pt x="3098" y="984"/>
                  </a:cubicBezTo>
                  <a:cubicBezTo>
                    <a:pt x="2770" y="893"/>
                    <a:pt x="2460" y="674"/>
                    <a:pt x="2150" y="456"/>
                  </a:cubicBezTo>
                  <a:cubicBezTo>
                    <a:pt x="2114" y="437"/>
                    <a:pt x="2077" y="401"/>
                    <a:pt x="2041" y="383"/>
                  </a:cubicBezTo>
                  <a:cubicBezTo>
                    <a:pt x="1986" y="346"/>
                    <a:pt x="1950" y="310"/>
                    <a:pt x="1895" y="292"/>
                  </a:cubicBezTo>
                  <a:cubicBezTo>
                    <a:pt x="1695" y="146"/>
                    <a:pt x="1494" y="55"/>
                    <a:pt x="1312"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9" name="Google Shape;1179;p55"/>
            <p:cNvSpPr/>
            <p:nvPr/>
          </p:nvSpPr>
          <p:spPr>
            <a:xfrm rot="-269167">
              <a:off x="2335850" y="1879626"/>
              <a:ext cx="119393" cy="127287"/>
            </a:xfrm>
            <a:custGeom>
              <a:rect b="b" l="l" r="r" t="t"/>
              <a:pathLst>
                <a:path extrusionOk="0" h="4273" w="4008">
                  <a:moveTo>
                    <a:pt x="1800" y="988"/>
                  </a:moveTo>
                  <a:cubicBezTo>
                    <a:pt x="1844" y="988"/>
                    <a:pt x="1888" y="996"/>
                    <a:pt x="1930" y="1011"/>
                  </a:cubicBezTo>
                  <a:lnTo>
                    <a:pt x="1675" y="1886"/>
                  </a:lnTo>
                  <a:cubicBezTo>
                    <a:pt x="1666" y="1891"/>
                    <a:pt x="1655" y="1893"/>
                    <a:pt x="1643" y="1893"/>
                  </a:cubicBezTo>
                  <a:cubicBezTo>
                    <a:pt x="1611" y="1893"/>
                    <a:pt x="1574" y="1876"/>
                    <a:pt x="1548" y="1849"/>
                  </a:cubicBezTo>
                  <a:cubicBezTo>
                    <a:pt x="1384" y="1722"/>
                    <a:pt x="1311" y="1448"/>
                    <a:pt x="1402" y="1248"/>
                  </a:cubicBezTo>
                  <a:cubicBezTo>
                    <a:pt x="1474" y="1090"/>
                    <a:pt x="1636" y="988"/>
                    <a:pt x="1800" y="988"/>
                  </a:cubicBezTo>
                  <a:close/>
                  <a:moveTo>
                    <a:pt x="1928" y="1"/>
                  </a:moveTo>
                  <a:cubicBezTo>
                    <a:pt x="1024" y="1"/>
                    <a:pt x="1" y="1543"/>
                    <a:pt x="1092" y="2450"/>
                  </a:cubicBezTo>
                  <a:lnTo>
                    <a:pt x="1111" y="2469"/>
                  </a:lnTo>
                  <a:cubicBezTo>
                    <a:pt x="1220" y="2560"/>
                    <a:pt x="1329" y="2633"/>
                    <a:pt x="1439" y="2687"/>
                  </a:cubicBezTo>
                  <a:lnTo>
                    <a:pt x="1493" y="2724"/>
                  </a:lnTo>
                  <a:lnTo>
                    <a:pt x="1493" y="2742"/>
                  </a:lnTo>
                  <a:cubicBezTo>
                    <a:pt x="1858" y="3125"/>
                    <a:pt x="2240" y="3507"/>
                    <a:pt x="2696" y="3799"/>
                  </a:cubicBezTo>
                  <a:cubicBezTo>
                    <a:pt x="3042" y="3999"/>
                    <a:pt x="3406" y="4145"/>
                    <a:pt x="3771" y="4272"/>
                  </a:cubicBezTo>
                  <a:cubicBezTo>
                    <a:pt x="3479" y="4072"/>
                    <a:pt x="3242" y="3817"/>
                    <a:pt x="3115" y="3452"/>
                  </a:cubicBezTo>
                  <a:cubicBezTo>
                    <a:pt x="2787" y="2450"/>
                    <a:pt x="3279" y="1758"/>
                    <a:pt x="4007" y="1266"/>
                  </a:cubicBezTo>
                  <a:cubicBezTo>
                    <a:pt x="3716" y="1139"/>
                    <a:pt x="3424" y="956"/>
                    <a:pt x="3151" y="756"/>
                  </a:cubicBezTo>
                  <a:lnTo>
                    <a:pt x="3078" y="701"/>
                  </a:lnTo>
                  <a:cubicBezTo>
                    <a:pt x="3024" y="902"/>
                    <a:pt x="2951" y="1102"/>
                    <a:pt x="2860" y="1284"/>
                  </a:cubicBezTo>
                  <a:cubicBezTo>
                    <a:pt x="2823" y="1284"/>
                    <a:pt x="2805" y="1266"/>
                    <a:pt x="2787" y="1248"/>
                  </a:cubicBezTo>
                  <a:cubicBezTo>
                    <a:pt x="2787" y="1193"/>
                    <a:pt x="2787" y="1139"/>
                    <a:pt x="2787" y="1084"/>
                  </a:cubicBezTo>
                  <a:cubicBezTo>
                    <a:pt x="2769" y="865"/>
                    <a:pt x="2750" y="647"/>
                    <a:pt x="2641" y="465"/>
                  </a:cubicBezTo>
                  <a:lnTo>
                    <a:pt x="2605" y="410"/>
                  </a:lnTo>
                  <a:cubicBezTo>
                    <a:pt x="2550" y="319"/>
                    <a:pt x="2477" y="246"/>
                    <a:pt x="2404" y="173"/>
                  </a:cubicBezTo>
                  <a:cubicBezTo>
                    <a:pt x="2259" y="54"/>
                    <a:pt x="2096" y="1"/>
                    <a:pt x="1928" y="1"/>
                  </a:cubicBezTo>
                  <a:close/>
                </a:path>
              </a:pathLst>
            </a:custGeom>
            <a:solidFill>
              <a:srgbClr val="83523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0" name="Google Shape;1180;p55"/>
            <p:cNvSpPr/>
            <p:nvPr/>
          </p:nvSpPr>
          <p:spPr>
            <a:xfrm rot="-269167">
              <a:off x="2373286" y="1910015"/>
              <a:ext cx="18499" cy="26959"/>
            </a:xfrm>
            <a:custGeom>
              <a:rect b="b" l="l" r="r" t="t"/>
              <a:pathLst>
                <a:path extrusionOk="0" h="905" w="621">
                  <a:moveTo>
                    <a:pt x="490" y="0"/>
                  </a:moveTo>
                  <a:cubicBezTo>
                    <a:pt x="326" y="0"/>
                    <a:pt x="164" y="102"/>
                    <a:pt x="92" y="260"/>
                  </a:cubicBezTo>
                  <a:cubicBezTo>
                    <a:pt x="1" y="460"/>
                    <a:pt x="74" y="734"/>
                    <a:pt x="238" y="861"/>
                  </a:cubicBezTo>
                  <a:cubicBezTo>
                    <a:pt x="264" y="888"/>
                    <a:pt x="301" y="905"/>
                    <a:pt x="333" y="905"/>
                  </a:cubicBezTo>
                  <a:cubicBezTo>
                    <a:pt x="345" y="905"/>
                    <a:pt x="356" y="903"/>
                    <a:pt x="365" y="898"/>
                  </a:cubicBezTo>
                  <a:lnTo>
                    <a:pt x="620" y="23"/>
                  </a:lnTo>
                  <a:cubicBezTo>
                    <a:pt x="578" y="8"/>
                    <a:pt x="534" y="0"/>
                    <a:pt x="490" y="0"/>
                  </a:cubicBezTo>
                  <a:close/>
                </a:path>
              </a:pathLst>
            </a:custGeom>
            <a:solidFill>
              <a:srgbClr val="17161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1" name="Google Shape;1181;p55"/>
            <p:cNvSpPr/>
            <p:nvPr/>
          </p:nvSpPr>
          <p:spPr>
            <a:xfrm rot="-269167">
              <a:off x="2302524" y="1800152"/>
              <a:ext cx="245906" cy="85255"/>
            </a:xfrm>
            <a:custGeom>
              <a:rect b="b" l="l" r="r" t="t"/>
              <a:pathLst>
                <a:path extrusionOk="0" h="2862" w="8255">
                  <a:moveTo>
                    <a:pt x="8090" y="1"/>
                  </a:moveTo>
                  <a:cubicBezTo>
                    <a:pt x="7872" y="110"/>
                    <a:pt x="7635" y="201"/>
                    <a:pt x="7398" y="311"/>
                  </a:cubicBezTo>
                  <a:cubicBezTo>
                    <a:pt x="7088" y="639"/>
                    <a:pt x="6651" y="839"/>
                    <a:pt x="6159" y="839"/>
                  </a:cubicBezTo>
                  <a:lnTo>
                    <a:pt x="6086" y="839"/>
                  </a:lnTo>
                  <a:cubicBezTo>
                    <a:pt x="4173" y="1513"/>
                    <a:pt x="2169" y="1914"/>
                    <a:pt x="165" y="2242"/>
                  </a:cubicBezTo>
                  <a:cubicBezTo>
                    <a:pt x="110" y="2242"/>
                    <a:pt x="56" y="2260"/>
                    <a:pt x="1" y="2260"/>
                  </a:cubicBezTo>
                  <a:lnTo>
                    <a:pt x="19" y="2278"/>
                  </a:lnTo>
                  <a:cubicBezTo>
                    <a:pt x="37" y="2479"/>
                    <a:pt x="56" y="2661"/>
                    <a:pt x="74" y="2861"/>
                  </a:cubicBezTo>
                  <a:cubicBezTo>
                    <a:pt x="128" y="2861"/>
                    <a:pt x="183" y="2843"/>
                    <a:pt x="256" y="2843"/>
                  </a:cubicBezTo>
                  <a:cubicBezTo>
                    <a:pt x="1622" y="2606"/>
                    <a:pt x="3007" y="2351"/>
                    <a:pt x="4355" y="1987"/>
                  </a:cubicBezTo>
                  <a:cubicBezTo>
                    <a:pt x="5631" y="1659"/>
                    <a:pt x="6888" y="1222"/>
                    <a:pt x="8108" y="657"/>
                  </a:cubicBezTo>
                  <a:cubicBezTo>
                    <a:pt x="8145" y="639"/>
                    <a:pt x="8200" y="620"/>
                    <a:pt x="8254" y="584"/>
                  </a:cubicBezTo>
                  <a:cubicBezTo>
                    <a:pt x="8200" y="420"/>
                    <a:pt x="8145" y="238"/>
                    <a:pt x="8108" y="56"/>
                  </a:cubicBezTo>
                  <a:lnTo>
                    <a:pt x="8090"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2" name="Google Shape;1182;p55"/>
            <p:cNvSpPr/>
            <p:nvPr/>
          </p:nvSpPr>
          <p:spPr>
            <a:xfrm rot="-269167">
              <a:off x="2429390" y="1718011"/>
              <a:ext cx="102593" cy="102622"/>
            </a:xfrm>
            <a:custGeom>
              <a:rect b="b" l="l" r="r" t="t"/>
              <a:pathLst>
                <a:path extrusionOk="0" h="3445" w="3444">
                  <a:moveTo>
                    <a:pt x="1713" y="875"/>
                  </a:moveTo>
                  <a:cubicBezTo>
                    <a:pt x="2187" y="875"/>
                    <a:pt x="2569" y="1258"/>
                    <a:pt x="2569" y="1713"/>
                  </a:cubicBezTo>
                  <a:cubicBezTo>
                    <a:pt x="2569" y="2187"/>
                    <a:pt x="2187" y="2570"/>
                    <a:pt x="1713" y="2570"/>
                  </a:cubicBezTo>
                  <a:cubicBezTo>
                    <a:pt x="1257" y="2570"/>
                    <a:pt x="875" y="2187"/>
                    <a:pt x="875" y="1713"/>
                  </a:cubicBezTo>
                  <a:cubicBezTo>
                    <a:pt x="875" y="1258"/>
                    <a:pt x="1257" y="875"/>
                    <a:pt x="1713" y="875"/>
                  </a:cubicBezTo>
                  <a:close/>
                  <a:moveTo>
                    <a:pt x="1713" y="1"/>
                  </a:moveTo>
                  <a:cubicBezTo>
                    <a:pt x="1112" y="1"/>
                    <a:pt x="583" y="310"/>
                    <a:pt x="274" y="766"/>
                  </a:cubicBezTo>
                  <a:cubicBezTo>
                    <a:pt x="110" y="1039"/>
                    <a:pt x="0" y="1367"/>
                    <a:pt x="0" y="1713"/>
                  </a:cubicBezTo>
                  <a:cubicBezTo>
                    <a:pt x="0" y="2642"/>
                    <a:pt x="729" y="3389"/>
                    <a:pt x="1640" y="3444"/>
                  </a:cubicBezTo>
                  <a:lnTo>
                    <a:pt x="1713" y="3444"/>
                  </a:lnTo>
                  <a:cubicBezTo>
                    <a:pt x="2205" y="3444"/>
                    <a:pt x="2642" y="3244"/>
                    <a:pt x="2952" y="2916"/>
                  </a:cubicBezTo>
                  <a:cubicBezTo>
                    <a:pt x="3262" y="2606"/>
                    <a:pt x="3444" y="2187"/>
                    <a:pt x="3444" y="1713"/>
                  </a:cubicBezTo>
                  <a:cubicBezTo>
                    <a:pt x="3444" y="1659"/>
                    <a:pt x="3426" y="1586"/>
                    <a:pt x="3426" y="1513"/>
                  </a:cubicBezTo>
                  <a:cubicBezTo>
                    <a:pt x="3334" y="657"/>
                    <a:pt x="2606" y="1"/>
                    <a:pt x="1713"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3" name="Google Shape;1183;p55"/>
            <p:cNvSpPr/>
            <p:nvPr/>
          </p:nvSpPr>
          <p:spPr>
            <a:xfrm rot="-269167">
              <a:off x="2455425" y="1744076"/>
              <a:ext cx="50522" cy="50492"/>
            </a:xfrm>
            <a:custGeom>
              <a:rect b="b" l="l" r="r" t="t"/>
              <a:pathLst>
                <a:path extrusionOk="0" h="1695" w="1696">
                  <a:moveTo>
                    <a:pt x="839" y="0"/>
                  </a:moveTo>
                  <a:cubicBezTo>
                    <a:pt x="383" y="0"/>
                    <a:pt x="1" y="383"/>
                    <a:pt x="1" y="838"/>
                  </a:cubicBezTo>
                  <a:cubicBezTo>
                    <a:pt x="1" y="1312"/>
                    <a:pt x="383" y="1695"/>
                    <a:pt x="839" y="1695"/>
                  </a:cubicBezTo>
                  <a:cubicBezTo>
                    <a:pt x="1313" y="1695"/>
                    <a:pt x="1695" y="1312"/>
                    <a:pt x="1695" y="838"/>
                  </a:cubicBezTo>
                  <a:cubicBezTo>
                    <a:pt x="1695" y="383"/>
                    <a:pt x="1313" y="0"/>
                    <a:pt x="839"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4" name="Google Shape;1184;p55"/>
            <p:cNvSpPr/>
            <p:nvPr/>
          </p:nvSpPr>
          <p:spPr>
            <a:xfrm rot="-269167">
              <a:off x="2663987" y="2586921"/>
              <a:ext cx="157404" cy="54841"/>
            </a:xfrm>
            <a:custGeom>
              <a:rect b="b" l="l" r="r" t="t"/>
              <a:pathLst>
                <a:path extrusionOk="0" h="1841" w="5284">
                  <a:moveTo>
                    <a:pt x="5047" y="1"/>
                  </a:moveTo>
                  <a:cubicBezTo>
                    <a:pt x="3693" y="224"/>
                    <a:pt x="2327" y="326"/>
                    <a:pt x="968" y="326"/>
                  </a:cubicBezTo>
                  <a:cubicBezTo>
                    <a:pt x="663" y="326"/>
                    <a:pt x="359" y="320"/>
                    <a:pt x="55" y="310"/>
                  </a:cubicBezTo>
                  <a:lnTo>
                    <a:pt x="0" y="1841"/>
                  </a:lnTo>
                  <a:lnTo>
                    <a:pt x="911" y="1841"/>
                  </a:lnTo>
                  <a:cubicBezTo>
                    <a:pt x="2369" y="1841"/>
                    <a:pt x="3844" y="1731"/>
                    <a:pt x="5284" y="1513"/>
                  </a:cubicBezTo>
                  <a:lnTo>
                    <a:pt x="5047"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85" name="Google Shape;1185;p55"/>
          <p:cNvGrpSpPr/>
          <p:nvPr/>
        </p:nvGrpSpPr>
        <p:grpSpPr>
          <a:xfrm>
            <a:off x="11768198" y="3046975"/>
            <a:ext cx="3081818" cy="2562000"/>
            <a:chOff x="5884099" y="1573713"/>
            <a:chExt cx="1540909" cy="1281000"/>
          </a:xfrm>
        </p:grpSpPr>
        <p:sp>
          <p:nvSpPr>
            <p:cNvPr id="1186" name="Google Shape;1186;p55"/>
            <p:cNvSpPr/>
            <p:nvPr/>
          </p:nvSpPr>
          <p:spPr>
            <a:xfrm rot="-234438">
              <a:off x="5923652" y="1613266"/>
              <a:ext cx="1201894" cy="1201894"/>
            </a:xfrm>
            <a:prstGeom prst="roundRect">
              <a:avLst>
                <a:gd fmla="val 16667" name="adj"/>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7" name="Google Shape;1187;p55"/>
            <p:cNvSpPr/>
            <p:nvPr/>
          </p:nvSpPr>
          <p:spPr>
            <a:xfrm rot="-233983">
              <a:off x="6051582" y="2461603"/>
              <a:ext cx="118890" cy="379977"/>
            </a:xfrm>
            <a:custGeom>
              <a:rect b="b" l="l" r="r" t="t"/>
              <a:pathLst>
                <a:path extrusionOk="0" h="12790" w="7124">
                  <a:moveTo>
                    <a:pt x="3480" y="0"/>
                  </a:moveTo>
                  <a:cubicBezTo>
                    <a:pt x="3462" y="55"/>
                    <a:pt x="3425" y="128"/>
                    <a:pt x="3407" y="182"/>
                  </a:cubicBezTo>
                  <a:cubicBezTo>
                    <a:pt x="3316" y="401"/>
                    <a:pt x="3243" y="619"/>
                    <a:pt x="3170" y="838"/>
                  </a:cubicBezTo>
                  <a:cubicBezTo>
                    <a:pt x="1786" y="4719"/>
                    <a:pt x="729" y="8727"/>
                    <a:pt x="0" y="12790"/>
                  </a:cubicBezTo>
                  <a:lnTo>
                    <a:pt x="6195" y="12790"/>
                  </a:lnTo>
                  <a:cubicBezTo>
                    <a:pt x="6213" y="12699"/>
                    <a:pt x="6213" y="12608"/>
                    <a:pt x="6213" y="12498"/>
                  </a:cubicBezTo>
                  <a:cubicBezTo>
                    <a:pt x="6468" y="9019"/>
                    <a:pt x="6687" y="5520"/>
                    <a:pt x="7106" y="2041"/>
                  </a:cubicBezTo>
                  <a:lnTo>
                    <a:pt x="7124" y="1968"/>
                  </a:lnTo>
                  <a:cubicBezTo>
                    <a:pt x="6067" y="1385"/>
                    <a:pt x="5010" y="820"/>
                    <a:pt x="3954" y="255"/>
                  </a:cubicBezTo>
                  <a:cubicBezTo>
                    <a:pt x="3790" y="164"/>
                    <a:pt x="3644" y="91"/>
                    <a:pt x="3480" y="0"/>
                  </a:cubicBezTo>
                  <a:close/>
                </a:path>
              </a:pathLst>
            </a:custGeom>
            <a:solidFill>
              <a:srgbClr val="EA805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8" name="Google Shape;1188;p55"/>
            <p:cNvSpPr/>
            <p:nvPr/>
          </p:nvSpPr>
          <p:spPr>
            <a:xfrm rot="-234141">
              <a:off x="6584672" y="1949331"/>
              <a:ext cx="7090" cy="35839"/>
            </a:xfrm>
            <a:custGeom>
              <a:rect b="b" l="l" r="r" t="t"/>
              <a:pathLst>
                <a:path extrusionOk="0" h="1203" w="238">
                  <a:moveTo>
                    <a:pt x="237" y="0"/>
                  </a:moveTo>
                  <a:lnTo>
                    <a:pt x="237" y="0"/>
                  </a:lnTo>
                  <a:cubicBezTo>
                    <a:pt x="201" y="36"/>
                    <a:pt x="164" y="73"/>
                    <a:pt x="146" y="91"/>
                  </a:cubicBezTo>
                  <a:cubicBezTo>
                    <a:pt x="37" y="255"/>
                    <a:pt x="19" y="455"/>
                    <a:pt x="19" y="656"/>
                  </a:cubicBezTo>
                  <a:cubicBezTo>
                    <a:pt x="19" y="838"/>
                    <a:pt x="37" y="1020"/>
                    <a:pt x="55" y="1202"/>
                  </a:cubicBezTo>
                  <a:lnTo>
                    <a:pt x="55" y="1184"/>
                  </a:lnTo>
                  <a:cubicBezTo>
                    <a:pt x="55" y="856"/>
                    <a:pt x="0" y="437"/>
                    <a:pt x="146" y="146"/>
                  </a:cubicBezTo>
                  <a:cubicBezTo>
                    <a:pt x="164" y="91"/>
                    <a:pt x="201" y="36"/>
                    <a:pt x="237" y="0"/>
                  </a:cubicBezTo>
                  <a:close/>
                </a:path>
              </a:pathLst>
            </a:custGeom>
            <a:solidFill>
              <a:srgbClr val="EA805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9" name="Google Shape;1189;p55"/>
            <p:cNvSpPr/>
            <p:nvPr/>
          </p:nvSpPr>
          <p:spPr>
            <a:xfrm rot="-234141">
              <a:off x="6387178" y="1742305"/>
              <a:ext cx="265979" cy="472852"/>
            </a:xfrm>
            <a:custGeom>
              <a:rect b="b" l="l" r="r" t="t"/>
              <a:pathLst>
                <a:path extrusionOk="0" h="15872" w="8928">
                  <a:moveTo>
                    <a:pt x="4825" y="2878"/>
                  </a:moveTo>
                  <a:cubicBezTo>
                    <a:pt x="4832" y="2878"/>
                    <a:pt x="4839" y="2878"/>
                    <a:pt x="4847" y="2879"/>
                  </a:cubicBezTo>
                  <a:lnTo>
                    <a:pt x="5065" y="3827"/>
                  </a:lnTo>
                  <a:cubicBezTo>
                    <a:pt x="4756" y="3772"/>
                    <a:pt x="4537" y="3462"/>
                    <a:pt x="4592" y="3152"/>
                  </a:cubicBezTo>
                  <a:cubicBezTo>
                    <a:pt x="4609" y="3015"/>
                    <a:pt x="4707" y="2878"/>
                    <a:pt x="4825" y="2878"/>
                  </a:cubicBezTo>
                  <a:close/>
                  <a:moveTo>
                    <a:pt x="8308" y="4318"/>
                  </a:moveTo>
                  <a:lnTo>
                    <a:pt x="8308" y="4318"/>
                  </a:lnTo>
                  <a:cubicBezTo>
                    <a:pt x="8381" y="4646"/>
                    <a:pt x="8144" y="5011"/>
                    <a:pt x="7816" y="5084"/>
                  </a:cubicBezTo>
                  <a:cubicBezTo>
                    <a:pt x="7771" y="5094"/>
                    <a:pt x="7725" y="5099"/>
                    <a:pt x="7679" y="5099"/>
                  </a:cubicBezTo>
                  <a:cubicBezTo>
                    <a:pt x="7393" y="5099"/>
                    <a:pt x="7112" y="4911"/>
                    <a:pt x="7033" y="4628"/>
                  </a:cubicBezTo>
                  <a:lnTo>
                    <a:pt x="8308" y="4318"/>
                  </a:lnTo>
                  <a:close/>
                  <a:moveTo>
                    <a:pt x="8144" y="1"/>
                  </a:moveTo>
                  <a:cubicBezTo>
                    <a:pt x="7124" y="474"/>
                    <a:pt x="5648" y="237"/>
                    <a:pt x="5375" y="1622"/>
                  </a:cubicBezTo>
                  <a:cubicBezTo>
                    <a:pt x="5357" y="1695"/>
                    <a:pt x="5339" y="1786"/>
                    <a:pt x="5320" y="1877"/>
                  </a:cubicBezTo>
                  <a:cubicBezTo>
                    <a:pt x="5211" y="1822"/>
                    <a:pt x="5120" y="1804"/>
                    <a:pt x="5011" y="1786"/>
                  </a:cubicBezTo>
                  <a:cubicBezTo>
                    <a:pt x="4829" y="1786"/>
                    <a:pt x="4665" y="1822"/>
                    <a:pt x="4519" y="1877"/>
                  </a:cubicBezTo>
                  <a:cubicBezTo>
                    <a:pt x="3681" y="2223"/>
                    <a:pt x="3353" y="3499"/>
                    <a:pt x="4027" y="4173"/>
                  </a:cubicBezTo>
                  <a:cubicBezTo>
                    <a:pt x="4154" y="4282"/>
                    <a:pt x="4282" y="4355"/>
                    <a:pt x="4428" y="4428"/>
                  </a:cubicBezTo>
                  <a:cubicBezTo>
                    <a:pt x="4100" y="4993"/>
                    <a:pt x="3681" y="5503"/>
                    <a:pt x="3134" y="5849"/>
                  </a:cubicBezTo>
                  <a:cubicBezTo>
                    <a:pt x="2732" y="6087"/>
                    <a:pt x="2183" y="6302"/>
                    <a:pt x="1677" y="6302"/>
                  </a:cubicBezTo>
                  <a:cubicBezTo>
                    <a:pt x="1565" y="6302"/>
                    <a:pt x="1455" y="6291"/>
                    <a:pt x="1349" y="6268"/>
                  </a:cubicBezTo>
                  <a:cubicBezTo>
                    <a:pt x="1349" y="6341"/>
                    <a:pt x="1330" y="6414"/>
                    <a:pt x="1330" y="6468"/>
                  </a:cubicBezTo>
                  <a:cubicBezTo>
                    <a:pt x="1258" y="7653"/>
                    <a:pt x="1203" y="8819"/>
                    <a:pt x="1094" y="9985"/>
                  </a:cubicBezTo>
                  <a:cubicBezTo>
                    <a:pt x="1057" y="10367"/>
                    <a:pt x="1021" y="10732"/>
                    <a:pt x="875" y="11078"/>
                  </a:cubicBezTo>
                  <a:lnTo>
                    <a:pt x="857" y="11132"/>
                  </a:lnTo>
                  <a:cubicBezTo>
                    <a:pt x="820" y="11151"/>
                    <a:pt x="784" y="11169"/>
                    <a:pt x="766" y="11169"/>
                  </a:cubicBezTo>
                  <a:cubicBezTo>
                    <a:pt x="565" y="11187"/>
                    <a:pt x="365" y="11205"/>
                    <a:pt x="183" y="11205"/>
                  </a:cubicBezTo>
                  <a:lnTo>
                    <a:pt x="183" y="11224"/>
                  </a:lnTo>
                  <a:cubicBezTo>
                    <a:pt x="0" y="12626"/>
                    <a:pt x="1895" y="15523"/>
                    <a:pt x="2806" y="15815"/>
                  </a:cubicBezTo>
                  <a:cubicBezTo>
                    <a:pt x="2933" y="15854"/>
                    <a:pt x="3066" y="15872"/>
                    <a:pt x="3204" y="15872"/>
                  </a:cubicBezTo>
                  <a:cubicBezTo>
                    <a:pt x="4810" y="15872"/>
                    <a:pt x="7065" y="13400"/>
                    <a:pt x="7653" y="12226"/>
                  </a:cubicBezTo>
                  <a:lnTo>
                    <a:pt x="7671" y="12207"/>
                  </a:lnTo>
                  <a:cubicBezTo>
                    <a:pt x="7416" y="12080"/>
                    <a:pt x="7161" y="11952"/>
                    <a:pt x="6924" y="11807"/>
                  </a:cubicBezTo>
                  <a:cubicBezTo>
                    <a:pt x="6851" y="11770"/>
                    <a:pt x="6778" y="11734"/>
                    <a:pt x="6742" y="11661"/>
                  </a:cubicBezTo>
                  <a:cubicBezTo>
                    <a:pt x="6705" y="11606"/>
                    <a:pt x="6705" y="11533"/>
                    <a:pt x="6705" y="11460"/>
                  </a:cubicBezTo>
                  <a:cubicBezTo>
                    <a:pt x="6705" y="11351"/>
                    <a:pt x="6705" y="11242"/>
                    <a:pt x="6705" y="11114"/>
                  </a:cubicBezTo>
                  <a:lnTo>
                    <a:pt x="6669" y="11114"/>
                  </a:lnTo>
                  <a:lnTo>
                    <a:pt x="6705" y="10950"/>
                  </a:lnTo>
                  <a:cubicBezTo>
                    <a:pt x="6705" y="10130"/>
                    <a:pt x="6705" y="9292"/>
                    <a:pt x="6705" y="8454"/>
                  </a:cubicBezTo>
                  <a:cubicBezTo>
                    <a:pt x="6468" y="8035"/>
                    <a:pt x="6013" y="7762"/>
                    <a:pt x="5740" y="7361"/>
                  </a:cubicBezTo>
                  <a:cubicBezTo>
                    <a:pt x="5612" y="7161"/>
                    <a:pt x="5521" y="6942"/>
                    <a:pt x="5339" y="6778"/>
                  </a:cubicBezTo>
                  <a:lnTo>
                    <a:pt x="5339" y="6778"/>
                  </a:lnTo>
                  <a:cubicBezTo>
                    <a:pt x="5685" y="6887"/>
                    <a:pt x="6031" y="6942"/>
                    <a:pt x="6377" y="6960"/>
                  </a:cubicBezTo>
                  <a:cubicBezTo>
                    <a:pt x="6388" y="6962"/>
                    <a:pt x="6402" y="6963"/>
                    <a:pt x="6420" y="6963"/>
                  </a:cubicBezTo>
                  <a:cubicBezTo>
                    <a:pt x="6510" y="6963"/>
                    <a:pt x="6680" y="6940"/>
                    <a:pt x="6794" y="6940"/>
                  </a:cubicBezTo>
                  <a:cubicBezTo>
                    <a:pt x="6848" y="6940"/>
                    <a:pt x="6890" y="6945"/>
                    <a:pt x="6906" y="6960"/>
                  </a:cubicBezTo>
                  <a:cubicBezTo>
                    <a:pt x="6942" y="6997"/>
                    <a:pt x="6942" y="7033"/>
                    <a:pt x="6906" y="7070"/>
                  </a:cubicBezTo>
                  <a:cubicBezTo>
                    <a:pt x="7070" y="6924"/>
                    <a:pt x="7288" y="6851"/>
                    <a:pt x="7489" y="6760"/>
                  </a:cubicBezTo>
                  <a:cubicBezTo>
                    <a:pt x="8290" y="6359"/>
                    <a:pt x="8691" y="5138"/>
                    <a:pt x="8800" y="4318"/>
                  </a:cubicBezTo>
                  <a:cubicBezTo>
                    <a:pt x="8928" y="3371"/>
                    <a:pt x="8800" y="2405"/>
                    <a:pt x="8600" y="1476"/>
                  </a:cubicBezTo>
                  <a:cubicBezTo>
                    <a:pt x="8509" y="1039"/>
                    <a:pt x="8381" y="474"/>
                    <a:pt x="8144" y="1"/>
                  </a:cubicBezTo>
                  <a:close/>
                </a:path>
              </a:pathLst>
            </a:custGeom>
            <a:solidFill>
              <a:srgbClr val="EA805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0" name="Google Shape;1190;p55"/>
            <p:cNvSpPr/>
            <p:nvPr/>
          </p:nvSpPr>
          <p:spPr>
            <a:xfrm rot="-234141">
              <a:off x="6380230" y="1695834"/>
              <a:ext cx="263268" cy="234400"/>
            </a:xfrm>
            <a:custGeom>
              <a:rect b="b" l="l" r="r" t="t"/>
              <a:pathLst>
                <a:path extrusionOk="0" h="7868" w="8837">
                  <a:moveTo>
                    <a:pt x="7915" y="1"/>
                  </a:moveTo>
                  <a:cubicBezTo>
                    <a:pt x="7726" y="1"/>
                    <a:pt x="7528" y="31"/>
                    <a:pt x="7343" y="73"/>
                  </a:cubicBezTo>
                  <a:cubicBezTo>
                    <a:pt x="6960" y="473"/>
                    <a:pt x="6559" y="892"/>
                    <a:pt x="6104" y="1184"/>
                  </a:cubicBezTo>
                  <a:cubicBezTo>
                    <a:pt x="5557" y="1548"/>
                    <a:pt x="5029" y="1967"/>
                    <a:pt x="4446" y="2295"/>
                  </a:cubicBezTo>
                  <a:cubicBezTo>
                    <a:pt x="3425" y="2878"/>
                    <a:pt x="2405" y="3443"/>
                    <a:pt x="1257" y="3735"/>
                  </a:cubicBezTo>
                  <a:cubicBezTo>
                    <a:pt x="1098" y="3780"/>
                    <a:pt x="931" y="3819"/>
                    <a:pt x="770" y="3819"/>
                  </a:cubicBezTo>
                  <a:cubicBezTo>
                    <a:pt x="674" y="3819"/>
                    <a:pt x="581" y="3805"/>
                    <a:pt x="492" y="3771"/>
                  </a:cubicBezTo>
                  <a:cubicBezTo>
                    <a:pt x="437" y="3753"/>
                    <a:pt x="401" y="3735"/>
                    <a:pt x="365" y="3698"/>
                  </a:cubicBezTo>
                  <a:cubicBezTo>
                    <a:pt x="310" y="3899"/>
                    <a:pt x="255" y="4099"/>
                    <a:pt x="237" y="4336"/>
                  </a:cubicBezTo>
                  <a:cubicBezTo>
                    <a:pt x="164" y="5101"/>
                    <a:pt x="0" y="6704"/>
                    <a:pt x="456" y="7360"/>
                  </a:cubicBezTo>
                  <a:cubicBezTo>
                    <a:pt x="656" y="7615"/>
                    <a:pt x="911" y="7779"/>
                    <a:pt x="1203" y="7834"/>
                  </a:cubicBezTo>
                  <a:cubicBezTo>
                    <a:pt x="1309" y="7857"/>
                    <a:pt x="1419" y="7868"/>
                    <a:pt x="1531" y="7868"/>
                  </a:cubicBezTo>
                  <a:cubicBezTo>
                    <a:pt x="2037" y="7868"/>
                    <a:pt x="2586" y="7653"/>
                    <a:pt x="2988" y="7415"/>
                  </a:cubicBezTo>
                  <a:cubicBezTo>
                    <a:pt x="3535" y="7069"/>
                    <a:pt x="3954" y="6559"/>
                    <a:pt x="4282" y="5994"/>
                  </a:cubicBezTo>
                  <a:cubicBezTo>
                    <a:pt x="4136" y="5921"/>
                    <a:pt x="4008" y="5848"/>
                    <a:pt x="3881" y="5739"/>
                  </a:cubicBezTo>
                  <a:cubicBezTo>
                    <a:pt x="3207" y="5065"/>
                    <a:pt x="3535" y="3789"/>
                    <a:pt x="4373" y="3443"/>
                  </a:cubicBezTo>
                  <a:cubicBezTo>
                    <a:pt x="4519" y="3388"/>
                    <a:pt x="4683" y="3352"/>
                    <a:pt x="4865" y="3352"/>
                  </a:cubicBezTo>
                  <a:cubicBezTo>
                    <a:pt x="4974" y="3370"/>
                    <a:pt x="5065" y="3388"/>
                    <a:pt x="5174" y="3443"/>
                  </a:cubicBezTo>
                  <a:cubicBezTo>
                    <a:pt x="5193" y="3352"/>
                    <a:pt x="5211" y="3261"/>
                    <a:pt x="5229" y="3188"/>
                  </a:cubicBezTo>
                  <a:cubicBezTo>
                    <a:pt x="5502" y="1803"/>
                    <a:pt x="6978" y="2040"/>
                    <a:pt x="7998" y="1567"/>
                  </a:cubicBezTo>
                  <a:cubicBezTo>
                    <a:pt x="8162" y="1512"/>
                    <a:pt x="8308" y="1421"/>
                    <a:pt x="8436" y="1311"/>
                  </a:cubicBezTo>
                  <a:cubicBezTo>
                    <a:pt x="8709" y="1075"/>
                    <a:pt x="8837" y="656"/>
                    <a:pt x="8673" y="346"/>
                  </a:cubicBezTo>
                  <a:cubicBezTo>
                    <a:pt x="8514" y="85"/>
                    <a:pt x="8227" y="1"/>
                    <a:pt x="7915" y="1"/>
                  </a:cubicBezTo>
                  <a:close/>
                </a:path>
              </a:pathLst>
            </a:custGeom>
            <a:solidFill>
              <a:srgbClr val="17161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1" name="Google Shape;1191;p55"/>
            <p:cNvSpPr/>
            <p:nvPr/>
          </p:nvSpPr>
          <p:spPr>
            <a:xfrm rot="-234141">
              <a:off x="6513024" y="1827639"/>
              <a:ext cx="15760" cy="28302"/>
            </a:xfrm>
            <a:custGeom>
              <a:rect b="b" l="l" r="r" t="t"/>
              <a:pathLst>
                <a:path extrusionOk="0" h="950" w="529">
                  <a:moveTo>
                    <a:pt x="288" y="1"/>
                  </a:moveTo>
                  <a:cubicBezTo>
                    <a:pt x="170" y="1"/>
                    <a:pt x="72" y="138"/>
                    <a:pt x="55" y="275"/>
                  </a:cubicBezTo>
                  <a:cubicBezTo>
                    <a:pt x="0" y="585"/>
                    <a:pt x="219" y="895"/>
                    <a:pt x="528" y="950"/>
                  </a:cubicBezTo>
                  <a:lnTo>
                    <a:pt x="310" y="2"/>
                  </a:lnTo>
                  <a:cubicBezTo>
                    <a:pt x="302" y="1"/>
                    <a:pt x="295" y="1"/>
                    <a:pt x="288" y="1"/>
                  </a:cubicBezTo>
                  <a:close/>
                </a:path>
              </a:pathLst>
            </a:custGeom>
            <a:solidFill>
              <a:srgbClr val="17161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2" name="Google Shape;1192;p55"/>
            <p:cNvSpPr/>
            <p:nvPr/>
          </p:nvSpPr>
          <p:spPr>
            <a:xfrm rot="-234141">
              <a:off x="6545482" y="1940841"/>
              <a:ext cx="47786" cy="51033"/>
            </a:xfrm>
            <a:custGeom>
              <a:rect b="b" l="l" r="r" t="t"/>
              <a:pathLst>
                <a:path extrusionOk="0" h="1713" w="1604">
                  <a:moveTo>
                    <a:pt x="1" y="0"/>
                  </a:moveTo>
                  <a:lnTo>
                    <a:pt x="1" y="0"/>
                  </a:lnTo>
                  <a:cubicBezTo>
                    <a:pt x="183" y="164"/>
                    <a:pt x="274" y="383"/>
                    <a:pt x="402" y="583"/>
                  </a:cubicBezTo>
                  <a:cubicBezTo>
                    <a:pt x="675" y="984"/>
                    <a:pt x="1130" y="1257"/>
                    <a:pt x="1367" y="1676"/>
                  </a:cubicBezTo>
                  <a:lnTo>
                    <a:pt x="1385" y="1713"/>
                  </a:lnTo>
                  <a:cubicBezTo>
                    <a:pt x="1367" y="1658"/>
                    <a:pt x="1367" y="1585"/>
                    <a:pt x="1367" y="1530"/>
                  </a:cubicBezTo>
                  <a:cubicBezTo>
                    <a:pt x="1349" y="1348"/>
                    <a:pt x="1331" y="1166"/>
                    <a:pt x="1331" y="984"/>
                  </a:cubicBezTo>
                  <a:cubicBezTo>
                    <a:pt x="1331" y="783"/>
                    <a:pt x="1349" y="583"/>
                    <a:pt x="1458" y="419"/>
                  </a:cubicBezTo>
                  <a:cubicBezTo>
                    <a:pt x="1476" y="401"/>
                    <a:pt x="1513" y="364"/>
                    <a:pt x="1549" y="328"/>
                  </a:cubicBezTo>
                  <a:lnTo>
                    <a:pt x="1568" y="292"/>
                  </a:lnTo>
                  <a:cubicBezTo>
                    <a:pt x="1604" y="255"/>
                    <a:pt x="1604" y="219"/>
                    <a:pt x="1568" y="182"/>
                  </a:cubicBezTo>
                  <a:cubicBezTo>
                    <a:pt x="1552" y="167"/>
                    <a:pt x="1510" y="162"/>
                    <a:pt x="1456" y="162"/>
                  </a:cubicBezTo>
                  <a:cubicBezTo>
                    <a:pt x="1342" y="162"/>
                    <a:pt x="1172" y="185"/>
                    <a:pt x="1082" y="185"/>
                  </a:cubicBezTo>
                  <a:cubicBezTo>
                    <a:pt x="1064" y="185"/>
                    <a:pt x="1050" y="184"/>
                    <a:pt x="1039" y="182"/>
                  </a:cubicBezTo>
                  <a:cubicBezTo>
                    <a:pt x="693" y="164"/>
                    <a:pt x="347" y="109"/>
                    <a:pt x="1" y="0"/>
                  </a:cubicBezTo>
                  <a:close/>
                </a:path>
              </a:pathLst>
            </a:custGeom>
            <a:solidFill>
              <a:srgbClr val="17161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3" name="Google Shape;1193;p55"/>
            <p:cNvSpPr/>
            <p:nvPr/>
          </p:nvSpPr>
          <p:spPr>
            <a:xfrm rot="-234141">
              <a:off x="6589933" y="1864579"/>
              <a:ext cx="40189" cy="23267"/>
            </a:xfrm>
            <a:custGeom>
              <a:rect b="b" l="l" r="r" t="t"/>
              <a:pathLst>
                <a:path extrusionOk="0" h="781" w="1349">
                  <a:moveTo>
                    <a:pt x="1275" y="0"/>
                  </a:moveTo>
                  <a:lnTo>
                    <a:pt x="0" y="310"/>
                  </a:lnTo>
                  <a:cubicBezTo>
                    <a:pt x="79" y="593"/>
                    <a:pt x="360" y="781"/>
                    <a:pt x="646" y="781"/>
                  </a:cubicBezTo>
                  <a:cubicBezTo>
                    <a:pt x="692" y="781"/>
                    <a:pt x="738" y="776"/>
                    <a:pt x="783" y="766"/>
                  </a:cubicBezTo>
                  <a:cubicBezTo>
                    <a:pt x="1111" y="693"/>
                    <a:pt x="1348" y="328"/>
                    <a:pt x="127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4" name="Google Shape;1194;p55"/>
            <p:cNvSpPr/>
            <p:nvPr/>
          </p:nvSpPr>
          <p:spPr>
            <a:xfrm rot="-234141">
              <a:off x="6957908" y="2267232"/>
              <a:ext cx="450538" cy="502077"/>
            </a:xfrm>
            <a:custGeom>
              <a:rect b="b" l="l" r="r" t="t"/>
              <a:pathLst>
                <a:path extrusionOk="0" h="16853" w="15123">
                  <a:moveTo>
                    <a:pt x="5084" y="0"/>
                  </a:moveTo>
                  <a:cubicBezTo>
                    <a:pt x="3644" y="2806"/>
                    <a:pt x="2515" y="5739"/>
                    <a:pt x="1367" y="8672"/>
                  </a:cubicBezTo>
                  <a:cubicBezTo>
                    <a:pt x="1549" y="8818"/>
                    <a:pt x="1731" y="8946"/>
                    <a:pt x="1914" y="9055"/>
                  </a:cubicBezTo>
                  <a:cubicBezTo>
                    <a:pt x="3681" y="10258"/>
                    <a:pt x="5612" y="11205"/>
                    <a:pt x="7616" y="11879"/>
                  </a:cubicBezTo>
                  <a:cubicBezTo>
                    <a:pt x="7585" y="11869"/>
                    <a:pt x="7548" y="11864"/>
                    <a:pt x="7507" y="11864"/>
                  </a:cubicBezTo>
                  <a:cubicBezTo>
                    <a:pt x="6982" y="11864"/>
                    <a:pt x="5748" y="12678"/>
                    <a:pt x="5393" y="12881"/>
                  </a:cubicBezTo>
                  <a:cubicBezTo>
                    <a:pt x="4646" y="13318"/>
                    <a:pt x="3918" y="13829"/>
                    <a:pt x="3262" y="14393"/>
                  </a:cubicBezTo>
                  <a:cubicBezTo>
                    <a:pt x="2405" y="15158"/>
                    <a:pt x="1440" y="15760"/>
                    <a:pt x="584" y="16507"/>
                  </a:cubicBezTo>
                  <a:cubicBezTo>
                    <a:pt x="474" y="16580"/>
                    <a:pt x="347" y="16671"/>
                    <a:pt x="219" y="16744"/>
                  </a:cubicBezTo>
                  <a:cubicBezTo>
                    <a:pt x="146" y="16780"/>
                    <a:pt x="73" y="16816"/>
                    <a:pt x="0" y="16853"/>
                  </a:cubicBezTo>
                  <a:lnTo>
                    <a:pt x="9638" y="16853"/>
                  </a:lnTo>
                  <a:cubicBezTo>
                    <a:pt x="11205" y="16124"/>
                    <a:pt x="12736" y="15268"/>
                    <a:pt x="13811" y="13938"/>
                  </a:cubicBezTo>
                  <a:cubicBezTo>
                    <a:pt x="14995" y="12444"/>
                    <a:pt x="15122" y="10877"/>
                    <a:pt x="14685" y="9383"/>
                  </a:cubicBezTo>
                  <a:cubicBezTo>
                    <a:pt x="13410" y="5138"/>
                    <a:pt x="8782" y="1877"/>
                    <a:pt x="5084" y="0"/>
                  </a:cubicBezTo>
                  <a:close/>
                </a:path>
              </a:pathLst>
            </a:custGeom>
            <a:solidFill>
              <a:srgbClr val="EA805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5" name="Google Shape;1195;p55"/>
            <p:cNvSpPr/>
            <p:nvPr/>
          </p:nvSpPr>
          <p:spPr>
            <a:xfrm rot="-234141">
              <a:off x="6018330" y="2074840"/>
              <a:ext cx="1088852" cy="736567"/>
            </a:xfrm>
            <a:custGeom>
              <a:rect b="b" l="l" r="r" t="t"/>
              <a:pathLst>
                <a:path extrusionOk="0" h="24724" w="36549">
                  <a:moveTo>
                    <a:pt x="13629" y="1"/>
                  </a:moveTo>
                  <a:lnTo>
                    <a:pt x="13629" y="1"/>
                  </a:lnTo>
                  <a:cubicBezTo>
                    <a:pt x="13319" y="19"/>
                    <a:pt x="12991" y="55"/>
                    <a:pt x="12681" y="110"/>
                  </a:cubicBezTo>
                  <a:cubicBezTo>
                    <a:pt x="11643" y="1422"/>
                    <a:pt x="11242" y="3335"/>
                    <a:pt x="11114" y="4318"/>
                  </a:cubicBezTo>
                  <a:cubicBezTo>
                    <a:pt x="10768" y="6614"/>
                    <a:pt x="10786" y="9092"/>
                    <a:pt x="11133" y="11479"/>
                  </a:cubicBezTo>
                  <a:lnTo>
                    <a:pt x="11169" y="11479"/>
                  </a:lnTo>
                  <a:cubicBezTo>
                    <a:pt x="12044" y="11479"/>
                    <a:pt x="12736" y="12171"/>
                    <a:pt x="12736" y="13045"/>
                  </a:cubicBezTo>
                  <a:lnTo>
                    <a:pt x="12718" y="13118"/>
                  </a:lnTo>
                  <a:cubicBezTo>
                    <a:pt x="13343" y="13083"/>
                    <a:pt x="13776" y="13012"/>
                    <a:pt x="13809" y="12889"/>
                  </a:cubicBezTo>
                  <a:lnTo>
                    <a:pt x="13809" y="12889"/>
                  </a:lnTo>
                  <a:cubicBezTo>
                    <a:pt x="13519" y="14291"/>
                    <a:pt x="13500" y="16236"/>
                    <a:pt x="12827" y="17491"/>
                  </a:cubicBezTo>
                  <a:cubicBezTo>
                    <a:pt x="12433" y="18224"/>
                    <a:pt x="11636" y="18712"/>
                    <a:pt x="10813" y="18712"/>
                  </a:cubicBezTo>
                  <a:cubicBezTo>
                    <a:pt x="10798" y="18712"/>
                    <a:pt x="10783" y="18712"/>
                    <a:pt x="10768" y="18712"/>
                  </a:cubicBezTo>
                  <a:cubicBezTo>
                    <a:pt x="9930" y="18693"/>
                    <a:pt x="9129" y="18201"/>
                    <a:pt x="8746" y="17436"/>
                  </a:cubicBezTo>
                  <a:cubicBezTo>
                    <a:pt x="8618" y="17181"/>
                    <a:pt x="8527" y="16890"/>
                    <a:pt x="8454" y="16598"/>
                  </a:cubicBezTo>
                  <a:cubicBezTo>
                    <a:pt x="8163" y="15414"/>
                    <a:pt x="8017" y="14211"/>
                    <a:pt x="8017" y="12991"/>
                  </a:cubicBezTo>
                  <a:lnTo>
                    <a:pt x="8017" y="12991"/>
                  </a:lnTo>
                  <a:cubicBezTo>
                    <a:pt x="8181" y="13009"/>
                    <a:pt x="8819" y="13045"/>
                    <a:pt x="9620" y="13082"/>
                  </a:cubicBezTo>
                  <a:lnTo>
                    <a:pt x="9620" y="13045"/>
                  </a:lnTo>
                  <a:cubicBezTo>
                    <a:pt x="9620" y="12298"/>
                    <a:pt x="10131" y="11679"/>
                    <a:pt x="10823" y="11515"/>
                  </a:cubicBezTo>
                  <a:cubicBezTo>
                    <a:pt x="10477" y="9092"/>
                    <a:pt x="10459" y="6614"/>
                    <a:pt x="10805" y="4282"/>
                  </a:cubicBezTo>
                  <a:cubicBezTo>
                    <a:pt x="10950" y="3335"/>
                    <a:pt x="11315" y="1531"/>
                    <a:pt x="12262" y="183"/>
                  </a:cubicBezTo>
                  <a:lnTo>
                    <a:pt x="12262" y="183"/>
                  </a:lnTo>
                  <a:cubicBezTo>
                    <a:pt x="11242" y="365"/>
                    <a:pt x="10222" y="602"/>
                    <a:pt x="9220" y="893"/>
                  </a:cubicBezTo>
                  <a:cubicBezTo>
                    <a:pt x="8728" y="1021"/>
                    <a:pt x="8181" y="1130"/>
                    <a:pt x="7726" y="1331"/>
                  </a:cubicBezTo>
                  <a:cubicBezTo>
                    <a:pt x="7598" y="1385"/>
                    <a:pt x="7507" y="1458"/>
                    <a:pt x="7398" y="1549"/>
                  </a:cubicBezTo>
                  <a:cubicBezTo>
                    <a:pt x="6869" y="1750"/>
                    <a:pt x="6341" y="2077"/>
                    <a:pt x="5958" y="2333"/>
                  </a:cubicBezTo>
                  <a:cubicBezTo>
                    <a:pt x="2843" y="4373"/>
                    <a:pt x="1130" y="7926"/>
                    <a:pt x="1" y="11369"/>
                  </a:cubicBezTo>
                  <a:cubicBezTo>
                    <a:pt x="329" y="11551"/>
                    <a:pt x="675" y="11734"/>
                    <a:pt x="1021" y="11934"/>
                  </a:cubicBezTo>
                  <a:cubicBezTo>
                    <a:pt x="1185" y="12025"/>
                    <a:pt x="1331" y="12098"/>
                    <a:pt x="1495" y="12189"/>
                  </a:cubicBezTo>
                  <a:cubicBezTo>
                    <a:pt x="2551" y="12754"/>
                    <a:pt x="3608" y="13319"/>
                    <a:pt x="4665" y="13902"/>
                  </a:cubicBezTo>
                  <a:lnTo>
                    <a:pt x="4647" y="13975"/>
                  </a:lnTo>
                  <a:cubicBezTo>
                    <a:pt x="4228" y="17454"/>
                    <a:pt x="4009" y="20953"/>
                    <a:pt x="3754" y="24432"/>
                  </a:cubicBezTo>
                  <a:cubicBezTo>
                    <a:pt x="3754" y="24542"/>
                    <a:pt x="3754" y="24633"/>
                    <a:pt x="3736" y="24724"/>
                  </a:cubicBezTo>
                  <a:lnTo>
                    <a:pt x="29698" y="24724"/>
                  </a:lnTo>
                  <a:cubicBezTo>
                    <a:pt x="29753" y="21936"/>
                    <a:pt x="29807" y="19003"/>
                    <a:pt x="29771" y="16944"/>
                  </a:cubicBezTo>
                  <a:lnTo>
                    <a:pt x="29771" y="16944"/>
                  </a:lnTo>
                  <a:cubicBezTo>
                    <a:pt x="30536" y="17363"/>
                    <a:pt x="31338" y="17691"/>
                    <a:pt x="32158" y="17928"/>
                  </a:cubicBezTo>
                  <a:cubicBezTo>
                    <a:pt x="32340" y="17473"/>
                    <a:pt x="32522" y="16999"/>
                    <a:pt x="32686" y="16543"/>
                  </a:cubicBezTo>
                  <a:cubicBezTo>
                    <a:pt x="33834" y="13610"/>
                    <a:pt x="34963" y="10677"/>
                    <a:pt x="36403" y="7871"/>
                  </a:cubicBezTo>
                  <a:cubicBezTo>
                    <a:pt x="36439" y="7762"/>
                    <a:pt x="36494" y="7671"/>
                    <a:pt x="36548" y="7580"/>
                  </a:cubicBezTo>
                  <a:cubicBezTo>
                    <a:pt x="34235" y="5794"/>
                    <a:pt x="31647" y="4391"/>
                    <a:pt x="28915" y="3407"/>
                  </a:cubicBezTo>
                  <a:lnTo>
                    <a:pt x="28896" y="3407"/>
                  </a:lnTo>
                  <a:cubicBezTo>
                    <a:pt x="27220" y="2697"/>
                    <a:pt x="23522" y="1658"/>
                    <a:pt x="22829" y="1476"/>
                  </a:cubicBezTo>
                  <a:cubicBezTo>
                    <a:pt x="22811" y="1476"/>
                    <a:pt x="22775" y="1476"/>
                    <a:pt x="22738" y="1458"/>
                  </a:cubicBezTo>
                  <a:lnTo>
                    <a:pt x="22738" y="1458"/>
                  </a:lnTo>
                  <a:cubicBezTo>
                    <a:pt x="23084" y="1932"/>
                    <a:pt x="23376" y="2478"/>
                    <a:pt x="23576" y="3080"/>
                  </a:cubicBezTo>
                  <a:cubicBezTo>
                    <a:pt x="24105" y="4646"/>
                    <a:pt x="24123" y="6286"/>
                    <a:pt x="24105" y="7871"/>
                  </a:cubicBezTo>
                  <a:cubicBezTo>
                    <a:pt x="24323" y="7926"/>
                    <a:pt x="24451" y="8072"/>
                    <a:pt x="24506" y="8254"/>
                  </a:cubicBezTo>
                  <a:cubicBezTo>
                    <a:pt x="25526" y="8254"/>
                    <a:pt x="26437" y="8983"/>
                    <a:pt x="26929" y="9766"/>
                  </a:cubicBezTo>
                  <a:cubicBezTo>
                    <a:pt x="27530" y="10732"/>
                    <a:pt x="27730" y="11916"/>
                    <a:pt x="27894" y="12954"/>
                  </a:cubicBezTo>
                  <a:lnTo>
                    <a:pt x="28095" y="14193"/>
                  </a:lnTo>
                  <a:cubicBezTo>
                    <a:pt x="28259" y="15305"/>
                    <a:pt x="28496" y="16817"/>
                    <a:pt x="27840" y="18019"/>
                  </a:cubicBezTo>
                  <a:cubicBezTo>
                    <a:pt x="27366" y="18894"/>
                    <a:pt x="26455" y="19477"/>
                    <a:pt x="25471" y="19586"/>
                  </a:cubicBezTo>
                  <a:cubicBezTo>
                    <a:pt x="25471" y="19659"/>
                    <a:pt x="25471" y="19732"/>
                    <a:pt x="25416" y="19805"/>
                  </a:cubicBezTo>
                  <a:cubicBezTo>
                    <a:pt x="25416" y="19841"/>
                    <a:pt x="25398" y="19878"/>
                    <a:pt x="25380" y="19914"/>
                  </a:cubicBezTo>
                  <a:cubicBezTo>
                    <a:pt x="25344" y="19969"/>
                    <a:pt x="25307" y="20005"/>
                    <a:pt x="25252" y="20042"/>
                  </a:cubicBezTo>
                  <a:cubicBezTo>
                    <a:pt x="25216" y="20078"/>
                    <a:pt x="25161" y="20114"/>
                    <a:pt x="25107" y="20133"/>
                  </a:cubicBezTo>
                  <a:cubicBezTo>
                    <a:pt x="25052" y="20151"/>
                    <a:pt x="24979" y="20151"/>
                    <a:pt x="24925" y="20151"/>
                  </a:cubicBezTo>
                  <a:cubicBezTo>
                    <a:pt x="24870" y="20151"/>
                    <a:pt x="24815" y="20133"/>
                    <a:pt x="24761" y="20096"/>
                  </a:cubicBezTo>
                  <a:cubicBezTo>
                    <a:pt x="24724" y="20078"/>
                    <a:pt x="24688" y="20060"/>
                    <a:pt x="24669" y="20042"/>
                  </a:cubicBezTo>
                  <a:cubicBezTo>
                    <a:pt x="24597" y="19987"/>
                    <a:pt x="24560" y="19914"/>
                    <a:pt x="24542" y="19841"/>
                  </a:cubicBezTo>
                  <a:cubicBezTo>
                    <a:pt x="24524" y="19786"/>
                    <a:pt x="24524" y="19750"/>
                    <a:pt x="24524" y="19714"/>
                  </a:cubicBezTo>
                  <a:cubicBezTo>
                    <a:pt x="24506" y="19641"/>
                    <a:pt x="24524" y="19550"/>
                    <a:pt x="24560" y="19477"/>
                  </a:cubicBezTo>
                  <a:lnTo>
                    <a:pt x="24615" y="19386"/>
                  </a:lnTo>
                  <a:cubicBezTo>
                    <a:pt x="24651" y="19331"/>
                    <a:pt x="24688" y="19295"/>
                    <a:pt x="24724" y="19258"/>
                  </a:cubicBezTo>
                  <a:cubicBezTo>
                    <a:pt x="24779" y="19203"/>
                    <a:pt x="24833" y="19185"/>
                    <a:pt x="24888" y="19167"/>
                  </a:cubicBezTo>
                  <a:cubicBezTo>
                    <a:pt x="24927" y="19154"/>
                    <a:pt x="24965" y="19141"/>
                    <a:pt x="25011" y="19141"/>
                  </a:cubicBezTo>
                  <a:cubicBezTo>
                    <a:pt x="25029" y="19141"/>
                    <a:pt x="25049" y="19143"/>
                    <a:pt x="25070" y="19149"/>
                  </a:cubicBezTo>
                  <a:cubicBezTo>
                    <a:pt x="25125" y="19149"/>
                    <a:pt x="25180" y="19167"/>
                    <a:pt x="25234" y="19203"/>
                  </a:cubicBezTo>
                  <a:lnTo>
                    <a:pt x="25325" y="19258"/>
                  </a:lnTo>
                  <a:cubicBezTo>
                    <a:pt x="25362" y="19295"/>
                    <a:pt x="25380" y="19331"/>
                    <a:pt x="25416" y="19367"/>
                  </a:cubicBezTo>
                  <a:cubicBezTo>
                    <a:pt x="26327" y="19276"/>
                    <a:pt x="27202" y="18730"/>
                    <a:pt x="27639" y="17910"/>
                  </a:cubicBezTo>
                  <a:cubicBezTo>
                    <a:pt x="28222" y="16853"/>
                    <a:pt x="28076" y="15578"/>
                    <a:pt x="27858" y="14230"/>
                  </a:cubicBezTo>
                  <a:lnTo>
                    <a:pt x="27657" y="12991"/>
                  </a:lnTo>
                  <a:cubicBezTo>
                    <a:pt x="27493" y="11970"/>
                    <a:pt x="27311" y="10823"/>
                    <a:pt x="26746" y="9894"/>
                  </a:cubicBezTo>
                  <a:cubicBezTo>
                    <a:pt x="26309" y="9183"/>
                    <a:pt x="25453" y="8509"/>
                    <a:pt x="24542" y="8472"/>
                  </a:cubicBezTo>
                  <a:cubicBezTo>
                    <a:pt x="24525" y="8769"/>
                    <a:pt x="24315" y="9066"/>
                    <a:pt x="23965" y="9066"/>
                  </a:cubicBezTo>
                  <a:cubicBezTo>
                    <a:pt x="23928" y="9066"/>
                    <a:pt x="23890" y="9062"/>
                    <a:pt x="23850" y="9055"/>
                  </a:cubicBezTo>
                  <a:cubicBezTo>
                    <a:pt x="23522" y="9001"/>
                    <a:pt x="23376" y="8764"/>
                    <a:pt x="23358" y="8509"/>
                  </a:cubicBezTo>
                  <a:cubicBezTo>
                    <a:pt x="22465" y="8545"/>
                    <a:pt x="21645" y="9165"/>
                    <a:pt x="21190" y="9821"/>
                  </a:cubicBezTo>
                  <a:cubicBezTo>
                    <a:pt x="20570" y="10713"/>
                    <a:pt x="20333" y="11861"/>
                    <a:pt x="20115" y="12863"/>
                  </a:cubicBezTo>
                  <a:lnTo>
                    <a:pt x="19860" y="14102"/>
                  </a:lnTo>
                  <a:cubicBezTo>
                    <a:pt x="19586" y="15432"/>
                    <a:pt x="19386" y="16707"/>
                    <a:pt x="19914" y="17782"/>
                  </a:cubicBezTo>
                  <a:cubicBezTo>
                    <a:pt x="20315" y="18620"/>
                    <a:pt x="21153" y="19203"/>
                    <a:pt x="22064" y="19331"/>
                  </a:cubicBezTo>
                  <a:cubicBezTo>
                    <a:pt x="22101" y="19295"/>
                    <a:pt x="22119" y="19276"/>
                    <a:pt x="22155" y="19240"/>
                  </a:cubicBezTo>
                  <a:lnTo>
                    <a:pt x="22246" y="19185"/>
                  </a:lnTo>
                  <a:cubicBezTo>
                    <a:pt x="22301" y="19149"/>
                    <a:pt x="22374" y="19149"/>
                    <a:pt x="22429" y="19149"/>
                  </a:cubicBezTo>
                  <a:cubicBezTo>
                    <a:pt x="22445" y="19143"/>
                    <a:pt x="22461" y="19141"/>
                    <a:pt x="22477" y="19141"/>
                  </a:cubicBezTo>
                  <a:cubicBezTo>
                    <a:pt x="22517" y="19141"/>
                    <a:pt x="22559" y="19154"/>
                    <a:pt x="22611" y="19167"/>
                  </a:cubicBezTo>
                  <a:cubicBezTo>
                    <a:pt x="22665" y="19185"/>
                    <a:pt x="22720" y="19222"/>
                    <a:pt x="22756" y="19258"/>
                  </a:cubicBezTo>
                  <a:cubicBezTo>
                    <a:pt x="22793" y="19295"/>
                    <a:pt x="22829" y="19349"/>
                    <a:pt x="22866" y="19404"/>
                  </a:cubicBezTo>
                  <a:lnTo>
                    <a:pt x="22902" y="19495"/>
                  </a:lnTo>
                  <a:cubicBezTo>
                    <a:pt x="22939" y="19568"/>
                    <a:pt x="22957" y="19659"/>
                    <a:pt x="22957" y="19732"/>
                  </a:cubicBezTo>
                  <a:cubicBezTo>
                    <a:pt x="22939" y="19768"/>
                    <a:pt x="22939" y="19805"/>
                    <a:pt x="22920" y="19859"/>
                  </a:cubicBezTo>
                  <a:cubicBezTo>
                    <a:pt x="22902" y="19932"/>
                    <a:pt x="22848" y="19987"/>
                    <a:pt x="22793" y="20042"/>
                  </a:cubicBezTo>
                  <a:cubicBezTo>
                    <a:pt x="22756" y="20060"/>
                    <a:pt x="22720" y="20078"/>
                    <a:pt x="22684" y="20114"/>
                  </a:cubicBezTo>
                  <a:cubicBezTo>
                    <a:pt x="22629" y="20133"/>
                    <a:pt x="22574" y="20151"/>
                    <a:pt x="22520" y="20151"/>
                  </a:cubicBezTo>
                  <a:cubicBezTo>
                    <a:pt x="22465" y="20151"/>
                    <a:pt x="22392" y="20151"/>
                    <a:pt x="22337" y="20114"/>
                  </a:cubicBezTo>
                  <a:cubicBezTo>
                    <a:pt x="22283" y="20096"/>
                    <a:pt x="22228" y="20078"/>
                    <a:pt x="22192" y="20023"/>
                  </a:cubicBezTo>
                  <a:cubicBezTo>
                    <a:pt x="22137" y="19987"/>
                    <a:pt x="22101" y="19950"/>
                    <a:pt x="22082" y="19896"/>
                  </a:cubicBezTo>
                  <a:cubicBezTo>
                    <a:pt x="22064" y="19859"/>
                    <a:pt x="22046" y="19823"/>
                    <a:pt x="22028" y="19786"/>
                  </a:cubicBezTo>
                  <a:cubicBezTo>
                    <a:pt x="22009" y="19714"/>
                    <a:pt x="21991" y="19641"/>
                    <a:pt x="21991" y="19568"/>
                  </a:cubicBezTo>
                  <a:cubicBezTo>
                    <a:pt x="21026" y="19404"/>
                    <a:pt x="20133" y="18766"/>
                    <a:pt x="19696" y="17873"/>
                  </a:cubicBezTo>
                  <a:cubicBezTo>
                    <a:pt x="19113" y="16653"/>
                    <a:pt x="19422" y="15159"/>
                    <a:pt x="19641" y="14066"/>
                  </a:cubicBezTo>
                  <a:lnTo>
                    <a:pt x="19896" y="12827"/>
                  </a:lnTo>
                  <a:cubicBezTo>
                    <a:pt x="20115" y="11788"/>
                    <a:pt x="20352" y="10622"/>
                    <a:pt x="21007" y="9693"/>
                  </a:cubicBezTo>
                  <a:cubicBezTo>
                    <a:pt x="21518" y="8946"/>
                    <a:pt x="22410" y="8290"/>
                    <a:pt x="23394" y="8290"/>
                  </a:cubicBezTo>
                  <a:cubicBezTo>
                    <a:pt x="23449" y="8090"/>
                    <a:pt x="23595" y="7908"/>
                    <a:pt x="23813" y="7871"/>
                  </a:cubicBezTo>
                  <a:cubicBezTo>
                    <a:pt x="23813" y="6304"/>
                    <a:pt x="23795" y="4683"/>
                    <a:pt x="23285" y="3189"/>
                  </a:cubicBezTo>
                  <a:cubicBezTo>
                    <a:pt x="23048" y="2478"/>
                    <a:pt x="22702" y="1859"/>
                    <a:pt x="22265" y="1331"/>
                  </a:cubicBezTo>
                  <a:cubicBezTo>
                    <a:pt x="21882" y="1239"/>
                    <a:pt x="21481" y="1130"/>
                    <a:pt x="21099" y="1003"/>
                  </a:cubicBezTo>
                  <a:cubicBezTo>
                    <a:pt x="20511" y="2177"/>
                    <a:pt x="18256" y="4649"/>
                    <a:pt x="16650" y="4649"/>
                  </a:cubicBezTo>
                  <a:cubicBezTo>
                    <a:pt x="16512" y="4649"/>
                    <a:pt x="16379" y="4631"/>
                    <a:pt x="16252" y="4592"/>
                  </a:cubicBezTo>
                  <a:cubicBezTo>
                    <a:pt x="15341" y="4300"/>
                    <a:pt x="13446" y="1403"/>
                    <a:pt x="13629"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6" name="Google Shape;1196;p55"/>
            <p:cNvSpPr/>
            <p:nvPr/>
          </p:nvSpPr>
          <p:spPr>
            <a:xfrm rot="-234141">
              <a:off x="6599782" y="2055672"/>
              <a:ext cx="119434" cy="246466"/>
            </a:xfrm>
            <a:custGeom>
              <a:rect b="b" l="l" r="r" t="t"/>
              <a:pathLst>
                <a:path extrusionOk="0" h="8273" w="4009">
                  <a:moveTo>
                    <a:pt x="74" y="1"/>
                  </a:moveTo>
                  <a:lnTo>
                    <a:pt x="37" y="128"/>
                  </a:lnTo>
                  <a:lnTo>
                    <a:pt x="1" y="292"/>
                  </a:lnTo>
                  <a:lnTo>
                    <a:pt x="37" y="292"/>
                  </a:lnTo>
                  <a:cubicBezTo>
                    <a:pt x="821" y="511"/>
                    <a:pt x="1568" y="1021"/>
                    <a:pt x="2151" y="1732"/>
                  </a:cubicBezTo>
                  <a:cubicBezTo>
                    <a:pt x="2588" y="2260"/>
                    <a:pt x="2934" y="2879"/>
                    <a:pt x="3171" y="3590"/>
                  </a:cubicBezTo>
                  <a:cubicBezTo>
                    <a:pt x="3681" y="5084"/>
                    <a:pt x="3699" y="6705"/>
                    <a:pt x="3699" y="8272"/>
                  </a:cubicBezTo>
                  <a:cubicBezTo>
                    <a:pt x="3772" y="8254"/>
                    <a:pt x="3845" y="8254"/>
                    <a:pt x="3936" y="8254"/>
                  </a:cubicBezTo>
                  <a:lnTo>
                    <a:pt x="3991" y="8272"/>
                  </a:lnTo>
                  <a:cubicBezTo>
                    <a:pt x="4009" y="6687"/>
                    <a:pt x="3991" y="5047"/>
                    <a:pt x="3462" y="3481"/>
                  </a:cubicBezTo>
                  <a:cubicBezTo>
                    <a:pt x="3262" y="2879"/>
                    <a:pt x="2970" y="2333"/>
                    <a:pt x="2624" y="1859"/>
                  </a:cubicBezTo>
                  <a:cubicBezTo>
                    <a:pt x="1950" y="912"/>
                    <a:pt x="1057" y="238"/>
                    <a:pt x="74" y="1"/>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7" name="Google Shape;1197;p55"/>
            <p:cNvSpPr/>
            <p:nvPr/>
          </p:nvSpPr>
          <p:spPr>
            <a:xfrm rot="-234141">
              <a:off x="6591261" y="2315611"/>
              <a:ext cx="127597" cy="353358"/>
            </a:xfrm>
            <a:custGeom>
              <a:rect b="b" l="l" r="r" t="t"/>
              <a:pathLst>
                <a:path extrusionOk="0" h="11861" w="4283">
                  <a:moveTo>
                    <a:pt x="4282" y="0"/>
                  </a:moveTo>
                  <a:cubicBezTo>
                    <a:pt x="3298" y="0"/>
                    <a:pt x="2406" y="656"/>
                    <a:pt x="1895" y="1403"/>
                  </a:cubicBezTo>
                  <a:cubicBezTo>
                    <a:pt x="1240" y="2332"/>
                    <a:pt x="1003" y="3498"/>
                    <a:pt x="784" y="4537"/>
                  </a:cubicBezTo>
                  <a:lnTo>
                    <a:pt x="529" y="5776"/>
                  </a:lnTo>
                  <a:cubicBezTo>
                    <a:pt x="310" y="6869"/>
                    <a:pt x="1" y="8363"/>
                    <a:pt x="584" y="9583"/>
                  </a:cubicBezTo>
                  <a:cubicBezTo>
                    <a:pt x="1021" y="10476"/>
                    <a:pt x="1914" y="11114"/>
                    <a:pt x="2879" y="11278"/>
                  </a:cubicBezTo>
                  <a:cubicBezTo>
                    <a:pt x="2879" y="11351"/>
                    <a:pt x="2897" y="11424"/>
                    <a:pt x="2916" y="11496"/>
                  </a:cubicBezTo>
                  <a:cubicBezTo>
                    <a:pt x="2934" y="11533"/>
                    <a:pt x="2952" y="11569"/>
                    <a:pt x="2970" y="11606"/>
                  </a:cubicBezTo>
                  <a:cubicBezTo>
                    <a:pt x="2989" y="11660"/>
                    <a:pt x="3025" y="11697"/>
                    <a:pt x="3080" y="11733"/>
                  </a:cubicBezTo>
                  <a:cubicBezTo>
                    <a:pt x="3116" y="11788"/>
                    <a:pt x="3171" y="11806"/>
                    <a:pt x="3225" y="11824"/>
                  </a:cubicBezTo>
                  <a:cubicBezTo>
                    <a:pt x="3280" y="11861"/>
                    <a:pt x="3353" y="11861"/>
                    <a:pt x="3408" y="11861"/>
                  </a:cubicBezTo>
                  <a:cubicBezTo>
                    <a:pt x="3462" y="11861"/>
                    <a:pt x="3517" y="11843"/>
                    <a:pt x="3572" y="11824"/>
                  </a:cubicBezTo>
                  <a:cubicBezTo>
                    <a:pt x="3608" y="11788"/>
                    <a:pt x="3644" y="11770"/>
                    <a:pt x="3681" y="11752"/>
                  </a:cubicBezTo>
                  <a:cubicBezTo>
                    <a:pt x="3736" y="11697"/>
                    <a:pt x="3790" y="11642"/>
                    <a:pt x="3808" y="11569"/>
                  </a:cubicBezTo>
                  <a:cubicBezTo>
                    <a:pt x="3827" y="11515"/>
                    <a:pt x="3827" y="11478"/>
                    <a:pt x="3845" y="11442"/>
                  </a:cubicBezTo>
                  <a:cubicBezTo>
                    <a:pt x="3845" y="11369"/>
                    <a:pt x="3827" y="11278"/>
                    <a:pt x="3790" y="11205"/>
                  </a:cubicBezTo>
                  <a:lnTo>
                    <a:pt x="3754" y="11114"/>
                  </a:lnTo>
                  <a:cubicBezTo>
                    <a:pt x="3717" y="11059"/>
                    <a:pt x="3681" y="11005"/>
                    <a:pt x="3644" y="10968"/>
                  </a:cubicBezTo>
                  <a:cubicBezTo>
                    <a:pt x="3608" y="10932"/>
                    <a:pt x="3553" y="10895"/>
                    <a:pt x="3499" y="10877"/>
                  </a:cubicBezTo>
                  <a:cubicBezTo>
                    <a:pt x="3447" y="10864"/>
                    <a:pt x="3405" y="10851"/>
                    <a:pt x="3365" y="10851"/>
                  </a:cubicBezTo>
                  <a:cubicBezTo>
                    <a:pt x="3349" y="10851"/>
                    <a:pt x="3333" y="10853"/>
                    <a:pt x="3317" y="10859"/>
                  </a:cubicBezTo>
                  <a:cubicBezTo>
                    <a:pt x="3262" y="10859"/>
                    <a:pt x="3189" y="10859"/>
                    <a:pt x="3134" y="10895"/>
                  </a:cubicBezTo>
                  <a:lnTo>
                    <a:pt x="3043" y="10950"/>
                  </a:lnTo>
                  <a:cubicBezTo>
                    <a:pt x="3007" y="10986"/>
                    <a:pt x="2989" y="11005"/>
                    <a:pt x="2952" y="11041"/>
                  </a:cubicBezTo>
                  <a:cubicBezTo>
                    <a:pt x="2041" y="10913"/>
                    <a:pt x="1203" y="10330"/>
                    <a:pt x="802" y="9492"/>
                  </a:cubicBezTo>
                  <a:cubicBezTo>
                    <a:pt x="274" y="8417"/>
                    <a:pt x="474" y="7142"/>
                    <a:pt x="748" y="5812"/>
                  </a:cubicBezTo>
                  <a:lnTo>
                    <a:pt x="1003" y="4573"/>
                  </a:lnTo>
                  <a:cubicBezTo>
                    <a:pt x="1221" y="3571"/>
                    <a:pt x="1458" y="2423"/>
                    <a:pt x="2078" y="1531"/>
                  </a:cubicBezTo>
                  <a:cubicBezTo>
                    <a:pt x="2533" y="875"/>
                    <a:pt x="3353" y="255"/>
                    <a:pt x="4246" y="219"/>
                  </a:cubicBezTo>
                  <a:cubicBezTo>
                    <a:pt x="4246" y="146"/>
                    <a:pt x="4264" y="73"/>
                    <a:pt x="4282" y="0"/>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8" name="Google Shape;1198;p55"/>
            <p:cNvSpPr/>
            <p:nvPr/>
          </p:nvSpPr>
          <p:spPr>
            <a:xfrm rot="-234141">
              <a:off x="6751522" y="2303866"/>
              <a:ext cx="118898" cy="354460"/>
            </a:xfrm>
            <a:custGeom>
              <a:rect b="b" l="l" r="r" t="t"/>
              <a:pathLst>
                <a:path extrusionOk="0" h="11898" w="3991">
                  <a:moveTo>
                    <a:pt x="1" y="1"/>
                  </a:moveTo>
                  <a:cubicBezTo>
                    <a:pt x="19" y="74"/>
                    <a:pt x="37" y="147"/>
                    <a:pt x="37" y="219"/>
                  </a:cubicBezTo>
                  <a:cubicBezTo>
                    <a:pt x="948" y="256"/>
                    <a:pt x="1804" y="930"/>
                    <a:pt x="2241" y="1641"/>
                  </a:cubicBezTo>
                  <a:cubicBezTo>
                    <a:pt x="2806" y="2570"/>
                    <a:pt x="2988" y="3717"/>
                    <a:pt x="3152" y="4738"/>
                  </a:cubicBezTo>
                  <a:lnTo>
                    <a:pt x="3353" y="5977"/>
                  </a:lnTo>
                  <a:cubicBezTo>
                    <a:pt x="3571" y="7325"/>
                    <a:pt x="3717" y="8600"/>
                    <a:pt x="3134" y="9657"/>
                  </a:cubicBezTo>
                  <a:cubicBezTo>
                    <a:pt x="2697" y="10477"/>
                    <a:pt x="1822" y="11023"/>
                    <a:pt x="911" y="11114"/>
                  </a:cubicBezTo>
                  <a:cubicBezTo>
                    <a:pt x="875" y="11078"/>
                    <a:pt x="857" y="11042"/>
                    <a:pt x="820" y="11005"/>
                  </a:cubicBezTo>
                  <a:lnTo>
                    <a:pt x="729" y="10950"/>
                  </a:lnTo>
                  <a:cubicBezTo>
                    <a:pt x="675" y="10914"/>
                    <a:pt x="620" y="10896"/>
                    <a:pt x="565" y="10896"/>
                  </a:cubicBezTo>
                  <a:cubicBezTo>
                    <a:pt x="544" y="10890"/>
                    <a:pt x="524" y="10888"/>
                    <a:pt x="506" y="10888"/>
                  </a:cubicBezTo>
                  <a:cubicBezTo>
                    <a:pt x="460" y="10888"/>
                    <a:pt x="422" y="10901"/>
                    <a:pt x="383" y="10914"/>
                  </a:cubicBezTo>
                  <a:cubicBezTo>
                    <a:pt x="328" y="10932"/>
                    <a:pt x="274" y="10950"/>
                    <a:pt x="219" y="11005"/>
                  </a:cubicBezTo>
                  <a:cubicBezTo>
                    <a:pt x="183" y="11042"/>
                    <a:pt x="146" y="11078"/>
                    <a:pt x="110" y="11133"/>
                  </a:cubicBezTo>
                  <a:lnTo>
                    <a:pt x="55" y="11224"/>
                  </a:lnTo>
                  <a:cubicBezTo>
                    <a:pt x="19" y="11297"/>
                    <a:pt x="1" y="11388"/>
                    <a:pt x="19" y="11461"/>
                  </a:cubicBezTo>
                  <a:cubicBezTo>
                    <a:pt x="19" y="11497"/>
                    <a:pt x="19" y="11533"/>
                    <a:pt x="37" y="11588"/>
                  </a:cubicBezTo>
                  <a:cubicBezTo>
                    <a:pt x="55" y="11661"/>
                    <a:pt x="92" y="11734"/>
                    <a:pt x="164" y="11789"/>
                  </a:cubicBezTo>
                  <a:cubicBezTo>
                    <a:pt x="183" y="11807"/>
                    <a:pt x="219" y="11825"/>
                    <a:pt x="256" y="11843"/>
                  </a:cubicBezTo>
                  <a:cubicBezTo>
                    <a:pt x="310" y="11880"/>
                    <a:pt x="365" y="11898"/>
                    <a:pt x="420" y="11898"/>
                  </a:cubicBezTo>
                  <a:cubicBezTo>
                    <a:pt x="474" y="11898"/>
                    <a:pt x="547" y="11898"/>
                    <a:pt x="602" y="11880"/>
                  </a:cubicBezTo>
                  <a:cubicBezTo>
                    <a:pt x="656" y="11861"/>
                    <a:pt x="711" y="11825"/>
                    <a:pt x="747" y="11789"/>
                  </a:cubicBezTo>
                  <a:cubicBezTo>
                    <a:pt x="802" y="11752"/>
                    <a:pt x="839" y="11716"/>
                    <a:pt x="875" y="11661"/>
                  </a:cubicBezTo>
                  <a:cubicBezTo>
                    <a:pt x="893" y="11625"/>
                    <a:pt x="911" y="11588"/>
                    <a:pt x="911" y="11552"/>
                  </a:cubicBezTo>
                  <a:cubicBezTo>
                    <a:pt x="966" y="11479"/>
                    <a:pt x="966" y="11406"/>
                    <a:pt x="966" y="11333"/>
                  </a:cubicBezTo>
                  <a:cubicBezTo>
                    <a:pt x="1950" y="11224"/>
                    <a:pt x="2861" y="10641"/>
                    <a:pt x="3335" y="9766"/>
                  </a:cubicBezTo>
                  <a:cubicBezTo>
                    <a:pt x="3991" y="8564"/>
                    <a:pt x="3754" y="7052"/>
                    <a:pt x="3590" y="5940"/>
                  </a:cubicBezTo>
                  <a:lnTo>
                    <a:pt x="3389" y="4701"/>
                  </a:lnTo>
                  <a:cubicBezTo>
                    <a:pt x="3225" y="3663"/>
                    <a:pt x="3025" y="2479"/>
                    <a:pt x="2424" y="1513"/>
                  </a:cubicBezTo>
                  <a:cubicBezTo>
                    <a:pt x="1932" y="730"/>
                    <a:pt x="1021" y="1"/>
                    <a:pt x="1" y="1"/>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9" name="Google Shape;1199;p55"/>
            <p:cNvSpPr/>
            <p:nvPr/>
          </p:nvSpPr>
          <p:spPr>
            <a:xfrm rot="-234141">
              <a:off x="6705854" y="2297490"/>
              <a:ext cx="35303" cy="36167"/>
            </a:xfrm>
            <a:custGeom>
              <a:rect b="b" l="l" r="r" t="t"/>
              <a:pathLst>
                <a:path extrusionOk="0" h="1214" w="1185">
                  <a:moveTo>
                    <a:pt x="693" y="1"/>
                  </a:moveTo>
                  <a:cubicBezTo>
                    <a:pt x="602" y="1"/>
                    <a:pt x="529" y="1"/>
                    <a:pt x="456" y="19"/>
                  </a:cubicBezTo>
                  <a:cubicBezTo>
                    <a:pt x="238" y="56"/>
                    <a:pt x="92" y="238"/>
                    <a:pt x="37" y="438"/>
                  </a:cubicBezTo>
                  <a:cubicBezTo>
                    <a:pt x="19" y="511"/>
                    <a:pt x="1" y="584"/>
                    <a:pt x="1" y="657"/>
                  </a:cubicBezTo>
                  <a:cubicBezTo>
                    <a:pt x="19" y="912"/>
                    <a:pt x="165" y="1149"/>
                    <a:pt x="493" y="1203"/>
                  </a:cubicBezTo>
                  <a:cubicBezTo>
                    <a:pt x="533" y="1210"/>
                    <a:pt x="571" y="1214"/>
                    <a:pt x="608" y="1214"/>
                  </a:cubicBezTo>
                  <a:cubicBezTo>
                    <a:pt x="958" y="1214"/>
                    <a:pt x="1168" y="917"/>
                    <a:pt x="1185" y="620"/>
                  </a:cubicBezTo>
                  <a:cubicBezTo>
                    <a:pt x="1185" y="548"/>
                    <a:pt x="1167" y="475"/>
                    <a:pt x="1149" y="402"/>
                  </a:cubicBezTo>
                  <a:cubicBezTo>
                    <a:pt x="1094" y="220"/>
                    <a:pt x="966" y="74"/>
                    <a:pt x="748" y="19"/>
                  </a:cubicBezTo>
                  <a:lnTo>
                    <a:pt x="693" y="1"/>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0" name="Google Shape;1200;p55"/>
            <p:cNvSpPr/>
            <p:nvPr/>
          </p:nvSpPr>
          <p:spPr>
            <a:xfrm rot="-234141">
              <a:off x="6315412" y="2043683"/>
              <a:ext cx="119434" cy="386516"/>
            </a:xfrm>
            <a:custGeom>
              <a:rect b="b" l="l" r="r" t="t"/>
              <a:pathLst>
                <a:path extrusionOk="0" h="12974" w="4009">
                  <a:moveTo>
                    <a:pt x="3936" y="1"/>
                  </a:moveTo>
                  <a:cubicBezTo>
                    <a:pt x="3007" y="274"/>
                    <a:pt x="2333" y="894"/>
                    <a:pt x="1804" y="1641"/>
                  </a:cubicBezTo>
                  <a:cubicBezTo>
                    <a:pt x="857" y="2989"/>
                    <a:pt x="492" y="4793"/>
                    <a:pt x="347" y="5740"/>
                  </a:cubicBezTo>
                  <a:cubicBezTo>
                    <a:pt x="1" y="8072"/>
                    <a:pt x="19" y="10550"/>
                    <a:pt x="365" y="12973"/>
                  </a:cubicBezTo>
                  <a:cubicBezTo>
                    <a:pt x="474" y="12955"/>
                    <a:pt x="565" y="12937"/>
                    <a:pt x="675" y="12937"/>
                  </a:cubicBezTo>
                  <a:cubicBezTo>
                    <a:pt x="328" y="10550"/>
                    <a:pt x="310" y="8072"/>
                    <a:pt x="656" y="5776"/>
                  </a:cubicBezTo>
                  <a:cubicBezTo>
                    <a:pt x="784" y="4793"/>
                    <a:pt x="1185" y="2880"/>
                    <a:pt x="2223" y="1568"/>
                  </a:cubicBezTo>
                  <a:cubicBezTo>
                    <a:pt x="2697" y="985"/>
                    <a:pt x="3280" y="511"/>
                    <a:pt x="4009" y="292"/>
                  </a:cubicBezTo>
                  <a:lnTo>
                    <a:pt x="3936" y="1"/>
                  </a:ln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1" name="Google Shape;1201;p55"/>
            <p:cNvSpPr/>
            <p:nvPr/>
          </p:nvSpPr>
          <p:spPr>
            <a:xfrm rot="-234141">
              <a:off x="6305309" y="2431155"/>
              <a:ext cx="92831" cy="49424"/>
            </a:xfrm>
            <a:custGeom>
              <a:rect b="b" l="l" r="r" t="t"/>
              <a:pathLst>
                <a:path extrusionOk="0" h="1659" w="3116">
                  <a:moveTo>
                    <a:pt x="1513" y="1"/>
                  </a:moveTo>
                  <a:cubicBezTo>
                    <a:pt x="1403" y="1"/>
                    <a:pt x="1312" y="19"/>
                    <a:pt x="1203" y="37"/>
                  </a:cubicBezTo>
                  <a:cubicBezTo>
                    <a:pt x="511" y="201"/>
                    <a:pt x="0" y="820"/>
                    <a:pt x="0" y="1567"/>
                  </a:cubicBezTo>
                  <a:lnTo>
                    <a:pt x="0" y="1604"/>
                  </a:lnTo>
                  <a:cubicBezTo>
                    <a:pt x="255" y="1622"/>
                    <a:pt x="511" y="1622"/>
                    <a:pt x="784" y="1640"/>
                  </a:cubicBezTo>
                  <a:lnTo>
                    <a:pt x="784" y="1567"/>
                  </a:lnTo>
                  <a:cubicBezTo>
                    <a:pt x="784" y="1130"/>
                    <a:pt x="1130" y="784"/>
                    <a:pt x="1549" y="784"/>
                  </a:cubicBezTo>
                  <a:cubicBezTo>
                    <a:pt x="1986" y="784"/>
                    <a:pt x="2314" y="1130"/>
                    <a:pt x="2314" y="1567"/>
                  </a:cubicBezTo>
                  <a:cubicBezTo>
                    <a:pt x="2314" y="1586"/>
                    <a:pt x="2314" y="1622"/>
                    <a:pt x="2314" y="1659"/>
                  </a:cubicBezTo>
                  <a:cubicBezTo>
                    <a:pt x="2588" y="1659"/>
                    <a:pt x="2861" y="1640"/>
                    <a:pt x="3098" y="1640"/>
                  </a:cubicBezTo>
                  <a:lnTo>
                    <a:pt x="3116" y="1567"/>
                  </a:lnTo>
                  <a:cubicBezTo>
                    <a:pt x="3116" y="693"/>
                    <a:pt x="2424" y="1"/>
                    <a:pt x="1549"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2" name="Google Shape;1202;p55"/>
            <p:cNvSpPr/>
            <p:nvPr/>
          </p:nvSpPr>
          <p:spPr>
            <a:xfrm rot="-234141">
              <a:off x="6329431" y="2454471"/>
              <a:ext cx="45641" cy="26097"/>
            </a:xfrm>
            <a:custGeom>
              <a:rect b="b" l="l" r="r" t="t"/>
              <a:pathLst>
                <a:path extrusionOk="0" h="876" w="1532">
                  <a:moveTo>
                    <a:pt x="766" y="1"/>
                  </a:moveTo>
                  <a:cubicBezTo>
                    <a:pt x="347" y="1"/>
                    <a:pt x="1" y="347"/>
                    <a:pt x="1" y="784"/>
                  </a:cubicBezTo>
                  <a:lnTo>
                    <a:pt x="1" y="857"/>
                  </a:lnTo>
                  <a:cubicBezTo>
                    <a:pt x="511" y="876"/>
                    <a:pt x="1039" y="876"/>
                    <a:pt x="1531" y="876"/>
                  </a:cubicBezTo>
                  <a:cubicBezTo>
                    <a:pt x="1531" y="839"/>
                    <a:pt x="1531" y="803"/>
                    <a:pt x="1531" y="784"/>
                  </a:cubicBezTo>
                  <a:cubicBezTo>
                    <a:pt x="1531" y="347"/>
                    <a:pt x="1203" y="1"/>
                    <a:pt x="766" y="1"/>
                  </a:cubicBezTo>
                  <a:close/>
                </a:path>
              </a:pathLst>
            </a:custGeom>
            <a:solidFill>
              <a:srgbClr val="CAE4E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3" name="Google Shape;1203;p55"/>
            <p:cNvSpPr/>
            <p:nvPr/>
          </p:nvSpPr>
          <p:spPr>
            <a:xfrm rot="-234141">
              <a:off x="6264650" y="2473247"/>
              <a:ext cx="172612" cy="173744"/>
            </a:xfrm>
            <a:custGeom>
              <a:rect b="b" l="l" r="r" t="t"/>
              <a:pathLst>
                <a:path extrusionOk="0" h="5832" w="5794">
                  <a:moveTo>
                    <a:pt x="5794" y="0"/>
                  </a:moveTo>
                  <a:cubicBezTo>
                    <a:pt x="5793" y="3"/>
                    <a:pt x="5793" y="5"/>
                    <a:pt x="5792" y="8"/>
                  </a:cubicBezTo>
                  <a:lnTo>
                    <a:pt x="5792" y="8"/>
                  </a:lnTo>
                  <a:cubicBezTo>
                    <a:pt x="5793" y="5"/>
                    <a:pt x="5793" y="3"/>
                    <a:pt x="5794" y="0"/>
                  </a:cubicBezTo>
                  <a:close/>
                  <a:moveTo>
                    <a:pt x="5792" y="8"/>
                  </a:moveTo>
                  <a:lnTo>
                    <a:pt x="5792" y="8"/>
                  </a:lnTo>
                  <a:cubicBezTo>
                    <a:pt x="5759" y="131"/>
                    <a:pt x="5326" y="202"/>
                    <a:pt x="4701" y="237"/>
                  </a:cubicBezTo>
                  <a:cubicBezTo>
                    <a:pt x="4464" y="237"/>
                    <a:pt x="4191" y="256"/>
                    <a:pt x="3917" y="256"/>
                  </a:cubicBezTo>
                  <a:cubicBezTo>
                    <a:pt x="3425" y="256"/>
                    <a:pt x="2897" y="256"/>
                    <a:pt x="2387" y="237"/>
                  </a:cubicBezTo>
                  <a:cubicBezTo>
                    <a:pt x="2114" y="219"/>
                    <a:pt x="1858" y="219"/>
                    <a:pt x="1603" y="201"/>
                  </a:cubicBezTo>
                  <a:cubicBezTo>
                    <a:pt x="802" y="164"/>
                    <a:pt x="164" y="128"/>
                    <a:pt x="0" y="110"/>
                  </a:cubicBezTo>
                  <a:lnTo>
                    <a:pt x="0" y="110"/>
                  </a:lnTo>
                  <a:cubicBezTo>
                    <a:pt x="0" y="1330"/>
                    <a:pt x="146" y="2533"/>
                    <a:pt x="437" y="3717"/>
                  </a:cubicBezTo>
                  <a:cubicBezTo>
                    <a:pt x="510" y="4009"/>
                    <a:pt x="601" y="4300"/>
                    <a:pt x="729" y="4555"/>
                  </a:cubicBezTo>
                  <a:cubicBezTo>
                    <a:pt x="1112" y="5320"/>
                    <a:pt x="1913" y="5812"/>
                    <a:pt x="2751" y="5831"/>
                  </a:cubicBezTo>
                  <a:cubicBezTo>
                    <a:pt x="2766" y="5831"/>
                    <a:pt x="2781" y="5831"/>
                    <a:pt x="2796" y="5831"/>
                  </a:cubicBezTo>
                  <a:cubicBezTo>
                    <a:pt x="3619" y="5831"/>
                    <a:pt x="4416" y="5343"/>
                    <a:pt x="4810" y="4610"/>
                  </a:cubicBezTo>
                  <a:cubicBezTo>
                    <a:pt x="5483" y="3355"/>
                    <a:pt x="5502" y="1410"/>
                    <a:pt x="5792" y="8"/>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4" name="Google Shape;1204;p55"/>
            <p:cNvSpPr/>
            <p:nvPr/>
          </p:nvSpPr>
          <p:spPr>
            <a:xfrm rot="-234141">
              <a:off x="6372816" y="1647016"/>
              <a:ext cx="223109" cy="164271"/>
            </a:xfrm>
            <a:custGeom>
              <a:rect b="b" l="l" r="r" t="t"/>
              <a:pathLst>
                <a:path extrusionOk="0" h="5514" w="7489">
                  <a:moveTo>
                    <a:pt x="6468" y="0"/>
                  </a:moveTo>
                  <a:cubicBezTo>
                    <a:pt x="5011" y="419"/>
                    <a:pt x="3572" y="893"/>
                    <a:pt x="2223" y="1585"/>
                  </a:cubicBezTo>
                  <a:cubicBezTo>
                    <a:pt x="1458" y="1986"/>
                    <a:pt x="711" y="2460"/>
                    <a:pt x="1" y="2988"/>
                  </a:cubicBezTo>
                  <a:cubicBezTo>
                    <a:pt x="19" y="3334"/>
                    <a:pt x="37" y="3662"/>
                    <a:pt x="73" y="4009"/>
                  </a:cubicBezTo>
                  <a:cubicBezTo>
                    <a:pt x="110" y="4373"/>
                    <a:pt x="110" y="4938"/>
                    <a:pt x="310" y="5266"/>
                  </a:cubicBezTo>
                  <a:cubicBezTo>
                    <a:pt x="328" y="5320"/>
                    <a:pt x="365" y="5357"/>
                    <a:pt x="420" y="5393"/>
                  </a:cubicBezTo>
                  <a:cubicBezTo>
                    <a:pt x="456" y="5430"/>
                    <a:pt x="492" y="5448"/>
                    <a:pt x="547" y="5466"/>
                  </a:cubicBezTo>
                  <a:cubicBezTo>
                    <a:pt x="636" y="5500"/>
                    <a:pt x="729" y="5514"/>
                    <a:pt x="825" y="5514"/>
                  </a:cubicBezTo>
                  <a:cubicBezTo>
                    <a:pt x="986" y="5514"/>
                    <a:pt x="1153" y="5475"/>
                    <a:pt x="1312" y="5430"/>
                  </a:cubicBezTo>
                  <a:cubicBezTo>
                    <a:pt x="2460" y="5138"/>
                    <a:pt x="3480" y="4573"/>
                    <a:pt x="4501" y="3990"/>
                  </a:cubicBezTo>
                  <a:cubicBezTo>
                    <a:pt x="5084" y="3662"/>
                    <a:pt x="5612" y="3243"/>
                    <a:pt x="6159" y="2879"/>
                  </a:cubicBezTo>
                  <a:cubicBezTo>
                    <a:pt x="6614" y="2587"/>
                    <a:pt x="7015" y="2168"/>
                    <a:pt x="7398" y="1768"/>
                  </a:cubicBezTo>
                  <a:cubicBezTo>
                    <a:pt x="7434" y="1731"/>
                    <a:pt x="7470" y="1695"/>
                    <a:pt x="7489" y="1676"/>
                  </a:cubicBezTo>
                  <a:cubicBezTo>
                    <a:pt x="7379" y="1567"/>
                    <a:pt x="7306" y="1403"/>
                    <a:pt x="7252" y="1257"/>
                  </a:cubicBezTo>
                  <a:cubicBezTo>
                    <a:pt x="7051" y="802"/>
                    <a:pt x="6796" y="383"/>
                    <a:pt x="6468"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56"/>
          <p:cNvSpPr/>
          <p:nvPr/>
        </p:nvSpPr>
        <p:spPr>
          <a:xfrm>
            <a:off x="3353350" y="2768600"/>
            <a:ext cx="11580956" cy="4942467"/>
          </a:xfrm>
          <a:custGeom>
            <a:rect b="b" l="l" r="r" t="t"/>
            <a:pathLst>
              <a:path extrusionOk="0" h="134215" w="269043">
                <a:moveTo>
                  <a:pt x="234301" y="1"/>
                </a:moveTo>
                <a:cubicBezTo>
                  <a:pt x="234241" y="1"/>
                  <a:pt x="234182" y="1"/>
                  <a:pt x="234121" y="2"/>
                </a:cubicBezTo>
                <a:lnTo>
                  <a:pt x="34498" y="2875"/>
                </a:lnTo>
                <a:cubicBezTo>
                  <a:pt x="28536" y="2940"/>
                  <a:pt x="23460" y="7174"/>
                  <a:pt x="22293" y="13006"/>
                </a:cubicBezTo>
                <a:lnTo>
                  <a:pt x="1555" y="116306"/>
                </a:lnTo>
                <a:cubicBezTo>
                  <a:pt x="0" y="124061"/>
                  <a:pt x="5876" y="131320"/>
                  <a:pt x="13804" y="131428"/>
                </a:cubicBezTo>
                <a:lnTo>
                  <a:pt x="255011" y="134214"/>
                </a:lnTo>
                <a:cubicBezTo>
                  <a:pt x="255058" y="134215"/>
                  <a:pt x="255105" y="134215"/>
                  <a:pt x="255152" y="134215"/>
                </a:cubicBezTo>
                <a:cubicBezTo>
                  <a:pt x="263053" y="134215"/>
                  <a:pt x="269043" y="127018"/>
                  <a:pt x="267561" y="119223"/>
                </a:cubicBezTo>
                <a:lnTo>
                  <a:pt x="246715" y="10263"/>
                </a:lnTo>
                <a:cubicBezTo>
                  <a:pt x="245582" y="4316"/>
                  <a:pt x="240360" y="1"/>
                  <a:pt x="234301"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0" name="Google Shape;1210;p56"/>
          <p:cNvSpPr txBox="1"/>
          <p:nvPr>
            <p:ph type="title"/>
          </p:nvPr>
        </p:nvSpPr>
        <p:spPr>
          <a:xfrm>
            <a:off x="1452450" y="882700"/>
            <a:ext cx="153828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References</a:t>
            </a:r>
            <a:endParaRPr/>
          </a:p>
        </p:txBody>
      </p:sp>
      <p:sp>
        <p:nvSpPr>
          <p:cNvPr id="1211" name="Google Shape;1211;p56"/>
          <p:cNvSpPr txBox="1"/>
          <p:nvPr>
            <p:ph idx="1" type="subTitle"/>
          </p:nvPr>
        </p:nvSpPr>
        <p:spPr>
          <a:xfrm>
            <a:off x="4387628" y="3279633"/>
            <a:ext cx="9512400" cy="3920400"/>
          </a:xfrm>
          <a:prstGeom prst="rect">
            <a:avLst/>
          </a:prstGeom>
        </p:spPr>
        <p:txBody>
          <a:bodyPr anchorCtr="0" anchor="t" bIns="182850" lIns="182850" spcFirstLastPara="1" rIns="182850" wrap="square" tIns="182850">
            <a:noAutofit/>
          </a:bodyPr>
          <a:lstStyle/>
          <a:p>
            <a:pPr indent="-660400" lvl="0" marL="914400" rtl="0" algn="l">
              <a:spcBef>
                <a:spcPts val="0"/>
              </a:spcBef>
              <a:spcAft>
                <a:spcPts val="0"/>
              </a:spcAft>
              <a:buClr>
                <a:schemeClr val="accent1"/>
              </a:buClr>
              <a:buSzPts val="3200"/>
              <a:buChar char="●"/>
            </a:pPr>
            <a:r>
              <a:rPr lang="en"/>
              <a:t>Author</a:t>
            </a:r>
            <a:r>
              <a:rPr lang="en"/>
              <a:t> (year). Title of the publication. Publisher</a:t>
            </a:r>
            <a:endParaRPr/>
          </a:p>
          <a:p>
            <a:pPr indent="-660400" lvl="0" marL="914400" rtl="0" algn="l">
              <a:spcBef>
                <a:spcPts val="2000"/>
              </a:spcBef>
              <a:spcAft>
                <a:spcPts val="0"/>
              </a:spcAft>
              <a:buClr>
                <a:schemeClr val="accent1"/>
              </a:buClr>
              <a:buSzPts val="3200"/>
              <a:buChar char="●"/>
            </a:pPr>
            <a:r>
              <a:rPr lang="en"/>
              <a:t>Author (year). Title of the publication. Publisher</a:t>
            </a:r>
            <a:endParaRPr/>
          </a:p>
          <a:p>
            <a:pPr indent="-660400" lvl="0" marL="914400" rtl="0" algn="l">
              <a:spcBef>
                <a:spcPts val="2000"/>
              </a:spcBef>
              <a:spcAft>
                <a:spcPts val="0"/>
              </a:spcAft>
              <a:buClr>
                <a:schemeClr val="accent1"/>
              </a:buClr>
              <a:buSzPts val="3200"/>
              <a:buChar char="●"/>
            </a:pPr>
            <a:r>
              <a:rPr lang="en"/>
              <a:t>Author (year). Title of the publication. Publisher</a:t>
            </a:r>
            <a:endParaRPr/>
          </a:p>
          <a:p>
            <a:pPr indent="-660400" lvl="0" marL="914400" rtl="0" algn="l">
              <a:spcBef>
                <a:spcPts val="2000"/>
              </a:spcBef>
              <a:spcAft>
                <a:spcPts val="0"/>
              </a:spcAft>
              <a:buClr>
                <a:schemeClr val="accent1"/>
              </a:buClr>
              <a:buSzPts val="3200"/>
              <a:buChar char="●"/>
            </a:pPr>
            <a:r>
              <a:rPr lang="en"/>
              <a:t>Author (year). Title of the publication. Publisher</a:t>
            </a:r>
            <a:endParaRPr/>
          </a:p>
          <a:p>
            <a:pPr indent="-660400" lvl="0" marL="914400" rtl="0" algn="l">
              <a:spcBef>
                <a:spcPts val="2000"/>
              </a:spcBef>
              <a:spcAft>
                <a:spcPts val="2000"/>
              </a:spcAft>
              <a:buClr>
                <a:schemeClr val="accent1"/>
              </a:buClr>
              <a:buSzPts val="3200"/>
              <a:buChar char="●"/>
            </a:pPr>
            <a:r>
              <a:rPr lang="en"/>
              <a:t>Author (year). Title of the publication. Publisher</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57"/>
          <p:cNvSpPr/>
          <p:nvPr/>
        </p:nvSpPr>
        <p:spPr>
          <a:xfrm>
            <a:off x="3361200" y="3011050"/>
            <a:ext cx="11565600" cy="1843200"/>
          </a:xfrm>
          <a:prstGeom prst="roundRect">
            <a:avLst>
              <a:gd fmla="val 16667" name="adj"/>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7" name="Google Shape;1217;p57"/>
          <p:cNvSpPr txBox="1"/>
          <p:nvPr>
            <p:ph type="title"/>
          </p:nvPr>
        </p:nvSpPr>
        <p:spPr>
          <a:xfrm>
            <a:off x="1452450" y="882700"/>
            <a:ext cx="153828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This Is a Table</a:t>
            </a:r>
            <a:endParaRPr/>
          </a:p>
        </p:txBody>
      </p:sp>
      <p:graphicFrame>
        <p:nvGraphicFramePr>
          <p:cNvPr id="1218" name="Google Shape;1218;p57"/>
          <p:cNvGraphicFramePr/>
          <p:nvPr/>
        </p:nvGraphicFramePr>
        <p:xfrm>
          <a:off x="3361200" y="3025397"/>
          <a:ext cx="3000000" cy="3000000"/>
        </p:xfrm>
        <a:graphic>
          <a:graphicData uri="http://schemas.openxmlformats.org/drawingml/2006/table">
            <a:tbl>
              <a:tblPr>
                <a:noFill/>
                <a:tableStyleId>{9DF993F5-4D68-47B1-BAEA-CFFDC1BD5032}</a:tableStyleId>
              </a:tblPr>
              <a:tblGrid>
                <a:gridCol w="2891350"/>
                <a:gridCol w="2891350"/>
                <a:gridCol w="2891350"/>
                <a:gridCol w="2891350"/>
              </a:tblGrid>
              <a:tr h="1543850">
                <a:tc>
                  <a:txBody>
                    <a:bodyPr/>
                    <a:lstStyle/>
                    <a:p>
                      <a:pPr indent="0" lvl="0" marL="0" rtl="0" algn="ctr">
                        <a:spcBef>
                          <a:spcPts val="0"/>
                        </a:spcBef>
                        <a:spcAft>
                          <a:spcPts val="0"/>
                        </a:spcAft>
                        <a:buNone/>
                      </a:pPr>
                      <a:r>
                        <a:t/>
                      </a:r>
                      <a:endParaRPr b="1" sz="3200">
                        <a:solidFill>
                          <a:schemeClr val="dk1"/>
                        </a:solidFill>
                        <a:latin typeface="Cairo"/>
                        <a:ea typeface="Cairo"/>
                        <a:cs typeface="Cairo"/>
                        <a:sym typeface="Cairo"/>
                      </a:endParaRPr>
                    </a:p>
                  </a:txBody>
                  <a:tcPr marT="182850" marB="182850" marR="182850" marL="182850" anchor="ctr">
                    <a:lnL cap="flat" cmpd="sng" w="9525">
                      <a:solidFill>
                        <a:srgbClr val="9E9E9E">
                          <a:alpha val="0"/>
                        </a:srgbClr>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2200"/>
                        <a:buFont typeface="Arial"/>
                        <a:buNone/>
                      </a:pPr>
                      <a:r>
                        <a:rPr b="1" lang="en" sz="3200">
                          <a:solidFill>
                            <a:schemeClr val="dk1"/>
                          </a:solidFill>
                          <a:latin typeface="Cairo"/>
                          <a:ea typeface="Cairo"/>
                          <a:cs typeface="Cairo"/>
                          <a:sym typeface="Cairo"/>
                        </a:rPr>
                        <a:t>Mass</a:t>
                      </a:r>
                      <a:endParaRPr b="1" sz="3200">
                        <a:solidFill>
                          <a:schemeClr val="dk1"/>
                        </a:solidFill>
                        <a:latin typeface="Cairo"/>
                        <a:ea typeface="Cairo"/>
                        <a:cs typeface="Cairo"/>
                        <a:sym typeface="Cairo"/>
                      </a:endParaRPr>
                    </a:p>
                    <a:p>
                      <a:pPr indent="0" lvl="0" marL="0" rtl="0" algn="ctr">
                        <a:spcBef>
                          <a:spcPts val="0"/>
                        </a:spcBef>
                        <a:spcAft>
                          <a:spcPts val="0"/>
                        </a:spcAft>
                        <a:buNone/>
                      </a:pPr>
                      <a:r>
                        <a:rPr b="1" lang="en" sz="3200">
                          <a:solidFill>
                            <a:schemeClr val="dk1"/>
                          </a:solidFill>
                          <a:latin typeface="Cairo"/>
                          <a:ea typeface="Cairo"/>
                          <a:cs typeface="Cairo"/>
                          <a:sym typeface="Cairo"/>
                        </a:rPr>
                        <a:t>(earths)</a:t>
                      </a:r>
                      <a:endParaRPr b="1" sz="3200">
                        <a:solidFill>
                          <a:schemeClr val="dk1"/>
                        </a:solidFill>
                        <a:latin typeface="Cairo"/>
                        <a:ea typeface="Cairo"/>
                        <a:cs typeface="Cairo"/>
                        <a:sym typeface="Cairo"/>
                      </a:endParaRPr>
                    </a:p>
                  </a:txBody>
                  <a:tcPr marT="182850" marB="182850" marR="182850" marL="182850"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2200"/>
                        <a:buFont typeface="Arial"/>
                        <a:buNone/>
                      </a:pPr>
                      <a:r>
                        <a:rPr b="1" lang="en" sz="3200">
                          <a:solidFill>
                            <a:schemeClr val="dk1"/>
                          </a:solidFill>
                          <a:latin typeface="Cairo"/>
                          <a:ea typeface="Cairo"/>
                          <a:cs typeface="Cairo"/>
                          <a:sym typeface="Cairo"/>
                        </a:rPr>
                        <a:t>Diameter</a:t>
                      </a:r>
                      <a:endParaRPr b="1" sz="3200">
                        <a:solidFill>
                          <a:schemeClr val="dk1"/>
                        </a:solidFill>
                        <a:latin typeface="Cairo"/>
                        <a:ea typeface="Cairo"/>
                        <a:cs typeface="Cairo"/>
                        <a:sym typeface="Cairo"/>
                      </a:endParaRPr>
                    </a:p>
                    <a:p>
                      <a:pPr indent="0" lvl="0" marL="0" rtl="0" algn="ctr">
                        <a:spcBef>
                          <a:spcPts val="0"/>
                        </a:spcBef>
                        <a:spcAft>
                          <a:spcPts val="0"/>
                        </a:spcAft>
                        <a:buNone/>
                      </a:pPr>
                      <a:r>
                        <a:rPr b="1" lang="en" sz="3200">
                          <a:solidFill>
                            <a:schemeClr val="dk1"/>
                          </a:solidFill>
                          <a:latin typeface="Cairo"/>
                          <a:ea typeface="Cairo"/>
                          <a:cs typeface="Cairo"/>
                          <a:sym typeface="Cairo"/>
                        </a:rPr>
                        <a:t>(earths)</a:t>
                      </a:r>
                      <a:endParaRPr b="1" sz="3200">
                        <a:solidFill>
                          <a:schemeClr val="dk1"/>
                        </a:solidFill>
                        <a:latin typeface="Cairo"/>
                        <a:ea typeface="Cairo"/>
                        <a:cs typeface="Cairo"/>
                        <a:sym typeface="Cairo"/>
                      </a:endParaRPr>
                    </a:p>
                  </a:txBody>
                  <a:tcPr marT="182850" marB="182850" marR="182850" marL="182850"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2200"/>
                        <a:buFont typeface="Arial"/>
                        <a:buNone/>
                      </a:pPr>
                      <a:r>
                        <a:rPr b="1" lang="en" sz="3200">
                          <a:solidFill>
                            <a:schemeClr val="dk1"/>
                          </a:solidFill>
                          <a:latin typeface="Cairo"/>
                          <a:ea typeface="Cairo"/>
                          <a:cs typeface="Cairo"/>
                          <a:sym typeface="Cairo"/>
                        </a:rPr>
                        <a:t>Surface Gravity</a:t>
                      </a:r>
                      <a:endParaRPr b="1" sz="3200">
                        <a:solidFill>
                          <a:schemeClr val="dk1"/>
                        </a:solidFill>
                        <a:latin typeface="Cairo"/>
                        <a:ea typeface="Cairo"/>
                        <a:cs typeface="Cairo"/>
                        <a:sym typeface="Cairo"/>
                      </a:endParaRPr>
                    </a:p>
                    <a:p>
                      <a:pPr indent="0" lvl="0" marL="0" rtl="0" algn="ctr">
                        <a:spcBef>
                          <a:spcPts val="0"/>
                        </a:spcBef>
                        <a:spcAft>
                          <a:spcPts val="0"/>
                        </a:spcAft>
                        <a:buNone/>
                      </a:pPr>
                      <a:r>
                        <a:rPr b="1" lang="en" sz="3200">
                          <a:solidFill>
                            <a:schemeClr val="dk1"/>
                          </a:solidFill>
                          <a:latin typeface="Cairo"/>
                          <a:ea typeface="Cairo"/>
                          <a:cs typeface="Cairo"/>
                          <a:sym typeface="Cairo"/>
                        </a:rPr>
                        <a:t>(earths)</a:t>
                      </a:r>
                      <a:endParaRPr b="1" sz="3200">
                        <a:solidFill>
                          <a:schemeClr val="dk1"/>
                        </a:solidFill>
                        <a:latin typeface="Cairo"/>
                        <a:ea typeface="Cairo"/>
                        <a:cs typeface="Cairo"/>
                        <a:sym typeface="Cairo"/>
                      </a:endParaRPr>
                    </a:p>
                  </a:txBody>
                  <a:tcPr marT="182850" marB="182850" marR="182850" marL="182850" anchor="ctr">
                    <a:lnL cap="flat" cmpd="sng" w="19050">
                      <a:solidFill>
                        <a:schemeClr val="accent2"/>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081700">
                <a:tc>
                  <a:txBody>
                    <a:bodyPr/>
                    <a:lstStyle/>
                    <a:p>
                      <a:pPr indent="0" lvl="0" marL="0" rtl="0" algn="ctr">
                        <a:spcBef>
                          <a:spcPts val="0"/>
                        </a:spcBef>
                        <a:spcAft>
                          <a:spcPts val="0"/>
                        </a:spcAft>
                        <a:buNone/>
                      </a:pPr>
                      <a:r>
                        <a:rPr b="1" lang="en" sz="3200">
                          <a:solidFill>
                            <a:schemeClr val="dk1"/>
                          </a:solidFill>
                          <a:latin typeface="Cairo"/>
                          <a:ea typeface="Cairo"/>
                          <a:cs typeface="Cairo"/>
                          <a:sym typeface="Cairo"/>
                        </a:rPr>
                        <a:t>Mercury</a:t>
                      </a:r>
                      <a:endParaRPr b="1" sz="3200">
                        <a:solidFill>
                          <a:schemeClr val="dk1"/>
                        </a:solidFill>
                        <a:latin typeface="Cairo"/>
                        <a:ea typeface="Cairo"/>
                        <a:cs typeface="Cairo"/>
                        <a:sym typeface="Cairo"/>
                      </a:endParaRPr>
                    </a:p>
                  </a:txBody>
                  <a:tcPr marT="182850" marB="182850" marR="182850" marL="182850" anchor="ctr">
                    <a:lnL cap="flat" cmpd="sng" w="9525">
                      <a:solidFill>
                        <a:srgbClr val="9E9E9E">
                          <a:alpha val="0"/>
                        </a:srgbClr>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dk1"/>
                          </a:solidFill>
                          <a:latin typeface="Cairo"/>
                          <a:ea typeface="Cairo"/>
                          <a:cs typeface="Cairo"/>
                          <a:sym typeface="Cairo"/>
                        </a:rPr>
                        <a:t>0.06</a:t>
                      </a:r>
                      <a:endParaRPr sz="2800">
                        <a:solidFill>
                          <a:schemeClr val="dk1"/>
                        </a:solidFill>
                        <a:latin typeface="Cairo"/>
                        <a:ea typeface="Cairo"/>
                        <a:cs typeface="Cairo"/>
                        <a:sym typeface="Cairo"/>
                      </a:endParaRPr>
                    </a:p>
                  </a:txBody>
                  <a:tcPr marT="182850" marB="182850" marR="182850" marL="182850"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dk1"/>
                          </a:solidFill>
                          <a:latin typeface="Cairo"/>
                          <a:ea typeface="Cairo"/>
                          <a:cs typeface="Cairo"/>
                          <a:sym typeface="Cairo"/>
                        </a:rPr>
                        <a:t>0.38</a:t>
                      </a:r>
                      <a:endParaRPr sz="2800">
                        <a:solidFill>
                          <a:schemeClr val="dk1"/>
                        </a:solidFill>
                        <a:latin typeface="Cairo"/>
                        <a:ea typeface="Cairo"/>
                        <a:cs typeface="Cairo"/>
                        <a:sym typeface="Cairo"/>
                      </a:endParaRPr>
                    </a:p>
                  </a:txBody>
                  <a:tcPr marT="182850" marB="182850" marR="182850" marL="182850"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dk1"/>
                          </a:solidFill>
                          <a:latin typeface="Cairo"/>
                          <a:ea typeface="Cairo"/>
                          <a:cs typeface="Cairo"/>
                          <a:sym typeface="Cairo"/>
                        </a:rPr>
                        <a:t>0.38</a:t>
                      </a:r>
                      <a:endParaRPr sz="2800">
                        <a:solidFill>
                          <a:schemeClr val="dk1"/>
                        </a:solidFill>
                        <a:latin typeface="Cairo"/>
                        <a:ea typeface="Cairo"/>
                        <a:cs typeface="Cairo"/>
                        <a:sym typeface="Cairo"/>
                      </a:endParaRPr>
                    </a:p>
                  </a:txBody>
                  <a:tcPr marT="182850" marB="182850" marR="182850" marL="182850" anchor="ctr">
                    <a:lnL cap="flat" cmpd="sng" w="19050">
                      <a:solidFill>
                        <a:schemeClr val="accent2"/>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081700">
                <a:tc>
                  <a:txBody>
                    <a:bodyPr/>
                    <a:lstStyle/>
                    <a:p>
                      <a:pPr indent="0" lvl="0" marL="0" rtl="0" algn="ctr">
                        <a:spcBef>
                          <a:spcPts val="0"/>
                        </a:spcBef>
                        <a:spcAft>
                          <a:spcPts val="0"/>
                        </a:spcAft>
                        <a:buNone/>
                      </a:pPr>
                      <a:r>
                        <a:rPr b="1" lang="en" sz="3200">
                          <a:solidFill>
                            <a:schemeClr val="dk1"/>
                          </a:solidFill>
                          <a:latin typeface="Cairo"/>
                          <a:ea typeface="Cairo"/>
                          <a:cs typeface="Cairo"/>
                          <a:sym typeface="Cairo"/>
                        </a:rPr>
                        <a:t>Mars</a:t>
                      </a:r>
                      <a:endParaRPr b="1" sz="3200">
                        <a:solidFill>
                          <a:schemeClr val="dk1"/>
                        </a:solidFill>
                        <a:latin typeface="Cairo"/>
                        <a:ea typeface="Cairo"/>
                        <a:cs typeface="Cairo"/>
                        <a:sym typeface="Cairo"/>
                      </a:endParaRPr>
                    </a:p>
                  </a:txBody>
                  <a:tcPr marT="182850" marB="182850" marR="182850" marL="182850" anchor="ctr">
                    <a:lnL cap="flat" cmpd="sng" w="9525">
                      <a:solidFill>
                        <a:srgbClr val="9E9E9E">
                          <a:alpha val="0"/>
                        </a:srgbClr>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dk1"/>
                          </a:solidFill>
                          <a:latin typeface="Cairo"/>
                          <a:ea typeface="Cairo"/>
                          <a:cs typeface="Cairo"/>
                          <a:sym typeface="Cairo"/>
                        </a:rPr>
                        <a:t>0.11</a:t>
                      </a:r>
                      <a:endParaRPr sz="2800">
                        <a:solidFill>
                          <a:schemeClr val="dk1"/>
                        </a:solidFill>
                        <a:latin typeface="Cairo"/>
                        <a:ea typeface="Cairo"/>
                        <a:cs typeface="Cairo"/>
                        <a:sym typeface="Cairo"/>
                      </a:endParaRPr>
                    </a:p>
                  </a:txBody>
                  <a:tcPr marT="182850" marB="182850" marR="182850" marL="182850"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dk1"/>
                          </a:solidFill>
                          <a:latin typeface="Cairo"/>
                          <a:ea typeface="Cairo"/>
                          <a:cs typeface="Cairo"/>
                          <a:sym typeface="Cairo"/>
                        </a:rPr>
                        <a:t>0.53</a:t>
                      </a:r>
                      <a:endParaRPr sz="2800">
                        <a:solidFill>
                          <a:schemeClr val="dk1"/>
                        </a:solidFill>
                        <a:latin typeface="Cairo"/>
                        <a:ea typeface="Cairo"/>
                        <a:cs typeface="Cairo"/>
                        <a:sym typeface="Cairo"/>
                      </a:endParaRPr>
                    </a:p>
                  </a:txBody>
                  <a:tcPr marT="182850" marB="182850" marR="182850" marL="182850"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dk1"/>
                          </a:solidFill>
                          <a:latin typeface="Cairo"/>
                          <a:ea typeface="Cairo"/>
                          <a:cs typeface="Cairo"/>
                          <a:sym typeface="Cairo"/>
                        </a:rPr>
                        <a:t>0.38</a:t>
                      </a:r>
                      <a:endParaRPr sz="2800">
                        <a:solidFill>
                          <a:schemeClr val="dk1"/>
                        </a:solidFill>
                        <a:latin typeface="Cairo"/>
                        <a:ea typeface="Cairo"/>
                        <a:cs typeface="Cairo"/>
                        <a:sym typeface="Cairo"/>
                      </a:endParaRPr>
                    </a:p>
                  </a:txBody>
                  <a:tcPr marT="182850" marB="182850" marR="182850" marL="182850" anchor="ctr">
                    <a:lnL cap="flat" cmpd="sng" w="19050">
                      <a:solidFill>
                        <a:schemeClr val="accent2"/>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081700">
                <a:tc>
                  <a:txBody>
                    <a:bodyPr/>
                    <a:lstStyle/>
                    <a:p>
                      <a:pPr indent="0" lvl="0" marL="0" rtl="0" algn="ctr">
                        <a:spcBef>
                          <a:spcPts val="0"/>
                        </a:spcBef>
                        <a:spcAft>
                          <a:spcPts val="0"/>
                        </a:spcAft>
                        <a:buNone/>
                      </a:pPr>
                      <a:r>
                        <a:rPr b="1" lang="en" sz="3200">
                          <a:solidFill>
                            <a:schemeClr val="dk1"/>
                          </a:solidFill>
                          <a:latin typeface="Cairo"/>
                          <a:ea typeface="Cairo"/>
                          <a:cs typeface="Cairo"/>
                          <a:sym typeface="Cairo"/>
                        </a:rPr>
                        <a:t>Saturn</a:t>
                      </a:r>
                      <a:endParaRPr b="1" sz="3200">
                        <a:solidFill>
                          <a:schemeClr val="dk1"/>
                        </a:solidFill>
                        <a:latin typeface="Cairo"/>
                        <a:ea typeface="Cairo"/>
                        <a:cs typeface="Cairo"/>
                        <a:sym typeface="Cairo"/>
                      </a:endParaRPr>
                    </a:p>
                  </a:txBody>
                  <a:tcPr marT="182850" marB="182850" marR="182850" marL="182850" anchor="ctr">
                    <a:lnL cap="flat" cmpd="sng" w="9525">
                      <a:solidFill>
                        <a:srgbClr val="9E9E9E">
                          <a:alpha val="0"/>
                        </a:srgbClr>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dk1"/>
                          </a:solidFill>
                          <a:latin typeface="Cairo"/>
                          <a:ea typeface="Cairo"/>
                          <a:cs typeface="Cairo"/>
                          <a:sym typeface="Cairo"/>
                        </a:rPr>
                        <a:t>95.2</a:t>
                      </a:r>
                      <a:endParaRPr sz="2800">
                        <a:solidFill>
                          <a:schemeClr val="dk1"/>
                        </a:solidFill>
                        <a:latin typeface="Cairo"/>
                        <a:ea typeface="Cairo"/>
                        <a:cs typeface="Cairo"/>
                        <a:sym typeface="Cairo"/>
                      </a:endParaRPr>
                    </a:p>
                  </a:txBody>
                  <a:tcPr marT="182850" marB="182850" marR="182850" marL="182850"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dk1"/>
                          </a:solidFill>
                          <a:latin typeface="Cairo"/>
                          <a:ea typeface="Cairo"/>
                          <a:cs typeface="Cairo"/>
                          <a:sym typeface="Cairo"/>
                        </a:rPr>
                        <a:t>9.4</a:t>
                      </a:r>
                      <a:endParaRPr sz="2800">
                        <a:solidFill>
                          <a:schemeClr val="dk1"/>
                        </a:solidFill>
                        <a:latin typeface="Cairo"/>
                        <a:ea typeface="Cairo"/>
                        <a:cs typeface="Cairo"/>
                        <a:sym typeface="Cairo"/>
                      </a:endParaRPr>
                    </a:p>
                  </a:txBody>
                  <a:tcPr marT="182850" marB="182850" marR="182850" marL="182850"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dk1"/>
                          </a:solidFill>
                          <a:latin typeface="Cairo"/>
                          <a:ea typeface="Cairo"/>
                          <a:cs typeface="Cairo"/>
                          <a:sym typeface="Cairo"/>
                        </a:rPr>
                        <a:t>1.16</a:t>
                      </a:r>
                      <a:endParaRPr sz="2800">
                        <a:solidFill>
                          <a:schemeClr val="dk1"/>
                        </a:solidFill>
                        <a:latin typeface="Cairo"/>
                        <a:ea typeface="Cairo"/>
                        <a:cs typeface="Cairo"/>
                        <a:sym typeface="Cairo"/>
                      </a:endParaRPr>
                    </a:p>
                  </a:txBody>
                  <a:tcPr marT="182850" marB="182850" marR="182850" marL="182850" anchor="ctr">
                    <a:lnL cap="flat" cmpd="sng" w="19050">
                      <a:solidFill>
                        <a:schemeClr val="accent2"/>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58"/>
          <p:cNvSpPr txBox="1"/>
          <p:nvPr>
            <p:ph type="title"/>
          </p:nvPr>
        </p:nvSpPr>
        <p:spPr>
          <a:xfrm>
            <a:off x="1452450" y="882700"/>
            <a:ext cx="153828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A Timeline Always Works Well</a:t>
            </a:r>
            <a:endParaRPr/>
          </a:p>
        </p:txBody>
      </p:sp>
      <p:grpSp>
        <p:nvGrpSpPr>
          <p:cNvPr id="1224" name="Google Shape;1224;p58"/>
          <p:cNvGrpSpPr/>
          <p:nvPr/>
        </p:nvGrpSpPr>
        <p:grpSpPr>
          <a:xfrm>
            <a:off x="3916814" y="4977630"/>
            <a:ext cx="10454045" cy="1874400"/>
            <a:chOff x="1958407" y="2488815"/>
            <a:chExt cx="5227022" cy="937200"/>
          </a:xfrm>
        </p:grpSpPr>
        <p:cxnSp>
          <p:nvCxnSpPr>
            <p:cNvPr id="1225" name="Google Shape;1225;p58"/>
            <p:cNvCxnSpPr/>
            <p:nvPr/>
          </p:nvCxnSpPr>
          <p:spPr>
            <a:xfrm>
              <a:off x="2131400" y="2957413"/>
              <a:ext cx="4603200" cy="0"/>
            </a:xfrm>
            <a:prstGeom prst="straightConnector1">
              <a:avLst/>
            </a:prstGeom>
            <a:noFill/>
            <a:ln cap="flat" cmpd="sng" w="19050">
              <a:solidFill>
                <a:schemeClr val="accent2"/>
              </a:solidFill>
              <a:prstDash val="solid"/>
              <a:round/>
              <a:headEnd len="med" w="med" type="none"/>
              <a:tailEnd len="med" w="med" type="none"/>
            </a:ln>
          </p:spPr>
        </p:cxnSp>
        <p:sp>
          <p:nvSpPr>
            <p:cNvPr id="1226" name="Google Shape;1226;p58"/>
            <p:cNvSpPr/>
            <p:nvPr/>
          </p:nvSpPr>
          <p:spPr>
            <a:xfrm rot="-357254">
              <a:off x="1998791" y="2546826"/>
              <a:ext cx="821331" cy="821331"/>
            </a:xfrm>
            <a:prstGeom prst="roundRect">
              <a:avLst>
                <a:gd fmla="val 16667" name="adj"/>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7" name="Google Shape;1227;p58"/>
            <p:cNvSpPr/>
            <p:nvPr/>
          </p:nvSpPr>
          <p:spPr>
            <a:xfrm rot="425476">
              <a:off x="3434462" y="2546888"/>
              <a:ext cx="821383" cy="821383"/>
            </a:xfrm>
            <a:prstGeom prst="roundRect">
              <a:avLst>
                <a:gd fmla="val 16667" name="adj"/>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8" name="Google Shape;1228;p58"/>
            <p:cNvSpPr/>
            <p:nvPr/>
          </p:nvSpPr>
          <p:spPr>
            <a:xfrm rot="-226172">
              <a:off x="4870262" y="2546836"/>
              <a:ext cx="821377" cy="821377"/>
            </a:xfrm>
            <a:prstGeom prst="roundRect">
              <a:avLst>
                <a:gd fmla="val 16667" name="adj"/>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9" name="Google Shape;1229;p58"/>
            <p:cNvSpPr/>
            <p:nvPr/>
          </p:nvSpPr>
          <p:spPr>
            <a:xfrm rot="-526870">
              <a:off x="6306115" y="2546701"/>
              <a:ext cx="821428" cy="821428"/>
            </a:xfrm>
            <a:prstGeom prst="roundRect">
              <a:avLst>
                <a:gd fmla="val 16667" name="adj"/>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230" name="Google Shape;1230;p58"/>
          <p:cNvSpPr txBox="1"/>
          <p:nvPr/>
        </p:nvSpPr>
        <p:spPr>
          <a:xfrm>
            <a:off x="3107100" y="2776248"/>
            <a:ext cx="3423600" cy="793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b="1" lang="en" sz="3600">
                <a:solidFill>
                  <a:srgbClr val="6D9C8B"/>
                </a:solidFill>
                <a:latin typeface="Cairo"/>
                <a:ea typeface="Cairo"/>
                <a:cs typeface="Cairo"/>
                <a:sym typeface="Cairo"/>
              </a:rPr>
              <a:t>Mercury</a:t>
            </a:r>
            <a:endParaRPr b="1" sz="3600">
              <a:solidFill>
                <a:srgbClr val="6D9C8B"/>
              </a:solidFill>
              <a:latin typeface="Cairo"/>
              <a:ea typeface="Cairo"/>
              <a:cs typeface="Cairo"/>
              <a:sym typeface="Cairo"/>
            </a:endParaRPr>
          </a:p>
        </p:txBody>
      </p:sp>
      <p:sp>
        <p:nvSpPr>
          <p:cNvPr id="1231" name="Google Shape;1231;p58"/>
          <p:cNvSpPr txBox="1"/>
          <p:nvPr/>
        </p:nvSpPr>
        <p:spPr>
          <a:xfrm>
            <a:off x="3107100" y="3339355"/>
            <a:ext cx="3423600" cy="1364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3200">
                <a:solidFill>
                  <a:srgbClr val="0E2A47"/>
                </a:solidFill>
                <a:latin typeface="Cairo"/>
                <a:ea typeface="Cairo"/>
                <a:cs typeface="Cairo"/>
                <a:sym typeface="Cairo"/>
              </a:rPr>
              <a:t>Mercury is the smallest planet</a:t>
            </a:r>
            <a:endParaRPr sz="3200">
              <a:solidFill>
                <a:srgbClr val="0E2A47"/>
              </a:solidFill>
              <a:latin typeface="Cairo"/>
              <a:ea typeface="Cairo"/>
              <a:cs typeface="Cairo"/>
              <a:sym typeface="Cairo"/>
            </a:endParaRPr>
          </a:p>
        </p:txBody>
      </p:sp>
      <p:sp>
        <p:nvSpPr>
          <p:cNvPr id="1232" name="Google Shape;1232;p58"/>
          <p:cNvSpPr txBox="1"/>
          <p:nvPr/>
        </p:nvSpPr>
        <p:spPr>
          <a:xfrm>
            <a:off x="5978500" y="7042136"/>
            <a:ext cx="3423600" cy="793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b="1" lang="en" sz="3600">
                <a:solidFill>
                  <a:srgbClr val="6D9C8B"/>
                </a:solidFill>
                <a:latin typeface="Cairo"/>
                <a:ea typeface="Cairo"/>
                <a:cs typeface="Cairo"/>
                <a:sym typeface="Cairo"/>
              </a:rPr>
              <a:t>Jupiter</a:t>
            </a:r>
            <a:endParaRPr b="1" sz="3600">
              <a:solidFill>
                <a:srgbClr val="6D9C8B"/>
              </a:solidFill>
              <a:latin typeface="Cairo"/>
              <a:ea typeface="Cairo"/>
              <a:cs typeface="Cairo"/>
              <a:sym typeface="Cairo"/>
            </a:endParaRPr>
          </a:p>
        </p:txBody>
      </p:sp>
      <p:sp>
        <p:nvSpPr>
          <p:cNvPr id="1233" name="Google Shape;1233;p58"/>
          <p:cNvSpPr txBox="1"/>
          <p:nvPr/>
        </p:nvSpPr>
        <p:spPr>
          <a:xfrm>
            <a:off x="5978500" y="7605243"/>
            <a:ext cx="3423600" cy="1364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3200">
                <a:solidFill>
                  <a:srgbClr val="0E2A47"/>
                </a:solidFill>
                <a:latin typeface="Cairo"/>
                <a:ea typeface="Cairo"/>
                <a:cs typeface="Cairo"/>
                <a:sym typeface="Cairo"/>
              </a:rPr>
              <a:t>Jupiter is the biggest planet</a:t>
            </a:r>
            <a:endParaRPr sz="3200">
              <a:solidFill>
                <a:srgbClr val="0E2A47"/>
              </a:solidFill>
              <a:latin typeface="Cairo"/>
              <a:ea typeface="Cairo"/>
              <a:cs typeface="Cairo"/>
              <a:sym typeface="Cairo"/>
            </a:endParaRPr>
          </a:p>
        </p:txBody>
      </p:sp>
      <p:sp>
        <p:nvSpPr>
          <p:cNvPr id="1234" name="Google Shape;1234;p58"/>
          <p:cNvSpPr txBox="1"/>
          <p:nvPr/>
        </p:nvSpPr>
        <p:spPr>
          <a:xfrm>
            <a:off x="11721850" y="7042136"/>
            <a:ext cx="3423600" cy="793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b="1" lang="en" sz="3600">
                <a:solidFill>
                  <a:srgbClr val="6D9C8B"/>
                </a:solidFill>
                <a:latin typeface="Cairo"/>
                <a:ea typeface="Cairo"/>
                <a:cs typeface="Cairo"/>
                <a:sym typeface="Cairo"/>
              </a:rPr>
              <a:t>Neptune</a:t>
            </a:r>
            <a:endParaRPr b="1" sz="3600">
              <a:solidFill>
                <a:srgbClr val="6D9C8B"/>
              </a:solidFill>
              <a:latin typeface="Cairo"/>
              <a:ea typeface="Cairo"/>
              <a:cs typeface="Cairo"/>
              <a:sym typeface="Cairo"/>
            </a:endParaRPr>
          </a:p>
        </p:txBody>
      </p:sp>
      <p:sp>
        <p:nvSpPr>
          <p:cNvPr id="1235" name="Google Shape;1235;p58"/>
          <p:cNvSpPr txBox="1"/>
          <p:nvPr/>
        </p:nvSpPr>
        <p:spPr>
          <a:xfrm>
            <a:off x="11721850" y="7605243"/>
            <a:ext cx="3423600" cy="1364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3200">
                <a:solidFill>
                  <a:srgbClr val="0E2A47"/>
                </a:solidFill>
                <a:latin typeface="Cairo"/>
                <a:ea typeface="Cairo"/>
                <a:cs typeface="Cairo"/>
                <a:sym typeface="Cairo"/>
              </a:rPr>
              <a:t>Neptune is the farthest planet</a:t>
            </a:r>
            <a:endParaRPr sz="3200">
              <a:solidFill>
                <a:srgbClr val="0E2A47"/>
              </a:solidFill>
              <a:latin typeface="Cairo"/>
              <a:ea typeface="Cairo"/>
              <a:cs typeface="Cairo"/>
              <a:sym typeface="Cairo"/>
            </a:endParaRPr>
          </a:p>
        </p:txBody>
      </p:sp>
      <p:sp>
        <p:nvSpPr>
          <p:cNvPr id="1236" name="Google Shape;1236;p58"/>
          <p:cNvSpPr txBox="1"/>
          <p:nvPr/>
        </p:nvSpPr>
        <p:spPr>
          <a:xfrm>
            <a:off x="8850100" y="2675703"/>
            <a:ext cx="3423600" cy="793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b="1" lang="en" sz="3600">
                <a:solidFill>
                  <a:srgbClr val="6D9C8B"/>
                </a:solidFill>
                <a:latin typeface="Cairo"/>
                <a:ea typeface="Cairo"/>
                <a:cs typeface="Cairo"/>
                <a:sym typeface="Cairo"/>
              </a:rPr>
              <a:t>Mars</a:t>
            </a:r>
            <a:endParaRPr b="1" sz="3600">
              <a:solidFill>
                <a:srgbClr val="6D9C8B"/>
              </a:solidFill>
              <a:latin typeface="Cairo"/>
              <a:ea typeface="Cairo"/>
              <a:cs typeface="Cairo"/>
              <a:sym typeface="Cairo"/>
            </a:endParaRPr>
          </a:p>
        </p:txBody>
      </p:sp>
      <p:sp>
        <p:nvSpPr>
          <p:cNvPr id="1237" name="Google Shape;1237;p58"/>
          <p:cNvSpPr txBox="1"/>
          <p:nvPr/>
        </p:nvSpPr>
        <p:spPr>
          <a:xfrm>
            <a:off x="8850100" y="3238810"/>
            <a:ext cx="3423600" cy="12510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3200">
                <a:solidFill>
                  <a:srgbClr val="0E2A47"/>
                </a:solidFill>
                <a:latin typeface="Cairo"/>
                <a:ea typeface="Cairo"/>
                <a:cs typeface="Cairo"/>
                <a:sym typeface="Cairo"/>
              </a:rPr>
              <a:t>Mars is a very cold place</a:t>
            </a:r>
            <a:endParaRPr sz="3200">
              <a:solidFill>
                <a:srgbClr val="0E2A47"/>
              </a:solidFill>
              <a:latin typeface="Cairo"/>
              <a:ea typeface="Cairo"/>
              <a:cs typeface="Cairo"/>
              <a:sym typeface="Cairo"/>
            </a:endParaRPr>
          </a:p>
        </p:txBody>
      </p:sp>
      <p:sp>
        <p:nvSpPr>
          <p:cNvPr id="1238" name="Google Shape;1238;p58"/>
          <p:cNvSpPr txBox="1"/>
          <p:nvPr/>
        </p:nvSpPr>
        <p:spPr>
          <a:xfrm>
            <a:off x="4131614" y="5342450"/>
            <a:ext cx="1374600" cy="1145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b="1" lang="en" sz="5600">
                <a:solidFill>
                  <a:schemeClr val="dk1"/>
                </a:solidFill>
                <a:latin typeface="Patua One"/>
                <a:ea typeface="Patua One"/>
                <a:cs typeface="Patua One"/>
                <a:sym typeface="Patua One"/>
              </a:rPr>
              <a:t>01</a:t>
            </a:r>
            <a:endParaRPr b="1" sz="5600">
              <a:solidFill>
                <a:schemeClr val="dk1"/>
              </a:solidFill>
              <a:latin typeface="Patua One"/>
              <a:ea typeface="Patua One"/>
              <a:cs typeface="Patua One"/>
              <a:sym typeface="Patua One"/>
            </a:endParaRPr>
          </a:p>
        </p:txBody>
      </p:sp>
      <p:sp>
        <p:nvSpPr>
          <p:cNvPr id="1239" name="Google Shape;1239;p58"/>
          <p:cNvSpPr txBox="1"/>
          <p:nvPr/>
        </p:nvSpPr>
        <p:spPr>
          <a:xfrm>
            <a:off x="7003006" y="5342450"/>
            <a:ext cx="1374600" cy="1145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b="1" lang="en" sz="5600">
                <a:solidFill>
                  <a:schemeClr val="dk1"/>
                </a:solidFill>
                <a:latin typeface="Patua One"/>
                <a:ea typeface="Patua One"/>
                <a:cs typeface="Patua One"/>
                <a:sym typeface="Patua One"/>
              </a:rPr>
              <a:t>02</a:t>
            </a:r>
            <a:endParaRPr b="1" sz="5600">
              <a:solidFill>
                <a:schemeClr val="dk1"/>
              </a:solidFill>
              <a:latin typeface="Patua One"/>
              <a:ea typeface="Patua One"/>
              <a:cs typeface="Patua One"/>
              <a:sym typeface="Patua One"/>
            </a:endParaRPr>
          </a:p>
        </p:txBody>
      </p:sp>
      <p:sp>
        <p:nvSpPr>
          <p:cNvPr id="1240" name="Google Shape;1240;p58"/>
          <p:cNvSpPr txBox="1"/>
          <p:nvPr/>
        </p:nvSpPr>
        <p:spPr>
          <a:xfrm>
            <a:off x="9874602" y="5342450"/>
            <a:ext cx="1374600" cy="1145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b="1" lang="en" sz="5600">
                <a:solidFill>
                  <a:schemeClr val="dk1"/>
                </a:solidFill>
                <a:latin typeface="Patua One"/>
                <a:ea typeface="Patua One"/>
                <a:cs typeface="Patua One"/>
                <a:sym typeface="Patua One"/>
              </a:rPr>
              <a:t>03</a:t>
            </a:r>
            <a:endParaRPr b="1" sz="5600">
              <a:solidFill>
                <a:schemeClr val="dk1"/>
              </a:solidFill>
              <a:latin typeface="Patua One"/>
              <a:ea typeface="Patua One"/>
              <a:cs typeface="Patua One"/>
              <a:sym typeface="Patua One"/>
            </a:endParaRPr>
          </a:p>
        </p:txBody>
      </p:sp>
      <p:sp>
        <p:nvSpPr>
          <p:cNvPr id="1241" name="Google Shape;1241;p58"/>
          <p:cNvSpPr txBox="1"/>
          <p:nvPr/>
        </p:nvSpPr>
        <p:spPr>
          <a:xfrm>
            <a:off x="12746359" y="5342450"/>
            <a:ext cx="1374600" cy="1145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b="1" lang="en" sz="5600">
                <a:solidFill>
                  <a:schemeClr val="dk1"/>
                </a:solidFill>
                <a:latin typeface="Patua One"/>
                <a:ea typeface="Patua One"/>
                <a:cs typeface="Patua One"/>
                <a:sym typeface="Patua One"/>
              </a:rPr>
              <a:t>04</a:t>
            </a:r>
            <a:endParaRPr b="1" sz="5600">
              <a:solidFill>
                <a:schemeClr val="dk1"/>
              </a:solidFill>
              <a:latin typeface="Patua One"/>
              <a:ea typeface="Patua One"/>
              <a:cs typeface="Patua One"/>
              <a:sym typeface="Patua On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59"/>
          <p:cNvSpPr txBox="1"/>
          <p:nvPr>
            <p:ph type="title"/>
          </p:nvPr>
        </p:nvSpPr>
        <p:spPr>
          <a:xfrm>
            <a:off x="3633725" y="3415175"/>
            <a:ext cx="11023200" cy="28026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4,498,300</a:t>
            </a:r>
            <a:endParaRPr/>
          </a:p>
        </p:txBody>
      </p:sp>
      <p:sp>
        <p:nvSpPr>
          <p:cNvPr id="1247" name="Google Shape;1247;p59"/>
          <p:cNvSpPr txBox="1"/>
          <p:nvPr>
            <p:ph idx="1" type="subTitle"/>
          </p:nvPr>
        </p:nvSpPr>
        <p:spPr>
          <a:xfrm>
            <a:off x="3631075" y="5943625"/>
            <a:ext cx="11023200" cy="9282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Big numbers catch your audience’s attention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60"/>
          <p:cNvSpPr/>
          <p:nvPr/>
        </p:nvSpPr>
        <p:spPr>
          <a:xfrm flipH="1">
            <a:off x="10485750" y="3550600"/>
            <a:ext cx="4928652" cy="5472194"/>
          </a:xfrm>
          <a:custGeom>
            <a:rect b="b" l="l" r="r" t="t"/>
            <a:pathLst>
              <a:path extrusionOk="0" h="58448" w="60452">
                <a:moveTo>
                  <a:pt x="17619" y="1"/>
                </a:moveTo>
                <a:cubicBezTo>
                  <a:pt x="16867" y="1"/>
                  <a:pt x="16141" y="277"/>
                  <a:pt x="15564" y="753"/>
                </a:cubicBezTo>
                <a:lnTo>
                  <a:pt x="1178" y="12582"/>
                </a:lnTo>
                <a:cubicBezTo>
                  <a:pt x="426" y="13209"/>
                  <a:pt x="0" y="14136"/>
                  <a:pt x="0" y="15114"/>
                </a:cubicBezTo>
                <a:lnTo>
                  <a:pt x="0" y="55189"/>
                </a:lnTo>
                <a:cubicBezTo>
                  <a:pt x="0" y="56994"/>
                  <a:pt x="1454" y="58447"/>
                  <a:pt x="3258" y="58447"/>
                </a:cubicBezTo>
                <a:lnTo>
                  <a:pt x="57193" y="58447"/>
                </a:lnTo>
                <a:cubicBezTo>
                  <a:pt x="58998" y="58447"/>
                  <a:pt x="60452" y="56994"/>
                  <a:pt x="60452" y="55189"/>
                </a:cubicBezTo>
                <a:lnTo>
                  <a:pt x="60452" y="3259"/>
                </a:lnTo>
                <a:cubicBezTo>
                  <a:pt x="60452" y="1454"/>
                  <a:pt x="58998" y="1"/>
                  <a:pt x="57193" y="1"/>
                </a:cubicBezTo>
                <a:close/>
              </a:path>
            </a:pathLst>
          </a:custGeom>
          <a:solidFill>
            <a:srgbClr val="F8EDD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pic>
        <p:nvPicPr>
          <p:cNvPr id="1253" name="Google Shape;1253;p60"/>
          <p:cNvPicPr preferRelativeResize="0"/>
          <p:nvPr/>
        </p:nvPicPr>
        <p:blipFill>
          <a:blip r:embed="rId3">
            <a:alphaModFix/>
          </a:blip>
          <a:stretch>
            <a:fillRect/>
          </a:stretch>
        </p:blipFill>
        <p:spPr>
          <a:xfrm>
            <a:off x="9200677" y="2478605"/>
            <a:ext cx="2900400" cy="6124200"/>
          </a:xfrm>
          <a:prstGeom prst="roundRect">
            <a:avLst>
              <a:gd fmla="val 11428" name="adj"/>
            </a:avLst>
          </a:prstGeom>
          <a:noFill/>
          <a:ln>
            <a:noFill/>
          </a:ln>
        </p:spPr>
      </p:pic>
      <p:sp>
        <p:nvSpPr>
          <p:cNvPr id="1254" name="Google Shape;1254;p60"/>
          <p:cNvSpPr txBox="1"/>
          <p:nvPr>
            <p:ph type="title"/>
          </p:nvPr>
        </p:nvSpPr>
        <p:spPr>
          <a:xfrm>
            <a:off x="1452450" y="882700"/>
            <a:ext cx="153828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Sneak Peek</a:t>
            </a:r>
            <a:endParaRPr/>
          </a:p>
        </p:txBody>
      </p:sp>
      <p:sp>
        <p:nvSpPr>
          <p:cNvPr id="1255" name="Google Shape;1255;p60"/>
          <p:cNvSpPr txBox="1"/>
          <p:nvPr>
            <p:ph idx="1" type="subTitle"/>
          </p:nvPr>
        </p:nvSpPr>
        <p:spPr>
          <a:xfrm>
            <a:off x="2878281" y="4049150"/>
            <a:ext cx="5621400" cy="7938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Mercury</a:t>
            </a:r>
            <a:endParaRPr/>
          </a:p>
        </p:txBody>
      </p:sp>
      <p:sp>
        <p:nvSpPr>
          <p:cNvPr id="1256" name="Google Shape;1256;p60"/>
          <p:cNvSpPr txBox="1"/>
          <p:nvPr>
            <p:ph idx="2" type="subTitle"/>
          </p:nvPr>
        </p:nvSpPr>
        <p:spPr>
          <a:xfrm>
            <a:off x="2872650" y="4757050"/>
            <a:ext cx="5621400" cy="2275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You can replace the image on the screen with your own work. Just delete this one, add yours and center it properly</a:t>
            </a:r>
            <a:endParaRPr/>
          </a:p>
        </p:txBody>
      </p:sp>
      <p:grpSp>
        <p:nvGrpSpPr>
          <p:cNvPr id="1257" name="Google Shape;1257;p60"/>
          <p:cNvGrpSpPr/>
          <p:nvPr/>
        </p:nvGrpSpPr>
        <p:grpSpPr>
          <a:xfrm>
            <a:off x="9079814" y="2375698"/>
            <a:ext cx="3142116" cy="6329728"/>
            <a:chOff x="2500300" y="238125"/>
            <a:chExt cx="2591650" cy="5220825"/>
          </a:xfrm>
        </p:grpSpPr>
        <p:sp>
          <p:nvSpPr>
            <p:cNvPr id="1258" name="Google Shape;1258;p60"/>
            <p:cNvSpPr/>
            <p:nvPr/>
          </p:nvSpPr>
          <p:spPr>
            <a:xfrm>
              <a:off x="2500300" y="238125"/>
              <a:ext cx="2591650" cy="5220825"/>
            </a:xfrm>
            <a:custGeom>
              <a:rect b="b" l="l" r="r" t="t"/>
              <a:pathLst>
                <a:path extrusionOk="0" h="208833" w="103666">
                  <a:moveTo>
                    <a:pt x="11746" y="7241"/>
                  </a:moveTo>
                  <a:cubicBezTo>
                    <a:pt x="11767" y="7241"/>
                    <a:pt x="11788" y="7241"/>
                    <a:pt x="11808" y="7242"/>
                  </a:cubicBezTo>
                  <a:lnTo>
                    <a:pt x="29847" y="7242"/>
                  </a:lnTo>
                  <a:lnTo>
                    <a:pt x="32359" y="15038"/>
                  </a:lnTo>
                  <a:cubicBezTo>
                    <a:pt x="32457" y="15364"/>
                    <a:pt x="32848" y="15592"/>
                    <a:pt x="33338" y="15592"/>
                  </a:cubicBezTo>
                  <a:lnTo>
                    <a:pt x="70296" y="15592"/>
                  </a:lnTo>
                  <a:cubicBezTo>
                    <a:pt x="70785" y="15592"/>
                    <a:pt x="71209" y="15364"/>
                    <a:pt x="71307" y="15038"/>
                  </a:cubicBezTo>
                  <a:lnTo>
                    <a:pt x="73786" y="7274"/>
                  </a:lnTo>
                  <a:lnTo>
                    <a:pt x="92184" y="7307"/>
                  </a:lnTo>
                  <a:cubicBezTo>
                    <a:pt x="95576" y="7307"/>
                    <a:pt x="98284" y="9916"/>
                    <a:pt x="98284" y="13178"/>
                  </a:cubicBezTo>
                  <a:lnTo>
                    <a:pt x="98153" y="141211"/>
                  </a:lnTo>
                  <a:lnTo>
                    <a:pt x="98121" y="195556"/>
                  </a:lnTo>
                  <a:cubicBezTo>
                    <a:pt x="98121" y="198818"/>
                    <a:pt x="95380" y="201428"/>
                    <a:pt x="91988" y="201428"/>
                  </a:cubicBezTo>
                  <a:lnTo>
                    <a:pt x="11613" y="201362"/>
                  </a:lnTo>
                  <a:cubicBezTo>
                    <a:pt x="8220" y="201330"/>
                    <a:pt x="5480" y="198720"/>
                    <a:pt x="5480" y="195491"/>
                  </a:cubicBezTo>
                  <a:lnTo>
                    <a:pt x="5611" y="62956"/>
                  </a:lnTo>
                  <a:lnTo>
                    <a:pt x="5676" y="13081"/>
                  </a:lnTo>
                  <a:cubicBezTo>
                    <a:pt x="5676" y="9871"/>
                    <a:pt x="8383" y="7241"/>
                    <a:pt x="11746" y="7241"/>
                  </a:cubicBezTo>
                  <a:close/>
                  <a:moveTo>
                    <a:pt x="12787" y="0"/>
                  </a:moveTo>
                  <a:cubicBezTo>
                    <a:pt x="5839" y="0"/>
                    <a:pt x="196" y="5676"/>
                    <a:pt x="196" y="12722"/>
                  </a:cubicBezTo>
                  <a:lnTo>
                    <a:pt x="0" y="196045"/>
                  </a:lnTo>
                  <a:cubicBezTo>
                    <a:pt x="0" y="203059"/>
                    <a:pt x="5611" y="208767"/>
                    <a:pt x="12591" y="208767"/>
                  </a:cubicBezTo>
                  <a:lnTo>
                    <a:pt x="90879" y="208832"/>
                  </a:lnTo>
                  <a:cubicBezTo>
                    <a:pt x="97827" y="208832"/>
                    <a:pt x="103470" y="203157"/>
                    <a:pt x="103470" y="196111"/>
                  </a:cubicBezTo>
                  <a:lnTo>
                    <a:pt x="103666" y="12820"/>
                  </a:lnTo>
                  <a:cubicBezTo>
                    <a:pt x="103666" y="5774"/>
                    <a:pt x="98023" y="65"/>
                    <a:pt x="91075" y="65"/>
                  </a:cubicBezTo>
                  <a:lnTo>
                    <a:pt x="12787"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9" name="Google Shape;1259;p60"/>
            <p:cNvSpPr/>
            <p:nvPr/>
          </p:nvSpPr>
          <p:spPr>
            <a:xfrm>
              <a:off x="3566950" y="393875"/>
              <a:ext cx="462425" cy="47325"/>
            </a:xfrm>
            <a:custGeom>
              <a:rect b="b" l="l" r="r" t="t"/>
              <a:pathLst>
                <a:path extrusionOk="0" h="1893" w="18497">
                  <a:moveTo>
                    <a:pt x="947" y="0"/>
                  </a:moveTo>
                  <a:cubicBezTo>
                    <a:pt x="425" y="0"/>
                    <a:pt x="1" y="424"/>
                    <a:pt x="1" y="946"/>
                  </a:cubicBezTo>
                  <a:cubicBezTo>
                    <a:pt x="1" y="1468"/>
                    <a:pt x="425" y="1892"/>
                    <a:pt x="947" y="1892"/>
                  </a:cubicBezTo>
                  <a:lnTo>
                    <a:pt x="17550" y="1892"/>
                  </a:lnTo>
                  <a:cubicBezTo>
                    <a:pt x="18072" y="1892"/>
                    <a:pt x="18496" y="1468"/>
                    <a:pt x="18496" y="946"/>
                  </a:cubicBezTo>
                  <a:cubicBezTo>
                    <a:pt x="18496" y="424"/>
                    <a:pt x="18072" y="0"/>
                    <a:pt x="1755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0" name="Google Shape;1260;p60"/>
            <p:cNvSpPr/>
            <p:nvPr/>
          </p:nvSpPr>
          <p:spPr>
            <a:xfrm>
              <a:off x="4123125" y="374300"/>
              <a:ext cx="86475" cy="87275"/>
            </a:xfrm>
            <a:custGeom>
              <a:rect b="b" l="l" r="r" t="t"/>
              <a:pathLst>
                <a:path extrusionOk="0" h="3491" w="3459">
                  <a:moveTo>
                    <a:pt x="1729" y="1"/>
                  </a:moveTo>
                  <a:cubicBezTo>
                    <a:pt x="783" y="1"/>
                    <a:pt x="1" y="783"/>
                    <a:pt x="1" y="1729"/>
                  </a:cubicBezTo>
                  <a:cubicBezTo>
                    <a:pt x="1" y="2708"/>
                    <a:pt x="783" y="3491"/>
                    <a:pt x="1729" y="3491"/>
                  </a:cubicBezTo>
                  <a:cubicBezTo>
                    <a:pt x="2675" y="3491"/>
                    <a:pt x="3458" y="2708"/>
                    <a:pt x="3458" y="1729"/>
                  </a:cubicBezTo>
                  <a:cubicBezTo>
                    <a:pt x="3458" y="783"/>
                    <a:pt x="2708" y="1"/>
                    <a:pt x="172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1" name="Google Shape;1261;p60"/>
            <p:cNvSpPr/>
            <p:nvPr/>
          </p:nvSpPr>
          <p:spPr>
            <a:xfrm>
              <a:off x="3446275" y="393875"/>
              <a:ext cx="52200" cy="53025"/>
            </a:xfrm>
            <a:custGeom>
              <a:rect b="b" l="l" r="r" t="t"/>
              <a:pathLst>
                <a:path extrusionOk="0" h="2121" w="2088">
                  <a:moveTo>
                    <a:pt x="1044" y="0"/>
                  </a:moveTo>
                  <a:cubicBezTo>
                    <a:pt x="457" y="0"/>
                    <a:pt x="0" y="457"/>
                    <a:pt x="0" y="1044"/>
                  </a:cubicBezTo>
                  <a:cubicBezTo>
                    <a:pt x="0" y="1631"/>
                    <a:pt x="457" y="2121"/>
                    <a:pt x="1044" y="2121"/>
                  </a:cubicBezTo>
                  <a:cubicBezTo>
                    <a:pt x="1631" y="2121"/>
                    <a:pt x="2088" y="1631"/>
                    <a:pt x="2088" y="1044"/>
                  </a:cubicBezTo>
                  <a:cubicBezTo>
                    <a:pt x="2088" y="457"/>
                    <a:pt x="1631" y="0"/>
                    <a:pt x="104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62" name="Google Shape;1262;p60"/>
          <p:cNvGrpSpPr/>
          <p:nvPr/>
        </p:nvGrpSpPr>
        <p:grpSpPr>
          <a:xfrm>
            <a:off x="11575005" y="2040725"/>
            <a:ext cx="2750087" cy="7169900"/>
            <a:chOff x="5787502" y="1020363"/>
            <a:chExt cx="1375044" cy="3584950"/>
          </a:xfrm>
        </p:grpSpPr>
        <p:sp>
          <p:nvSpPr>
            <p:cNvPr id="1263" name="Google Shape;1263;p60"/>
            <p:cNvSpPr/>
            <p:nvPr/>
          </p:nvSpPr>
          <p:spPr>
            <a:xfrm>
              <a:off x="5883274" y="4604195"/>
              <a:ext cx="3897" cy="1118"/>
            </a:xfrm>
            <a:custGeom>
              <a:rect b="b" l="l" r="r" t="t"/>
              <a:pathLst>
                <a:path extrusionOk="0" h="37" w="129">
                  <a:moveTo>
                    <a:pt x="128" y="0"/>
                  </a:moveTo>
                  <a:lnTo>
                    <a:pt x="65" y="18"/>
                  </a:lnTo>
                  <a:lnTo>
                    <a:pt x="65" y="18"/>
                  </a:lnTo>
                  <a:cubicBezTo>
                    <a:pt x="87" y="14"/>
                    <a:pt x="110" y="9"/>
                    <a:pt x="128" y="0"/>
                  </a:cubicBezTo>
                  <a:close/>
                  <a:moveTo>
                    <a:pt x="65" y="18"/>
                  </a:moveTo>
                  <a:cubicBezTo>
                    <a:pt x="42" y="23"/>
                    <a:pt x="19" y="27"/>
                    <a:pt x="1" y="36"/>
                  </a:cubicBezTo>
                  <a:lnTo>
                    <a:pt x="65" y="18"/>
                  </a:lnTo>
                  <a:close/>
                </a:path>
              </a:pathLst>
            </a:custGeom>
            <a:solidFill>
              <a:srgbClr val="17161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4" name="Google Shape;1264;p60"/>
            <p:cNvSpPr/>
            <p:nvPr/>
          </p:nvSpPr>
          <p:spPr>
            <a:xfrm>
              <a:off x="5796324" y="1816024"/>
              <a:ext cx="535063" cy="653557"/>
            </a:xfrm>
            <a:custGeom>
              <a:rect b="b" l="l" r="r" t="t"/>
              <a:pathLst>
                <a:path extrusionOk="0" h="21632" w="17710">
                  <a:moveTo>
                    <a:pt x="14127" y="1"/>
                  </a:moveTo>
                  <a:cubicBezTo>
                    <a:pt x="13336" y="1"/>
                    <a:pt x="12509" y="471"/>
                    <a:pt x="11806" y="772"/>
                  </a:cubicBezTo>
                  <a:cubicBezTo>
                    <a:pt x="7816" y="2448"/>
                    <a:pt x="4482" y="6202"/>
                    <a:pt x="2369" y="10137"/>
                  </a:cubicBezTo>
                  <a:cubicBezTo>
                    <a:pt x="1895" y="10993"/>
                    <a:pt x="1476" y="11922"/>
                    <a:pt x="1148" y="12870"/>
                  </a:cubicBezTo>
                  <a:cubicBezTo>
                    <a:pt x="365" y="15093"/>
                    <a:pt x="0" y="17498"/>
                    <a:pt x="292" y="19866"/>
                  </a:cubicBezTo>
                  <a:cubicBezTo>
                    <a:pt x="346" y="20413"/>
                    <a:pt x="474" y="20996"/>
                    <a:pt x="875" y="21342"/>
                  </a:cubicBezTo>
                  <a:cubicBezTo>
                    <a:pt x="1121" y="21556"/>
                    <a:pt x="1431" y="21632"/>
                    <a:pt x="1748" y="21632"/>
                  </a:cubicBezTo>
                  <a:cubicBezTo>
                    <a:pt x="1970" y="21632"/>
                    <a:pt x="2195" y="21595"/>
                    <a:pt x="2405" y="21542"/>
                  </a:cubicBezTo>
                  <a:cubicBezTo>
                    <a:pt x="4300" y="21068"/>
                    <a:pt x="5721" y="19447"/>
                    <a:pt x="7015" y="17898"/>
                  </a:cubicBezTo>
                  <a:cubicBezTo>
                    <a:pt x="9329" y="15184"/>
                    <a:pt x="11697" y="11285"/>
                    <a:pt x="14612" y="9317"/>
                  </a:cubicBezTo>
                  <a:cubicBezTo>
                    <a:pt x="15578" y="8661"/>
                    <a:pt x="16416" y="8534"/>
                    <a:pt x="16999" y="7349"/>
                  </a:cubicBezTo>
                  <a:cubicBezTo>
                    <a:pt x="17709" y="5855"/>
                    <a:pt x="17527" y="3706"/>
                    <a:pt x="16871" y="2248"/>
                  </a:cubicBezTo>
                  <a:cubicBezTo>
                    <a:pt x="16452" y="1319"/>
                    <a:pt x="15669" y="481"/>
                    <a:pt x="14758" y="116"/>
                  </a:cubicBezTo>
                  <a:cubicBezTo>
                    <a:pt x="14552" y="35"/>
                    <a:pt x="14341" y="1"/>
                    <a:pt x="14127"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5" name="Google Shape;1265;p60"/>
            <p:cNvSpPr/>
            <p:nvPr/>
          </p:nvSpPr>
          <p:spPr>
            <a:xfrm>
              <a:off x="6214639" y="3699739"/>
              <a:ext cx="229585" cy="677938"/>
            </a:xfrm>
            <a:custGeom>
              <a:rect b="b" l="l" r="r" t="t"/>
              <a:pathLst>
                <a:path extrusionOk="0" h="22439" w="7599">
                  <a:moveTo>
                    <a:pt x="4268" y="1"/>
                  </a:moveTo>
                  <a:cubicBezTo>
                    <a:pt x="2573" y="1"/>
                    <a:pt x="925" y="1225"/>
                    <a:pt x="365" y="2954"/>
                  </a:cubicBezTo>
                  <a:cubicBezTo>
                    <a:pt x="1" y="4048"/>
                    <a:pt x="56" y="5232"/>
                    <a:pt x="147" y="6380"/>
                  </a:cubicBezTo>
                  <a:cubicBezTo>
                    <a:pt x="420" y="10133"/>
                    <a:pt x="1003" y="13868"/>
                    <a:pt x="1896" y="17530"/>
                  </a:cubicBezTo>
                  <a:cubicBezTo>
                    <a:pt x="2151" y="18587"/>
                    <a:pt x="2296" y="20336"/>
                    <a:pt x="2825" y="21392"/>
                  </a:cubicBezTo>
                  <a:cubicBezTo>
                    <a:pt x="2880" y="21465"/>
                    <a:pt x="2916" y="21556"/>
                    <a:pt x="2971" y="21629"/>
                  </a:cubicBezTo>
                  <a:cubicBezTo>
                    <a:pt x="3259" y="22096"/>
                    <a:pt x="5007" y="22439"/>
                    <a:pt x="5858" y="22439"/>
                  </a:cubicBezTo>
                  <a:cubicBezTo>
                    <a:pt x="6136" y="22439"/>
                    <a:pt x="6318" y="22402"/>
                    <a:pt x="6323" y="22321"/>
                  </a:cubicBezTo>
                  <a:cubicBezTo>
                    <a:pt x="6560" y="16291"/>
                    <a:pt x="7598" y="10388"/>
                    <a:pt x="7598" y="4339"/>
                  </a:cubicBezTo>
                  <a:cubicBezTo>
                    <a:pt x="7598" y="3410"/>
                    <a:pt x="7580" y="2426"/>
                    <a:pt x="7143" y="1624"/>
                  </a:cubicBezTo>
                  <a:cubicBezTo>
                    <a:pt x="6651" y="677"/>
                    <a:pt x="5649" y="131"/>
                    <a:pt x="4647" y="21"/>
                  </a:cubicBezTo>
                  <a:cubicBezTo>
                    <a:pt x="4520" y="7"/>
                    <a:pt x="4394" y="1"/>
                    <a:pt x="4268" y="1"/>
                  </a:cubicBezTo>
                  <a:close/>
                </a:path>
              </a:pathLst>
            </a:custGeom>
            <a:solidFill>
              <a:srgbClr val="83523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6" name="Google Shape;1266;p60"/>
            <p:cNvSpPr/>
            <p:nvPr/>
          </p:nvSpPr>
          <p:spPr>
            <a:xfrm>
              <a:off x="6086389" y="4237029"/>
              <a:ext cx="361130" cy="219373"/>
            </a:xfrm>
            <a:custGeom>
              <a:rect b="b" l="l" r="r" t="t"/>
              <a:pathLst>
                <a:path extrusionOk="0" h="7261" w="11953">
                  <a:moveTo>
                    <a:pt x="9165" y="1"/>
                  </a:moveTo>
                  <a:cubicBezTo>
                    <a:pt x="8382" y="1"/>
                    <a:pt x="7544" y="493"/>
                    <a:pt x="7161" y="1240"/>
                  </a:cubicBezTo>
                  <a:cubicBezTo>
                    <a:pt x="6815" y="1969"/>
                    <a:pt x="6924" y="2861"/>
                    <a:pt x="6432" y="3554"/>
                  </a:cubicBezTo>
                  <a:cubicBezTo>
                    <a:pt x="6177" y="3918"/>
                    <a:pt x="5776" y="4118"/>
                    <a:pt x="5394" y="4301"/>
                  </a:cubicBezTo>
                  <a:cubicBezTo>
                    <a:pt x="4301" y="4811"/>
                    <a:pt x="3134" y="5193"/>
                    <a:pt x="1968" y="5412"/>
                  </a:cubicBezTo>
                  <a:cubicBezTo>
                    <a:pt x="1477" y="5503"/>
                    <a:pt x="1" y="5886"/>
                    <a:pt x="456" y="6778"/>
                  </a:cubicBezTo>
                  <a:cubicBezTo>
                    <a:pt x="638" y="7125"/>
                    <a:pt x="1076" y="7197"/>
                    <a:pt x="1458" y="7216"/>
                  </a:cubicBezTo>
                  <a:cubicBezTo>
                    <a:pt x="2221" y="7246"/>
                    <a:pt x="2985" y="7261"/>
                    <a:pt x="3749" y="7261"/>
                  </a:cubicBezTo>
                  <a:cubicBezTo>
                    <a:pt x="6234" y="7261"/>
                    <a:pt x="8725" y="7103"/>
                    <a:pt x="11206" y="6797"/>
                  </a:cubicBezTo>
                  <a:cubicBezTo>
                    <a:pt x="11315" y="6778"/>
                    <a:pt x="11442" y="6760"/>
                    <a:pt x="11552" y="6706"/>
                  </a:cubicBezTo>
                  <a:cubicBezTo>
                    <a:pt x="11934" y="6505"/>
                    <a:pt x="11953" y="5904"/>
                    <a:pt x="11880" y="5448"/>
                  </a:cubicBezTo>
                  <a:cubicBezTo>
                    <a:pt x="11752" y="4592"/>
                    <a:pt x="11570" y="3736"/>
                    <a:pt x="11333" y="2916"/>
                  </a:cubicBezTo>
                  <a:cubicBezTo>
                    <a:pt x="11169" y="2351"/>
                    <a:pt x="10987" y="1823"/>
                    <a:pt x="10768" y="1276"/>
                  </a:cubicBezTo>
                  <a:cubicBezTo>
                    <a:pt x="10641" y="948"/>
                    <a:pt x="10495" y="620"/>
                    <a:pt x="10240" y="383"/>
                  </a:cubicBezTo>
                  <a:cubicBezTo>
                    <a:pt x="9948" y="110"/>
                    <a:pt x="9548" y="1"/>
                    <a:pt x="916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7" name="Google Shape;1267;p60"/>
            <p:cNvSpPr/>
            <p:nvPr/>
          </p:nvSpPr>
          <p:spPr>
            <a:xfrm>
              <a:off x="6827852" y="4240866"/>
              <a:ext cx="334694" cy="216986"/>
            </a:xfrm>
            <a:custGeom>
              <a:rect b="b" l="l" r="r" t="t"/>
              <a:pathLst>
                <a:path extrusionOk="0" h="7182" w="11078">
                  <a:moveTo>
                    <a:pt x="1990" y="0"/>
                  </a:moveTo>
                  <a:cubicBezTo>
                    <a:pt x="1346" y="0"/>
                    <a:pt x="740" y="265"/>
                    <a:pt x="492" y="931"/>
                  </a:cubicBezTo>
                  <a:cubicBezTo>
                    <a:pt x="0" y="2206"/>
                    <a:pt x="328" y="3736"/>
                    <a:pt x="565" y="5066"/>
                  </a:cubicBezTo>
                  <a:cubicBezTo>
                    <a:pt x="583" y="5194"/>
                    <a:pt x="620" y="5358"/>
                    <a:pt x="711" y="5467"/>
                  </a:cubicBezTo>
                  <a:cubicBezTo>
                    <a:pt x="783" y="5540"/>
                    <a:pt x="893" y="5595"/>
                    <a:pt x="984" y="5631"/>
                  </a:cubicBezTo>
                  <a:cubicBezTo>
                    <a:pt x="1603" y="5868"/>
                    <a:pt x="2259" y="5850"/>
                    <a:pt x="2897" y="5904"/>
                  </a:cubicBezTo>
                  <a:lnTo>
                    <a:pt x="2915" y="5923"/>
                  </a:lnTo>
                  <a:cubicBezTo>
                    <a:pt x="3535" y="5977"/>
                    <a:pt x="4099" y="6178"/>
                    <a:pt x="4701" y="6287"/>
                  </a:cubicBezTo>
                  <a:cubicBezTo>
                    <a:pt x="5994" y="6542"/>
                    <a:pt x="7525" y="7070"/>
                    <a:pt x="8836" y="7070"/>
                  </a:cubicBezTo>
                  <a:cubicBezTo>
                    <a:pt x="9112" y="7132"/>
                    <a:pt x="9393" y="7181"/>
                    <a:pt x="9667" y="7181"/>
                  </a:cubicBezTo>
                  <a:cubicBezTo>
                    <a:pt x="9882" y="7181"/>
                    <a:pt x="10093" y="7151"/>
                    <a:pt x="10294" y="7070"/>
                  </a:cubicBezTo>
                  <a:cubicBezTo>
                    <a:pt x="10749" y="6870"/>
                    <a:pt x="11077" y="6287"/>
                    <a:pt x="10804" y="5868"/>
                  </a:cubicBezTo>
                  <a:cubicBezTo>
                    <a:pt x="10677" y="5668"/>
                    <a:pt x="10458" y="5558"/>
                    <a:pt x="10257" y="5467"/>
                  </a:cubicBezTo>
                  <a:cubicBezTo>
                    <a:pt x="8982" y="4921"/>
                    <a:pt x="7561" y="4666"/>
                    <a:pt x="6377" y="3937"/>
                  </a:cubicBezTo>
                  <a:cubicBezTo>
                    <a:pt x="5794" y="3591"/>
                    <a:pt x="5229" y="3099"/>
                    <a:pt x="4901" y="2497"/>
                  </a:cubicBezTo>
                  <a:cubicBezTo>
                    <a:pt x="4464" y="1750"/>
                    <a:pt x="4245" y="1003"/>
                    <a:pt x="3498" y="475"/>
                  </a:cubicBezTo>
                  <a:cubicBezTo>
                    <a:pt x="3092" y="185"/>
                    <a:pt x="2527" y="0"/>
                    <a:pt x="199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8" name="Google Shape;1268;p60"/>
            <p:cNvSpPr/>
            <p:nvPr/>
          </p:nvSpPr>
          <p:spPr>
            <a:xfrm>
              <a:off x="6200893" y="2352891"/>
              <a:ext cx="455786" cy="216352"/>
            </a:xfrm>
            <a:custGeom>
              <a:rect b="b" l="l" r="r" t="t"/>
              <a:pathLst>
                <a:path extrusionOk="0" h="7161" w="15086">
                  <a:moveTo>
                    <a:pt x="784" y="1"/>
                  </a:moveTo>
                  <a:lnTo>
                    <a:pt x="37" y="4610"/>
                  </a:lnTo>
                  <a:cubicBezTo>
                    <a:pt x="19" y="4738"/>
                    <a:pt x="0" y="4865"/>
                    <a:pt x="91" y="4938"/>
                  </a:cubicBezTo>
                  <a:cubicBezTo>
                    <a:pt x="128" y="4975"/>
                    <a:pt x="183" y="4993"/>
                    <a:pt x="237" y="4993"/>
                  </a:cubicBezTo>
                  <a:cubicBezTo>
                    <a:pt x="4501" y="5703"/>
                    <a:pt x="8764" y="6396"/>
                    <a:pt x="13027" y="7106"/>
                  </a:cubicBezTo>
                  <a:cubicBezTo>
                    <a:pt x="13202" y="7130"/>
                    <a:pt x="13385" y="7160"/>
                    <a:pt x="13570" y="7160"/>
                  </a:cubicBezTo>
                  <a:cubicBezTo>
                    <a:pt x="13674" y="7160"/>
                    <a:pt x="13779" y="7151"/>
                    <a:pt x="13883" y="7124"/>
                  </a:cubicBezTo>
                  <a:cubicBezTo>
                    <a:pt x="13956" y="7106"/>
                    <a:pt x="14029" y="7088"/>
                    <a:pt x="14084" y="7015"/>
                  </a:cubicBezTo>
                  <a:cubicBezTo>
                    <a:pt x="14157" y="6906"/>
                    <a:pt x="14120" y="6760"/>
                    <a:pt x="14102" y="6614"/>
                  </a:cubicBezTo>
                  <a:cubicBezTo>
                    <a:pt x="13902" y="5412"/>
                    <a:pt x="14794" y="4392"/>
                    <a:pt x="14977" y="3244"/>
                  </a:cubicBezTo>
                  <a:cubicBezTo>
                    <a:pt x="15086" y="2424"/>
                    <a:pt x="14776" y="966"/>
                    <a:pt x="14029" y="511"/>
                  </a:cubicBezTo>
                  <a:cubicBezTo>
                    <a:pt x="13742" y="349"/>
                    <a:pt x="13388" y="323"/>
                    <a:pt x="13046" y="323"/>
                  </a:cubicBezTo>
                  <a:cubicBezTo>
                    <a:pt x="12888" y="323"/>
                    <a:pt x="12734" y="329"/>
                    <a:pt x="12590" y="329"/>
                  </a:cubicBezTo>
                  <a:cubicBezTo>
                    <a:pt x="11843" y="311"/>
                    <a:pt x="11078" y="292"/>
                    <a:pt x="10312" y="274"/>
                  </a:cubicBezTo>
                  <a:cubicBezTo>
                    <a:pt x="8818" y="256"/>
                    <a:pt x="7325" y="219"/>
                    <a:pt x="5831" y="165"/>
                  </a:cubicBezTo>
                  <a:cubicBezTo>
                    <a:pt x="4136" y="128"/>
                    <a:pt x="2460" y="55"/>
                    <a:pt x="784" y="1"/>
                  </a:cubicBezTo>
                  <a:close/>
                </a:path>
              </a:pathLst>
            </a:custGeom>
            <a:solidFill>
              <a:srgbClr val="4DA2D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9" name="Google Shape;1269;p60"/>
            <p:cNvSpPr/>
            <p:nvPr/>
          </p:nvSpPr>
          <p:spPr>
            <a:xfrm>
              <a:off x="6428782" y="2402257"/>
              <a:ext cx="599446" cy="1915201"/>
            </a:xfrm>
            <a:custGeom>
              <a:rect b="b" l="l" r="r" t="t"/>
              <a:pathLst>
                <a:path extrusionOk="0" h="63391" w="19841">
                  <a:moveTo>
                    <a:pt x="4242" y="1"/>
                  </a:moveTo>
                  <a:cubicBezTo>
                    <a:pt x="3975" y="1"/>
                    <a:pt x="3708" y="26"/>
                    <a:pt x="3444" y="79"/>
                  </a:cubicBezTo>
                  <a:cubicBezTo>
                    <a:pt x="1731" y="426"/>
                    <a:pt x="911" y="2138"/>
                    <a:pt x="510" y="3851"/>
                  </a:cubicBezTo>
                  <a:cubicBezTo>
                    <a:pt x="437" y="4215"/>
                    <a:pt x="365" y="4561"/>
                    <a:pt x="328" y="4907"/>
                  </a:cubicBezTo>
                  <a:cubicBezTo>
                    <a:pt x="37" y="6966"/>
                    <a:pt x="0" y="9080"/>
                    <a:pt x="237" y="11193"/>
                  </a:cubicBezTo>
                  <a:cubicBezTo>
                    <a:pt x="528" y="13999"/>
                    <a:pt x="1676" y="16841"/>
                    <a:pt x="2186" y="19665"/>
                  </a:cubicBezTo>
                  <a:cubicBezTo>
                    <a:pt x="2769" y="22817"/>
                    <a:pt x="3225" y="25987"/>
                    <a:pt x="3662" y="29175"/>
                  </a:cubicBezTo>
                  <a:cubicBezTo>
                    <a:pt x="4537" y="35534"/>
                    <a:pt x="10130" y="57196"/>
                    <a:pt x="11770" y="63391"/>
                  </a:cubicBezTo>
                  <a:cubicBezTo>
                    <a:pt x="11963" y="63391"/>
                    <a:pt x="19251" y="62732"/>
                    <a:pt x="19807" y="62732"/>
                  </a:cubicBezTo>
                  <a:cubicBezTo>
                    <a:pt x="19829" y="62732"/>
                    <a:pt x="19840" y="62733"/>
                    <a:pt x="19841" y="62735"/>
                  </a:cubicBezTo>
                  <a:cubicBezTo>
                    <a:pt x="19404" y="58982"/>
                    <a:pt x="17035" y="40763"/>
                    <a:pt x="16434" y="37028"/>
                  </a:cubicBezTo>
                  <a:cubicBezTo>
                    <a:pt x="16124" y="35060"/>
                    <a:pt x="16106" y="33147"/>
                    <a:pt x="16051" y="31216"/>
                  </a:cubicBezTo>
                  <a:cubicBezTo>
                    <a:pt x="15960" y="30505"/>
                    <a:pt x="15887" y="29813"/>
                    <a:pt x="15796" y="29102"/>
                  </a:cubicBezTo>
                  <a:cubicBezTo>
                    <a:pt x="15414" y="26971"/>
                    <a:pt x="15049" y="24839"/>
                    <a:pt x="14685" y="22708"/>
                  </a:cubicBezTo>
                  <a:cubicBezTo>
                    <a:pt x="14175" y="19774"/>
                    <a:pt x="13683" y="16823"/>
                    <a:pt x="13245" y="13871"/>
                  </a:cubicBezTo>
                  <a:cubicBezTo>
                    <a:pt x="11260" y="10373"/>
                    <a:pt x="11642" y="6073"/>
                    <a:pt x="9073" y="2703"/>
                  </a:cubicBezTo>
                  <a:cubicBezTo>
                    <a:pt x="7928" y="1192"/>
                    <a:pt x="6076" y="1"/>
                    <a:pt x="4242"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0" name="Google Shape;1270;p60"/>
            <p:cNvSpPr/>
            <p:nvPr/>
          </p:nvSpPr>
          <p:spPr>
            <a:xfrm>
              <a:off x="6052280" y="2406457"/>
              <a:ext cx="453580" cy="1941395"/>
            </a:xfrm>
            <a:custGeom>
              <a:rect b="b" l="l" r="r" t="t"/>
              <a:pathLst>
                <a:path extrusionOk="0" h="64258" w="15013">
                  <a:moveTo>
                    <a:pt x="8490" y="1"/>
                  </a:moveTo>
                  <a:cubicBezTo>
                    <a:pt x="7613" y="1"/>
                    <a:pt x="6740" y="209"/>
                    <a:pt x="5958" y="651"/>
                  </a:cubicBezTo>
                  <a:cubicBezTo>
                    <a:pt x="0" y="4040"/>
                    <a:pt x="2150" y="12074"/>
                    <a:pt x="1276" y="17777"/>
                  </a:cubicBezTo>
                  <a:cubicBezTo>
                    <a:pt x="693" y="21439"/>
                    <a:pt x="1276" y="25210"/>
                    <a:pt x="1840" y="28891"/>
                  </a:cubicBezTo>
                  <a:cubicBezTo>
                    <a:pt x="2660" y="34265"/>
                    <a:pt x="5721" y="63215"/>
                    <a:pt x="5903" y="64145"/>
                  </a:cubicBezTo>
                  <a:cubicBezTo>
                    <a:pt x="6523" y="64145"/>
                    <a:pt x="9887" y="64258"/>
                    <a:pt x="12088" y="64258"/>
                  </a:cubicBezTo>
                  <a:cubicBezTo>
                    <a:pt x="13189" y="64258"/>
                    <a:pt x="13999" y="64230"/>
                    <a:pt x="14029" y="64145"/>
                  </a:cubicBezTo>
                  <a:cubicBezTo>
                    <a:pt x="14958" y="61740"/>
                    <a:pt x="15013" y="44796"/>
                    <a:pt x="14958" y="43302"/>
                  </a:cubicBezTo>
                  <a:cubicBezTo>
                    <a:pt x="14667" y="35413"/>
                    <a:pt x="14375" y="27542"/>
                    <a:pt x="14084" y="19653"/>
                  </a:cubicBezTo>
                  <a:cubicBezTo>
                    <a:pt x="14011" y="17686"/>
                    <a:pt x="13901" y="15718"/>
                    <a:pt x="13865" y="13750"/>
                  </a:cubicBezTo>
                  <a:cubicBezTo>
                    <a:pt x="13829" y="12420"/>
                    <a:pt x="14229" y="11182"/>
                    <a:pt x="14302" y="9852"/>
                  </a:cubicBezTo>
                  <a:cubicBezTo>
                    <a:pt x="14448" y="7319"/>
                    <a:pt x="14667" y="4003"/>
                    <a:pt x="12899" y="1999"/>
                  </a:cubicBezTo>
                  <a:cubicBezTo>
                    <a:pt x="12480" y="1507"/>
                    <a:pt x="11952" y="1106"/>
                    <a:pt x="11387" y="778"/>
                  </a:cubicBezTo>
                  <a:cubicBezTo>
                    <a:pt x="10503" y="273"/>
                    <a:pt x="9494" y="1"/>
                    <a:pt x="8490"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1" name="Google Shape;1271;p60"/>
            <p:cNvSpPr/>
            <p:nvPr/>
          </p:nvSpPr>
          <p:spPr>
            <a:xfrm>
              <a:off x="6226210" y="1386894"/>
              <a:ext cx="379288" cy="587361"/>
            </a:xfrm>
            <a:custGeom>
              <a:rect b="b" l="l" r="r" t="t"/>
              <a:pathLst>
                <a:path extrusionOk="0" h="19441" w="12554">
                  <a:moveTo>
                    <a:pt x="7325" y="0"/>
                  </a:moveTo>
                  <a:cubicBezTo>
                    <a:pt x="5667" y="18"/>
                    <a:pt x="4956" y="1130"/>
                    <a:pt x="4246" y="2514"/>
                  </a:cubicBezTo>
                  <a:cubicBezTo>
                    <a:pt x="3462" y="4008"/>
                    <a:pt x="3171" y="5830"/>
                    <a:pt x="3353" y="7506"/>
                  </a:cubicBezTo>
                  <a:cubicBezTo>
                    <a:pt x="3480" y="8654"/>
                    <a:pt x="3735" y="10385"/>
                    <a:pt x="3043" y="11369"/>
                  </a:cubicBezTo>
                  <a:cubicBezTo>
                    <a:pt x="2588" y="12007"/>
                    <a:pt x="1531" y="12499"/>
                    <a:pt x="948" y="13009"/>
                  </a:cubicBezTo>
                  <a:cubicBezTo>
                    <a:pt x="237" y="13646"/>
                    <a:pt x="19" y="14484"/>
                    <a:pt x="19" y="15395"/>
                  </a:cubicBezTo>
                  <a:cubicBezTo>
                    <a:pt x="0" y="16343"/>
                    <a:pt x="328" y="16671"/>
                    <a:pt x="930" y="17399"/>
                  </a:cubicBezTo>
                  <a:cubicBezTo>
                    <a:pt x="1895" y="18584"/>
                    <a:pt x="3407" y="19294"/>
                    <a:pt x="4901" y="19367"/>
                  </a:cubicBezTo>
                  <a:lnTo>
                    <a:pt x="5065" y="19367"/>
                  </a:lnTo>
                  <a:lnTo>
                    <a:pt x="5120" y="19385"/>
                  </a:lnTo>
                  <a:cubicBezTo>
                    <a:pt x="5419" y="19422"/>
                    <a:pt x="5719" y="19440"/>
                    <a:pt x="6020" y="19440"/>
                  </a:cubicBezTo>
                  <a:cubicBezTo>
                    <a:pt x="7368" y="19440"/>
                    <a:pt x="8710" y="19070"/>
                    <a:pt x="9857" y="18310"/>
                  </a:cubicBezTo>
                  <a:cubicBezTo>
                    <a:pt x="10914" y="17618"/>
                    <a:pt x="12098" y="16397"/>
                    <a:pt x="12444" y="15140"/>
                  </a:cubicBezTo>
                  <a:cubicBezTo>
                    <a:pt x="12481" y="15049"/>
                    <a:pt x="12499" y="14958"/>
                    <a:pt x="12499" y="14849"/>
                  </a:cubicBezTo>
                  <a:cubicBezTo>
                    <a:pt x="12554" y="14484"/>
                    <a:pt x="12481" y="14102"/>
                    <a:pt x="12280" y="13792"/>
                  </a:cubicBezTo>
                  <a:cubicBezTo>
                    <a:pt x="12134" y="13610"/>
                    <a:pt x="11952" y="13464"/>
                    <a:pt x="11770" y="13318"/>
                  </a:cubicBezTo>
                  <a:cubicBezTo>
                    <a:pt x="11333" y="12990"/>
                    <a:pt x="10896" y="12663"/>
                    <a:pt x="10477" y="12335"/>
                  </a:cubicBezTo>
                  <a:cubicBezTo>
                    <a:pt x="10167" y="12098"/>
                    <a:pt x="9857" y="11861"/>
                    <a:pt x="9620" y="11569"/>
                  </a:cubicBezTo>
                  <a:cubicBezTo>
                    <a:pt x="9037" y="10804"/>
                    <a:pt x="9201" y="9711"/>
                    <a:pt x="9347" y="8818"/>
                  </a:cubicBezTo>
                  <a:cubicBezTo>
                    <a:pt x="9456" y="8308"/>
                    <a:pt x="9584" y="8035"/>
                    <a:pt x="9857" y="7579"/>
                  </a:cubicBezTo>
                  <a:cubicBezTo>
                    <a:pt x="10695" y="6177"/>
                    <a:pt x="10313" y="4573"/>
                    <a:pt x="10021" y="3061"/>
                  </a:cubicBezTo>
                  <a:cubicBezTo>
                    <a:pt x="9857" y="2205"/>
                    <a:pt x="9675" y="1312"/>
                    <a:pt x="9110" y="711"/>
                  </a:cubicBezTo>
                  <a:cubicBezTo>
                    <a:pt x="8636" y="219"/>
                    <a:pt x="7962" y="0"/>
                    <a:pt x="7325" y="0"/>
                  </a:cubicBezTo>
                  <a:close/>
                </a:path>
              </a:pathLst>
            </a:custGeom>
            <a:solidFill>
              <a:srgbClr val="83523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2" name="Google Shape;1272;p60"/>
            <p:cNvSpPr/>
            <p:nvPr/>
          </p:nvSpPr>
          <p:spPr>
            <a:xfrm>
              <a:off x="5900888" y="1754936"/>
              <a:ext cx="1056229" cy="1678667"/>
            </a:xfrm>
            <a:custGeom>
              <a:rect b="b" l="l" r="r" t="t"/>
              <a:pathLst>
                <a:path extrusionOk="0" h="55562" w="34960">
                  <a:moveTo>
                    <a:pt x="12752" y="1"/>
                  </a:moveTo>
                  <a:cubicBezTo>
                    <a:pt x="12482" y="1"/>
                    <a:pt x="9774" y="1287"/>
                    <a:pt x="9511" y="1410"/>
                  </a:cubicBezTo>
                  <a:cubicBezTo>
                    <a:pt x="8436" y="1938"/>
                    <a:pt x="7380" y="2539"/>
                    <a:pt x="6414" y="3268"/>
                  </a:cubicBezTo>
                  <a:cubicBezTo>
                    <a:pt x="4446" y="4762"/>
                    <a:pt x="2679" y="6657"/>
                    <a:pt x="1094" y="8552"/>
                  </a:cubicBezTo>
                  <a:cubicBezTo>
                    <a:pt x="821" y="8898"/>
                    <a:pt x="529" y="9226"/>
                    <a:pt x="347" y="9627"/>
                  </a:cubicBezTo>
                  <a:cubicBezTo>
                    <a:pt x="1" y="10373"/>
                    <a:pt x="19" y="11248"/>
                    <a:pt x="110" y="12068"/>
                  </a:cubicBezTo>
                  <a:cubicBezTo>
                    <a:pt x="201" y="13143"/>
                    <a:pt x="402" y="14200"/>
                    <a:pt x="675" y="15238"/>
                  </a:cubicBezTo>
                  <a:cubicBezTo>
                    <a:pt x="839" y="15894"/>
                    <a:pt x="1058" y="16550"/>
                    <a:pt x="1440" y="17096"/>
                  </a:cubicBezTo>
                  <a:cubicBezTo>
                    <a:pt x="1859" y="17679"/>
                    <a:pt x="2461" y="18153"/>
                    <a:pt x="3171" y="18226"/>
                  </a:cubicBezTo>
                  <a:cubicBezTo>
                    <a:pt x="3238" y="18234"/>
                    <a:pt x="3306" y="18238"/>
                    <a:pt x="3374" y="18238"/>
                  </a:cubicBezTo>
                  <a:cubicBezTo>
                    <a:pt x="4074" y="18238"/>
                    <a:pt x="4770" y="17817"/>
                    <a:pt x="5102" y="17169"/>
                  </a:cubicBezTo>
                  <a:cubicBezTo>
                    <a:pt x="5412" y="16532"/>
                    <a:pt x="5376" y="15766"/>
                    <a:pt x="5776" y="15165"/>
                  </a:cubicBezTo>
                  <a:cubicBezTo>
                    <a:pt x="5959" y="14892"/>
                    <a:pt x="7143" y="14017"/>
                    <a:pt x="7143" y="13726"/>
                  </a:cubicBezTo>
                  <a:lnTo>
                    <a:pt x="7143" y="13726"/>
                  </a:lnTo>
                  <a:cubicBezTo>
                    <a:pt x="7179" y="16331"/>
                    <a:pt x="6451" y="22690"/>
                    <a:pt x="6305" y="25313"/>
                  </a:cubicBezTo>
                  <a:cubicBezTo>
                    <a:pt x="6177" y="27809"/>
                    <a:pt x="5321" y="48707"/>
                    <a:pt x="5230" y="54555"/>
                  </a:cubicBezTo>
                  <a:cubicBezTo>
                    <a:pt x="5213" y="55123"/>
                    <a:pt x="5668" y="55561"/>
                    <a:pt x="6210" y="55561"/>
                  </a:cubicBezTo>
                  <a:cubicBezTo>
                    <a:pt x="6241" y="55561"/>
                    <a:pt x="6273" y="55560"/>
                    <a:pt x="6305" y="55557"/>
                  </a:cubicBezTo>
                  <a:cubicBezTo>
                    <a:pt x="8418" y="55320"/>
                    <a:pt x="13337" y="55229"/>
                    <a:pt x="18730" y="55065"/>
                  </a:cubicBezTo>
                  <a:cubicBezTo>
                    <a:pt x="19550" y="55029"/>
                    <a:pt x="20224" y="54409"/>
                    <a:pt x="20315" y="53607"/>
                  </a:cubicBezTo>
                  <a:cubicBezTo>
                    <a:pt x="20552" y="51221"/>
                    <a:pt x="21117" y="47704"/>
                    <a:pt x="21117" y="47704"/>
                  </a:cubicBezTo>
                  <a:cubicBezTo>
                    <a:pt x="21117" y="47704"/>
                    <a:pt x="21937" y="51458"/>
                    <a:pt x="22356" y="53771"/>
                  </a:cubicBezTo>
                  <a:cubicBezTo>
                    <a:pt x="22465" y="54446"/>
                    <a:pt x="23066" y="54919"/>
                    <a:pt x="23759" y="54919"/>
                  </a:cubicBezTo>
                  <a:cubicBezTo>
                    <a:pt x="25238" y="54885"/>
                    <a:pt x="26668" y="54867"/>
                    <a:pt x="27982" y="54867"/>
                  </a:cubicBezTo>
                  <a:cubicBezTo>
                    <a:pt x="30212" y="54867"/>
                    <a:pt x="32111" y="54921"/>
                    <a:pt x="33360" y="55047"/>
                  </a:cubicBezTo>
                  <a:cubicBezTo>
                    <a:pt x="33410" y="55052"/>
                    <a:pt x="33460" y="55055"/>
                    <a:pt x="33509" y="55055"/>
                  </a:cubicBezTo>
                  <a:cubicBezTo>
                    <a:pt x="34301" y="55055"/>
                    <a:pt x="34959" y="54378"/>
                    <a:pt x="34891" y="53571"/>
                  </a:cubicBezTo>
                  <a:cubicBezTo>
                    <a:pt x="34599" y="49253"/>
                    <a:pt x="33397" y="44826"/>
                    <a:pt x="32650" y="40654"/>
                  </a:cubicBezTo>
                  <a:cubicBezTo>
                    <a:pt x="31465" y="34113"/>
                    <a:pt x="30682" y="27463"/>
                    <a:pt x="29953" y="20849"/>
                  </a:cubicBezTo>
                  <a:cubicBezTo>
                    <a:pt x="29935" y="20740"/>
                    <a:pt x="29917" y="20631"/>
                    <a:pt x="29899" y="20503"/>
                  </a:cubicBezTo>
                  <a:cubicBezTo>
                    <a:pt x="29516" y="17042"/>
                    <a:pt x="29188" y="13580"/>
                    <a:pt x="28587" y="10137"/>
                  </a:cubicBezTo>
                  <a:cubicBezTo>
                    <a:pt x="28077" y="7203"/>
                    <a:pt x="27767" y="4106"/>
                    <a:pt x="25253" y="2193"/>
                  </a:cubicBezTo>
                  <a:cubicBezTo>
                    <a:pt x="24683" y="1769"/>
                    <a:pt x="24259" y="1530"/>
                    <a:pt x="23755" y="1530"/>
                  </a:cubicBezTo>
                  <a:cubicBezTo>
                    <a:pt x="23501" y="1530"/>
                    <a:pt x="23226" y="1591"/>
                    <a:pt x="22902" y="1719"/>
                  </a:cubicBezTo>
                  <a:cubicBezTo>
                    <a:pt x="22483" y="1865"/>
                    <a:pt x="22046" y="2029"/>
                    <a:pt x="21627" y="2175"/>
                  </a:cubicBezTo>
                  <a:cubicBezTo>
                    <a:pt x="20206" y="3833"/>
                    <a:pt x="18767" y="4398"/>
                    <a:pt x="17564" y="6238"/>
                  </a:cubicBezTo>
                  <a:cubicBezTo>
                    <a:pt x="17446" y="6390"/>
                    <a:pt x="17343" y="7498"/>
                    <a:pt x="17242" y="7498"/>
                  </a:cubicBezTo>
                  <a:cubicBezTo>
                    <a:pt x="17234" y="7498"/>
                    <a:pt x="17226" y="7491"/>
                    <a:pt x="17218" y="7477"/>
                  </a:cubicBezTo>
                  <a:cubicBezTo>
                    <a:pt x="16744" y="6639"/>
                    <a:pt x="16143" y="5873"/>
                    <a:pt x="15487" y="5163"/>
                  </a:cubicBezTo>
                  <a:cubicBezTo>
                    <a:pt x="15178" y="4798"/>
                    <a:pt x="14777" y="4489"/>
                    <a:pt x="14485" y="4124"/>
                  </a:cubicBezTo>
                  <a:cubicBezTo>
                    <a:pt x="14175" y="3724"/>
                    <a:pt x="14121" y="3323"/>
                    <a:pt x="14030" y="2813"/>
                  </a:cubicBezTo>
                  <a:cubicBezTo>
                    <a:pt x="13848" y="1792"/>
                    <a:pt x="13301" y="881"/>
                    <a:pt x="12773" y="7"/>
                  </a:cubicBezTo>
                  <a:cubicBezTo>
                    <a:pt x="12770" y="3"/>
                    <a:pt x="12763" y="1"/>
                    <a:pt x="12752"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3" name="Google Shape;1273;p60"/>
            <p:cNvSpPr/>
            <p:nvPr/>
          </p:nvSpPr>
          <p:spPr>
            <a:xfrm>
              <a:off x="5942188" y="2642442"/>
              <a:ext cx="159099" cy="231216"/>
            </a:xfrm>
            <a:custGeom>
              <a:rect b="b" l="l" r="r" t="t"/>
              <a:pathLst>
                <a:path extrusionOk="0" h="7653" w="5266">
                  <a:moveTo>
                    <a:pt x="3808" y="0"/>
                  </a:moveTo>
                  <a:cubicBezTo>
                    <a:pt x="3662" y="91"/>
                    <a:pt x="3517" y="200"/>
                    <a:pt x="3371" y="292"/>
                  </a:cubicBezTo>
                  <a:cubicBezTo>
                    <a:pt x="2278" y="1294"/>
                    <a:pt x="1148" y="2241"/>
                    <a:pt x="0" y="3170"/>
                  </a:cubicBezTo>
                  <a:cubicBezTo>
                    <a:pt x="693" y="4245"/>
                    <a:pt x="1385" y="5284"/>
                    <a:pt x="2096" y="6340"/>
                  </a:cubicBezTo>
                  <a:cubicBezTo>
                    <a:pt x="2496" y="6960"/>
                    <a:pt x="2988" y="7616"/>
                    <a:pt x="3681" y="7652"/>
                  </a:cubicBezTo>
                  <a:cubicBezTo>
                    <a:pt x="3691" y="7652"/>
                    <a:pt x="3701" y="7653"/>
                    <a:pt x="3711" y="7653"/>
                  </a:cubicBezTo>
                  <a:cubicBezTo>
                    <a:pt x="4318" y="7653"/>
                    <a:pt x="4868" y="7113"/>
                    <a:pt x="5065" y="6486"/>
                  </a:cubicBezTo>
                  <a:cubicBezTo>
                    <a:pt x="5266" y="5867"/>
                    <a:pt x="5175" y="5156"/>
                    <a:pt x="5011" y="4500"/>
                  </a:cubicBezTo>
                  <a:cubicBezTo>
                    <a:pt x="4756" y="3498"/>
                    <a:pt x="4318" y="2533"/>
                    <a:pt x="4045" y="1530"/>
                  </a:cubicBezTo>
                  <a:cubicBezTo>
                    <a:pt x="3899" y="1020"/>
                    <a:pt x="3845" y="510"/>
                    <a:pt x="3808" y="0"/>
                  </a:cubicBezTo>
                  <a:close/>
                </a:path>
              </a:pathLst>
            </a:custGeom>
            <a:solidFill>
              <a:srgbClr val="83523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4" name="Google Shape;1274;p60"/>
            <p:cNvSpPr/>
            <p:nvPr/>
          </p:nvSpPr>
          <p:spPr>
            <a:xfrm>
              <a:off x="5787502" y="2238629"/>
              <a:ext cx="303877" cy="555215"/>
            </a:xfrm>
            <a:custGeom>
              <a:rect b="b" l="l" r="r" t="t"/>
              <a:pathLst>
                <a:path extrusionOk="0" h="18377" w="10058">
                  <a:moveTo>
                    <a:pt x="3689" y="0"/>
                  </a:moveTo>
                  <a:cubicBezTo>
                    <a:pt x="2105" y="0"/>
                    <a:pt x="702" y="1638"/>
                    <a:pt x="420" y="3382"/>
                  </a:cubicBezTo>
                  <a:cubicBezTo>
                    <a:pt x="1" y="5987"/>
                    <a:pt x="948" y="8538"/>
                    <a:pt x="1950" y="10870"/>
                  </a:cubicBezTo>
                  <a:cubicBezTo>
                    <a:pt x="2715" y="12656"/>
                    <a:pt x="3481" y="14405"/>
                    <a:pt x="4355" y="16117"/>
                  </a:cubicBezTo>
                  <a:cubicBezTo>
                    <a:pt x="4738" y="16882"/>
                    <a:pt x="5139" y="17629"/>
                    <a:pt x="5558" y="18376"/>
                  </a:cubicBezTo>
                  <a:cubicBezTo>
                    <a:pt x="7033" y="17320"/>
                    <a:pt x="8527" y="16245"/>
                    <a:pt x="9748" y="14896"/>
                  </a:cubicBezTo>
                  <a:cubicBezTo>
                    <a:pt x="9857" y="14769"/>
                    <a:pt x="9985" y="14641"/>
                    <a:pt x="10021" y="14477"/>
                  </a:cubicBezTo>
                  <a:cubicBezTo>
                    <a:pt x="10058" y="14332"/>
                    <a:pt x="10021" y="14168"/>
                    <a:pt x="9985" y="14022"/>
                  </a:cubicBezTo>
                  <a:cubicBezTo>
                    <a:pt x="9365" y="11089"/>
                    <a:pt x="8655" y="8174"/>
                    <a:pt x="7871" y="5277"/>
                  </a:cubicBezTo>
                  <a:cubicBezTo>
                    <a:pt x="7343" y="3346"/>
                    <a:pt x="6469" y="522"/>
                    <a:pt x="4155" y="48"/>
                  </a:cubicBezTo>
                  <a:cubicBezTo>
                    <a:pt x="3998" y="16"/>
                    <a:pt x="3843" y="0"/>
                    <a:pt x="3689"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5" name="Google Shape;1275;p60"/>
            <p:cNvSpPr/>
            <p:nvPr/>
          </p:nvSpPr>
          <p:spPr>
            <a:xfrm>
              <a:off x="5990527" y="2756492"/>
              <a:ext cx="183420" cy="163389"/>
            </a:xfrm>
            <a:custGeom>
              <a:rect b="b" l="l" r="r" t="t"/>
              <a:pathLst>
                <a:path extrusionOk="0" h="5408" w="6071">
                  <a:moveTo>
                    <a:pt x="1920" y="0"/>
                  </a:moveTo>
                  <a:cubicBezTo>
                    <a:pt x="1001" y="0"/>
                    <a:pt x="0" y="453"/>
                    <a:pt x="168" y="1654"/>
                  </a:cubicBezTo>
                  <a:cubicBezTo>
                    <a:pt x="332" y="2802"/>
                    <a:pt x="1461" y="4205"/>
                    <a:pt x="2154" y="5043"/>
                  </a:cubicBezTo>
                  <a:cubicBezTo>
                    <a:pt x="2226" y="5152"/>
                    <a:pt x="2317" y="5280"/>
                    <a:pt x="2427" y="5407"/>
                  </a:cubicBezTo>
                  <a:cubicBezTo>
                    <a:pt x="3702" y="4223"/>
                    <a:pt x="4923" y="2984"/>
                    <a:pt x="6071" y="1673"/>
                  </a:cubicBezTo>
                  <a:cubicBezTo>
                    <a:pt x="5506" y="1254"/>
                    <a:pt x="4905" y="889"/>
                    <a:pt x="4267" y="616"/>
                  </a:cubicBezTo>
                  <a:cubicBezTo>
                    <a:pt x="3684" y="361"/>
                    <a:pt x="3064" y="160"/>
                    <a:pt x="2445" y="51"/>
                  </a:cubicBezTo>
                  <a:cubicBezTo>
                    <a:pt x="2280" y="18"/>
                    <a:pt x="2101" y="0"/>
                    <a:pt x="1920" y="0"/>
                  </a:cubicBezTo>
                  <a:close/>
                </a:path>
              </a:pathLst>
            </a:custGeom>
            <a:solidFill>
              <a:srgbClr val="83523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6" name="Google Shape;1276;p60"/>
            <p:cNvSpPr/>
            <p:nvPr/>
          </p:nvSpPr>
          <p:spPr>
            <a:xfrm>
              <a:off x="6432075" y="1634028"/>
              <a:ext cx="87556" cy="60576"/>
            </a:xfrm>
            <a:custGeom>
              <a:rect b="b" l="l" r="r" t="t"/>
              <a:pathLst>
                <a:path extrusionOk="0" h="2005" w="2898">
                  <a:moveTo>
                    <a:pt x="2897" y="1"/>
                  </a:moveTo>
                  <a:lnTo>
                    <a:pt x="2897" y="1"/>
                  </a:lnTo>
                  <a:cubicBezTo>
                    <a:pt x="2335" y="173"/>
                    <a:pt x="1742" y="321"/>
                    <a:pt x="1165" y="321"/>
                  </a:cubicBezTo>
                  <a:cubicBezTo>
                    <a:pt x="769" y="321"/>
                    <a:pt x="382" y="251"/>
                    <a:pt x="19" y="73"/>
                  </a:cubicBezTo>
                  <a:lnTo>
                    <a:pt x="0" y="73"/>
                  </a:lnTo>
                  <a:cubicBezTo>
                    <a:pt x="638" y="1094"/>
                    <a:pt x="1695" y="1823"/>
                    <a:pt x="2824" y="2005"/>
                  </a:cubicBezTo>
                  <a:cubicBezTo>
                    <a:pt x="2843" y="1422"/>
                    <a:pt x="2879" y="839"/>
                    <a:pt x="2879" y="274"/>
                  </a:cubicBezTo>
                  <a:cubicBezTo>
                    <a:pt x="2879" y="146"/>
                    <a:pt x="2879" y="73"/>
                    <a:pt x="2897" y="1"/>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7" name="Google Shape;1277;p60"/>
            <p:cNvSpPr/>
            <p:nvPr/>
          </p:nvSpPr>
          <p:spPr>
            <a:xfrm>
              <a:off x="6458480" y="1577894"/>
              <a:ext cx="56739" cy="20514"/>
            </a:xfrm>
            <a:custGeom>
              <a:rect b="b" l="l" r="r" t="t"/>
              <a:pathLst>
                <a:path extrusionOk="0" h="679" w="1878">
                  <a:moveTo>
                    <a:pt x="1878" y="0"/>
                  </a:moveTo>
                  <a:lnTo>
                    <a:pt x="1" y="201"/>
                  </a:lnTo>
                  <a:cubicBezTo>
                    <a:pt x="218" y="501"/>
                    <a:pt x="557" y="679"/>
                    <a:pt x="906" y="679"/>
                  </a:cubicBezTo>
                  <a:cubicBezTo>
                    <a:pt x="938" y="679"/>
                    <a:pt x="971" y="677"/>
                    <a:pt x="1003" y="674"/>
                  </a:cubicBezTo>
                  <a:cubicBezTo>
                    <a:pt x="1386" y="638"/>
                    <a:pt x="1732" y="365"/>
                    <a:pt x="1878"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8" name="Google Shape;1278;p60"/>
            <p:cNvSpPr/>
            <p:nvPr/>
          </p:nvSpPr>
          <p:spPr>
            <a:xfrm>
              <a:off x="6273553" y="1358495"/>
              <a:ext cx="249374" cy="258921"/>
            </a:xfrm>
            <a:custGeom>
              <a:rect b="b" l="l" r="r" t="t"/>
              <a:pathLst>
                <a:path extrusionOk="0" h="8570" w="8254">
                  <a:moveTo>
                    <a:pt x="4583" y="0"/>
                  </a:moveTo>
                  <a:cubicBezTo>
                    <a:pt x="2801" y="0"/>
                    <a:pt x="853" y="478"/>
                    <a:pt x="346" y="1960"/>
                  </a:cubicBezTo>
                  <a:cubicBezTo>
                    <a:pt x="0" y="2963"/>
                    <a:pt x="55" y="4056"/>
                    <a:pt x="310" y="5076"/>
                  </a:cubicBezTo>
                  <a:cubicBezTo>
                    <a:pt x="565" y="6096"/>
                    <a:pt x="1002" y="7062"/>
                    <a:pt x="1458" y="8027"/>
                  </a:cubicBezTo>
                  <a:cubicBezTo>
                    <a:pt x="1556" y="8224"/>
                    <a:pt x="1684" y="8569"/>
                    <a:pt x="1882" y="8569"/>
                  </a:cubicBezTo>
                  <a:cubicBezTo>
                    <a:pt x="1904" y="8569"/>
                    <a:pt x="1926" y="8565"/>
                    <a:pt x="1950" y="8556"/>
                  </a:cubicBezTo>
                  <a:cubicBezTo>
                    <a:pt x="2515" y="8337"/>
                    <a:pt x="2260" y="6005"/>
                    <a:pt x="2150" y="5604"/>
                  </a:cubicBezTo>
                  <a:cubicBezTo>
                    <a:pt x="2096" y="5404"/>
                    <a:pt x="2041" y="5185"/>
                    <a:pt x="2114" y="4985"/>
                  </a:cubicBezTo>
                  <a:cubicBezTo>
                    <a:pt x="2199" y="4786"/>
                    <a:pt x="2416" y="4687"/>
                    <a:pt x="2628" y="4687"/>
                  </a:cubicBezTo>
                  <a:cubicBezTo>
                    <a:pt x="2689" y="4687"/>
                    <a:pt x="2749" y="4695"/>
                    <a:pt x="2806" y="4712"/>
                  </a:cubicBezTo>
                  <a:cubicBezTo>
                    <a:pt x="3061" y="4784"/>
                    <a:pt x="3243" y="5021"/>
                    <a:pt x="3353" y="5258"/>
                  </a:cubicBezTo>
                  <a:cubicBezTo>
                    <a:pt x="3426" y="5440"/>
                    <a:pt x="3498" y="5659"/>
                    <a:pt x="3681" y="5695"/>
                  </a:cubicBezTo>
                  <a:cubicBezTo>
                    <a:pt x="4209" y="4712"/>
                    <a:pt x="3917" y="3582"/>
                    <a:pt x="5120" y="3181"/>
                  </a:cubicBezTo>
                  <a:cubicBezTo>
                    <a:pt x="5739" y="2981"/>
                    <a:pt x="6377" y="2762"/>
                    <a:pt x="7015" y="2562"/>
                  </a:cubicBezTo>
                  <a:cubicBezTo>
                    <a:pt x="7488" y="2398"/>
                    <a:pt x="8035" y="2161"/>
                    <a:pt x="8163" y="1687"/>
                  </a:cubicBezTo>
                  <a:cubicBezTo>
                    <a:pt x="8254" y="1323"/>
                    <a:pt x="8071" y="958"/>
                    <a:pt x="7798" y="722"/>
                  </a:cubicBezTo>
                  <a:cubicBezTo>
                    <a:pt x="7743" y="667"/>
                    <a:pt x="7689" y="630"/>
                    <a:pt x="7634" y="594"/>
                  </a:cubicBezTo>
                  <a:cubicBezTo>
                    <a:pt x="7397" y="430"/>
                    <a:pt x="7106" y="339"/>
                    <a:pt x="6833" y="266"/>
                  </a:cubicBezTo>
                  <a:cubicBezTo>
                    <a:pt x="6235" y="108"/>
                    <a:pt x="5427" y="0"/>
                    <a:pt x="4583" y="0"/>
                  </a:cubicBezTo>
                  <a:close/>
                </a:path>
              </a:pathLst>
            </a:custGeom>
            <a:solidFill>
              <a:srgbClr val="17161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9" name="Google Shape;1279;p60"/>
            <p:cNvSpPr/>
            <p:nvPr/>
          </p:nvSpPr>
          <p:spPr>
            <a:xfrm>
              <a:off x="6746370" y="3484056"/>
              <a:ext cx="75984" cy="41784"/>
            </a:xfrm>
            <a:custGeom>
              <a:rect b="b" l="l" r="r" t="t"/>
              <a:pathLst>
                <a:path extrusionOk="0" h="1383" w="2515">
                  <a:moveTo>
                    <a:pt x="1" y="0"/>
                  </a:moveTo>
                  <a:cubicBezTo>
                    <a:pt x="73" y="583"/>
                    <a:pt x="474" y="1093"/>
                    <a:pt x="984" y="1294"/>
                  </a:cubicBezTo>
                  <a:cubicBezTo>
                    <a:pt x="1142" y="1354"/>
                    <a:pt x="1307" y="1383"/>
                    <a:pt x="1470" y="1383"/>
                  </a:cubicBezTo>
                  <a:cubicBezTo>
                    <a:pt x="1854" y="1383"/>
                    <a:pt x="2234" y="1223"/>
                    <a:pt x="2515" y="929"/>
                  </a:cubicBezTo>
                  <a:lnTo>
                    <a:pt x="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0" name="Google Shape;1280;p60"/>
            <p:cNvSpPr/>
            <p:nvPr/>
          </p:nvSpPr>
          <p:spPr>
            <a:xfrm>
              <a:off x="6052824" y="2782203"/>
              <a:ext cx="158555" cy="487207"/>
            </a:xfrm>
            <a:custGeom>
              <a:rect b="b" l="l" r="r" t="t"/>
              <a:pathLst>
                <a:path extrusionOk="0" h="16126" w="5248">
                  <a:moveTo>
                    <a:pt x="4202" y="1"/>
                  </a:moveTo>
                  <a:cubicBezTo>
                    <a:pt x="3997" y="1"/>
                    <a:pt x="3858" y="210"/>
                    <a:pt x="3735" y="403"/>
                  </a:cubicBezTo>
                  <a:cubicBezTo>
                    <a:pt x="3262" y="1204"/>
                    <a:pt x="2588" y="1824"/>
                    <a:pt x="2041" y="2571"/>
                  </a:cubicBezTo>
                  <a:cubicBezTo>
                    <a:pt x="1731" y="2990"/>
                    <a:pt x="1276" y="3318"/>
                    <a:pt x="893" y="3646"/>
                  </a:cubicBezTo>
                  <a:cubicBezTo>
                    <a:pt x="164" y="4265"/>
                    <a:pt x="0" y="4338"/>
                    <a:pt x="456" y="5285"/>
                  </a:cubicBezTo>
                  <a:cubicBezTo>
                    <a:pt x="1276" y="7016"/>
                    <a:pt x="1968" y="8820"/>
                    <a:pt x="2478" y="10696"/>
                  </a:cubicBezTo>
                  <a:cubicBezTo>
                    <a:pt x="3006" y="12517"/>
                    <a:pt x="3352" y="14410"/>
                    <a:pt x="4134" y="16122"/>
                  </a:cubicBezTo>
                  <a:lnTo>
                    <a:pt x="4134" y="16122"/>
                  </a:lnTo>
                  <a:cubicBezTo>
                    <a:pt x="3994" y="15805"/>
                    <a:pt x="4410" y="14484"/>
                    <a:pt x="4446" y="14085"/>
                  </a:cubicBezTo>
                  <a:cubicBezTo>
                    <a:pt x="4537" y="13356"/>
                    <a:pt x="4573" y="12628"/>
                    <a:pt x="4610" y="11899"/>
                  </a:cubicBezTo>
                  <a:cubicBezTo>
                    <a:pt x="4665" y="10387"/>
                    <a:pt x="4628" y="8874"/>
                    <a:pt x="4628" y="7362"/>
                  </a:cubicBezTo>
                  <a:cubicBezTo>
                    <a:pt x="4610" y="5850"/>
                    <a:pt x="4573" y="4320"/>
                    <a:pt x="4756" y="2826"/>
                  </a:cubicBezTo>
                  <a:cubicBezTo>
                    <a:pt x="4865" y="2024"/>
                    <a:pt x="5248" y="621"/>
                    <a:pt x="4428" y="75"/>
                  </a:cubicBezTo>
                  <a:cubicBezTo>
                    <a:pt x="4355" y="38"/>
                    <a:pt x="4300" y="2"/>
                    <a:pt x="4227" y="2"/>
                  </a:cubicBezTo>
                  <a:cubicBezTo>
                    <a:pt x="4219" y="1"/>
                    <a:pt x="4210" y="1"/>
                    <a:pt x="4202" y="1"/>
                  </a:cubicBezTo>
                  <a:close/>
                  <a:moveTo>
                    <a:pt x="4134" y="16122"/>
                  </a:moveTo>
                  <a:cubicBezTo>
                    <a:pt x="4135" y="16123"/>
                    <a:pt x="4136" y="16124"/>
                    <a:pt x="4136" y="16126"/>
                  </a:cubicBezTo>
                  <a:cubicBezTo>
                    <a:pt x="4136" y="16124"/>
                    <a:pt x="4135" y="16123"/>
                    <a:pt x="4134" y="16122"/>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1" name="Google Shape;1281;p60"/>
            <p:cNvSpPr/>
            <p:nvPr/>
          </p:nvSpPr>
          <p:spPr>
            <a:xfrm>
              <a:off x="6753681" y="1020363"/>
              <a:ext cx="202998" cy="270221"/>
            </a:xfrm>
            <a:custGeom>
              <a:rect b="b" l="l" r="r" t="t"/>
              <a:pathLst>
                <a:path extrusionOk="0" h="8944" w="6719">
                  <a:moveTo>
                    <a:pt x="3273" y="0"/>
                  </a:moveTo>
                  <a:cubicBezTo>
                    <a:pt x="3158" y="0"/>
                    <a:pt x="3053" y="64"/>
                    <a:pt x="3002" y="199"/>
                  </a:cubicBezTo>
                  <a:cubicBezTo>
                    <a:pt x="2911" y="417"/>
                    <a:pt x="3038" y="891"/>
                    <a:pt x="3056" y="1128"/>
                  </a:cubicBezTo>
                  <a:cubicBezTo>
                    <a:pt x="3093" y="1893"/>
                    <a:pt x="3111" y="2640"/>
                    <a:pt x="3220" y="3405"/>
                  </a:cubicBezTo>
                  <a:cubicBezTo>
                    <a:pt x="3234" y="3500"/>
                    <a:pt x="3217" y="3677"/>
                    <a:pt x="3132" y="3677"/>
                  </a:cubicBezTo>
                  <a:cubicBezTo>
                    <a:pt x="3103" y="3677"/>
                    <a:pt x="3066" y="3656"/>
                    <a:pt x="3020" y="3606"/>
                  </a:cubicBezTo>
                  <a:cubicBezTo>
                    <a:pt x="2965" y="3551"/>
                    <a:pt x="2947" y="3478"/>
                    <a:pt x="2929" y="3387"/>
                  </a:cubicBezTo>
                  <a:cubicBezTo>
                    <a:pt x="2801" y="2804"/>
                    <a:pt x="2674" y="2221"/>
                    <a:pt x="2546" y="1638"/>
                  </a:cubicBezTo>
                  <a:cubicBezTo>
                    <a:pt x="2491" y="1328"/>
                    <a:pt x="2419" y="1000"/>
                    <a:pt x="2200" y="782"/>
                  </a:cubicBezTo>
                  <a:cubicBezTo>
                    <a:pt x="2107" y="674"/>
                    <a:pt x="2005" y="623"/>
                    <a:pt x="1917" y="623"/>
                  </a:cubicBezTo>
                  <a:cubicBezTo>
                    <a:pt x="1781" y="623"/>
                    <a:pt x="1679" y="743"/>
                    <a:pt x="1690" y="964"/>
                  </a:cubicBezTo>
                  <a:cubicBezTo>
                    <a:pt x="1763" y="2330"/>
                    <a:pt x="2164" y="3624"/>
                    <a:pt x="2346" y="4990"/>
                  </a:cubicBezTo>
                  <a:cubicBezTo>
                    <a:pt x="2382" y="5264"/>
                    <a:pt x="2419" y="5555"/>
                    <a:pt x="2455" y="5847"/>
                  </a:cubicBezTo>
                  <a:cubicBezTo>
                    <a:pt x="2423" y="5989"/>
                    <a:pt x="2323" y="6090"/>
                    <a:pt x="2189" y="6090"/>
                  </a:cubicBezTo>
                  <a:cubicBezTo>
                    <a:pt x="2169" y="6090"/>
                    <a:pt x="2148" y="6088"/>
                    <a:pt x="2127" y="6083"/>
                  </a:cubicBezTo>
                  <a:cubicBezTo>
                    <a:pt x="1672" y="5774"/>
                    <a:pt x="1435" y="5027"/>
                    <a:pt x="1052" y="4535"/>
                  </a:cubicBezTo>
                  <a:cubicBezTo>
                    <a:pt x="1034" y="4498"/>
                    <a:pt x="1016" y="4462"/>
                    <a:pt x="998" y="4426"/>
                  </a:cubicBezTo>
                  <a:cubicBezTo>
                    <a:pt x="943" y="4298"/>
                    <a:pt x="815" y="4207"/>
                    <a:pt x="688" y="4189"/>
                  </a:cubicBezTo>
                  <a:cubicBezTo>
                    <a:pt x="597" y="4134"/>
                    <a:pt x="506" y="4079"/>
                    <a:pt x="396" y="4061"/>
                  </a:cubicBezTo>
                  <a:cubicBezTo>
                    <a:pt x="374" y="4057"/>
                    <a:pt x="352" y="4054"/>
                    <a:pt x="331" y="4054"/>
                  </a:cubicBezTo>
                  <a:cubicBezTo>
                    <a:pt x="103" y="4054"/>
                    <a:pt x="0" y="4316"/>
                    <a:pt x="50" y="4517"/>
                  </a:cubicBezTo>
                  <a:cubicBezTo>
                    <a:pt x="251" y="5264"/>
                    <a:pt x="797" y="6102"/>
                    <a:pt x="1253" y="6758"/>
                  </a:cubicBezTo>
                  <a:cubicBezTo>
                    <a:pt x="1453" y="7122"/>
                    <a:pt x="1672" y="7486"/>
                    <a:pt x="1981" y="7760"/>
                  </a:cubicBezTo>
                  <a:cubicBezTo>
                    <a:pt x="2273" y="8015"/>
                    <a:pt x="2619" y="8197"/>
                    <a:pt x="2874" y="8470"/>
                  </a:cubicBezTo>
                  <a:cubicBezTo>
                    <a:pt x="3002" y="8598"/>
                    <a:pt x="3111" y="8762"/>
                    <a:pt x="3202" y="8944"/>
                  </a:cubicBezTo>
                  <a:cubicBezTo>
                    <a:pt x="4405" y="8671"/>
                    <a:pt x="5571" y="8288"/>
                    <a:pt x="6718" y="7851"/>
                  </a:cubicBezTo>
                  <a:cubicBezTo>
                    <a:pt x="6645" y="7687"/>
                    <a:pt x="6573" y="7505"/>
                    <a:pt x="6518" y="7341"/>
                  </a:cubicBezTo>
                  <a:cubicBezTo>
                    <a:pt x="6463" y="6976"/>
                    <a:pt x="6299" y="6630"/>
                    <a:pt x="6263" y="6266"/>
                  </a:cubicBezTo>
                  <a:cubicBezTo>
                    <a:pt x="6208" y="5883"/>
                    <a:pt x="6208" y="5482"/>
                    <a:pt x="6208" y="5100"/>
                  </a:cubicBezTo>
                  <a:cubicBezTo>
                    <a:pt x="6245" y="4444"/>
                    <a:pt x="6208" y="3788"/>
                    <a:pt x="6245" y="3132"/>
                  </a:cubicBezTo>
                  <a:cubicBezTo>
                    <a:pt x="6281" y="2749"/>
                    <a:pt x="6299" y="2367"/>
                    <a:pt x="6154" y="2021"/>
                  </a:cubicBezTo>
                  <a:cubicBezTo>
                    <a:pt x="6099" y="1948"/>
                    <a:pt x="6044" y="1857"/>
                    <a:pt x="5953" y="1820"/>
                  </a:cubicBezTo>
                  <a:cubicBezTo>
                    <a:pt x="5941" y="1818"/>
                    <a:pt x="5929" y="1817"/>
                    <a:pt x="5917" y="1817"/>
                  </a:cubicBezTo>
                  <a:cubicBezTo>
                    <a:pt x="5835" y="1817"/>
                    <a:pt x="5748" y="1868"/>
                    <a:pt x="5716" y="1948"/>
                  </a:cubicBezTo>
                  <a:cubicBezTo>
                    <a:pt x="5662" y="2039"/>
                    <a:pt x="5643" y="2148"/>
                    <a:pt x="5625" y="2239"/>
                  </a:cubicBezTo>
                  <a:cubicBezTo>
                    <a:pt x="5571" y="2640"/>
                    <a:pt x="5552" y="3041"/>
                    <a:pt x="5552" y="3442"/>
                  </a:cubicBezTo>
                  <a:cubicBezTo>
                    <a:pt x="5552" y="3503"/>
                    <a:pt x="5514" y="4060"/>
                    <a:pt x="5352" y="4060"/>
                  </a:cubicBezTo>
                  <a:cubicBezTo>
                    <a:pt x="5321" y="4060"/>
                    <a:pt x="5284" y="4039"/>
                    <a:pt x="5243" y="3988"/>
                  </a:cubicBezTo>
                  <a:cubicBezTo>
                    <a:pt x="5152" y="3879"/>
                    <a:pt x="5243" y="3296"/>
                    <a:pt x="5243" y="3150"/>
                  </a:cubicBezTo>
                  <a:cubicBezTo>
                    <a:pt x="5243" y="2349"/>
                    <a:pt x="5243" y="1419"/>
                    <a:pt x="5024" y="636"/>
                  </a:cubicBezTo>
                  <a:cubicBezTo>
                    <a:pt x="5006" y="527"/>
                    <a:pt x="4951" y="399"/>
                    <a:pt x="4860" y="363"/>
                  </a:cubicBezTo>
                  <a:cubicBezTo>
                    <a:pt x="4845" y="358"/>
                    <a:pt x="4830" y="356"/>
                    <a:pt x="4815" y="356"/>
                  </a:cubicBezTo>
                  <a:cubicBezTo>
                    <a:pt x="4703" y="356"/>
                    <a:pt x="4598" y="469"/>
                    <a:pt x="4550" y="581"/>
                  </a:cubicBezTo>
                  <a:cubicBezTo>
                    <a:pt x="4459" y="763"/>
                    <a:pt x="4441" y="964"/>
                    <a:pt x="4423" y="1164"/>
                  </a:cubicBezTo>
                  <a:cubicBezTo>
                    <a:pt x="4350" y="2039"/>
                    <a:pt x="4423" y="2932"/>
                    <a:pt x="4368" y="3806"/>
                  </a:cubicBezTo>
                  <a:cubicBezTo>
                    <a:pt x="4332" y="3815"/>
                    <a:pt x="4304" y="3820"/>
                    <a:pt x="4282" y="3820"/>
                  </a:cubicBezTo>
                  <a:cubicBezTo>
                    <a:pt x="4259" y="3820"/>
                    <a:pt x="4241" y="3815"/>
                    <a:pt x="4222" y="3806"/>
                  </a:cubicBezTo>
                  <a:cubicBezTo>
                    <a:pt x="4131" y="3770"/>
                    <a:pt x="4077" y="2130"/>
                    <a:pt x="4058" y="1948"/>
                  </a:cubicBezTo>
                  <a:cubicBezTo>
                    <a:pt x="4004" y="1456"/>
                    <a:pt x="3876" y="909"/>
                    <a:pt x="3712" y="436"/>
                  </a:cubicBezTo>
                  <a:cubicBezTo>
                    <a:pt x="3676" y="326"/>
                    <a:pt x="3621" y="199"/>
                    <a:pt x="3530" y="108"/>
                  </a:cubicBezTo>
                  <a:cubicBezTo>
                    <a:pt x="3451" y="37"/>
                    <a:pt x="3359" y="0"/>
                    <a:pt x="3273" y="0"/>
                  </a:cubicBezTo>
                  <a:close/>
                </a:path>
              </a:pathLst>
            </a:custGeom>
            <a:solidFill>
              <a:srgbClr val="83523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2" name="Google Shape;1282;p60"/>
            <p:cNvSpPr/>
            <p:nvPr/>
          </p:nvSpPr>
          <p:spPr>
            <a:xfrm>
              <a:off x="6844348" y="1190909"/>
              <a:ext cx="165172" cy="267018"/>
            </a:xfrm>
            <a:custGeom>
              <a:rect b="b" l="l" r="r" t="t"/>
              <a:pathLst>
                <a:path extrusionOk="0" h="8838" w="5467">
                  <a:moveTo>
                    <a:pt x="2006" y="0"/>
                  </a:moveTo>
                  <a:cubicBezTo>
                    <a:pt x="1883" y="0"/>
                    <a:pt x="1758" y="21"/>
                    <a:pt x="1640" y="56"/>
                  </a:cubicBezTo>
                  <a:cubicBezTo>
                    <a:pt x="748" y="329"/>
                    <a:pt x="201" y="1258"/>
                    <a:pt x="92" y="2169"/>
                  </a:cubicBezTo>
                  <a:cubicBezTo>
                    <a:pt x="1" y="3098"/>
                    <a:pt x="237" y="4009"/>
                    <a:pt x="474" y="4902"/>
                  </a:cubicBezTo>
                  <a:cubicBezTo>
                    <a:pt x="802" y="6214"/>
                    <a:pt x="1057" y="7526"/>
                    <a:pt x="1331" y="8837"/>
                  </a:cubicBezTo>
                  <a:cubicBezTo>
                    <a:pt x="2151" y="8182"/>
                    <a:pt x="3098" y="7617"/>
                    <a:pt x="4009" y="7180"/>
                  </a:cubicBezTo>
                  <a:cubicBezTo>
                    <a:pt x="4464" y="6961"/>
                    <a:pt x="4956" y="6742"/>
                    <a:pt x="5466" y="6560"/>
                  </a:cubicBezTo>
                  <a:cubicBezTo>
                    <a:pt x="5394" y="6414"/>
                    <a:pt x="5321" y="6250"/>
                    <a:pt x="5248" y="6123"/>
                  </a:cubicBezTo>
                  <a:cubicBezTo>
                    <a:pt x="4574" y="4556"/>
                    <a:pt x="3900" y="3007"/>
                    <a:pt x="3317" y="1404"/>
                  </a:cubicBezTo>
                  <a:cubicBezTo>
                    <a:pt x="3116" y="821"/>
                    <a:pt x="2806" y="147"/>
                    <a:pt x="2205" y="19"/>
                  </a:cubicBezTo>
                  <a:cubicBezTo>
                    <a:pt x="2141" y="7"/>
                    <a:pt x="2074" y="0"/>
                    <a:pt x="2006" y="0"/>
                  </a:cubicBezTo>
                  <a:close/>
                </a:path>
              </a:pathLst>
            </a:custGeom>
            <a:solidFill>
              <a:srgbClr val="83523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3" name="Google Shape;1283;p60"/>
            <p:cNvSpPr/>
            <p:nvPr/>
          </p:nvSpPr>
          <p:spPr>
            <a:xfrm>
              <a:off x="6494281" y="1287074"/>
              <a:ext cx="625882" cy="877431"/>
            </a:xfrm>
            <a:custGeom>
              <a:rect b="b" l="l" r="r" t="t"/>
              <a:pathLst>
                <a:path extrusionOk="0" h="29042" w="20716">
                  <a:moveTo>
                    <a:pt x="16458" y="1"/>
                  </a:moveTo>
                  <a:cubicBezTo>
                    <a:pt x="16097" y="1"/>
                    <a:pt x="15656" y="306"/>
                    <a:pt x="14976" y="626"/>
                  </a:cubicBezTo>
                  <a:cubicBezTo>
                    <a:pt x="14175" y="1009"/>
                    <a:pt x="12061" y="1464"/>
                    <a:pt x="11715" y="2211"/>
                  </a:cubicBezTo>
                  <a:cubicBezTo>
                    <a:pt x="11314" y="3104"/>
                    <a:pt x="12171" y="5855"/>
                    <a:pt x="12298" y="6857"/>
                  </a:cubicBezTo>
                  <a:cubicBezTo>
                    <a:pt x="12681" y="9972"/>
                    <a:pt x="13063" y="13088"/>
                    <a:pt x="13446" y="16203"/>
                  </a:cubicBezTo>
                  <a:cubicBezTo>
                    <a:pt x="10203" y="16112"/>
                    <a:pt x="6960" y="16003"/>
                    <a:pt x="3699" y="15912"/>
                  </a:cubicBezTo>
                  <a:cubicBezTo>
                    <a:pt x="3533" y="15907"/>
                    <a:pt x="3365" y="15902"/>
                    <a:pt x="3196" y="15902"/>
                  </a:cubicBezTo>
                  <a:cubicBezTo>
                    <a:pt x="2734" y="15902"/>
                    <a:pt x="2268" y="15939"/>
                    <a:pt x="1840" y="16112"/>
                  </a:cubicBezTo>
                  <a:cubicBezTo>
                    <a:pt x="0" y="16877"/>
                    <a:pt x="365" y="20667"/>
                    <a:pt x="401" y="22270"/>
                  </a:cubicBezTo>
                  <a:cubicBezTo>
                    <a:pt x="419" y="22853"/>
                    <a:pt x="456" y="23455"/>
                    <a:pt x="565" y="24056"/>
                  </a:cubicBezTo>
                  <a:cubicBezTo>
                    <a:pt x="784" y="25386"/>
                    <a:pt x="1257" y="26661"/>
                    <a:pt x="2059" y="27754"/>
                  </a:cubicBezTo>
                  <a:cubicBezTo>
                    <a:pt x="2350" y="28137"/>
                    <a:pt x="2678" y="28519"/>
                    <a:pt x="3097" y="28738"/>
                  </a:cubicBezTo>
                  <a:cubicBezTo>
                    <a:pt x="3485" y="28956"/>
                    <a:pt x="3909" y="29041"/>
                    <a:pt x="4345" y="29041"/>
                  </a:cubicBezTo>
                  <a:cubicBezTo>
                    <a:pt x="5077" y="29041"/>
                    <a:pt x="5845" y="28800"/>
                    <a:pt x="6541" y="28538"/>
                  </a:cubicBezTo>
                  <a:cubicBezTo>
                    <a:pt x="10768" y="26971"/>
                    <a:pt x="14794" y="24857"/>
                    <a:pt x="18474" y="22252"/>
                  </a:cubicBezTo>
                  <a:cubicBezTo>
                    <a:pt x="19258" y="21687"/>
                    <a:pt x="20060" y="21068"/>
                    <a:pt x="20424" y="20175"/>
                  </a:cubicBezTo>
                  <a:cubicBezTo>
                    <a:pt x="20661" y="19574"/>
                    <a:pt x="20679" y="18936"/>
                    <a:pt x="20697" y="18299"/>
                  </a:cubicBezTo>
                  <a:cubicBezTo>
                    <a:pt x="20715" y="14946"/>
                    <a:pt x="20242" y="11448"/>
                    <a:pt x="19440" y="8205"/>
                  </a:cubicBezTo>
                  <a:cubicBezTo>
                    <a:pt x="18839" y="5782"/>
                    <a:pt x="18329" y="3177"/>
                    <a:pt x="17327" y="899"/>
                  </a:cubicBezTo>
                  <a:cubicBezTo>
                    <a:pt x="17029" y="235"/>
                    <a:pt x="16775" y="1"/>
                    <a:pt x="16458"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4" name="Google Shape;1284;p60"/>
            <p:cNvSpPr/>
            <p:nvPr/>
          </p:nvSpPr>
          <p:spPr>
            <a:xfrm>
              <a:off x="5818893" y="2331440"/>
              <a:ext cx="27554" cy="49700"/>
            </a:xfrm>
            <a:custGeom>
              <a:rect b="b" l="l" r="r" t="t"/>
              <a:pathLst>
                <a:path extrusionOk="0" h="1645" w="912">
                  <a:moveTo>
                    <a:pt x="255" y="0"/>
                  </a:moveTo>
                  <a:cubicBezTo>
                    <a:pt x="110" y="328"/>
                    <a:pt x="0" y="711"/>
                    <a:pt x="91" y="1075"/>
                  </a:cubicBezTo>
                  <a:cubicBezTo>
                    <a:pt x="170" y="1373"/>
                    <a:pt x="464" y="1644"/>
                    <a:pt x="765" y="1644"/>
                  </a:cubicBezTo>
                  <a:cubicBezTo>
                    <a:pt x="814" y="1644"/>
                    <a:pt x="863" y="1637"/>
                    <a:pt x="911" y="1622"/>
                  </a:cubicBezTo>
                  <a:lnTo>
                    <a:pt x="255"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5" name="Google Shape;1285;p60"/>
            <p:cNvSpPr/>
            <p:nvPr/>
          </p:nvSpPr>
          <p:spPr>
            <a:xfrm>
              <a:off x="6222917" y="3535235"/>
              <a:ext cx="86982" cy="34231"/>
            </a:xfrm>
            <a:custGeom>
              <a:rect b="b" l="l" r="r" t="t"/>
              <a:pathLst>
                <a:path extrusionOk="0" h="1133" w="2879">
                  <a:moveTo>
                    <a:pt x="2879" y="0"/>
                  </a:moveTo>
                  <a:lnTo>
                    <a:pt x="0" y="420"/>
                  </a:lnTo>
                  <a:cubicBezTo>
                    <a:pt x="273" y="875"/>
                    <a:pt x="838" y="1039"/>
                    <a:pt x="1367" y="1112"/>
                  </a:cubicBezTo>
                  <a:cubicBezTo>
                    <a:pt x="1461" y="1122"/>
                    <a:pt x="1556" y="1133"/>
                    <a:pt x="1651" y="1133"/>
                  </a:cubicBezTo>
                  <a:cubicBezTo>
                    <a:pt x="1720" y="1133"/>
                    <a:pt x="1789" y="1127"/>
                    <a:pt x="1859" y="1112"/>
                  </a:cubicBezTo>
                  <a:cubicBezTo>
                    <a:pt x="2022" y="1075"/>
                    <a:pt x="2186" y="966"/>
                    <a:pt x="2314" y="857"/>
                  </a:cubicBezTo>
                  <a:cubicBezTo>
                    <a:pt x="2569" y="638"/>
                    <a:pt x="2769" y="328"/>
                    <a:pt x="2879"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6" name="Google Shape;1286;p60"/>
            <p:cNvSpPr/>
            <p:nvPr/>
          </p:nvSpPr>
          <p:spPr>
            <a:xfrm>
              <a:off x="6339596" y="1905391"/>
              <a:ext cx="175625" cy="343516"/>
            </a:xfrm>
            <a:custGeom>
              <a:rect b="b" l="l" r="r" t="t"/>
              <a:pathLst>
                <a:path extrusionOk="0" h="11370" w="5813">
                  <a:moveTo>
                    <a:pt x="347" y="1"/>
                  </a:moveTo>
                  <a:lnTo>
                    <a:pt x="1" y="2278"/>
                  </a:lnTo>
                  <a:lnTo>
                    <a:pt x="2624" y="7179"/>
                  </a:lnTo>
                  <a:lnTo>
                    <a:pt x="3936" y="11369"/>
                  </a:lnTo>
                  <a:lnTo>
                    <a:pt x="4792" y="9092"/>
                  </a:lnTo>
                  <a:lnTo>
                    <a:pt x="5813" y="365"/>
                  </a:lnTo>
                  <a:lnTo>
                    <a:pt x="347" y="1"/>
                  </a:ln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7" name="Google Shape;1287;p60"/>
            <p:cNvSpPr/>
            <p:nvPr/>
          </p:nvSpPr>
          <p:spPr>
            <a:xfrm>
              <a:off x="6293915" y="1713848"/>
              <a:ext cx="133781" cy="271943"/>
            </a:xfrm>
            <a:custGeom>
              <a:rect b="b" l="l" r="r" t="t"/>
              <a:pathLst>
                <a:path extrusionOk="0" h="9001" w="4428">
                  <a:moveTo>
                    <a:pt x="984" y="0"/>
                  </a:moveTo>
                  <a:lnTo>
                    <a:pt x="0" y="1294"/>
                  </a:lnTo>
                  <a:lnTo>
                    <a:pt x="1804" y="9001"/>
                  </a:lnTo>
                  <a:lnTo>
                    <a:pt x="4428" y="6432"/>
                  </a:lnTo>
                  <a:lnTo>
                    <a:pt x="984"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8" name="Google Shape;1288;p60"/>
            <p:cNvSpPr/>
            <p:nvPr/>
          </p:nvSpPr>
          <p:spPr>
            <a:xfrm>
              <a:off x="6252072" y="1735298"/>
              <a:ext cx="221186" cy="569264"/>
            </a:xfrm>
            <a:custGeom>
              <a:rect b="b" l="l" r="r" t="t"/>
              <a:pathLst>
                <a:path extrusionOk="0" h="18842" w="7321">
                  <a:moveTo>
                    <a:pt x="1841" y="1"/>
                  </a:moveTo>
                  <a:lnTo>
                    <a:pt x="1841" y="1"/>
                  </a:lnTo>
                  <a:cubicBezTo>
                    <a:pt x="1039" y="165"/>
                    <a:pt x="456" y="912"/>
                    <a:pt x="238" y="1695"/>
                  </a:cubicBezTo>
                  <a:cubicBezTo>
                    <a:pt x="1" y="2552"/>
                    <a:pt x="110" y="3463"/>
                    <a:pt x="219" y="4355"/>
                  </a:cubicBezTo>
                  <a:cubicBezTo>
                    <a:pt x="420" y="5849"/>
                    <a:pt x="620" y="7343"/>
                    <a:pt x="802" y="8837"/>
                  </a:cubicBezTo>
                  <a:cubicBezTo>
                    <a:pt x="1804" y="9074"/>
                    <a:pt x="2788" y="9402"/>
                    <a:pt x="3717" y="9785"/>
                  </a:cubicBezTo>
                  <a:cubicBezTo>
                    <a:pt x="3226" y="10586"/>
                    <a:pt x="2715" y="11370"/>
                    <a:pt x="2205" y="12153"/>
                  </a:cubicBezTo>
                  <a:cubicBezTo>
                    <a:pt x="3317" y="13283"/>
                    <a:pt x="4373" y="14467"/>
                    <a:pt x="5357" y="15688"/>
                  </a:cubicBezTo>
                  <a:cubicBezTo>
                    <a:pt x="5831" y="16289"/>
                    <a:pt x="7088" y="18712"/>
                    <a:pt x="7234" y="18840"/>
                  </a:cubicBezTo>
                  <a:cubicBezTo>
                    <a:pt x="7235" y="18841"/>
                    <a:pt x="7236" y="18841"/>
                    <a:pt x="7237" y="18841"/>
                  </a:cubicBezTo>
                  <a:cubicBezTo>
                    <a:pt x="7290" y="18841"/>
                    <a:pt x="7320" y="16878"/>
                    <a:pt x="7070" y="16234"/>
                  </a:cubicBezTo>
                  <a:lnTo>
                    <a:pt x="6177" y="13939"/>
                  </a:lnTo>
                  <a:cubicBezTo>
                    <a:pt x="5576" y="12408"/>
                    <a:pt x="4975" y="10878"/>
                    <a:pt x="4373" y="9347"/>
                  </a:cubicBezTo>
                  <a:cubicBezTo>
                    <a:pt x="3335" y="6706"/>
                    <a:pt x="2041" y="4100"/>
                    <a:pt x="1549" y="1276"/>
                  </a:cubicBezTo>
                  <a:cubicBezTo>
                    <a:pt x="1477" y="821"/>
                    <a:pt x="1458" y="274"/>
                    <a:pt x="1841"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9" name="Google Shape;1289;p60"/>
            <p:cNvSpPr/>
            <p:nvPr/>
          </p:nvSpPr>
          <p:spPr>
            <a:xfrm>
              <a:off x="6427664" y="1703394"/>
              <a:ext cx="113418" cy="266444"/>
            </a:xfrm>
            <a:custGeom>
              <a:rect b="b" l="l" r="r" t="t"/>
              <a:pathLst>
                <a:path extrusionOk="0" h="8819" w="3754">
                  <a:moveTo>
                    <a:pt x="2533" y="0"/>
                  </a:moveTo>
                  <a:lnTo>
                    <a:pt x="1" y="6778"/>
                  </a:lnTo>
                  <a:lnTo>
                    <a:pt x="2551" y="8818"/>
                  </a:lnTo>
                  <a:lnTo>
                    <a:pt x="3754" y="1440"/>
                  </a:lnTo>
                  <a:lnTo>
                    <a:pt x="2533"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0" name="Google Shape;1290;p60"/>
            <p:cNvSpPr/>
            <p:nvPr/>
          </p:nvSpPr>
          <p:spPr>
            <a:xfrm>
              <a:off x="6454764" y="1721008"/>
              <a:ext cx="133660" cy="583615"/>
            </a:xfrm>
            <a:custGeom>
              <a:rect b="b" l="l" r="r" t="t"/>
              <a:pathLst>
                <a:path extrusionOk="0" h="19317" w="4424">
                  <a:moveTo>
                    <a:pt x="2146" y="0"/>
                  </a:moveTo>
                  <a:lnTo>
                    <a:pt x="2146" y="0"/>
                  </a:lnTo>
                  <a:cubicBezTo>
                    <a:pt x="2511" y="547"/>
                    <a:pt x="2456" y="802"/>
                    <a:pt x="2365" y="1348"/>
                  </a:cubicBezTo>
                  <a:cubicBezTo>
                    <a:pt x="1891" y="4172"/>
                    <a:pt x="1563" y="7015"/>
                    <a:pt x="1017" y="9802"/>
                  </a:cubicBezTo>
                  <a:cubicBezTo>
                    <a:pt x="689" y="11405"/>
                    <a:pt x="142" y="17126"/>
                    <a:pt x="142" y="17126"/>
                  </a:cubicBezTo>
                  <a:cubicBezTo>
                    <a:pt x="0" y="17799"/>
                    <a:pt x="427" y="19316"/>
                    <a:pt x="518" y="19316"/>
                  </a:cubicBezTo>
                  <a:cubicBezTo>
                    <a:pt x="520" y="19316"/>
                    <a:pt x="523" y="19315"/>
                    <a:pt x="525" y="19313"/>
                  </a:cubicBezTo>
                  <a:cubicBezTo>
                    <a:pt x="634" y="19149"/>
                    <a:pt x="671" y="18839"/>
                    <a:pt x="743" y="18657"/>
                  </a:cubicBezTo>
                  <a:cubicBezTo>
                    <a:pt x="1017" y="17946"/>
                    <a:pt x="2748" y="13482"/>
                    <a:pt x="3640" y="12189"/>
                  </a:cubicBezTo>
                  <a:cubicBezTo>
                    <a:pt x="3003" y="11496"/>
                    <a:pt x="2365" y="10804"/>
                    <a:pt x="1727" y="10112"/>
                  </a:cubicBezTo>
                  <a:cubicBezTo>
                    <a:pt x="2584" y="9565"/>
                    <a:pt x="3495" y="9073"/>
                    <a:pt x="4424" y="8673"/>
                  </a:cubicBezTo>
                  <a:cubicBezTo>
                    <a:pt x="4351" y="7160"/>
                    <a:pt x="4278" y="5648"/>
                    <a:pt x="4223" y="4154"/>
                  </a:cubicBezTo>
                  <a:cubicBezTo>
                    <a:pt x="4169" y="3261"/>
                    <a:pt x="4132" y="2332"/>
                    <a:pt x="3731" y="1531"/>
                  </a:cubicBezTo>
                  <a:cubicBezTo>
                    <a:pt x="3385" y="820"/>
                    <a:pt x="3221" y="547"/>
                    <a:pt x="214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1" name="Google Shape;1291;p60"/>
            <p:cNvSpPr/>
            <p:nvPr/>
          </p:nvSpPr>
          <p:spPr>
            <a:xfrm>
              <a:off x="6460142" y="2191076"/>
              <a:ext cx="80395" cy="1030458"/>
            </a:xfrm>
            <a:custGeom>
              <a:rect b="b" l="l" r="r" t="t"/>
              <a:pathLst>
                <a:path extrusionOk="0" h="34107" w="2661">
                  <a:moveTo>
                    <a:pt x="146" y="0"/>
                  </a:moveTo>
                  <a:lnTo>
                    <a:pt x="1" y="19"/>
                  </a:lnTo>
                  <a:cubicBezTo>
                    <a:pt x="1258" y="12116"/>
                    <a:pt x="1987" y="21973"/>
                    <a:pt x="2515" y="34107"/>
                  </a:cubicBezTo>
                  <a:lnTo>
                    <a:pt x="2661" y="34088"/>
                  </a:lnTo>
                  <a:cubicBezTo>
                    <a:pt x="2132" y="21954"/>
                    <a:pt x="1404" y="12098"/>
                    <a:pt x="14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2" name="Google Shape;1292;p60"/>
            <p:cNvSpPr/>
            <p:nvPr/>
          </p:nvSpPr>
          <p:spPr>
            <a:xfrm>
              <a:off x="6372618" y="2402438"/>
              <a:ext cx="67736" cy="67736"/>
            </a:xfrm>
            <a:custGeom>
              <a:rect b="b" l="l" r="r" t="t"/>
              <a:pathLst>
                <a:path extrusionOk="0" h="2242" w="2242">
                  <a:moveTo>
                    <a:pt x="1112" y="1"/>
                  </a:moveTo>
                  <a:cubicBezTo>
                    <a:pt x="493" y="1"/>
                    <a:pt x="1" y="492"/>
                    <a:pt x="1" y="1112"/>
                  </a:cubicBezTo>
                  <a:cubicBezTo>
                    <a:pt x="1" y="1731"/>
                    <a:pt x="493" y="2241"/>
                    <a:pt x="1112" y="2241"/>
                  </a:cubicBezTo>
                  <a:cubicBezTo>
                    <a:pt x="1732" y="2241"/>
                    <a:pt x="2242" y="1731"/>
                    <a:pt x="2242" y="1112"/>
                  </a:cubicBezTo>
                  <a:cubicBezTo>
                    <a:pt x="2242" y="492"/>
                    <a:pt x="1732" y="1"/>
                    <a:pt x="1112"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3" name="Google Shape;1293;p60"/>
            <p:cNvSpPr/>
            <p:nvPr/>
          </p:nvSpPr>
          <p:spPr>
            <a:xfrm>
              <a:off x="6384189" y="2608846"/>
              <a:ext cx="67736" cy="67736"/>
            </a:xfrm>
            <a:custGeom>
              <a:rect b="b" l="l" r="r" t="t"/>
              <a:pathLst>
                <a:path extrusionOk="0" h="2242" w="2242">
                  <a:moveTo>
                    <a:pt x="1112" y="1"/>
                  </a:moveTo>
                  <a:cubicBezTo>
                    <a:pt x="511" y="1"/>
                    <a:pt x="0" y="493"/>
                    <a:pt x="0" y="1112"/>
                  </a:cubicBezTo>
                  <a:cubicBezTo>
                    <a:pt x="0" y="1732"/>
                    <a:pt x="511" y="2242"/>
                    <a:pt x="1112" y="2242"/>
                  </a:cubicBezTo>
                  <a:cubicBezTo>
                    <a:pt x="1731" y="2242"/>
                    <a:pt x="2241" y="1732"/>
                    <a:pt x="2241" y="1112"/>
                  </a:cubicBezTo>
                  <a:cubicBezTo>
                    <a:pt x="2241" y="493"/>
                    <a:pt x="1731" y="1"/>
                    <a:pt x="1112"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4" name="Google Shape;1294;p60"/>
            <p:cNvSpPr/>
            <p:nvPr/>
          </p:nvSpPr>
          <p:spPr>
            <a:xfrm>
              <a:off x="6406213" y="2824620"/>
              <a:ext cx="67736" cy="67736"/>
            </a:xfrm>
            <a:custGeom>
              <a:rect b="b" l="l" r="r" t="t"/>
              <a:pathLst>
                <a:path extrusionOk="0" h="2242" w="2242">
                  <a:moveTo>
                    <a:pt x="1130" y="1"/>
                  </a:moveTo>
                  <a:cubicBezTo>
                    <a:pt x="510" y="1"/>
                    <a:pt x="0" y="492"/>
                    <a:pt x="0" y="1112"/>
                  </a:cubicBezTo>
                  <a:cubicBezTo>
                    <a:pt x="0" y="1731"/>
                    <a:pt x="510" y="2242"/>
                    <a:pt x="1130" y="2242"/>
                  </a:cubicBezTo>
                  <a:cubicBezTo>
                    <a:pt x="1749" y="2242"/>
                    <a:pt x="2241" y="1731"/>
                    <a:pt x="2241" y="1112"/>
                  </a:cubicBezTo>
                  <a:cubicBezTo>
                    <a:pt x="2241" y="492"/>
                    <a:pt x="1749" y="1"/>
                    <a:pt x="1130"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5" name="Google Shape;1295;p60"/>
            <p:cNvSpPr/>
            <p:nvPr/>
          </p:nvSpPr>
          <p:spPr>
            <a:xfrm>
              <a:off x="6373736" y="1499554"/>
              <a:ext cx="189916" cy="143993"/>
            </a:xfrm>
            <a:custGeom>
              <a:rect b="b" l="l" r="r" t="t"/>
              <a:pathLst>
                <a:path extrusionOk="0" h="4766" w="6286">
                  <a:moveTo>
                    <a:pt x="4541" y="1"/>
                  </a:moveTo>
                  <a:cubicBezTo>
                    <a:pt x="4233" y="1"/>
                    <a:pt x="3917" y="76"/>
                    <a:pt x="3626" y="152"/>
                  </a:cubicBezTo>
                  <a:cubicBezTo>
                    <a:pt x="3571" y="170"/>
                    <a:pt x="3517" y="188"/>
                    <a:pt x="3462" y="188"/>
                  </a:cubicBezTo>
                  <a:cubicBezTo>
                    <a:pt x="2095" y="571"/>
                    <a:pt x="0" y="1391"/>
                    <a:pt x="620" y="3194"/>
                  </a:cubicBezTo>
                  <a:cubicBezTo>
                    <a:pt x="875" y="3941"/>
                    <a:pt x="1640" y="4233"/>
                    <a:pt x="2296" y="4524"/>
                  </a:cubicBezTo>
                  <a:cubicBezTo>
                    <a:pt x="2647" y="4683"/>
                    <a:pt x="3037" y="4766"/>
                    <a:pt x="3426" y="4766"/>
                  </a:cubicBezTo>
                  <a:cubicBezTo>
                    <a:pt x="3885" y="4766"/>
                    <a:pt x="4343" y="4652"/>
                    <a:pt x="4737" y="4415"/>
                  </a:cubicBezTo>
                  <a:cubicBezTo>
                    <a:pt x="5885" y="3705"/>
                    <a:pt x="6286" y="2065"/>
                    <a:pt x="5776" y="862"/>
                  </a:cubicBezTo>
                  <a:cubicBezTo>
                    <a:pt x="5648" y="571"/>
                    <a:pt x="5448" y="279"/>
                    <a:pt x="5156" y="134"/>
                  </a:cubicBezTo>
                  <a:cubicBezTo>
                    <a:pt x="4963" y="37"/>
                    <a:pt x="4754" y="1"/>
                    <a:pt x="4541"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6" name="Google Shape;1296;p60"/>
            <p:cNvSpPr/>
            <p:nvPr/>
          </p:nvSpPr>
          <p:spPr>
            <a:xfrm>
              <a:off x="6355548" y="1496412"/>
              <a:ext cx="82057" cy="36920"/>
            </a:xfrm>
            <a:custGeom>
              <a:rect b="b" l="l" r="r" t="t"/>
              <a:pathLst>
                <a:path extrusionOk="0" h="1222" w="2716">
                  <a:moveTo>
                    <a:pt x="311" y="1"/>
                  </a:moveTo>
                  <a:cubicBezTo>
                    <a:pt x="201" y="1"/>
                    <a:pt x="110" y="19"/>
                    <a:pt x="1" y="74"/>
                  </a:cubicBezTo>
                  <a:lnTo>
                    <a:pt x="74" y="201"/>
                  </a:lnTo>
                  <a:cubicBezTo>
                    <a:pt x="147" y="165"/>
                    <a:pt x="220" y="147"/>
                    <a:pt x="311" y="147"/>
                  </a:cubicBezTo>
                  <a:cubicBezTo>
                    <a:pt x="548" y="147"/>
                    <a:pt x="803" y="274"/>
                    <a:pt x="1021" y="420"/>
                  </a:cubicBezTo>
                  <a:cubicBezTo>
                    <a:pt x="1513" y="766"/>
                    <a:pt x="2023" y="1222"/>
                    <a:pt x="2679" y="1222"/>
                  </a:cubicBezTo>
                  <a:lnTo>
                    <a:pt x="2716" y="1222"/>
                  </a:lnTo>
                  <a:lnTo>
                    <a:pt x="2716" y="1076"/>
                  </a:lnTo>
                  <a:lnTo>
                    <a:pt x="2679" y="1076"/>
                  </a:lnTo>
                  <a:cubicBezTo>
                    <a:pt x="2114" y="1076"/>
                    <a:pt x="1604" y="657"/>
                    <a:pt x="1094" y="311"/>
                  </a:cubicBezTo>
                  <a:cubicBezTo>
                    <a:pt x="876" y="147"/>
                    <a:pt x="584" y="1"/>
                    <a:pt x="311"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7" name="Google Shape;1297;p60"/>
            <p:cNvSpPr/>
            <p:nvPr/>
          </p:nvSpPr>
          <p:spPr>
            <a:xfrm>
              <a:off x="6330804" y="1552576"/>
              <a:ext cx="109551" cy="80395"/>
            </a:xfrm>
            <a:custGeom>
              <a:rect b="b" l="l" r="r" t="t"/>
              <a:pathLst>
                <a:path extrusionOk="0" h="2661" w="3626">
                  <a:moveTo>
                    <a:pt x="91" y="0"/>
                  </a:moveTo>
                  <a:cubicBezTo>
                    <a:pt x="18" y="73"/>
                    <a:pt x="0" y="182"/>
                    <a:pt x="0" y="273"/>
                  </a:cubicBezTo>
                  <a:cubicBezTo>
                    <a:pt x="0" y="346"/>
                    <a:pt x="0" y="419"/>
                    <a:pt x="37" y="474"/>
                  </a:cubicBezTo>
                  <a:cubicBezTo>
                    <a:pt x="91" y="638"/>
                    <a:pt x="201" y="747"/>
                    <a:pt x="310" y="838"/>
                  </a:cubicBezTo>
                  <a:cubicBezTo>
                    <a:pt x="692" y="1221"/>
                    <a:pt x="1075" y="1622"/>
                    <a:pt x="1549" y="1913"/>
                  </a:cubicBezTo>
                  <a:cubicBezTo>
                    <a:pt x="2168" y="2296"/>
                    <a:pt x="2897" y="2478"/>
                    <a:pt x="3589" y="2660"/>
                  </a:cubicBezTo>
                  <a:lnTo>
                    <a:pt x="3626" y="2514"/>
                  </a:lnTo>
                  <a:cubicBezTo>
                    <a:pt x="2933" y="2332"/>
                    <a:pt x="2223" y="2150"/>
                    <a:pt x="1622" y="1786"/>
                  </a:cubicBezTo>
                  <a:cubicBezTo>
                    <a:pt x="1184" y="1494"/>
                    <a:pt x="802" y="1112"/>
                    <a:pt x="419" y="729"/>
                  </a:cubicBezTo>
                  <a:cubicBezTo>
                    <a:pt x="310" y="638"/>
                    <a:pt x="219" y="529"/>
                    <a:pt x="182" y="419"/>
                  </a:cubicBezTo>
                  <a:cubicBezTo>
                    <a:pt x="146" y="383"/>
                    <a:pt x="146" y="328"/>
                    <a:pt x="146" y="273"/>
                  </a:cubicBezTo>
                  <a:cubicBezTo>
                    <a:pt x="146" y="201"/>
                    <a:pt x="164" y="146"/>
                    <a:pt x="201" y="91"/>
                  </a:cubicBezTo>
                  <a:lnTo>
                    <a:pt x="91" y="0"/>
                  </a:lnTo>
                  <a:close/>
                </a:path>
              </a:pathLst>
            </a:custGeom>
            <a:solidFill>
              <a:srgbClr val="CAE4E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8" name="Google Shape;1298;p60"/>
            <p:cNvSpPr/>
            <p:nvPr/>
          </p:nvSpPr>
          <p:spPr>
            <a:xfrm>
              <a:off x="6298749" y="1491760"/>
              <a:ext cx="84232" cy="85955"/>
            </a:xfrm>
            <a:custGeom>
              <a:rect b="b" l="l" r="r" t="t"/>
              <a:pathLst>
                <a:path extrusionOk="0" h="2845" w="2788">
                  <a:moveTo>
                    <a:pt x="1905" y="0"/>
                  </a:moveTo>
                  <a:cubicBezTo>
                    <a:pt x="999" y="0"/>
                    <a:pt x="1" y="1555"/>
                    <a:pt x="1098" y="2469"/>
                  </a:cubicBezTo>
                  <a:cubicBezTo>
                    <a:pt x="1418" y="2733"/>
                    <a:pt x="1685" y="2844"/>
                    <a:pt x="1905" y="2844"/>
                  </a:cubicBezTo>
                  <a:cubicBezTo>
                    <a:pt x="2548" y="2844"/>
                    <a:pt x="2787" y="1898"/>
                    <a:pt x="2774" y="1084"/>
                  </a:cubicBezTo>
                  <a:cubicBezTo>
                    <a:pt x="2756" y="865"/>
                    <a:pt x="2737" y="647"/>
                    <a:pt x="2628" y="465"/>
                  </a:cubicBezTo>
                  <a:cubicBezTo>
                    <a:pt x="2433" y="136"/>
                    <a:pt x="2173" y="0"/>
                    <a:pt x="1905" y="0"/>
                  </a:cubicBezTo>
                  <a:close/>
                </a:path>
              </a:pathLst>
            </a:custGeom>
            <a:solidFill>
              <a:srgbClr val="83523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9" name="Google Shape;1299;p60"/>
            <p:cNvSpPr/>
            <p:nvPr/>
          </p:nvSpPr>
          <p:spPr>
            <a:xfrm>
              <a:off x="6337934" y="1521609"/>
              <a:ext cx="18762" cy="27342"/>
            </a:xfrm>
            <a:custGeom>
              <a:rect b="b" l="l" r="r" t="t"/>
              <a:pathLst>
                <a:path extrusionOk="0" h="905" w="621">
                  <a:moveTo>
                    <a:pt x="490" y="0"/>
                  </a:moveTo>
                  <a:cubicBezTo>
                    <a:pt x="326" y="0"/>
                    <a:pt x="164" y="102"/>
                    <a:pt x="92" y="260"/>
                  </a:cubicBezTo>
                  <a:cubicBezTo>
                    <a:pt x="1" y="460"/>
                    <a:pt x="74" y="734"/>
                    <a:pt x="238" y="861"/>
                  </a:cubicBezTo>
                  <a:cubicBezTo>
                    <a:pt x="264" y="888"/>
                    <a:pt x="301" y="905"/>
                    <a:pt x="333" y="905"/>
                  </a:cubicBezTo>
                  <a:cubicBezTo>
                    <a:pt x="345" y="905"/>
                    <a:pt x="356" y="903"/>
                    <a:pt x="365" y="898"/>
                  </a:cubicBezTo>
                  <a:lnTo>
                    <a:pt x="620" y="23"/>
                  </a:lnTo>
                  <a:cubicBezTo>
                    <a:pt x="578" y="8"/>
                    <a:pt x="534" y="0"/>
                    <a:pt x="490" y="0"/>
                  </a:cubicBezTo>
                  <a:close/>
                </a:path>
              </a:pathLst>
            </a:custGeom>
            <a:solidFill>
              <a:srgbClr val="17161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0" name="Google Shape;1300;p60"/>
            <p:cNvSpPr/>
            <p:nvPr/>
          </p:nvSpPr>
          <p:spPr>
            <a:xfrm>
              <a:off x="6272435" y="1413843"/>
              <a:ext cx="249404" cy="86468"/>
            </a:xfrm>
            <a:custGeom>
              <a:rect b="b" l="l" r="r" t="t"/>
              <a:pathLst>
                <a:path extrusionOk="0" h="2862" w="8255">
                  <a:moveTo>
                    <a:pt x="8090" y="1"/>
                  </a:moveTo>
                  <a:cubicBezTo>
                    <a:pt x="5558" y="1240"/>
                    <a:pt x="2770" y="1823"/>
                    <a:pt x="1" y="2260"/>
                  </a:cubicBezTo>
                  <a:lnTo>
                    <a:pt x="19" y="2278"/>
                  </a:lnTo>
                  <a:cubicBezTo>
                    <a:pt x="37" y="2479"/>
                    <a:pt x="56" y="2661"/>
                    <a:pt x="74" y="2861"/>
                  </a:cubicBezTo>
                  <a:cubicBezTo>
                    <a:pt x="2880" y="2424"/>
                    <a:pt x="5685" y="1823"/>
                    <a:pt x="8254" y="584"/>
                  </a:cubicBezTo>
                  <a:cubicBezTo>
                    <a:pt x="8200" y="402"/>
                    <a:pt x="8145" y="201"/>
                    <a:pt x="8090"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1" name="Google Shape;1301;p60"/>
            <p:cNvSpPr/>
            <p:nvPr/>
          </p:nvSpPr>
          <p:spPr>
            <a:xfrm>
              <a:off x="6406757" y="1335141"/>
              <a:ext cx="104052" cy="104082"/>
            </a:xfrm>
            <a:custGeom>
              <a:rect b="b" l="l" r="r" t="t"/>
              <a:pathLst>
                <a:path extrusionOk="0" h="3445" w="3444">
                  <a:moveTo>
                    <a:pt x="1713" y="1"/>
                  </a:moveTo>
                  <a:cubicBezTo>
                    <a:pt x="766" y="1"/>
                    <a:pt x="0" y="766"/>
                    <a:pt x="0" y="1713"/>
                  </a:cubicBezTo>
                  <a:cubicBezTo>
                    <a:pt x="0" y="2679"/>
                    <a:pt x="766" y="3444"/>
                    <a:pt x="1713" y="3444"/>
                  </a:cubicBezTo>
                  <a:cubicBezTo>
                    <a:pt x="2660" y="3444"/>
                    <a:pt x="3444" y="2679"/>
                    <a:pt x="3444" y="1713"/>
                  </a:cubicBezTo>
                  <a:cubicBezTo>
                    <a:pt x="3444" y="766"/>
                    <a:pt x="2660" y="1"/>
                    <a:pt x="1713"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2" name="Google Shape;1302;p60"/>
            <p:cNvSpPr/>
            <p:nvPr/>
          </p:nvSpPr>
          <p:spPr>
            <a:xfrm>
              <a:off x="6433162" y="1361576"/>
              <a:ext cx="51240" cy="51210"/>
            </a:xfrm>
            <a:custGeom>
              <a:rect b="b" l="l" r="r" t="t"/>
              <a:pathLst>
                <a:path extrusionOk="0" h="1695" w="1696">
                  <a:moveTo>
                    <a:pt x="839" y="0"/>
                  </a:moveTo>
                  <a:cubicBezTo>
                    <a:pt x="383" y="0"/>
                    <a:pt x="1" y="383"/>
                    <a:pt x="1" y="838"/>
                  </a:cubicBezTo>
                  <a:cubicBezTo>
                    <a:pt x="1" y="1312"/>
                    <a:pt x="383" y="1695"/>
                    <a:pt x="839" y="1695"/>
                  </a:cubicBezTo>
                  <a:cubicBezTo>
                    <a:pt x="1313" y="1695"/>
                    <a:pt x="1695" y="1312"/>
                    <a:pt x="1695" y="838"/>
                  </a:cubicBezTo>
                  <a:cubicBezTo>
                    <a:pt x="1695" y="383"/>
                    <a:pt x="1313" y="0"/>
                    <a:pt x="83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3" name="Google Shape;1303;p60"/>
            <p:cNvSpPr/>
            <p:nvPr/>
          </p:nvSpPr>
          <p:spPr>
            <a:xfrm>
              <a:off x="6025301" y="2747549"/>
              <a:ext cx="182242" cy="193239"/>
            </a:xfrm>
            <a:custGeom>
              <a:rect b="b" l="l" r="r" t="t"/>
              <a:pathLst>
                <a:path extrusionOk="0" h="6396" w="6032">
                  <a:moveTo>
                    <a:pt x="4792" y="1"/>
                  </a:moveTo>
                  <a:cubicBezTo>
                    <a:pt x="4628" y="220"/>
                    <a:pt x="4501" y="438"/>
                    <a:pt x="4355" y="639"/>
                  </a:cubicBezTo>
                  <a:cubicBezTo>
                    <a:pt x="3207" y="2406"/>
                    <a:pt x="1713" y="3936"/>
                    <a:pt x="0" y="5157"/>
                  </a:cubicBezTo>
                  <a:lnTo>
                    <a:pt x="893" y="6396"/>
                  </a:lnTo>
                  <a:cubicBezTo>
                    <a:pt x="2752" y="5066"/>
                    <a:pt x="4373" y="3390"/>
                    <a:pt x="5630" y="1477"/>
                  </a:cubicBezTo>
                  <a:cubicBezTo>
                    <a:pt x="5776" y="1258"/>
                    <a:pt x="5903" y="1058"/>
                    <a:pt x="6031" y="894"/>
                  </a:cubicBezTo>
                  <a:lnTo>
                    <a:pt x="4792"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4" name="Google Shape;1304;p60"/>
            <p:cNvSpPr/>
            <p:nvPr/>
          </p:nvSpPr>
          <p:spPr>
            <a:xfrm>
              <a:off x="6715010" y="2694709"/>
              <a:ext cx="168465" cy="148676"/>
            </a:xfrm>
            <a:custGeom>
              <a:rect b="b" l="l" r="r" t="t"/>
              <a:pathLst>
                <a:path extrusionOk="0" h="4921" w="5576">
                  <a:moveTo>
                    <a:pt x="1439" y="1"/>
                  </a:moveTo>
                  <a:lnTo>
                    <a:pt x="0" y="511"/>
                  </a:lnTo>
                  <a:cubicBezTo>
                    <a:pt x="419" y="1659"/>
                    <a:pt x="1221" y="2570"/>
                    <a:pt x="2114" y="3262"/>
                  </a:cubicBezTo>
                  <a:cubicBezTo>
                    <a:pt x="2988" y="3954"/>
                    <a:pt x="3954" y="4446"/>
                    <a:pt x="4865" y="4920"/>
                  </a:cubicBezTo>
                  <a:lnTo>
                    <a:pt x="5575" y="3572"/>
                  </a:lnTo>
                  <a:cubicBezTo>
                    <a:pt x="4664" y="3098"/>
                    <a:pt x="3771" y="2643"/>
                    <a:pt x="3043" y="2078"/>
                  </a:cubicBezTo>
                  <a:cubicBezTo>
                    <a:pt x="2314" y="1495"/>
                    <a:pt x="1713" y="784"/>
                    <a:pt x="143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5" name="Google Shape;1305;p60"/>
            <p:cNvSpPr/>
            <p:nvPr/>
          </p:nvSpPr>
          <p:spPr>
            <a:xfrm>
              <a:off x="6576851" y="2234551"/>
              <a:ext cx="159643" cy="55621"/>
            </a:xfrm>
            <a:custGeom>
              <a:rect b="b" l="l" r="r" t="t"/>
              <a:pathLst>
                <a:path extrusionOk="0" h="1841" w="5284">
                  <a:moveTo>
                    <a:pt x="5047" y="1"/>
                  </a:moveTo>
                  <a:cubicBezTo>
                    <a:pt x="3680" y="219"/>
                    <a:pt x="2296" y="329"/>
                    <a:pt x="911" y="329"/>
                  </a:cubicBezTo>
                  <a:cubicBezTo>
                    <a:pt x="620" y="329"/>
                    <a:pt x="328" y="329"/>
                    <a:pt x="55" y="310"/>
                  </a:cubicBezTo>
                  <a:lnTo>
                    <a:pt x="0" y="1841"/>
                  </a:lnTo>
                  <a:lnTo>
                    <a:pt x="911" y="1841"/>
                  </a:lnTo>
                  <a:cubicBezTo>
                    <a:pt x="2369" y="1841"/>
                    <a:pt x="3826" y="1731"/>
                    <a:pt x="5284" y="1513"/>
                  </a:cubicBezTo>
                  <a:lnTo>
                    <a:pt x="5047"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sp>
        <p:nvSpPr>
          <p:cNvPr id="1310" name="Google Shape;1310;p61"/>
          <p:cNvSpPr txBox="1"/>
          <p:nvPr>
            <p:ph type="title"/>
          </p:nvPr>
        </p:nvSpPr>
        <p:spPr>
          <a:xfrm>
            <a:off x="4651900" y="1030922"/>
            <a:ext cx="8985600" cy="20820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Thanks!</a:t>
            </a:r>
            <a:endParaRPr/>
          </a:p>
        </p:txBody>
      </p:sp>
      <p:sp>
        <p:nvSpPr>
          <p:cNvPr id="1311" name="Google Shape;1311;p61"/>
          <p:cNvSpPr txBox="1"/>
          <p:nvPr>
            <p:ph idx="1" type="subTitle"/>
          </p:nvPr>
        </p:nvSpPr>
        <p:spPr>
          <a:xfrm>
            <a:off x="4654082" y="3352173"/>
            <a:ext cx="8985600" cy="2920200"/>
          </a:xfrm>
          <a:prstGeom prst="rect">
            <a:avLst/>
          </a:prstGeom>
          <a:noFill/>
        </p:spPr>
        <p:txBody>
          <a:bodyPr anchorCtr="0" anchor="t" bIns="182850" lIns="182850" spcFirstLastPara="1" rIns="182850" wrap="square" tIns="182850">
            <a:noAutofit/>
          </a:bodyPr>
          <a:lstStyle/>
          <a:p>
            <a:pPr indent="0" lvl="0" marL="0" rtl="0" algn="ctr">
              <a:spcBef>
                <a:spcPts val="0"/>
              </a:spcBef>
              <a:spcAft>
                <a:spcPts val="0"/>
              </a:spcAft>
              <a:buNone/>
            </a:pPr>
            <a:r>
              <a:rPr b="1" lang="en" sz="3600">
                <a:solidFill>
                  <a:schemeClr val="accent1"/>
                </a:solidFill>
              </a:rPr>
              <a:t>Do you have any questions?</a:t>
            </a:r>
            <a:endParaRPr b="1" sz="3600">
              <a:solidFill>
                <a:schemeClr val="accent1"/>
              </a:solidFill>
            </a:endParaRPr>
          </a:p>
          <a:p>
            <a:pPr indent="0" lvl="0" marL="0" rtl="0" algn="ctr">
              <a:spcBef>
                <a:spcPts val="2000"/>
              </a:spcBef>
              <a:spcAft>
                <a:spcPts val="0"/>
              </a:spcAft>
              <a:buNone/>
            </a:pPr>
            <a:r>
              <a:rPr lang="en"/>
              <a:t>addyouremail@freepik.com</a:t>
            </a:r>
            <a:br>
              <a:rPr lang="en"/>
            </a:br>
            <a:r>
              <a:rPr lang="en"/>
              <a:t>+91 620 421 838</a:t>
            </a:r>
            <a:br>
              <a:rPr lang="en"/>
            </a:br>
            <a:r>
              <a:rPr lang="en"/>
              <a:t>yourcompany.com</a:t>
            </a:r>
            <a:endParaRPr/>
          </a:p>
        </p:txBody>
      </p:sp>
      <p:sp>
        <p:nvSpPr>
          <p:cNvPr id="1312" name="Google Shape;1312;p61"/>
          <p:cNvSpPr txBox="1"/>
          <p:nvPr>
            <p:ph idx="4294967295" type="subTitle"/>
          </p:nvPr>
        </p:nvSpPr>
        <p:spPr>
          <a:xfrm>
            <a:off x="5343000" y="8740300"/>
            <a:ext cx="7609200" cy="618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sz="2400"/>
              <a:t>Please keep this slide for attribution</a:t>
            </a:r>
            <a:endParaRPr sz="2400"/>
          </a:p>
        </p:txBody>
      </p:sp>
      <p:sp>
        <p:nvSpPr>
          <p:cNvPr id="1313" name="Google Shape;1313;p61"/>
          <p:cNvSpPr/>
          <p:nvPr/>
        </p:nvSpPr>
        <p:spPr>
          <a:xfrm rot="-339434">
            <a:off x="6882703" y="6187506"/>
            <a:ext cx="961684" cy="961684"/>
          </a:xfrm>
          <a:prstGeom prst="roundRect">
            <a:avLst>
              <a:gd fmla="val 16667" name="adj"/>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4" name="Google Shape;1314;p61"/>
          <p:cNvSpPr/>
          <p:nvPr/>
        </p:nvSpPr>
        <p:spPr>
          <a:xfrm rot="233981">
            <a:off x="8584911" y="6187499"/>
            <a:ext cx="961626" cy="961626"/>
          </a:xfrm>
          <a:prstGeom prst="roundRect">
            <a:avLst>
              <a:gd fmla="val 16667" name="adj"/>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5" name="Google Shape;1315;p61"/>
          <p:cNvSpPr/>
          <p:nvPr/>
        </p:nvSpPr>
        <p:spPr>
          <a:xfrm rot="-339434">
            <a:off x="10287003" y="6187506"/>
            <a:ext cx="961684" cy="961684"/>
          </a:xfrm>
          <a:prstGeom prst="roundRect">
            <a:avLst>
              <a:gd fmla="val 16667" name="adj"/>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316" name="Google Shape;1316;p61"/>
          <p:cNvGrpSpPr/>
          <p:nvPr/>
        </p:nvGrpSpPr>
        <p:grpSpPr>
          <a:xfrm>
            <a:off x="7064389" y="6369183"/>
            <a:ext cx="598294" cy="598262"/>
            <a:chOff x="266768" y="1721375"/>
            <a:chExt cx="397907" cy="397887"/>
          </a:xfrm>
        </p:grpSpPr>
        <p:sp>
          <p:nvSpPr>
            <p:cNvPr id="1317" name="Google Shape;1317;p61"/>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8" name="Google Shape;1318;p61"/>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319" name="Google Shape;1319;p61"/>
          <p:cNvGrpSpPr/>
          <p:nvPr/>
        </p:nvGrpSpPr>
        <p:grpSpPr>
          <a:xfrm>
            <a:off x="8766584" y="6369232"/>
            <a:ext cx="598231" cy="598262"/>
            <a:chOff x="864491" y="1723250"/>
            <a:chExt cx="397866" cy="397887"/>
          </a:xfrm>
        </p:grpSpPr>
        <p:sp>
          <p:nvSpPr>
            <p:cNvPr id="1320" name="Google Shape;1320;p61"/>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1" name="Google Shape;1321;p61"/>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2" name="Google Shape;1322;p61"/>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323" name="Google Shape;1323;p61"/>
          <p:cNvGrpSpPr/>
          <p:nvPr/>
        </p:nvGrpSpPr>
        <p:grpSpPr>
          <a:xfrm>
            <a:off x="10468680" y="6369754"/>
            <a:ext cx="598074" cy="597070"/>
            <a:chOff x="2408992" y="1722875"/>
            <a:chExt cx="397761" cy="397093"/>
          </a:xfrm>
        </p:grpSpPr>
        <p:sp>
          <p:nvSpPr>
            <p:cNvPr id="1324" name="Google Shape;1324;p61"/>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5" name="Google Shape;1325;p61"/>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5"/>
          <p:cNvSpPr/>
          <p:nvPr/>
        </p:nvSpPr>
        <p:spPr>
          <a:xfrm rot="899822">
            <a:off x="1911551" y="5437341"/>
            <a:ext cx="911237" cy="911237"/>
          </a:xfrm>
          <a:prstGeom prst="roundRect">
            <a:avLst>
              <a:gd fmla="val 16667" name="adj"/>
            </a:avLst>
          </a:prstGeom>
          <a:solidFill>
            <a:srgbClr val="F8EDD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 name="Google Shape;397;p35"/>
          <p:cNvSpPr/>
          <p:nvPr/>
        </p:nvSpPr>
        <p:spPr>
          <a:xfrm rot="899822">
            <a:off x="1911551" y="7817341"/>
            <a:ext cx="911237" cy="911237"/>
          </a:xfrm>
          <a:prstGeom prst="roundRect">
            <a:avLst>
              <a:gd fmla="val 16667" name="adj"/>
            </a:avLst>
          </a:prstGeom>
          <a:solidFill>
            <a:srgbClr val="F8EDD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 name="Google Shape;398;p35"/>
          <p:cNvSpPr/>
          <p:nvPr/>
        </p:nvSpPr>
        <p:spPr>
          <a:xfrm rot="899822">
            <a:off x="10172551" y="3022616"/>
            <a:ext cx="911237" cy="911237"/>
          </a:xfrm>
          <a:prstGeom prst="roundRect">
            <a:avLst>
              <a:gd fmla="val 16667" name="adj"/>
            </a:avLst>
          </a:prstGeom>
          <a:solidFill>
            <a:srgbClr val="F8EDD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 name="Google Shape;399;p35"/>
          <p:cNvSpPr/>
          <p:nvPr/>
        </p:nvSpPr>
        <p:spPr>
          <a:xfrm rot="899822">
            <a:off x="10172551" y="5437341"/>
            <a:ext cx="911237" cy="911237"/>
          </a:xfrm>
          <a:prstGeom prst="roundRect">
            <a:avLst>
              <a:gd fmla="val 16667" name="adj"/>
            </a:avLst>
          </a:prstGeom>
          <a:solidFill>
            <a:srgbClr val="F8EDD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 name="Google Shape;400;p35"/>
          <p:cNvSpPr/>
          <p:nvPr/>
        </p:nvSpPr>
        <p:spPr>
          <a:xfrm rot="899822">
            <a:off x="10172551" y="7817341"/>
            <a:ext cx="911237" cy="911237"/>
          </a:xfrm>
          <a:prstGeom prst="roundRect">
            <a:avLst>
              <a:gd fmla="val 16667" name="adj"/>
            </a:avLst>
          </a:prstGeom>
          <a:solidFill>
            <a:srgbClr val="F8EDD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 name="Google Shape;401;p35"/>
          <p:cNvSpPr/>
          <p:nvPr/>
        </p:nvSpPr>
        <p:spPr>
          <a:xfrm rot="899822">
            <a:off x="1911551" y="3022616"/>
            <a:ext cx="911237" cy="911237"/>
          </a:xfrm>
          <a:prstGeom prst="roundRect">
            <a:avLst>
              <a:gd fmla="val 16667" name="adj"/>
            </a:avLst>
          </a:prstGeom>
          <a:solidFill>
            <a:srgbClr val="F8EDD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 name="Google Shape;402;p35"/>
          <p:cNvSpPr txBox="1"/>
          <p:nvPr>
            <p:ph type="title"/>
          </p:nvPr>
        </p:nvSpPr>
        <p:spPr>
          <a:xfrm>
            <a:off x="1437500" y="876624"/>
            <a:ext cx="154128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Table of Contents</a:t>
            </a:r>
            <a:endParaRPr/>
          </a:p>
        </p:txBody>
      </p:sp>
      <p:sp>
        <p:nvSpPr>
          <p:cNvPr id="403" name="Google Shape;403;p35"/>
          <p:cNvSpPr txBox="1"/>
          <p:nvPr>
            <p:ph idx="19" type="subTitle"/>
          </p:nvPr>
        </p:nvSpPr>
        <p:spPr>
          <a:xfrm>
            <a:off x="11497791" y="7234291"/>
            <a:ext cx="5484000" cy="7866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Conclusions</a:t>
            </a:r>
            <a:endParaRPr/>
          </a:p>
        </p:txBody>
      </p:sp>
      <p:sp>
        <p:nvSpPr>
          <p:cNvPr id="404" name="Google Shape;404;p35"/>
          <p:cNvSpPr txBox="1"/>
          <p:nvPr>
            <p:ph idx="20" type="subTitle"/>
          </p:nvPr>
        </p:nvSpPr>
        <p:spPr>
          <a:xfrm>
            <a:off x="11484301" y="7864912"/>
            <a:ext cx="5484000" cy="1145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Here you could describe the topic of the section</a:t>
            </a:r>
            <a:endParaRPr/>
          </a:p>
        </p:txBody>
      </p:sp>
      <p:sp>
        <p:nvSpPr>
          <p:cNvPr id="405" name="Google Shape;405;p35"/>
          <p:cNvSpPr txBox="1"/>
          <p:nvPr>
            <p:ph idx="21" type="title"/>
          </p:nvPr>
        </p:nvSpPr>
        <p:spPr>
          <a:xfrm>
            <a:off x="9997260" y="7852341"/>
            <a:ext cx="1261800" cy="841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06</a:t>
            </a:r>
            <a:endParaRPr/>
          </a:p>
        </p:txBody>
      </p:sp>
      <p:sp>
        <p:nvSpPr>
          <p:cNvPr id="406" name="Google Shape;406;p35"/>
          <p:cNvSpPr txBox="1"/>
          <p:nvPr>
            <p:ph idx="4" type="subTitle"/>
          </p:nvPr>
        </p:nvSpPr>
        <p:spPr>
          <a:xfrm>
            <a:off x="3272678" y="4845345"/>
            <a:ext cx="5473800" cy="7866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Diagnosis</a:t>
            </a:r>
            <a:endParaRPr/>
          </a:p>
        </p:txBody>
      </p:sp>
      <p:sp>
        <p:nvSpPr>
          <p:cNvPr id="407" name="Google Shape;407;p35"/>
          <p:cNvSpPr txBox="1"/>
          <p:nvPr>
            <p:ph idx="5" type="subTitle"/>
          </p:nvPr>
        </p:nvSpPr>
        <p:spPr>
          <a:xfrm>
            <a:off x="3262498" y="5474727"/>
            <a:ext cx="5467800" cy="1145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Here you could describe the topic of the section</a:t>
            </a:r>
            <a:endParaRPr/>
          </a:p>
        </p:txBody>
      </p:sp>
      <p:sp>
        <p:nvSpPr>
          <p:cNvPr id="408" name="Google Shape;408;p35"/>
          <p:cNvSpPr txBox="1"/>
          <p:nvPr>
            <p:ph idx="1" type="subTitle"/>
          </p:nvPr>
        </p:nvSpPr>
        <p:spPr>
          <a:xfrm>
            <a:off x="3266962" y="2459400"/>
            <a:ext cx="5457600" cy="7938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About the Disease</a:t>
            </a:r>
            <a:endParaRPr/>
          </a:p>
        </p:txBody>
      </p:sp>
      <p:sp>
        <p:nvSpPr>
          <p:cNvPr id="409" name="Google Shape;409;p35"/>
          <p:cNvSpPr txBox="1"/>
          <p:nvPr>
            <p:ph idx="2" type="subTitle"/>
          </p:nvPr>
        </p:nvSpPr>
        <p:spPr>
          <a:xfrm>
            <a:off x="3265343" y="3084629"/>
            <a:ext cx="5460000" cy="11388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Here you could describe the topic of the section</a:t>
            </a:r>
            <a:endParaRPr/>
          </a:p>
        </p:txBody>
      </p:sp>
      <p:sp>
        <p:nvSpPr>
          <p:cNvPr id="410" name="Google Shape;410;p35"/>
          <p:cNvSpPr txBox="1"/>
          <p:nvPr>
            <p:ph idx="7" type="subTitle"/>
          </p:nvPr>
        </p:nvSpPr>
        <p:spPr>
          <a:xfrm>
            <a:off x="3275937" y="7234291"/>
            <a:ext cx="5460000" cy="7866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Recommendations</a:t>
            </a:r>
            <a:endParaRPr/>
          </a:p>
        </p:txBody>
      </p:sp>
      <p:sp>
        <p:nvSpPr>
          <p:cNvPr id="411" name="Google Shape;411;p35"/>
          <p:cNvSpPr txBox="1"/>
          <p:nvPr>
            <p:ph idx="8" type="subTitle"/>
          </p:nvPr>
        </p:nvSpPr>
        <p:spPr>
          <a:xfrm>
            <a:off x="3262498" y="7864912"/>
            <a:ext cx="5467800" cy="1145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Here you could describe the topic of the section</a:t>
            </a:r>
            <a:endParaRPr/>
          </a:p>
        </p:txBody>
      </p:sp>
      <p:sp>
        <p:nvSpPr>
          <p:cNvPr id="412" name="Google Shape;412;p35"/>
          <p:cNvSpPr txBox="1"/>
          <p:nvPr>
            <p:ph idx="13" type="subTitle"/>
          </p:nvPr>
        </p:nvSpPr>
        <p:spPr>
          <a:xfrm>
            <a:off x="11497791" y="2463000"/>
            <a:ext cx="5484000" cy="7866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Pathology</a:t>
            </a:r>
            <a:endParaRPr/>
          </a:p>
        </p:txBody>
      </p:sp>
      <p:sp>
        <p:nvSpPr>
          <p:cNvPr id="413" name="Google Shape;413;p35"/>
          <p:cNvSpPr txBox="1"/>
          <p:nvPr>
            <p:ph idx="14" type="subTitle"/>
          </p:nvPr>
        </p:nvSpPr>
        <p:spPr>
          <a:xfrm>
            <a:off x="11484294" y="3081329"/>
            <a:ext cx="5484000" cy="1145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Here you could describe the topic of the section</a:t>
            </a:r>
            <a:endParaRPr/>
          </a:p>
        </p:txBody>
      </p:sp>
      <p:sp>
        <p:nvSpPr>
          <p:cNvPr id="414" name="Google Shape;414;p35"/>
          <p:cNvSpPr txBox="1"/>
          <p:nvPr>
            <p:ph idx="3" type="title"/>
          </p:nvPr>
        </p:nvSpPr>
        <p:spPr>
          <a:xfrm>
            <a:off x="1734404" y="3088794"/>
            <a:ext cx="1265400" cy="844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01</a:t>
            </a:r>
            <a:endParaRPr/>
          </a:p>
        </p:txBody>
      </p:sp>
      <p:sp>
        <p:nvSpPr>
          <p:cNvPr id="415" name="Google Shape;415;p35"/>
          <p:cNvSpPr txBox="1"/>
          <p:nvPr>
            <p:ph idx="6" type="title"/>
          </p:nvPr>
        </p:nvSpPr>
        <p:spPr>
          <a:xfrm>
            <a:off x="1736231" y="5513216"/>
            <a:ext cx="1261800" cy="841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02</a:t>
            </a:r>
            <a:endParaRPr/>
          </a:p>
        </p:txBody>
      </p:sp>
      <p:sp>
        <p:nvSpPr>
          <p:cNvPr id="416" name="Google Shape;416;p35"/>
          <p:cNvSpPr txBox="1"/>
          <p:nvPr>
            <p:ph idx="9" type="title"/>
          </p:nvPr>
        </p:nvSpPr>
        <p:spPr>
          <a:xfrm>
            <a:off x="1736231" y="7852341"/>
            <a:ext cx="1261800" cy="841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03</a:t>
            </a:r>
            <a:endParaRPr/>
          </a:p>
        </p:txBody>
      </p:sp>
      <p:sp>
        <p:nvSpPr>
          <p:cNvPr id="417" name="Google Shape;417;p35"/>
          <p:cNvSpPr txBox="1"/>
          <p:nvPr>
            <p:ph idx="15" type="title"/>
          </p:nvPr>
        </p:nvSpPr>
        <p:spPr>
          <a:xfrm>
            <a:off x="9997260" y="3090594"/>
            <a:ext cx="1261800" cy="841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04</a:t>
            </a:r>
            <a:endParaRPr/>
          </a:p>
        </p:txBody>
      </p:sp>
      <p:sp>
        <p:nvSpPr>
          <p:cNvPr id="418" name="Google Shape;418;p35"/>
          <p:cNvSpPr txBox="1"/>
          <p:nvPr>
            <p:ph idx="16" type="subTitle"/>
          </p:nvPr>
        </p:nvSpPr>
        <p:spPr>
          <a:xfrm>
            <a:off x="11497791" y="4845345"/>
            <a:ext cx="5484000" cy="7866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Treatment</a:t>
            </a:r>
            <a:endParaRPr/>
          </a:p>
        </p:txBody>
      </p:sp>
      <p:sp>
        <p:nvSpPr>
          <p:cNvPr id="419" name="Google Shape;419;p35"/>
          <p:cNvSpPr txBox="1"/>
          <p:nvPr>
            <p:ph idx="17" type="subTitle"/>
          </p:nvPr>
        </p:nvSpPr>
        <p:spPr>
          <a:xfrm>
            <a:off x="11484301" y="5474727"/>
            <a:ext cx="5484000" cy="1145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Here you could describe the topic of the section</a:t>
            </a:r>
            <a:endParaRPr/>
          </a:p>
        </p:txBody>
      </p:sp>
      <p:sp>
        <p:nvSpPr>
          <p:cNvPr id="420" name="Google Shape;420;p35"/>
          <p:cNvSpPr txBox="1"/>
          <p:nvPr>
            <p:ph idx="18" type="title"/>
          </p:nvPr>
        </p:nvSpPr>
        <p:spPr>
          <a:xfrm>
            <a:off x="9997260" y="5513216"/>
            <a:ext cx="1261800" cy="841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05</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62"/>
          <p:cNvSpPr txBox="1"/>
          <p:nvPr>
            <p:ph type="title"/>
          </p:nvPr>
        </p:nvSpPr>
        <p:spPr>
          <a:xfrm>
            <a:off x="1452450" y="882700"/>
            <a:ext cx="153828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Alternative Resources</a:t>
            </a:r>
            <a:endParaRPr/>
          </a:p>
        </p:txBody>
      </p:sp>
      <p:grpSp>
        <p:nvGrpSpPr>
          <p:cNvPr id="1331" name="Google Shape;1331;p62"/>
          <p:cNvGrpSpPr/>
          <p:nvPr/>
        </p:nvGrpSpPr>
        <p:grpSpPr>
          <a:xfrm>
            <a:off x="9019708" y="2319068"/>
            <a:ext cx="2708948" cy="6801578"/>
            <a:chOff x="4509854" y="1159534"/>
            <a:chExt cx="1354474" cy="3400789"/>
          </a:xfrm>
        </p:grpSpPr>
        <p:sp>
          <p:nvSpPr>
            <p:cNvPr id="1332" name="Google Shape;1332;p62"/>
            <p:cNvSpPr/>
            <p:nvPr/>
          </p:nvSpPr>
          <p:spPr>
            <a:xfrm>
              <a:off x="5383834" y="4357120"/>
              <a:ext cx="295303" cy="203203"/>
            </a:xfrm>
            <a:custGeom>
              <a:rect b="b" l="l" r="r" t="t"/>
              <a:pathLst>
                <a:path extrusionOk="0" h="10255" w="14903">
                  <a:moveTo>
                    <a:pt x="1143" y="0"/>
                  </a:moveTo>
                  <a:cubicBezTo>
                    <a:pt x="1" y="1895"/>
                    <a:pt x="754" y="4466"/>
                    <a:pt x="754" y="4466"/>
                  </a:cubicBezTo>
                  <a:lnTo>
                    <a:pt x="754" y="5556"/>
                  </a:lnTo>
                  <a:cubicBezTo>
                    <a:pt x="1481" y="6646"/>
                    <a:pt x="3895" y="6646"/>
                    <a:pt x="3895" y="6646"/>
                  </a:cubicBezTo>
                  <a:cubicBezTo>
                    <a:pt x="3895" y="6646"/>
                    <a:pt x="8075" y="9009"/>
                    <a:pt x="10151" y="9632"/>
                  </a:cubicBezTo>
                  <a:cubicBezTo>
                    <a:pt x="12228" y="10255"/>
                    <a:pt x="14383" y="10255"/>
                    <a:pt x="14383" y="10255"/>
                  </a:cubicBezTo>
                  <a:lnTo>
                    <a:pt x="14695" y="9112"/>
                  </a:lnTo>
                  <a:cubicBezTo>
                    <a:pt x="14902" y="6490"/>
                    <a:pt x="9580" y="4414"/>
                    <a:pt x="9580" y="4414"/>
                  </a:cubicBezTo>
                  <a:lnTo>
                    <a:pt x="6205" y="234"/>
                  </a:lnTo>
                  <a:lnTo>
                    <a:pt x="1143" y="0"/>
                  </a:ln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3" name="Google Shape;1333;p62"/>
            <p:cNvSpPr/>
            <p:nvPr/>
          </p:nvSpPr>
          <p:spPr>
            <a:xfrm>
              <a:off x="4852455" y="4357120"/>
              <a:ext cx="295283" cy="203203"/>
            </a:xfrm>
            <a:custGeom>
              <a:rect b="b" l="l" r="r" t="t"/>
              <a:pathLst>
                <a:path extrusionOk="0" h="10255" w="14902">
                  <a:moveTo>
                    <a:pt x="13760" y="0"/>
                  </a:moveTo>
                  <a:lnTo>
                    <a:pt x="8723" y="234"/>
                  </a:lnTo>
                  <a:lnTo>
                    <a:pt x="5322" y="4414"/>
                  </a:lnTo>
                  <a:cubicBezTo>
                    <a:pt x="5322" y="4414"/>
                    <a:pt x="0" y="6490"/>
                    <a:pt x="234" y="9112"/>
                  </a:cubicBezTo>
                  <a:lnTo>
                    <a:pt x="520" y="10255"/>
                  </a:lnTo>
                  <a:cubicBezTo>
                    <a:pt x="520" y="10255"/>
                    <a:pt x="2700" y="10255"/>
                    <a:pt x="4751" y="9632"/>
                  </a:cubicBezTo>
                  <a:cubicBezTo>
                    <a:pt x="6828" y="9009"/>
                    <a:pt x="11008" y="6646"/>
                    <a:pt x="11008" y="6646"/>
                  </a:cubicBezTo>
                  <a:cubicBezTo>
                    <a:pt x="11008" y="6646"/>
                    <a:pt x="13422" y="6646"/>
                    <a:pt x="14175" y="5556"/>
                  </a:cubicBezTo>
                  <a:lnTo>
                    <a:pt x="14175" y="4466"/>
                  </a:lnTo>
                  <a:cubicBezTo>
                    <a:pt x="14175" y="4466"/>
                    <a:pt x="14902" y="1895"/>
                    <a:pt x="13760" y="0"/>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4" name="Google Shape;1334;p62"/>
            <p:cNvSpPr/>
            <p:nvPr/>
          </p:nvSpPr>
          <p:spPr>
            <a:xfrm>
              <a:off x="4917270" y="2667793"/>
              <a:ext cx="680586" cy="1707340"/>
            </a:xfrm>
            <a:custGeom>
              <a:rect b="b" l="l" r="r" t="t"/>
              <a:pathLst>
                <a:path extrusionOk="0" h="86164" w="34347">
                  <a:moveTo>
                    <a:pt x="0" y="1"/>
                  </a:moveTo>
                  <a:lnTo>
                    <a:pt x="1039" y="51922"/>
                  </a:lnTo>
                  <a:cubicBezTo>
                    <a:pt x="1039" y="51922"/>
                    <a:pt x="156" y="57270"/>
                    <a:pt x="1039" y="60515"/>
                  </a:cubicBezTo>
                  <a:cubicBezTo>
                    <a:pt x="1039" y="60515"/>
                    <a:pt x="130" y="75780"/>
                    <a:pt x="2233" y="86164"/>
                  </a:cubicBezTo>
                  <a:lnTo>
                    <a:pt x="12124" y="86164"/>
                  </a:lnTo>
                  <a:lnTo>
                    <a:pt x="15369" y="12981"/>
                  </a:lnTo>
                  <a:lnTo>
                    <a:pt x="18978" y="12981"/>
                  </a:lnTo>
                  <a:lnTo>
                    <a:pt x="22223" y="86164"/>
                  </a:lnTo>
                  <a:lnTo>
                    <a:pt x="32114" y="86164"/>
                  </a:lnTo>
                  <a:cubicBezTo>
                    <a:pt x="34217" y="75780"/>
                    <a:pt x="33308" y="60515"/>
                    <a:pt x="33308" y="60515"/>
                  </a:cubicBezTo>
                  <a:cubicBezTo>
                    <a:pt x="34191" y="57270"/>
                    <a:pt x="33308" y="51922"/>
                    <a:pt x="33308" y="51922"/>
                  </a:cubicBezTo>
                  <a:lnTo>
                    <a:pt x="34347" y="1"/>
                  </a:lnTo>
                  <a:close/>
                </a:path>
              </a:pathLst>
            </a:custGeom>
            <a:solidFill>
              <a:srgbClr val="B3C9D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5" name="Google Shape;1335;p62"/>
            <p:cNvSpPr/>
            <p:nvPr/>
          </p:nvSpPr>
          <p:spPr>
            <a:xfrm>
              <a:off x="5239799" y="2716656"/>
              <a:ext cx="18032" cy="208355"/>
            </a:xfrm>
            <a:custGeom>
              <a:rect b="b" l="l" r="r" t="t"/>
              <a:pathLst>
                <a:path extrusionOk="0" fill="none" h="10515" w="910">
                  <a:moveTo>
                    <a:pt x="909" y="10515"/>
                  </a:moveTo>
                  <a:lnTo>
                    <a:pt x="1" y="1"/>
                  </a:lnTo>
                </a:path>
              </a:pathLst>
            </a:custGeom>
            <a:noFill/>
            <a:ln cap="flat" cmpd="sng" w="4550">
              <a:solidFill>
                <a:srgbClr val="8CABBF"/>
              </a:solidFill>
              <a:prstDash val="solid"/>
              <a:miter lim="2596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6" name="Google Shape;1336;p62"/>
            <p:cNvSpPr/>
            <p:nvPr/>
          </p:nvSpPr>
          <p:spPr>
            <a:xfrm>
              <a:off x="4917270" y="2667793"/>
              <a:ext cx="680586" cy="173579"/>
            </a:xfrm>
            <a:custGeom>
              <a:rect b="b" l="l" r="r" t="t"/>
              <a:pathLst>
                <a:path extrusionOk="0" h="8760" w="34347">
                  <a:moveTo>
                    <a:pt x="0" y="1"/>
                  </a:moveTo>
                  <a:lnTo>
                    <a:pt x="156" y="8178"/>
                  </a:lnTo>
                  <a:cubicBezTo>
                    <a:pt x="2428" y="8585"/>
                    <a:pt x="4805" y="8759"/>
                    <a:pt x="7207" y="8759"/>
                  </a:cubicBezTo>
                  <a:cubicBezTo>
                    <a:pt x="18288" y="8759"/>
                    <a:pt x="29916" y="5063"/>
                    <a:pt x="34269" y="3505"/>
                  </a:cubicBezTo>
                  <a:lnTo>
                    <a:pt x="34347" y="1"/>
                  </a:lnTo>
                  <a:close/>
                </a:path>
              </a:pathLst>
            </a:custGeom>
            <a:solidFill>
              <a:srgbClr val="8CAB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7" name="Google Shape;1337;p62"/>
            <p:cNvSpPr/>
            <p:nvPr/>
          </p:nvSpPr>
          <p:spPr>
            <a:xfrm>
              <a:off x="5568510" y="2164709"/>
              <a:ext cx="254662" cy="381696"/>
            </a:xfrm>
            <a:custGeom>
              <a:rect b="b" l="l" r="r" t="t"/>
              <a:pathLst>
                <a:path extrusionOk="0" h="19263" w="12852">
                  <a:moveTo>
                    <a:pt x="12150" y="0"/>
                  </a:moveTo>
                  <a:lnTo>
                    <a:pt x="2181" y="519"/>
                  </a:lnTo>
                  <a:lnTo>
                    <a:pt x="1" y="19263"/>
                  </a:lnTo>
                  <a:cubicBezTo>
                    <a:pt x="6387" y="19107"/>
                    <a:pt x="11242" y="16848"/>
                    <a:pt x="12150" y="11656"/>
                  </a:cubicBezTo>
                  <a:cubicBezTo>
                    <a:pt x="12851" y="7710"/>
                    <a:pt x="12150" y="0"/>
                    <a:pt x="12150" y="0"/>
                  </a:cubicBezTo>
                  <a:close/>
                </a:path>
              </a:pathLst>
            </a:custGeom>
            <a:solidFill>
              <a:srgbClr val="EA805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8" name="Google Shape;1338;p62"/>
            <p:cNvSpPr/>
            <p:nvPr/>
          </p:nvSpPr>
          <p:spPr>
            <a:xfrm>
              <a:off x="5600412" y="2164709"/>
              <a:ext cx="214002" cy="108031"/>
            </a:xfrm>
            <a:custGeom>
              <a:rect b="b" l="l" r="r" t="t"/>
              <a:pathLst>
                <a:path extrusionOk="0" h="5452" w="10800">
                  <a:moveTo>
                    <a:pt x="10540" y="0"/>
                  </a:moveTo>
                  <a:lnTo>
                    <a:pt x="571" y="519"/>
                  </a:lnTo>
                  <a:lnTo>
                    <a:pt x="0" y="5452"/>
                  </a:lnTo>
                  <a:lnTo>
                    <a:pt x="10800" y="3816"/>
                  </a:lnTo>
                  <a:cubicBezTo>
                    <a:pt x="10696" y="1661"/>
                    <a:pt x="10540" y="0"/>
                    <a:pt x="10540" y="0"/>
                  </a:cubicBezTo>
                  <a:close/>
                </a:path>
              </a:pathLst>
            </a:custGeom>
            <a:solidFill>
              <a:srgbClr val="C16A4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9" name="Google Shape;1339;p62"/>
            <p:cNvSpPr/>
            <p:nvPr/>
          </p:nvSpPr>
          <p:spPr>
            <a:xfrm>
              <a:off x="5610696" y="2335475"/>
              <a:ext cx="81301" cy="26770"/>
            </a:xfrm>
            <a:custGeom>
              <a:rect b="b" l="l" r="r" t="t"/>
              <a:pathLst>
                <a:path extrusionOk="0" fill="none" h="1351" w="4103">
                  <a:moveTo>
                    <a:pt x="1" y="1"/>
                  </a:moveTo>
                  <a:lnTo>
                    <a:pt x="4102" y="1351"/>
                  </a:lnTo>
                </a:path>
              </a:pathLst>
            </a:custGeom>
            <a:noFill/>
            <a:ln cap="flat" cmpd="sng" w="7800">
              <a:solidFill>
                <a:srgbClr val="70281D"/>
              </a:solidFill>
              <a:prstDash val="solid"/>
              <a:miter lim="2596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0" name="Google Shape;1340;p62"/>
            <p:cNvSpPr/>
            <p:nvPr/>
          </p:nvSpPr>
          <p:spPr>
            <a:xfrm>
              <a:off x="5551033" y="1635887"/>
              <a:ext cx="313295" cy="567422"/>
            </a:xfrm>
            <a:custGeom>
              <a:rect b="b" l="l" r="r" t="t"/>
              <a:pathLst>
                <a:path extrusionOk="0" h="28636" w="15811">
                  <a:moveTo>
                    <a:pt x="5270" y="0"/>
                  </a:moveTo>
                  <a:lnTo>
                    <a:pt x="0" y="28635"/>
                  </a:lnTo>
                  <a:lnTo>
                    <a:pt x="15810" y="28635"/>
                  </a:lnTo>
                  <a:cubicBezTo>
                    <a:pt x="14616" y="16434"/>
                    <a:pt x="10878" y="5426"/>
                    <a:pt x="5270" y="0"/>
                  </a:cubicBezTo>
                  <a:close/>
                </a:path>
              </a:pathLst>
            </a:custGeom>
            <a:solidFill>
              <a:srgbClr val="B3C9D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1" name="Google Shape;1341;p62"/>
            <p:cNvSpPr/>
            <p:nvPr/>
          </p:nvSpPr>
          <p:spPr>
            <a:xfrm>
              <a:off x="5589098" y="1829301"/>
              <a:ext cx="109577" cy="374008"/>
            </a:xfrm>
            <a:custGeom>
              <a:rect b="b" l="l" r="r" t="t"/>
              <a:pathLst>
                <a:path extrusionOk="0" h="18875" w="5530">
                  <a:moveTo>
                    <a:pt x="2363" y="1"/>
                  </a:moveTo>
                  <a:lnTo>
                    <a:pt x="0" y="18874"/>
                  </a:lnTo>
                  <a:lnTo>
                    <a:pt x="5530" y="18874"/>
                  </a:lnTo>
                  <a:lnTo>
                    <a:pt x="2363" y="1"/>
                  </a:lnTo>
                  <a:close/>
                </a:path>
              </a:pathLst>
            </a:custGeom>
            <a:solidFill>
              <a:srgbClr val="8CAB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2" name="Google Shape;1342;p62"/>
            <p:cNvSpPr/>
            <p:nvPr/>
          </p:nvSpPr>
          <p:spPr>
            <a:xfrm>
              <a:off x="4859648" y="1460465"/>
              <a:ext cx="795830" cy="1279910"/>
            </a:xfrm>
            <a:custGeom>
              <a:rect b="b" l="l" r="r" t="t"/>
              <a:pathLst>
                <a:path extrusionOk="0" h="64593" w="40163">
                  <a:moveTo>
                    <a:pt x="20094" y="1"/>
                  </a:moveTo>
                  <a:cubicBezTo>
                    <a:pt x="20094" y="1"/>
                    <a:pt x="15422" y="260"/>
                    <a:pt x="11475" y="2104"/>
                  </a:cubicBezTo>
                  <a:cubicBezTo>
                    <a:pt x="3428" y="5894"/>
                    <a:pt x="1" y="8853"/>
                    <a:pt x="1" y="8853"/>
                  </a:cubicBezTo>
                  <a:lnTo>
                    <a:pt x="2182" y="57763"/>
                  </a:lnTo>
                  <a:lnTo>
                    <a:pt x="1247" y="61813"/>
                  </a:lnTo>
                  <a:cubicBezTo>
                    <a:pt x="5377" y="64465"/>
                    <a:pt x="13772" y="64592"/>
                    <a:pt x="18664" y="64592"/>
                  </a:cubicBezTo>
                  <a:cubicBezTo>
                    <a:pt x="19183" y="64592"/>
                    <a:pt x="19663" y="64591"/>
                    <a:pt x="20094" y="64591"/>
                  </a:cubicBezTo>
                  <a:cubicBezTo>
                    <a:pt x="20523" y="64591"/>
                    <a:pt x="21001" y="64592"/>
                    <a:pt x="21518" y="64592"/>
                  </a:cubicBezTo>
                  <a:cubicBezTo>
                    <a:pt x="26391" y="64592"/>
                    <a:pt x="34786" y="64465"/>
                    <a:pt x="38916" y="61813"/>
                  </a:cubicBezTo>
                  <a:lnTo>
                    <a:pt x="37981" y="57763"/>
                  </a:lnTo>
                  <a:lnTo>
                    <a:pt x="40162" y="8853"/>
                  </a:lnTo>
                  <a:cubicBezTo>
                    <a:pt x="40162" y="8853"/>
                    <a:pt x="36735" y="5894"/>
                    <a:pt x="28687" y="2104"/>
                  </a:cubicBezTo>
                  <a:cubicBezTo>
                    <a:pt x="24741" y="260"/>
                    <a:pt x="20094" y="1"/>
                    <a:pt x="20094" y="1"/>
                  </a:cubicBezTo>
                  <a:close/>
                </a:path>
              </a:pathLst>
            </a:custGeom>
            <a:solidFill>
              <a:srgbClr val="B3C9D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3" name="Google Shape;1343;p62"/>
            <p:cNvSpPr/>
            <p:nvPr/>
          </p:nvSpPr>
          <p:spPr>
            <a:xfrm>
              <a:off x="4883822" y="2074670"/>
              <a:ext cx="405395" cy="458361"/>
            </a:xfrm>
            <a:custGeom>
              <a:rect b="b" l="l" r="r" t="t"/>
              <a:pathLst>
                <a:path extrusionOk="0" h="23132" w="20459">
                  <a:moveTo>
                    <a:pt x="15707" y="1"/>
                  </a:moveTo>
                  <a:lnTo>
                    <a:pt x="1" y="5115"/>
                  </a:lnTo>
                  <a:lnTo>
                    <a:pt x="806" y="23132"/>
                  </a:lnTo>
                  <a:cubicBezTo>
                    <a:pt x="5531" y="20484"/>
                    <a:pt x="16616" y="4752"/>
                    <a:pt x="17499" y="3376"/>
                  </a:cubicBezTo>
                  <a:cubicBezTo>
                    <a:pt x="18225" y="2415"/>
                    <a:pt x="20458" y="987"/>
                    <a:pt x="20458" y="987"/>
                  </a:cubicBezTo>
                  <a:lnTo>
                    <a:pt x="15707" y="1"/>
                  </a:lnTo>
                  <a:close/>
                </a:path>
              </a:pathLst>
            </a:custGeom>
            <a:solidFill>
              <a:srgbClr val="8CAB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4" name="Google Shape;1344;p62"/>
            <p:cNvSpPr/>
            <p:nvPr/>
          </p:nvSpPr>
          <p:spPr>
            <a:xfrm>
              <a:off x="5138465" y="1288550"/>
              <a:ext cx="44267" cy="57325"/>
            </a:xfrm>
            <a:custGeom>
              <a:rect b="b" l="l" r="r" t="t"/>
              <a:pathLst>
                <a:path extrusionOk="0" h="2893" w="2234">
                  <a:moveTo>
                    <a:pt x="950" y="0"/>
                  </a:moveTo>
                  <a:cubicBezTo>
                    <a:pt x="912" y="0"/>
                    <a:pt x="872" y="2"/>
                    <a:pt x="831" y="6"/>
                  </a:cubicBezTo>
                  <a:cubicBezTo>
                    <a:pt x="1" y="58"/>
                    <a:pt x="130" y="2109"/>
                    <a:pt x="831" y="2628"/>
                  </a:cubicBezTo>
                  <a:cubicBezTo>
                    <a:pt x="1080" y="2829"/>
                    <a:pt x="1336" y="2892"/>
                    <a:pt x="1560" y="2892"/>
                  </a:cubicBezTo>
                  <a:cubicBezTo>
                    <a:pt x="1943" y="2892"/>
                    <a:pt x="2233" y="2706"/>
                    <a:pt x="2233" y="2706"/>
                  </a:cubicBezTo>
                  <a:lnTo>
                    <a:pt x="1922" y="681"/>
                  </a:lnTo>
                  <a:cubicBezTo>
                    <a:pt x="1922" y="681"/>
                    <a:pt x="1687" y="0"/>
                    <a:pt x="950" y="0"/>
                  </a:cubicBezTo>
                  <a:close/>
                </a:path>
              </a:pathLst>
            </a:custGeom>
            <a:solidFill>
              <a:srgbClr val="EA805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5" name="Google Shape;1345;p62"/>
            <p:cNvSpPr/>
            <p:nvPr/>
          </p:nvSpPr>
          <p:spPr>
            <a:xfrm>
              <a:off x="5330849" y="1288550"/>
              <a:ext cx="44267" cy="57325"/>
            </a:xfrm>
            <a:custGeom>
              <a:rect b="b" l="l" r="r" t="t"/>
              <a:pathLst>
                <a:path extrusionOk="0" h="2893" w="2234">
                  <a:moveTo>
                    <a:pt x="1284" y="0"/>
                  </a:moveTo>
                  <a:cubicBezTo>
                    <a:pt x="547" y="0"/>
                    <a:pt x="312" y="681"/>
                    <a:pt x="312" y="681"/>
                  </a:cubicBezTo>
                  <a:lnTo>
                    <a:pt x="1" y="2706"/>
                  </a:lnTo>
                  <a:cubicBezTo>
                    <a:pt x="1" y="2706"/>
                    <a:pt x="291" y="2892"/>
                    <a:pt x="675" y="2892"/>
                  </a:cubicBezTo>
                  <a:cubicBezTo>
                    <a:pt x="898" y="2892"/>
                    <a:pt x="1154" y="2829"/>
                    <a:pt x="1403" y="2628"/>
                  </a:cubicBezTo>
                  <a:cubicBezTo>
                    <a:pt x="2104" y="2109"/>
                    <a:pt x="2234" y="58"/>
                    <a:pt x="1403" y="6"/>
                  </a:cubicBezTo>
                  <a:cubicBezTo>
                    <a:pt x="1362" y="2"/>
                    <a:pt x="1322" y="0"/>
                    <a:pt x="1284" y="0"/>
                  </a:cubicBezTo>
                  <a:close/>
                </a:path>
              </a:pathLst>
            </a:custGeom>
            <a:solidFill>
              <a:srgbClr val="EA805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6" name="Google Shape;1346;p62"/>
            <p:cNvSpPr/>
            <p:nvPr/>
          </p:nvSpPr>
          <p:spPr>
            <a:xfrm>
              <a:off x="5162639" y="1203266"/>
              <a:ext cx="189848" cy="227912"/>
            </a:xfrm>
            <a:custGeom>
              <a:rect b="b" l="l" r="r" t="t"/>
              <a:pathLst>
                <a:path extrusionOk="0" h="11502" w="9581">
                  <a:moveTo>
                    <a:pt x="4933" y="1"/>
                  </a:moveTo>
                  <a:cubicBezTo>
                    <a:pt x="1377" y="1"/>
                    <a:pt x="364" y="3921"/>
                    <a:pt x="364" y="3921"/>
                  </a:cubicBezTo>
                  <a:cubicBezTo>
                    <a:pt x="364" y="3921"/>
                    <a:pt x="1" y="11501"/>
                    <a:pt x="4803" y="11501"/>
                  </a:cubicBezTo>
                  <a:cubicBezTo>
                    <a:pt x="9580" y="11501"/>
                    <a:pt x="9217" y="3921"/>
                    <a:pt x="9217" y="3921"/>
                  </a:cubicBezTo>
                  <a:cubicBezTo>
                    <a:pt x="9217" y="3921"/>
                    <a:pt x="8464" y="1"/>
                    <a:pt x="4933" y="1"/>
                  </a:cubicBezTo>
                  <a:close/>
                </a:path>
              </a:pathLst>
            </a:custGeom>
            <a:solidFill>
              <a:srgbClr val="EA805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7" name="Google Shape;1347;p62"/>
            <p:cNvSpPr/>
            <p:nvPr/>
          </p:nvSpPr>
          <p:spPr>
            <a:xfrm>
              <a:off x="5180651" y="1356555"/>
              <a:ext cx="153824" cy="196525"/>
            </a:xfrm>
            <a:custGeom>
              <a:rect b="b" l="l" r="r" t="t"/>
              <a:pathLst>
                <a:path extrusionOk="0" h="9918" w="7763">
                  <a:moveTo>
                    <a:pt x="909" y="1"/>
                  </a:moveTo>
                  <a:lnTo>
                    <a:pt x="0" y="6828"/>
                  </a:lnTo>
                  <a:cubicBezTo>
                    <a:pt x="701" y="8802"/>
                    <a:pt x="3219" y="9918"/>
                    <a:pt x="3894" y="9918"/>
                  </a:cubicBezTo>
                  <a:cubicBezTo>
                    <a:pt x="4543" y="9918"/>
                    <a:pt x="7062" y="8802"/>
                    <a:pt x="7763" y="6828"/>
                  </a:cubicBezTo>
                  <a:lnTo>
                    <a:pt x="6854" y="1"/>
                  </a:lnTo>
                  <a:lnTo>
                    <a:pt x="3894" y="832"/>
                  </a:lnTo>
                  <a:lnTo>
                    <a:pt x="909" y="1"/>
                  </a:lnTo>
                  <a:close/>
                </a:path>
              </a:pathLst>
            </a:custGeom>
            <a:solidFill>
              <a:srgbClr val="EA805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8" name="Google Shape;1348;p62"/>
            <p:cNvSpPr/>
            <p:nvPr/>
          </p:nvSpPr>
          <p:spPr>
            <a:xfrm>
              <a:off x="5189905" y="1356555"/>
              <a:ext cx="140964" cy="115046"/>
            </a:xfrm>
            <a:custGeom>
              <a:rect b="b" l="l" r="r" t="t"/>
              <a:pathLst>
                <a:path extrusionOk="0" h="5806" w="7114">
                  <a:moveTo>
                    <a:pt x="442" y="1"/>
                  </a:moveTo>
                  <a:lnTo>
                    <a:pt x="1" y="3272"/>
                  </a:lnTo>
                  <a:cubicBezTo>
                    <a:pt x="834" y="4313"/>
                    <a:pt x="2485" y="5806"/>
                    <a:pt x="5050" y="5806"/>
                  </a:cubicBezTo>
                  <a:cubicBezTo>
                    <a:pt x="5682" y="5806"/>
                    <a:pt x="6369" y="5715"/>
                    <a:pt x="7114" y="5504"/>
                  </a:cubicBezTo>
                  <a:lnTo>
                    <a:pt x="6387" y="1"/>
                  </a:lnTo>
                  <a:lnTo>
                    <a:pt x="3427" y="832"/>
                  </a:lnTo>
                  <a:lnTo>
                    <a:pt x="442" y="1"/>
                  </a:lnTo>
                  <a:close/>
                </a:path>
              </a:pathLst>
            </a:custGeom>
            <a:solidFill>
              <a:srgbClr val="C16A4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9" name="Google Shape;1349;p62"/>
            <p:cNvSpPr/>
            <p:nvPr/>
          </p:nvSpPr>
          <p:spPr>
            <a:xfrm>
              <a:off x="5165215" y="1259858"/>
              <a:ext cx="22649" cy="48368"/>
            </a:xfrm>
            <a:custGeom>
              <a:rect b="b" l="l" r="r" t="t"/>
              <a:pathLst>
                <a:path extrusionOk="0" h="2441" w="1143">
                  <a:moveTo>
                    <a:pt x="1143" y="0"/>
                  </a:moveTo>
                  <a:lnTo>
                    <a:pt x="1143" y="0"/>
                  </a:lnTo>
                  <a:cubicBezTo>
                    <a:pt x="442" y="156"/>
                    <a:pt x="1" y="1065"/>
                    <a:pt x="1" y="1065"/>
                  </a:cubicBezTo>
                  <a:lnTo>
                    <a:pt x="260" y="2441"/>
                  </a:lnTo>
                  <a:lnTo>
                    <a:pt x="1143" y="0"/>
                  </a:lnTo>
                  <a:close/>
                </a:path>
              </a:pathLst>
            </a:custGeom>
            <a:solidFill>
              <a:srgbClr val="B3C9D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0" name="Google Shape;1350;p62"/>
            <p:cNvSpPr/>
            <p:nvPr/>
          </p:nvSpPr>
          <p:spPr>
            <a:xfrm>
              <a:off x="5328293" y="1259858"/>
              <a:ext cx="22133" cy="48368"/>
            </a:xfrm>
            <a:custGeom>
              <a:rect b="b" l="l" r="r" t="t"/>
              <a:pathLst>
                <a:path extrusionOk="0" h="2441" w="1117">
                  <a:moveTo>
                    <a:pt x="0" y="0"/>
                  </a:moveTo>
                  <a:lnTo>
                    <a:pt x="857" y="2441"/>
                  </a:lnTo>
                  <a:lnTo>
                    <a:pt x="1116" y="1065"/>
                  </a:lnTo>
                  <a:cubicBezTo>
                    <a:pt x="1116" y="1065"/>
                    <a:pt x="675" y="156"/>
                    <a:pt x="0" y="0"/>
                  </a:cubicBezTo>
                  <a:close/>
                </a:path>
              </a:pathLst>
            </a:custGeom>
            <a:solidFill>
              <a:srgbClr val="B3C9D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1" name="Google Shape;1351;p62"/>
            <p:cNvSpPr/>
            <p:nvPr/>
          </p:nvSpPr>
          <p:spPr>
            <a:xfrm>
              <a:off x="5165730" y="1292770"/>
              <a:ext cx="42206" cy="42206"/>
            </a:xfrm>
            <a:custGeom>
              <a:rect b="b" l="l" r="r" t="t"/>
              <a:pathLst>
                <a:path extrusionOk="0" fill="none" h="2130" w="2130">
                  <a:moveTo>
                    <a:pt x="0" y="1"/>
                  </a:moveTo>
                  <a:cubicBezTo>
                    <a:pt x="0" y="1"/>
                    <a:pt x="909" y="1273"/>
                    <a:pt x="2129" y="2129"/>
                  </a:cubicBezTo>
                </a:path>
              </a:pathLst>
            </a:custGeom>
            <a:noFill/>
            <a:ln cap="flat" cmpd="sng" w="4550">
              <a:solidFill>
                <a:srgbClr val="B3C9DA"/>
              </a:solidFill>
              <a:prstDash val="solid"/>
              <a:miter lim="2596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2" name="Google Shape;1352;p62"/>
            <p:cNvSpPr/>
            <p:nvPr/>
          </p:nvSpPr>
          <p:spPr>
            <a:xfrm>
              <a:off x="5307190" y="1292770"/>
              <a:ext cx="42206" cy="42206"/>
            </a:xfrm>
            <a:custGeom>
              <a:rect b="b" l="l" r="r" t="t"/>
              <a:pathLst>
                <a:path extrusionOk="0" fill="none" h="2130" w="2130">
                  <a:moveTo>
                    <a:pt x="2129" y="1"/>
                  </a:moveTo>
                  <a:cubicBezTo>
                    <a:pt x="2129" y="1"/>
                    <a:pt x="1221" y="1273"/>
                    <a:pt x="1" y="2129"/>
                  </a:cubicBezTo>
                </a:path>
              </a:pathLst>
            </a:custGeom>
            <a:noFill/>
            <a:ln cap="flat" cmpd="sng" w="4550">
              <a:solidFill>
                <a:srgbClr val="B3C9DA"/>
              </a:solidFill>
              <a:prstDash val="solid"/>
              <a:miter lim="2596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3" name="Google Shape;1353;p62"/>
            <p:cNvSpPr/>
            <p:nvPr/>
          </p:nvSpPr>
          <p:spPr>
            <a:xfrm>
              <a:off x="5257811" y="1578780"/>
              <a:ext cx="20" cy="1161555"/>
            </a:xfrm>
            <a:custGeom>
              <a:rect b="b" l="l" r="r" t="t"/>
              <a:pathLst>
                <a:path extrusionOk="0" fill="none" h="58620" w="1">
                  <a:moveTo>
                    <a:pt x="0" y="1"/>
                  </a:moveTo>
                  <a:lnTo>
                    <a:pt x="0" y="58620"/>
                  </a:lnTo>
                </a:path>
              </a:pathLst>
            </a:custGeom>
            <a:noFill/>
            <a:ln cap="flat" cmpd="sng" w="4550">
              <a:solidFill>
                <a:srgbClr val="8CABBF"/>
              </a:solidFill>
              <a:prstDash val="solid"/>
              <a:miter lim="2596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4" name="Google Shape;1354;p62"/>
            <p:cNvSpPr/>
            <p:nvPr/>
          </p:nvSpPr>
          <p:spPr>
            <a:xfrm>
              <a:off x="4904925" y="1824684"/>
              <a:ext cx="396637" cy="528308"/>
            </a:xfrm>
            <a:custGeom>
              <a:rect b="b" l="l" r="r" t="t"/>
              <a:pathLst>
                <a:path extrusionOk="0" h="26662" w="20017">
                  <a:moveTo>
                    <a:pt x="18043" y="0"/>
                  </a:moveTo>
                  <a:lnTo>
                    <a:pt x="0" y="1428"/>
                  </a:lnTo>
                  <a:lnTo>
                    <a:pt x="1999" y="26662"/>
                  </a:lnTo>
                  <a:lnTo>
                    <a:pt x="20016" y="25234"/>
                  </a:lnTo>
                  <a:lnTo>
                    <a:pt x="18043" y="0"/>
                  </a:lnTo>
                  <a:close/>
                </a:path>
              </a:pathLst>
            </a:custGeom>
            <a:solidFill>
              <a:srgbClr val="FFC6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5" name="Google Shape;1355;p62"/>
            <p:cNvSpPr/>
            <p:nvPr/>
          </p:nvSpPr>
          <p:spPr>
            <a:xfrm>
              <a:off x="4929100" y="2074670"/>
              <a:ext cx="354966" cy="278321"/>
            </a:xfrm>
            <a:custGeom>
              <a:rect b="b" l="l" r="r" t="t"/>
              <a:pathLst>
                <a:path extrusionOk="0" h="14046" w="17914">
                  <a:moveTo>
                    <a:pt x="13422" y="1"/>
                  </a:moveTo>
                  <a:lnTo>
                    <a:pt x="1" y="4362"/>
                  </a:lnTo>
                  <a:lnTo>
                    <a:pt x="779" y="14046"/>
                  </a:lnTo>
                  <a:lnTo>
                    <a:pt x="7737" y="13500"/>
                  </a:lnTo>
                  <a:cubicBezTo>
                    <a:pt x="11449" y="8802"/>
                    <a:pt x="14746" y="4103"/>
                    <a:pt x="15214" y="3376"/>
                  </a:cubicBezTo>
                  <a:cubicBezTo>
                    <a:pt x="15785" y="2623"/>
                    <a:pt x="17290" y="1585"/>
                    <a:pt x="17913" y="1169"/>
                  </a:cubicBezTo>
                  <a:lnTo>
                    <a:pt x="17887" y="935"/>
                  </a:lnTo>
                  <a:lnTo>
                    <a:pt x="13422" y="1"/>
                  </a:lnTo>
                  <a:close/>
                </a:path>
              </a:pathLst>
            </a:custGeom>
            <a:solidFill>
              <a:srgbClr val="F995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6" name="Google Shape;1356;p62"/>
            <p:cNvSpPr/>
            <p:nvPr/>
          </p:nvSpPr>
          <p:spPr>
            <a:xfrm>
              <a:off x="5221292" y="1658515"/>
              <a:ext cx="18527" cy="18032"/>
            </a:xfrm>
            <a:custGeom>
              <a:rect b="b" l="l" r="r" t="t"/>
              <a:pathLst>
                <a:path extrusionOk="0" h="910" w="935">
                  <a:moveTo>
                    <a:pt x="468" y="1"/>
                  </a:moveTo>
                  <a:cubicBezTo>
                    <a:pt x="208" y="1"/>
                    <a:pt x="0" y="208"/>
                    <a:pt x="0" y="442"/>
                  </a:cubicBezTo>
                  <a:cubicBezTo>
                    <a:pt x="0" y="702"/>
                    <a:pt x="208" y="909"/>
                    <a:pt x="468" y="909"/>
                  </a:cubicBezTo>
                  <a:cubicBezTo>
                    <a:pt x="727" y="909"/>
                    <a:pt x="935" y="702"/>
                    <a:pt x="935" y="442"/>
                  </a:cubicBezTo>
                  <a:cubicBezTo>
                    <a:pt x="935" y="208"/>
                    <a:pt x="727" y="1"/>
                    <a:pt x="468" y="1"/>
                  </a:cubicBezTo>
                  <a:close/>
                </a:path>
              </a:pathLst>
            </a:custGeom>
            <a:solidFill>
              <a:srgbClr val="FBFBF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7" name="Google Shape;1357;p62"/>
            <p:cNvSpPr/>
            <p:nvPr/>
          </p:nvSpPr>
          <p:spPr>
            <a:xfrm>
              <a:off x="5221292" y="2438374"/>
              <a:ext cx="18527" cy="18012"/>
            </a:xfrm>
            <a:custGeom>
              <a:rect b="b" l="l" r="r" t="t"/>
              <a:pathLst>
                <a:path extrusionOk="0" h="909" w="935">
                  <a:moveTo>
                    <a:pt x="468" y="0"/>
                  </a:moveTo>
                  <a:cubicBezTo>
                    <a:pt x="208" y="0"/>
                    <a:pt x="0" y="208"/>
                    <a:pt x="0" y="467"/>
                  </a:cubicBezTo>
                  <a:cubicBezTo>
                    <a:pt x="0" y="701"/>
                    <a:pt x="208" y="909"/>
                    <a:pt x="468" y="909"/>
                  </a:cubicBezTo>
                  <a:cubicBezTo>
                    <a:pt x="727" y="909"/>
                    <a:pt x="935" y="701"/>
                    <a:pt x="935" y="467"/>
                  </a:cubicBezTo>
                  <a:cubicBezTo>
                    <a:pt x="935" y="208"/>
                    <a:pt x="727" y="0"/>
                    <a:pt x="468" y="0"/>
                  </a:cubicBezTo>
                  <a:close/>
                </a:path>
              </a:pathLst>
            </a:custGeom>
            <a:solidFill>
              <a:srgbClr val="FBFBF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8" name="Google Shape;1358;p62"/>
            <p:cNvSpPr/>
            <p:nvPr/>
          </p:nvSpPr>
          <p:spPr>
            <a:xfrm>
              <a:off x="5221292" y="2537132"/>
              <a:ext cx="18527" cy="18032"/>
            </a:xfrm>
            <a:custGeom>
              <a:rect b="b" l="l" r="r" t="t"/>
              <a:pathLst>
                <a:path extrusionOk="0" h="910" w="935">
                  <a:moveTo>
                    <a:pt x="468" y="1"/>
                  </a:moveTo>
                  <a:cubicBezTo>
                    <a:pt x="208" y="1"/>
                    <a:pt x="0" y="208"/>
                    <a:pt x="0" y="468"/>
                  </a:cubicBezTo>
                  <a:cubicBezTo>
                    <a:pt x="0" y="727"/>
                    <a:pt x="208" y="909"/>
                    <a:pt x="468" y="909"/>
                  </a:cubicBezTo>
                  <a:cubicBezTo>
                    <a:pt x="727" y="909"/>
                    <a:pt x="935" y="727"/>
                    <a:pt x="935" y="468"/>
                  </a:cubicBezTo>
                  <a:cubicBezTo>
                    <a:pt x="935" y="208"/>
                    <a:pt x="727" y="1"/>
                    <a:pt x="468" y="1"/>
                  </a:cubicBezTo>
                  <a:close/>
                </a:path>
              </a:pathLst>
            </a:custGeom>
            <a:solidFill>
              <a:srgbClr val="FBFBF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9" name="Google Shape;1359;p62"/>
            <p:cNvSpPr/>
            <p:nvPr/>
          </p:nvSpPr>
          <p:spPr>
            <a:xfrm>
              <a:off x="5351952" y="1868911"/>
              <a:ext cx="199101" cy="21618"/>
            </a:xfrm>
            <a:custGeom>
              <a:rect b="b" l="l" r="r" t="t"/>
              <a:pathLst>
                <a:path extrusionOk="0" h="1091" w="10048">
                  <a:moveTo>
                    <a:pt x="0" y="1"/>
                  </a:moveTo>
                  <a:lnTo>
                    <a:pt x="0" y="1091"/>
                  </a:lnTo>
                  <a:lnTo>
                    <a:pt x="10047" y="1091"/>
                  </a:lnTo>
                  <a:lnTo>
                    <a:pt x="10047" y="1"/>
                  </a:lnTo>
                  <a:close/>
                </a:path>
              </a:pathLst>
            </a:custGeom>
            <a:solidFill>
              <a:srgbClr val="FBFBF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0" name="Google Shape;1360;p62"/>
            <p:cNvSpPr/>
            <p:nvPr/>
          </p:nvSpPr>
          <p:spPr>
            <a:xfrm>
              <a:off x="5456892" y="1793297"/>
              <a:ext cx="42206" cy="130165"/>
            </a:xfrm>
            <a:custGeom>
              <a:rect b="b" l="l" r="r" t="t"/>
              <a:pathLst>
                <a:path extrusionOk="0" h="6569" w="2130">
                  <a:moveTo>
                    <a:pt x="571" y="0"/>
                  </a:moveTo>
                  <a:cubicBezTo>
                    <a:pt x="260" y="0"/>
                    <a:pt x="0" y="260"/>
                    <a:pt x="0" y="546"/>
                  </a:cubicBezTo>
                  <a:lnTo>
                    <a:pt x="0" y="3739"/>
                  </a:lnTo>
                  <a:lnTo>
                    <a:pt x="1117" y="3739"/>
                  </a:lnTo>
                  <a:lnTo>
                    <a:pt x="1117" y="1169"/>
                  </a:lnTo>
                  <a:cubicBezTo>
                    <a:pt x="1350" y="1195"/>
                    <a:pt x="1506" y="1273"/>
                    <a:pt x="1610" y="1402"/>
                  </a:cubicBezTo>
                  <a:cubicBezTo>
                    <a:pt x="1818" y="1662"/>
                    <a:pt x="1714" y="2181"/>
                    <a:pt x="1584" y="2648"/>
                  </a:cubicBezTo>
                  <a:lnTo>
                    <a:pt x="1532" y="2908"/>
                  </a:lnTo>
                  <a:cubicBezTo>
                    <a:pt x="1143" y="4310"/>
                    <a:pt x="779" y="5868"/>
                    <a:pt x="1169" y="6568"/>
                  </a:cubicBezTo>
                  <a:lnTo>
                    <a:pt x="1428" y="6413"/>
                  </a:lnTo>
                  <a:cubicBezTo>
                    <a:pt x="1065" y="5764"/>
                    <a:pt x="1558" y="3895"/>
                    <a:pt x="1818" y="2986"/>
                  </a:cubicBezTo>
                  <a:lnTo>
                    <a:pt x="1869" y="2726"/>
                  </a:lnTo>
                  <a:cubicBezTo>
                    <a:pt x="2025" y="2155"/>
                    <a:pt x="2129" y="1584"/>
                    <a:pt x="1843" y="1221"/>
                  </a:cubicBezTo>
                  <a:cubicBezTo>
                    <a:pt x="1688" y="1013"/>
                    <a:pt x="1454" y="909"/>
                    <a:pt x="1117" y="883"/>
                  </a:cubicBezTo>
                  <a:lnTo>
                    <a:pt x="1117" y="546"/>
                  </a:lnTo>
                  <a:cubicBezTo>
                    <a:pt x="1117" y="260"/>
                    <a:pt x="883" y="0"/>
                    <a:pt x="571" y="0"/>
                  </a:cubicBezTo>
                  <a:close/>
                </a:path>
              </a:pathLst>
            </a:custGeom>
            <a:solidFill>
              <a:srgbClr val="8CAB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1" name="Google Shape;1361;p62"/>
            <p:cNvSpPr/>
            <p:nvPr/>
          </p:nvSpPr>
          <p:spPr>
            <a:xfrm>
              <a:off x="4542271" y="1635887"/>
              <a:ext cx="348784" cy="540672"/>
            </a:xfrm>
            <a:custGeom>
              <a:rect b="b" l="l" r="r" t="t"/>
              <a:pathLst>
                <a:path extrusionOk="0" h="27286" w="17602">
                  <a:moveTo>
                    <a:pt x="16018" y="0"/>
                  </a:moveTo>
                  <a:cubicBezTo>
                    <a:pt x="9606" y="5945"/>
                    <a:pt x="4933" y="14512"/>
                    <a:pt x="4933" y="14512"/>
                  </a:cubicBezTo>
                  <a:cubicBezTo>
                    <a:pt x="2986" y="17498"/>
                    <a:pt x="1765" y="22301"/>
                    <a:pt x="1765" y="22301"/>
                  </a:cubicBezTo>
                  <a:cubicBezTo>
                    <a:pt x="0" y="25104"/>
                    <a:pt x="0" y="27285"/>
                    <a:pt x="0" y="27285"/>
                  </a:cubicBezTo>
                  <a:lnTo>
                    <a:pt x="16018" y="27285"/>
                  </a:lnTo>
                  <a:lnTo>
                    <a:pt x="17601" y="18407"/>
                  </a:lnTo>
                  <a:lnTo>
                    <a:pt x="16018" y="0"/>
                  </a:lnTo>
                  <a:close/>
                </a:path>
              </a:pathLst>
            </a:custGeom>
            <a:solidFill>
              <a:srgbClr val="B3C9D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2" name="Google Shape;1362;p62"/>
            <p:cNvSpPr/>
            <p:nvPr/>
          </p:nvSpPr>
          <p:spPr>
            <a:xfrm>
              <a:off x="4661597" y="2088560"/>
              <a:ext cx="191908" cy="20"/>
            </a:xfrm>
            <a:custGeom>
              <a:rect b="b" l="l" r="r" t="t"/>
              <a:pathLst>
                <a:path extrusionOk="0" fill="none" h="1" w="9685">
                  <a:moveTo>
                    <a:pt x="1" y="1"/>
                  </a:moveTo>
                  <a:lnTo>
                    <a:pt x="9684" y="1"/>
                  </a:lnTo>
                </a:path>
              </a:pathLst>
            </a:custGeom>
            <a:noFill/>
            <a:ln cap="flat" cmpd="sng" w="4550">
              <a:solidFill>
                <a:srgbClr val="8CABBF"/>
              </a:solidFill>
              <a:prstDash val="solid"/>
              <a:miter lim="2596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3" name="Google Shape;1363;p62"/>
            <p:cNvSpPr/>
            <p:nvPr/>
          </p:nvSpPr>
          <p:spPr>
            <a:xfrm>
              <a:off x="4701722" y="2038151"/>
              <a:ext cx="146631" cy="27800"/>
            </a:xfrm>
            <a:custGeom>
              <a:rect b="b" l="l" r="r" t="t"/>
              <a:pathLst>
                <a:path extrusionOk="0" fill="none" h="1403" w="7400">
                  <a:moveTo>
                    <a:pt x="1" y="1"/>
                  </a:moveTo>
                  <a:lnTo>
                    <a:pt x="7400" y="1403"/>
                  </a:lnTo>
                </a:path>
              </a:pathLst>
            </a:custGeom>
            <a:noFill/>
            <a:ln cap="flat" cmpd="sng" w="4550">
              <a:solidFill>
                <a:srgbClr val="8CABBF"/>
              </a:solidFill>
              <a:prstDash val="solid"/>
              <a:miter lim="2596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4" name="Google Shape;1364;p62"/>
            <p:cNvSpPr/>
            <p:nvPr/>
          </p:nvSpPr>
          <p:spPr>
            <a:xfrm>
              <a:off x="4865315" y="1761395"/>
              <a:ext cx="13395" cy="307133"/>
            </a:xfrm>
            <a:custGeom>
              <a:rect b="b" l="l" r="r" t="t"/>
              <a:pathLst>
                <a:path extrusionOk="0" fill="none" h="15500" w="676">
                  <a:moveTo>
                    <a:pt x="675" y="15499"/>
                  </a:moveTo>
                  <a:lnTo>
                    <a:pt x="0" y="1"/>
                  </a:lnTo>
                </a:path>
              </a:pathLst>
            </a:custGeom>
            <a:noFill/>
            <a:ln cap="flat" cmpd="sng" w="4550">
              <a:solidFill>
                <a:srgbClr val="8CABBF"/>
              </a:solidFill>
              <a:prstDash val="solid"/>
              <a:miter lim="2596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5" name="Google Shape;1365;p62"/>
            <p:cNvSpPr/>
            <p:nvPr/>
          </p:nvSpPr>
          <p:spPr>
            <a:xfrm>
              <a:off x="4814906" y="1841646"/>
              <a:ext cx="50429" cy="157945"/>
            </a:xfrm>
            <a:custGeom>
              <a:rect b="b" l="l" r="r" t="t"/>
              <a:pathLst>
                <a:path extrusionOk="0" fill="none" h="7971" w="2545">
                  <a:moveTo>
                    <a:pt x="0" y="1"/>
                  </a:moveTo>
                  <a:lnTo>
                    <a:pt x="2544" y="7971"/>
                  </a:lnTo>
                </a:path>
              </a:pathLst>
            </a:custGeom>
            <a:noFill/>
            <a:ln cap="flat" cmpd="sng" w="4550">
              <a:solidFill>
                <a:srgbClr val="8CABBF"/>
              </a:solidFill>
              <a:prstDash val="solid"/>
              <a:miter lim="2596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6" name="Google Shape;1366;p62"/>
            <p:cNvSpPr/>
            <p:nvPr/>
          </p:nvSpPr>
          <p:spPr>
            <a:xfrm>
              <a:off x="4509854" y="1976427"/>
              <a:ext cx="796325" cy="540177"/>
            </a:xfrm>
            <a:custGeom>
              <a:rect b="b" l="l" r="r" t="t"/>
              <a:pathLst>
                <a:path extrusionOk="0" h="27261" w="40188">
                  <a:moveTo>
                    <a:pt x="36138" y="0"/>
                  </a:moveTo>
                  <a:cubicBezTo>
                    <a:pt x="35748" y="0"/>
                    <a:pt x="35748" y="753"/>
                    <a:pt x="35099" y="2389"/>
                  </a:cubicBezTo>
                  <a:cubicBezTo>
                    <a:pt x="34476" y="4024"/>
                    <a:pt x="34580" y="4959"/>
                    <a:pt x="34580" y="4959"/>
                  </a:cubicBezTo>
                  <a:lnTo>
                    <a:pt x="16070" y="13396"/>
                  </a:lnTo>
                  <a:lnTo>
                    <a:pt x="16667" y="10099"/>
                  </a:lnTo>
                  <a:lnTo>
                    <a:pt x="3220" y="10099"/>
                  </a:lnTo>
                  <a:cubicBezTo>
                    <a:pt x="3220" y="10099"/>
                    <a:pt x="1" y="23261"/>
                    <a:pt x="6932" y="26454"/>
                  </a:cubicBezTo>
                  <a:cubicBezTo>
                    <a:pt x="8152" y="27021"/>
                    <a:pt x="9416" y="27260"/>
                    <a:pt x="10683" y="27260"/>
                  </a:cubicBezTo>
                  <a:cubicBezTo>
                    <a:pt x="16613" y="27260"/>
                    <a:pt x="22582" y="22011"/>
                    <a:pt x="24144" y="20535"/>
                  </a:cubicBezTo>
                  <a:cubicBezTo>
                    <a:pt x="27389" y="17524"/>
                    <a:pt x="36346" y="7607"/>
                    <a:pt x="36346" y="7607"/>
                  </a:cubicBezTo>
                  <a:cubicBezTo>
                    <a:pt x="36346" y="7607"/>
                    <a:pt x="38812" y="6335"/>
                    <a:pt x="39331" y="5945"/>
                  </a:cubicBezTo>
                  <a:cubicBezTo>
                    <a:pt x="39850" y="5556"/>
                    <a:pt x="40188" y="4595"/>
                    <a:pt x="39902" y="4336"/>
                  </a:cubicBezTo>
                  <a:cubicBezTo>
                    <a:pt x="40188" y="3869"/>
                    <a:pt x="40162" y="3453"/>
                    <a:pt x="39824" y="2934"/>
                  </a:cubicBezTo>
                  <a:cubicBezTo>
                    <a:pt x="40188" y="1947"/>
                    <a:pt x="39201" y="1818"/>
                    <a:pt x="39201" y="1818"/>
                  </a:cubicBezTo>
                  <a:cubicBezTo>
                    <a:pt x="39201" y="1818"/>
                    <a:pt x="39539" y="961"/>
                    <a:pt x="39201" y="831"/>
                  </a:cubicBezTo>
                  <a:cubicBezTo>
                    <a:pt x="39151" y="810"/>
                    <a:pt x="39097" y="800"/>
                    <a:pt x="39040" y="800"/>
                  </a:cubicBezTo>
                  <a:cubicBezTo>
                    <a:pt x="38747" y="800"/>
                    <a:pt x="38377" y="1071"/>
                    <a:pt x="38007" y="1506"/>
                  </a:cubicBezTo>
                  <a:cubicBezTo>
                    <a:pt x="37540" y="2025"/>
                    <a:pt x="36346" y="2259"/>
                    <a:pt x="36346" y="2259"/>
                  </a:cubicBezTo>
                  <a:cubicBezTo>
                    <a:pt x="36346" y="2259"/>
                    <a:pt x="36527" y="0"/>
                    <a:pt x="36138" y="0"/>
                  </a:cubicBezTo>
                  <a:close/>
                </a:path>
              </a:pathLst>
            </a:custGeom>
            <a:solidFill>
              <a:srgbClr val="EA805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7" name="Google Shape;1367;p62"/>
            <p:cNvSpPr/>
            <p:nvPr/>
          </p:nvSpPr>
          <p:spPr>
            <a:xfrm>
              <a:off x="4720765" y="2241869"/>
              <a:ext cx="107536" cy="54016"/>
            </a:xfrm>
            <a:custGeom>
              <a:rect b="b" l="l" r="r" t="t"/>
              <a:pathLst>
                <a:path extrusionOk="0" fill="none" h="2726" w="5427">
                  <a:moveTo>
                    <a:pt x="5426" y="0"/>
                  </a:moveTo>
                  <a:lnTo>
                    <a:pt x="0" y="2726"/>
                  </a:lnTo>
                </a:path>
              </a:pathLst>
            </a:custGeom>
            <a:noFill/>
            <a:ln cap="flat" cmpd="sng" w="7800">
              <a:solidFill>
                <a:srgbClr val="70281D"/>
              </a:solidFill>
              <a:prstDash val="solid"/>
              <a:miter lim="2596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8" name="Google Shape;1368;p62"/>
            <p:cNvSpPr/>
            <p:nvPr/>
          </p:nvSpPr>
          <p:spPr>
            <a:xfrm>
              <a:off x="4561809" y="2176539"/>
              <a:ext cx="278321" cy="72028"/>
            </a:xfrm>
            <a:custGeom>
              <a:rect b="b" l="l" r="r" t="t"/>
              <a:pathLst>
                <a:path extrusionOk="0" h="3635" w="14046">
                  <a:moveTo>
                    <a:pt x="598" y="0"/>
                  </a:moveTo>
                  <a:cubicBezTo>
                    <a:pt x="598" y="0"/>
                    <a:pt x="234" y="1506"/>
                    <a:pt x="1" y="3635"/>
                  </a:cubicBezTo>
                  <a:lnTo>
                    <a:pt x="13760" y="1532"/>
                  </a:lnTo>
                  <a:lnTo>
                    <a:pt x="14045" y="0"/>
                  </a:lnTo>
                  <a:close/>
                </a:path>
              </a:pathLst>
            </a:custGeom>
            <a:solidFill>
              <a:srgbClr val="C16A4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9" name="Google Shape;1369;p62"/>
            <p:cNvSpPr/>
            <p:nvPr/>
          </p:nvSpPr>
          <p:spPr>
            <a:xfrm>
              <a:off x="5632294" y="1793297"/>
              <a:ext cx="16486" cy="371432"/>
            </a:xfrm>
            <a:custGeom>
              <a:rect b="b" l="l" r="r" t="t"/>
              <a:pathLst>
                <a:path extrusionOk="0" fill="none" h="18745" w="832">
                  <a:moveTo>
                    <a:pt x="832" y="0"/>
                  </a:moveTo>
                  <a:lnTo>
                    <a:pt x="1" y="18744"/>
                  </a:lnTo>
                </a:path>
              </a:pathLst>
            </a:custGeom>
            <a:noFill/>
            <a:ln cap="flat" cmpd="sng" w="4550">
              <a:solidFill>
                <a:srgbClr val="8CABBF"/>
              </a:solidFill>
              <a:prstDash val="solid"/>
              <a:miter lim="2596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0" name="Google Shape;1370;p62"/>
            <p:cNvSpPr/>
            <p:nvPr/>
          </p:nvSpPr>
          <p:spPr>
            <a:xfrm>
              <a:off x="5643628" y="1883317"/>
              <a:ext cx="40641" cy="205264"/>
            </a:xfrm>
            <a:custGeom>
              <a:rect b="b" l="l" r="r" t="t"/>
              <a:pathLst>
                <a:path extrusionOk="0" fill="none" h="10359" w="2051">
                  <a:moveTo>
                    <a:pt x="2051" y="1"/>
                  </a:moveTo>
                  <a:lnTo>
                    <a:pt x="0" y="10359"/>
                  </a:lnTo>
                </a:path>
              </a:pathLst>
            </a:custGeom>
            <a:noFill/>
            <a:ln cap="flat" cmpd="sng" w="4550">
              <a:solidFill>
                <a:srgbClr val="8CABBF"/>
              </a:solidFill>
              <a:prstDash val="solid"/>
              <a:miter lim="2596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1" name="Google Shape;1371;p62"/>
            <p:cNvSpPr/>
            <p:nvPr/>
          </p:nvSpPr>
          <p:spPr>
            <a:xfrm>
              <a:off x="5189389" y="1328219"/>
              <a:ext cx="136347" cy="107576"/>
            </a:xfrm>
            <a:custGeom>
              <a:rect b="b" l="l" r="r" t="t"/>
              <a:pathLst>
                <a:path extrusionOk="0" h="5429" w="6881">
                  <a:moveTo>
                    <a:pt x="968" y="0"/>
                  </a:moveTo>
                  <a:cubicBezTo>
                    <a:pt x="779" y="0"/>
                    <a:pt x="622" y="146"/>
                    <a:pt x="598" y="315"/>
                  </a:cubicBezTo>
                  <a:lnTo>
                    <a:pt x="1" y="3378"/>
                  </a:lnTo>
                  <a:cubicBezTo>
                    <a:pt x="702" y="4936"/>
                    <a:pt x="2467" y="5429"/>
                    <a:pt x="3453" y="5429"/>
                  </a:cubicBezTo>
                  <a:cubicBezTo>
                    <a:pt x="4440" y="5429"/>
                    <a:pt x="6205" y="4936"/>
                    <a:pt x="6880" y="3378"/>
                  </a:cubicBezTo>
                  <a:lnTo>
                    <a:pt x="6283" y="315"/>
                  </a:lnTo>
                  <a:cubicBezTo>
                    <a:pt x="6259" y="146"/>
                    <a:pt x="6101" y="0"/>
                    <a:pt x="5913" y="0"/>
                  </a:cubicBezTo>
                  <a:cubicBezTo>
                    <a:pt x="5898" y="0"/>
                    <a:pt x="5883" y="1"/>
                    <a:pt x="5868" y="3"/>
                  </a:cubicBezTo>
                  <a:cubicBezTo>
                    <a:pt x="5323" y="55"/>
                    <a:pt x="4258" y="159"/>
                    <a:pt x="3453" y="159"/>
                  </a:cubicBezTo>
                  <a:cubicBezTo>
                    <a:pt x="2623" y="159"/>
                    <a:pt x="1558" y="55"/>
                    <a:pt x="1013" y="3"/>
                  </a:cubicBezTo>
                  <a:cubicBezTo>
                    <a:pt x="998" y="1"/>
                    <a:pt x="983" y="0"/>
                    <a:pt x="968" y="0"/>
                  </a:cubicBezTo>
                  <a:close/>
                </a:path>
              </a:pathLst>
            </a:custGeom>
            <a:solidFill>
              <a:srgbClr val="B3C9D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2" name="Google Shape;1372;p62"/>
            <p:cNvSpPr/>
            <p:nvPr/>
          </p:nvSpPr>
          <p:spPr>
            <a:xfrm>
              <a:off x="5128181" y="1159534"/>
              <a:ext cx="258764" cy="121426"/>
            </a:xfrm>
            <a:custGeom>
              <a:rect b="b" l="l" r="r" t="t"/>
              <a:pathLst>
                <a:path extrusionOk="0" h="6128" w="13059">
                  <a:moveTo>
                    <a:pt x="6542" y="1"/>
                  </a:moveTo>
                  <a:cubicBezTo>
                    <a:pt x="2025" y="1"/>
                    <a:pt x="0" y="2311"/>
                    <a:pt x="623" y="3480"/>
                  </a:cubicBezTo>
                  <a:cubicBezTo>
                    <a:pt x="1221" y="4674"/>
                    <a:pt x="1870" y="6128"/>
                    <a:pt x="1870" y="6128"/>
                  </a:cubicBezTo>
                  <a:cubicBezTo>
                    <a:pt x="2389" y="5531"/>
                    <a:pt x="4414" y="4544"/>
                    <a:pt x="6542" y="4544"/>
                  </a:cubicBezTo>
                  <a:cubicBezTo>
                    <a:pt x="8645" y="4544"/>
                    <a:pt x="10670" y="5531"/>
                    <a:pt x="11189" y="6128"/>
                  </a:cubicBezTo>
                  <a:cubicBezTo>
                    <a:pt x="11189" y="6128"/>
                    <a:pt x="11838" y="4674"/>
                    <a:pt x="12436" y="3480"/>
                  </a:cubicBezTo>
                  <a:cubicBezTo>
                    <a:pt x="13059" y="2311"/>
                    <a:pt x="11060" y="1"/>
                    <a:pt x="6542" y="1"/>
                  </a:cubicBezTo>
                  <a:close/>
                </a:path>
              </a:pathLst>
            </a:custGeom>
            <a:solidFill>
              <a:srgbClr val="B3C9D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3" name="Google Shape;1373;p62"/>
            <p:cNvSpPr/>
            <p:nvPr/>
          </p:nvSpPr>
          <p:spPr>
            <a:xfrm>
              <a:off x="5159548" y="1238239"/>
              <a:ext cx="196010" cy="42721"/>
            </a:xfrm>
            <a:custGeom>
              <a:rect b="b" l="l" r="r" t="t"/>
              <a:pathLst>
                <a:path extrusionOk="0" h="2156" w="9892">
                  <a:moveTo>
                    <a:pt x="4959" y="1"/>
                  </a:moveTo>
                  <a:cubicBezTo>
                    <a:pt x="2805" y="1"/>
                    <a:pt x="962" y="624"/>
                    <a:pt x="1" y="1559"/>
                  </a:cubicBezTo>
                  <a:cubicBezTo>
                    <a:pt x="183" y="1922"/>
                    <a:pt x="287" y="2156"/>
                    <a:pt x="287" y="2156"/>
                  </a:cubicBezTo>
                  <a:cubicBezTo>
                    <a:pt x="806" y="1559"/>
                    <a:pt x="2831" y="572"/>
                    <a:pt x="4959" y="572"/>
                  </a:cubicBezTo>
                  <a:cubicBezTo>
                    <a:pt x="7062" y="572"/>
                    <a:pt x="9087" y="1559"/>
                    <a:pt x="9606" y="2156"/>
                  </a:cubicBezTo>
                  <a:cubicBezTo>
                    <a:pt x="9606" y="2156"/>
                    <a:pt x="9710" y="1922"/>
                    <a:pt x="9892" y="1559"/>
                  </a:cubicBezTo>
                  <a:cubicBezTo>
                    <a:pt x="8957" y="624"/>
                    <a:pt x="7088" y="1"/>
                    <a:pt x="4959" y="1"/>
                  </a:cubicBezTo>
                  <a:close/>
                </a:path>
              </a:pathLst>
            </a:custGeom>
            <a:solidFill>
              <a:srgbClr val="8CAB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374" name="Google Shape;1374;p62"/>
          <p:cNvGrpSpPr/>
          <p:nvPr/>
        </p:nvGrpSpPr>
        <p:grpSpPr>
          <a:xfrm>
            <a:off x="5955873" y="2264577"/>
            <a:ext cx="2965117" cy="6865858"/>
            <a:chOff x="2977936" y="1132289"/>
            <a:chExt cx="1482558" cy="3432929"/>
          </a:xfrm>
        </p:grpSpPr>
        <p:sp>
          <p:nvSpPr>
            <p:cNvPr id="1375" name="Google Shape;1375;p62"/>
            <p:cNvSpPr/>
            <p:nvPr/>
          </p:nvSpPr>
          <p:spPr>
            <a:xfrm>
              <a:off x="3340075" y="4354544"/>
              <a:ext cx="327185" cy="210673"/>
            </a:xfrm>
            <a:custGeom>
              <a:rect b="b" l="l" r="r" t="t"/>
              <a:pathLst>
                <a:path extrusionOk="0" h="10632" w="16512">
                  <a:moveTo>
                    <a:pt x="9528" y="0"/>
                  </a:moveTo>
                  <a:lnTo>
                    <a:pt x="7426" y="3661"/>
                  </a:lnTo>
                  <a:cubicBezTo>
                    <a:pt x="7426" y="3661"/>
                    <a:pt x="4440" y="5660"/>
                    <a:pt x="2233" y="7529"/>
                  </a:cubicBezTo>
                  <a:cubicBezTo>
                    <a:pt x="364" y="9113"/>
                    <a:pt x="1" y="9450"/>
                    <a:pt x="909" y="10411"/>
                  </a:cubicBezTo>
                  <a:cubicBezTo>
                    <a:pt x="1065" y="10566"/>
                    <a:pt x="1444" y="10631"/>
                    <a:pt x="1968" y="10631"/>
                  </a:cubicBezTo>
                  <a:cubicBezTo>
                    <a:pt x="4589" y="10631"/>
                    <a:pt x="10826" y="9009"/>
                    <a:pt x="10826" y="9009"/>
                  </a:cubicBezTo>
                  <a:lnTo>
                    <a:pt x="11216" y="8230"/>
                  </a:lnTo>
                  <a:lnTo>
                    <a:pt x="11683" y="8983"/>
                  </a:lnTo>
                  <a:cubicBezTo>
                    <a:pt x="11797" y="9001"/>
                    <a:pt x="11921" y="9010"/>
                    <a:pt x="12054" y="9010"/>
                  </a:cubicBezTo>
                  <a:cubicBezTo>
                    <a:pt x="13621" y="9010"/>
                    <a:pt x="16356" y="7841"/>
                    <a:pt x="16356" y="7841"/>
                  </a:cubicBezTo>
                  <a:cubicBezTo>
                    <a:pt x="16512" y="3687"/>
                    <a:pt x="15292" y="675"/>
                    <a:pt x="15292" y="675"/>
                  </a:cubicBezTo>
                  <a:lnTo>
                    <a:pt x="9528" y="0"/>
                  </a:lnTo>
                  <a:close/>
                </a:path>
              </a:pathLst>
            </a:custGeom>
            <a:solidFill>
              <a:srgbClr val="70281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6" name="Google Shape;1376;p62"/>
            <p:cNvSpPr/>
            <p:nvPr/>
          </p:nvSpPr>
          <p:spPr>
            <a:xfrm>
              <a:off x="3911599" y="4354544"/>
              <a:ext cx="327700" cy="210673"/>
            </a:xfrm>
            <a:custGeom>
              <a:rect b="b" l="l" r="r" t="t"/>
              <a:pathLst>
                <a:path extrusionOk="0" h="10632" w="16538">
                  <a:moveTo>
                    <a:pt x="7010" y="0"/>
                  </a:moveTo>
                  <a:lnTo>
                    <a:pt x="1246" y="675"/>
                  </a:lnTo>
                  <a:cubicBezTo>
                    <a:pt x="1246" y="675"/>
                    <a:pt x="0" y="3687"/>
                    <a:pt x="156" y="7841"/>
                  </a:cubicBezTo>
                  <a:cubicBezTo>
                    <a:pt x="156" y="7841"/>
                    <a:pt x="2913" y="9010"/>
                    <a:pt x="4483" y="9010"/>
                  </a:cubicBezTo>
                  <a:cubicBezTo>
                    <a:pt x="4616" y="9010"/>
                    <a:pt x="4741" y="9001"/>
                    <a:pt x="4855" y="8983"/>
                  </a:cubicBezTo>
                  <a:lnTo>
                    <a:pt x="5322" y="8230"/>
                  </a:lnTo>
                  <a:lnTo>
                    <a:pt x="5712" y="9009"/>
                  </a:lnTo>
                  <a:cubicBezTo>
                    <a:pt x="5712" y="9009"/>
                    <a:pt x="11949" y="10631"/>
                    <a:pt x="14554" y="10631"/>
                  </a:cubicBezTo>
                  <a:cubicBezTo>
                    <a:pt x="15075" y="10631"/>
                    <a:pt x="15451" y="10566"/>
                    <a:pt x="15603" y="10411"/>
                  </a:cubicBezTo>
                  <a:cubicBezTo>
                    <a:pt x="16537" y="9450"/>
                    <a:pt x="16174" y="9113"/>
                    <a:pt x="14305" y="7529"/>
                  </a:cubicBezTo>
                  <a:cubicBezTo>
                    <a:pt x="12098" y="5660"/>
                    <a:pt x="9086" y="3661"/>
                    <a:pt x="9086" y="3661"/>
                  </a:cubicBezTo>
                  <a:lnTo>
                    <a:pt x="7010" y="0"/>
                  </a:lnTo>
                  <a:close/>
                </a:path>
              </a:pathLst>
            </a:custGeom>
            <a:solidFill>
              <a:srgbClr val="70281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7" name="Google Shape;1377;p62"/>
            <p:cNvSpPr/>
            <p:nvPr/>
          </p:nvSpPr>
          <p:spPr>
            <a:xfrm>
              <a:off x="3528357" y="1514995"/>
              <a:ext cx="355481" cy="953736"/>
            </a:xfrm>
            <a:custGeom>
              <a:rect b="b" l="l" r="r" t="t"/>
              <a:pathLst>
                <a:path extrusionOk="0" h="48132" w="17940">
                  <a:moveTo>
                    <a:pt x="3817" y="1"/>
                  </a:moveTo>
                  <a:lnTo>
                    <a:pt x="0" y="48132"/>
                  </a:lnTo>
                  <a:lnTo>
                    <a:pt x="17939" y="48132"/>
                  </a:lnTo>
                  <a:lnTo>
                    <a:pt x="16018" y="3220"/>
                  </a:lnTo>
                  <a:lnTo>
                    <a:pt x="14850" y="1"/>
                  </a:lnTo>
                  <a:close/>
                </a:path>
              </a:pathLst>
            </a:custGeom>
            <a:solidFill>
              <a:srgbClr val="8CAB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8" name="Google Shape;1378;p62"/>
            <p:cNvSpPr/>
            <p:nvPr/>
          </p:nvSpPr>
          <p:spPr>
            <a:xfrm>
              <a:off x="3603971" y="1464071"/>
              <a:ext cx="109082" cy="130165"/>
            </a:xfrm>
            <a:custGeom>
              <a:rect b="b" l="l" r="r" t="t"/>
              <a:pathLst>
                <a:path extrusionOk="0" h="6569" w="5505">
                  <a:moveTo>
                    <a:pt x="1195" y="1"/>
                  </a:moveTo>
                  <a:lnTo>
                    <a:pt x="1" y="2571"/>
                  </a:lnTo>
                  <a:lnTo>
                    <a:pt x="3479" y="6569"/>
                  </a:lnTo>
                  <a:lnTo>
                    <a:pt x="5504" y="3713"/>
                  </a:lnTo>
                  <a:lnTo>
                    <a:pt x="1195" y="1"/>
                  </a:lnTo>
                  <a:close/>
                </a:path>
              </a:pathLst>
            </a:custGeom>
            <a:solidFill>
              <a:srgbClr val="B3C9D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9" name="Google Shape;1379;p62"/>
            <p:cNvSpPr/>
            <p:nvPr/>
          </p:nvSpPr>
          <p:spPr>
            <a:xfrm>
              <a:off x="3713548" y="1464071"/>
              <a:ext cx="109062" cy="130165"/>
            </a:xfrm>
            <a:custGeom>
              <a:rect b="b" l="l" r="r" t="t"/>
              <a:pathLst>
                <a:path extrusionOk="0" h="6569" w="5504">
                  <a:moveTo>
                    <a:pt x="4310" y="1"/>
                  </a:moveTo>
                  <a:lnTo>
                    <a:pt x="0" y="3713"/>
                  </a:lnTo>
                  <a:lnTo>
                    <a:pt x="1999" y="6569"/>
                  </a:lnTo>
                  <a:lnTo>
                    <a:pt x="5504" y="2571"/>
                  </a:lnTo>
                  <a:lnTo>
                    <a:pt x="4310" y="1"/>
                  </a:lnTo>
                  <a:close/>
                </a:path>
              </a:pathLst>
            </a:custGeom>
            <a:solidFill>
              <a:srgbClr val="B3C9D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0" name="Google Shape;1380;p62"/>
            <p:cNvSpPr/>
            <p:nvPr/>
          </p:nvSpPr>
          <p:spPr>
            <a:xfrm>
              <a:off x="3631237" y="1635887"/>
              <a:ext cx="161037" cy="717105"/>
            </a:xfrm>
            <a:custGeom>
              <a:rect b="b" l="l" r="r" t="t"/>
              <a:pathLst>
                <a:path extrusionOk="0" h="36190" w="8127">
                  <a:moveTo>
                    <a:pt x="3168" y="0"/>
                  </a:moveTo>
                  <a:lnTo>
                    <a:pt x="1" y="30167"/>
                  </a:lnTo>
                  <a:lnTo>
                    <a:pt x="4076" y="36190"/>
                  </a:lnTo>
                  <a:lnTo>
                    <a:pt x="8126" y="30167"/>
                  </a:lnTo>
                  <a:lnTo>
                    <a:pt x="4959" y="0"/>
                  </a:lnTo>
                  <a:close/>
                </a:path>
              </a:pathLst>
            </a:custGeom>
            <a:solidFill>
              <a:srgbClr val="FFC6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1" name="Google Shape;1381;p62"/>
            <p:cNvSpPr/>
            <p:nvPr/>
          </p:nvSpPr>
          <p:spPr>
            <a:xfrm>
              <a:off x="3679585" y="1537624"/>
              <a:ext cx="67411" cy="98282"/>
            </a:xfrm>
            <a:custGeom>
              <a:rect b="b" l="l" r="r" t="t"/>
              <a:pathLst>
                <a:path extrusionOk="0" h="4960" w="3402">
                  <a:moveTo>
                    <a:pt x="1714" y="1"/>
                  </a:moveTo>
                  <a:lnTo>
                    <a:pt x="1" y="2389"/>
                  </a:lnTo>
                  <a:lnTo>
                    <a:pt x="728" y="4959"/>
                  </a:lnTo>
                  <a:lnTo>
                    <a:pt x="2519" y="4959"/>
                  </a:lnTo>
                  <a:lnTo>
                    <a:pt x="3402" y="2415"/>
                  </a:lnTo>
                  <a:lnTo>
                    <a:pt x="1714" y="1"/>
                  </a:lnTo>
                  <a:close/>
                </a:path>
              </a:pathLst>
            </a:custGeom>
            <a:solidFill>
              <a:srgbClr val="FFC6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2" name="Google Shape;1382;p62"/>
            <p:cNvSpPr/>
            <p:nvPr/>
          </p:nvSpPr>
          <p:spPr>
            <a:xfrm>
              <a:off x="3063319" y="1648747"/>
              <a:ext cx="334398" cy="1014429"/>
            </a:xfrm>
            <a:custGeom>
              <a:rect b="b" l="l" r="r" t="t"/>
              <a:pathLst>
                <a:path extrusionOk="0" h="51195" w="16876">
                  <a:moveTo>
                    <a:pt x="12696" y="0"/>
                  </a:moveTo>
                  <a:cubicBezTo>
                    <a:pt x="12696" y="0"/>
                    <a:pt x="8931" y="3401"/>
                    <a:pt x="6751" y="8438"/>
                  </a:cubicBezTo>
                  <a:cubicBezTo>
                    <a:pt x="4544" y="13474"/>
                    <a:pt x="1636" y="30271"/>
                    <a:pt x="1377" y="36579"/>
                  </a:cubicBezTo>
                  <a:cubicBezTo>
                    <a:pt x="1377" y="36579"/>
                    <a:pt x="260" y="37955"/>
                    <a:pt x="910" y="39824"/>
                  </a:cubicBezTo>
                  <a:cubicBezTo>
                    <a:pt x="494" y="41771"/>
                    <a:pt x="1" y="42758"/>
                    <a:pt x="1065" y="44134"/>
                  </a:cubicBezTo>
                  <a:cubicBezTo>
                    <a:pt x="1299" y="47223"/>
                    <a:pt x="832" y="51195"/>
                    <a:pt x="832" y="51195"/>
                  </a:cubicBezTo>
                  <a:lnTo>
                    <a:pt x="13994" y="51117"/>
                  </a:lnTo>
                  <a:lnTo>
                    <a:pt x="16875" y="30323"/>
                  </a:lnTo>
                  <a:lnTo>
                    <a:pt x="15006" y="650"/>
                  </a:lnTo>
                  <a:lnTo>
                    <a:pt x="12696" y="0"/>
                  </a:lnTo>
                  <a:close/>
                </a:path>
              </a:pathLst>
            </a:custGeom>
            <a:solidFill>
              <a:srgbClr val="9EC6B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3" name="Google Shape;1383;p62"/>
            <p:cNvSpPr/>
            <p:nvPr/>
          </p:nvSpPr>
          <p:spPr>
            <a:xfrm>
              <a:off x="3287090" y="1873548"/>
              <a:ext cx="54036" cy="229438"/>
            </a:xfrm>
            <a:custGeom>
              <a:rect b="b" l="l" r="r" t="t"/>
              <a:pathLst>
                <a:path extrusionOk="0" fill="none" h="11579" w="2727">
                  <a:moveTo>
                    <a:pt x="1" y="0"/>
                  </a:moveTo>
                  <a:cubicBezTo>
                    <a:pt x="1" y="0"/>
                    <a:pt x="598" y="7555"/>
                    <a:pt x="2727" y="11579"/>
                  </a:cubicBezTo>
                </a:path>
              </a:pathLst>
            </a:custGeom>
            <a:noFill/>
            <a:ln cap="flat" cmpd="sng" w="7800">
              <a:solidFill>
                <a:srgbClr val="FBFBFB"/>
              </a:solidFill>
              <a:prstDash val="solid"/>
              <a:miter lim="2596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4" name="Google Shape;1384;p62"/>
            <p:cNvSpPr/>
            <p:nvPr/>
          </p:nvSpPr>
          <p:spPr>
            <a:xfrm>
              <a:off x="3239257" y="2100390"/>
              <a:ext cx="129650" cy="561755"/>
            </a:xfrm>
            <a:custGeom>
              <a:rect b="b" l="l" r="r" t="t"/>
              <a:pathLst>
                <a:path extrusionOk="0" h="28350" w="6543">
                  <a:moveTo>
                    <a:pt x="6023" y="1"/>
                  </a:moveTo>
                  <a:lnTo>
                    <a:pt x="0" y="28350"/>
                  </a:lnTo>
                  <a:lnTo>
                    <a:pt x="5115" y="28324"/>
                  </a:lnTo>
                  <a:lnTo>
                    <a:pt x="6543" y="18121"/>
                  </a:lnTo>
                  <a:lnTo>
                    <a:pt x="6023" y="1"/>
                  </a:lnTo>
                  <a:close/>
                </a:path>
              </a:pathLst>
            </a:custGeom>
            <a:solidFill>
              <a:srgbClr val="6D9C8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5" name="Google Shape;1385;p62"/>
            <p:cNvSpPr/>
            <p:nvPr/>
          </p:nvSpPr>
          <p:spPr>
            <a:xfrm>
              <a:off x="3110142" y="2440931"/>
              <a:ext cx="193949" cy="63309"/>
            </a:xfrm>
            <a:custGeom>
              <a:rect b="b" l="l" r="r" t="t"/>
              <a:pathLst>
                <a:path extrusionOk="0" fill="none" h="3195" w="9788">
                  <a:moveTo>
                    <a:pt x="0" y="1"/>
                  </a:moveTo>
                  <a:cubicBezTo>
                    <a:pt x="0" y="1"/>
                    <a:pt x="4855" y="2415"/>
                    <a:pt x="9788" y="3194"/>
                  </a:cubicBezTo>
                </a:path>
              </a:pathLst>
            </a:custGeom>
            <a:noFill/>
            <a:ln cap="flat" cmpd="sng" w="7800">
              <a:solidFill>
                <a:srgbClr val="FBFBFB"/>
              </a:solidFill>
              <a:prstDash val="solid"/>
              <a:miter lim="2596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6" name="Google Shape;1386;p62"/>
            <p:cNvSpPr/>
            <p:nvPr/>
          </p:nvSpPr>
          <p:spPr>
            <a:xfrm>
              <a:off x="3189878" y="2497522"/>
              <a:ext cx="89009" cy="48884"/>
            </a:xfrm>
            <a:custGeom>
              <a:rect b="b" l="l" r="r" t="t"/>
              <a:pathLst>
                <a:path extrusionOk="0" fill="none" h="2467" w="4492">
                  <a:moveTo>
                    <a:pt x="0" y="1"/>
                  </a:moveTo>
                  <a:lnTo>
                    <a:pt x="4491" y="2467"/>
                  </a:lnTo>
                </a:path>
              </a:pathLst>
            </a:custGeom>
            <a:noFill/>
            <a:ln cap="flat" cmpd="sng" w="7800">
              <a:solidFill>
                <a:srgbClr val="FBFBFB"/>
              </a:solidFill>
              <a:prstDash val="solid"/>
              <a:miter lim="2596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7" name="Google Shape;1387;p62"/>
            <p:cNvSpPr/>
            <p:nvPr/>
          </p:nvSpPr>
          <p:spPr>
            <a:xfrm>
              <a:off x="2977936" y="2585481"/>
              <a:ext cx="401254" cy="414649"/>
            </a:xfrm>
            <a:custGeom>
              <a:rect b="b" l="l" r="r" t="t"/>
              <a:pathLst>
                <a:path extrusionOk="0" h="20926" w="20250">
                  <a:moveTo>
                    <a:pt x="0" y="1"/>
                  </a:moveTo>
                  <a:lnTo>
                    <a:pt x="0" y="20925"/>
                  </a:lnTo>
                  <a:lnTo>
                    <a:pt x="20250" y="20925"/>
                  </a:lnTo>
                  <a:lnTo>
                    <a:pt x="20250" y="1"/>
                  </a:lnTo>
                  <a:close/>
                </a:path>
              </a:pathLst>
            </a:custGeom>
            <a:solidFill>
              <a:srgbClr val="F995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8" name="Google Shape;1388;p62"/>
            <p:cNvSpPr/>
            <p:nvPr/>
          </p:nvSpPr>
          <p:spPr>
            <a:xfrm>
              <a:off x="3004171" y="2608645"/>
              <a:ext cx="375019" cy="340541"/>
            </a:xfrm>
            <a:custGeom>
              <a:rect b="b" l="l" r="r" t="t"/>
              <a:pathLst>
                <a:path extrusionOk="0" h="17186" w="18926">
                  <a:moveTo>
                    <a:pt x="0" y="0"/>
                  </a:moveTo>
                  <a:lnTo>
                    <a:pt x="0" y="17186"/>
                  </a:lnTo>
                  <a:lnTo>
                    <a:pt x="18926" y="17186"/>
                  </a:lnTo>
                  <a:lnTo>
                    <a:pt x="18926" y="0"/>
                  </a:lnTo>
                  <a:close/>
                </a:path>
              </a:pathLst>
            </a:custGeom>
            <a:solidFill>
              <a:srgbClr val="FBFBF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9" name="Google Shape;1389;p62"/>
            <p:cNvSpPr/>
            <p:nvPr/>
          </p:nvSpPr>
          <p:spPr>
            <a:xfrm>
              <a:off x="2977936" y="2621505"/>
              <a:ext cx="401254" cy="378625"/>
            </a:xfrm>
            <a:custGeom>
              <a:rect b="b" l="l" r="r" t="t"/>
              <a:pathLst>
                <a:path extrusionOk="0" h="19108" w="20250">
                  <a:moveTo>
                    <a:pt x="3427" y="0"/>
                  </a:moveTo>
                  <a:lnTo>
                    <a:pt x="0" y="19107"/>
                  </a:lnTo>
                  <a:lnTo>
                    <a:pt x="20250" y="19107"/>
                  </a:lnTo>
                  <a:lnTo>
                    <a:pt x="20250" y="0"/>
                  </a:lnTo>
                  <a:close/>
                </a:path>
              </a:pathLst>
            </a:custGeom>
            <a:solidFill>
              <a:srgbClr val="FFC6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0" name="Google Shape;1390;p62"/>
            <p:cNvSpPr/>
            <p:nvPr/>
          </p:nvSpPr>
          <p:spPr>
            <a:xfrm>
              <a:off x="3080301" y="2928498"/>
              <a:ext cx="178513" cy="108130"/>
            </a:xfrm>
            <a:custGeom>
              <a:rect b="b" l="l" r="r" t="t"/>
              <a:pathLst>
                <a:path extrusionOk="0" h="5457" w="9009">
                  <a:moveTo>
                    <a:pt x="5813" y="1"/>
                  </a:moveTo>
                  <a:cubicBezTo>
                    <a:pt x="5797" y="1"/>
                    <a:pt x="5781" y="2"/>
                    <a:pt x="5764" y="6"/>
                  </a:cubicBezTo>
                  <a:cubicBezTo>
                    <a:pt x="5089" y="109"/>
                    <a:pt x="4466" y="2991"/>
                    <a:pt x="3609" y="3354"/>
                  </a:cubicBezTo>
                  <a:cubicBezTo>
                    <a:pt x="4169" y="2413"/>
                    <a:pt x="4504" y="2"/>
                    <a:pt x="3980" y="2"/>
                  </a:cubicBezTo>
                  <a:cubicBezTo>
                    <a:pt x="3969" y="2"/>
                    <a:pt x="3958" y="3"/>
                    <a:pt x="3947" y="6"/>
                  </a:cubicBezTo>
                  <a:cubicBezTo>
                    <a:pt x="3350" y="83"/>
                    <a:pt x="3324" y="1875"/>
                    <a:pt x="2908" y="2472"/>
                  </a:cubicBezTo>
                  <a:cubicBezTo>
                    <a:pt x="2467" y="3043"/>
                    <a:pt x="1714" y="3614"/>
                    <a:pt x="1714" y="3614"/>
                  </a:cubicBezTo>
                  <a:lnTo>
                    <a:pt x="1" y="3614"/>
                  </a:lnTo>
                  <a:cubicBezTo>
                    <a:pt x="536" y="5010"/>
                    <a:pt x="1976" y="5456"/>
                    <a:pt x="3375" y="5456"/>
                  </a:cubicBezTo>
                  <a:cubicBezTo>
                    <a:pt x="4551" y="5456"/>
                    <a:pt x="5700" y="5140"/>
                    <a:pt x="6257" y="4808"/>
                  </a:cubicBezTo>
                  <a:cubicBezTo>
                    <a:pt x="7166" y="4237"/>
                    <a:pt x="9009" y="1278"/>
                    <a:pt x="8438" y="1122"/>
                  </a:cubicBezTo>
                  <a:cubicBezTo>
                    <a:pt x="8413" y="1115"/>
                    <a:pt x="8388" y="1112"/>
                    <a:pt x="8363" y="1112"/>
                  </a:cubicBezTo>
                  <a:cubicBezTo>
                    <a:pt x="7816" y="1112"/>
                    <a:pt x="7257" y="2684"/>
                    <a:pt x="6413" y="3354"/>
                  </a:cubicBezTo>
                  <a:cubicBezTo>
                    <a:pt x="7036" y="2628"/>
                    <a:pt x="7685" y="369"/>
                    <a:pt x="7140" y="369"/>
                  </a:cubicBezTo>
                  <a:cubicBezTo>
                    <a:pt x="6595" y="369"/>
                    <a:pt x="6517" y="2498"/>
                    <a:pt x="5089" y="3354"/>
                  </a:cubicBezTo>
                  <a:cubicBezTo>
                    <a:pt x="5823" y="2368"/>
                    <a:pt x="6408" y="1"/>
                    <a:pt x="5813" y="1"/>
                  </a:cubicBezTo>
                  <a:close/>
                </a:path>
              </a:pathLst>
            </a:custGeom>
            <a:solidFill>
              <a:srgbClr val="EA805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1" name="Google Shape;1391;p62"/>
            <p:cNvSpPr/>
            <p:nvPr/>
          </p:nvSpPr>
          <p:spPr>
            <a:xfrm>
              <a:off x="3601911" y="2716656"/>
              <a:ext cx="219689" cy="318447"/>
            </a:xfrm>
            <a:custGeom>
              <a:rect b="b" l="l" r="r" t="t"/>
              <a:pathLst>
                <a:path extrusionOk="0" h="16071" w="11087">
                  <a:moveTo>
                    <a:pt x="1" y="1"/>
                  </a:moveTo>
                  <a:lnTo>
                    <a:pt x="1" y="16070"/>
                  </a:lnTo>
                  <a:lnTo>
                    <a:pt x="11086" y="16070"/>
                  </a:lnTo>
                  <a:lnTo>
                    <a:pt x="11086" y="1"/>
                  </a:lnTo>
                  <a:close/>
                </a:path>
              </a:pathLst>
            </a:custGeom>
            <a:solidFill>
              <a:srgbClr val="6D9C8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2" name="Google Shape;1392;p62"/>
            <p:cNvSpPr/>
            <p:nvPr/>
          </p:nvSpPr>
          <p:spPr>
            <a:xfrm>
              <a:off x="3371977" y="2539708"/>
              <a:ext cx="768545" cy="1843667"/>
            </a:xfrm>
            <a:custGeom>
              <a:rect b="b" l="l" r="r" t="t"/>
              <a:pathLst>
                <a:path extrusionOk="0" h="93044" w="38786">
                  <a:moveTo>
                    <a:pt x="831" y="0"/>
                  </a:moveTo>
                  <a:cubicBezTo>
                    <a:pt x="831" y="0"/>
                    <a:pt x="0" y="42732"/>
                    <a:pt x="2519" y="54180"/>
                  </a:cubicBezTo>
                  <a:cubicBezTo>
                    <a:pt x="1143" y="63500"/>
                    <a:pt x="3739" y="80868"/>
                    <a:pt x="3739" y="80868"/>
                  </a:cubicBezTo>
                  <a:cubicBezTo>
                    <a:pt x="3739" y="80868"/>
                    <a:pt x="3427" y="88085"/>
                    <a:pt x="3894" y="93043"/>
                  </a:cubicBezTo>
                  <a:lnTo>
                    <a:pt x="15265" y="93043"/>
                  </a:lnTo>
                  <a:lnTo>
                    <a:pt x="15577" y="13110"/>
                  </a:lnTo>
                  <a:lnTo>
                    <a:pt x="18017" y="13110"/>
                  </a:lnTo>
                  <a:lnTo>
                    <a:pt x="26039" y="93043"/>
                  </a:lnTo>
                  <a:lnTo>
                    <a:pt x="36839" y="93043"/>
                  </a:lnTo>
                  <a:cubicBezTo>
                    <a:pt x="36839" y="93043"/>
                    <a:pt x="38708" y="78116"/>
                    <a:pt x="36683" y="73235"/>
                  </a:cubicBezTo>
                  <a:cubicBezTo>
                    <a:pt x="37721" y="67965"/>
                    <a:pt x="38786" y="55790"/>
                    <a:pt x="35956" y="50104"/>
                  </a:cubicBezTo>
                  <a:cubicBezTo>
                    <a:pt x="36605" y="42654"/>
                    <a:pt x="32893" y="0"/>
                    <a:pt x="32893" y="0"/>
                  </a:cubicBezTo>
                  <a:close/>
                </a:path>
              </a:pathLst>
            </a:custGeom>
            <a:solidFill>
              <a:srgbClr val="B3C9D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3" name="Google Shape;1393;p62"/>
            <p:cNvSpPr/>
            <p:nvPr/>
          </p:nvSpPr>
          <p:spPr>
            <a:xfrm>
              <a:off x="3382777" y="2539708"/>
              <a:ext cx="687283" cy="604972"/>
            </a:xfrm>
            <a:custGeom>
              <a:rect b="b" l="l" r="r" t="t"/>
              <a:pathLst>
                <a:path extrusionOk="0" h="30531" w="34685">
                  <a:moveTo>
                    <a:pt x="286" y="0"/>
                  </a:moveTo>
                  <a:cubicBezTo>
                    <a:pt x="286" y="0"/>
                    <a:pt x="1" y="14201"/>
                    <a:pt x="260" y="28401"/>
                  </a:cubicBezTo>
                  <a:lnTo>
                    <a:pt x="14980" y="29310"/>
                  </a:lnTo>
                  <a:lnTo>
                    <a:pt x="15032" y="13110"/>
                  </a:lnTo>
                  <a:lnTo>
                    <a:pt x="17472" y="13110"/>
                  </a:lnTo>
                  <a:lnTo>
                    <a:pt x="19134" y="29569"/>
                  </a:lnTo>
                  <a:lnTo>
                    <a:pt x="34684" y="30530"/>
                  </a:lnTo>
                  <a:cubicBezTo>
                    <a:pt x="33775" y="16304"/>
                    <a:pt x="32348" y="0"/>
                    <a:pt x="32348" y="0"/>
                  </a:cubicBezTo>
                  <a:close/>
                </a:path>
              </a:pathLst>
            </a:custGeom>
            <a:solidFill>
              <a:srgbClr val="8CAB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4" name="Google Shape;1394;p62"/>
            <p:cNvSpPr/>
            <p:nvPr/>
          </p:nvSpPr>
          <p:spPr>
            <a:xfrm>
              <a:off x="3706336" y="2523242"/>
              <a:ext cx="3111" cy="276261"/>
            </a:xfrm>
            <a:custGeom>
              <a:rect b="b" l="l" r="r" t="t"/>
              <a:pathLst>
                <a:path extrusionOk="0" fill="none" h="13942" w="157">
                  <a:moveTo>
                    <a:pt x="1" y="1"/>
                  </a:moveTo>
                  <a:lnTo>
                    <a:pt x="157" y="13941"/>
                  </a:lnTo>
                </a:path>
              </a:pathLst>
            </a:custGeom>
            <a:noFill/>
            <a:ln cap="flat" cmpd="sng" w="4550">
              <a:solidFill>
                <a:srgbClr val="B3C9DA"/>
              </a:solidFill>
              <a:prstDash val="solid"/>
              <a:miter lim="2596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5" name="Google Shape;1395;p62"/>
            <p:cNvSpPr/>
            <p:nvPr/>
          </p:nvSpPr>
          <p:spPr>
            <a:xfrm>
              <a:off x="3662109" y="2516564"/>
              <a:ext cx="45792" cy="224286"/>
            </a:xfrm>
            <a:custGeom>
              <a:rect b="b" l="l" r="r" t="t"/>
              <a:pathLst>
                <a:path extrusionOk="0" fill="none" h="11319" w="2311">
                  <a:moveTo>
                    <a:pt x="493" y="0"/>
                  </a:moveTo>
                  <a:cubicBezTo>
                    <a:pt x="493" y="0"/>
                    <a:pt x="0" y="9787"/>
                    <a:pt x="2311" y="11319"/>
                  </a:cubicBezTo>
                </a:path>
              </a:pathLst>
            </a:custGeom>
            <a:noFill/>
            <a:ln cap="flat" cmpd="sng" w="4550">
              <a:solidFill>
                <a:srgbClr val="B3C9DA"/>
              </a:solidFill>
              <a:prstDash val="solid"/>
              <a:miter lim="2596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6" name="Google Shape;1396;p62"/>
            <p:cNvSpPr/>
            <p:nvPr/>
          </p:nvSpPr>
          <p:spPr>
            <a:xfrm>
              <a:off x="3526297" y="2468711"/>
              <a:ext cx="366280" cy="71017"/>
            </a:xfrm>
            <a:custGeom>
              <a:rect b="b" l="l" r="r" t="t"/>
              <a:pathLst>
                <a:path extrusionOk="0" h="3584" w="18485">
                  <a:moveTo>
                    <a:pt x="1" y="1"/>
                  </a:moveTo>
                  <a:lnTo>
                    <a:pt x="1" y="3583"/>
                  </a:lnTo>
                  <a:lnTo>
                    <a:pt x="18485" y="3583"/>
                  </a:lnTo>
                  <a:lnTo>
                    <a:pt x="18485" y="1"/>
                  </a:lnTo>
                  <a:close/>
                </a:path>
              </a:pathLst>
            </a:custGeom>
            <a:solidFill>
              <a:srgbClr val="6D9C8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7" name="Google Shape;1397;p62"/>
            <p:cNvSpPr/>
            <p:nvPr/>
          </p:nvSpPr>
          <p:spPr>
            <a:xfrm>
              <a:off x="3649249" y="2468711"/>
              <a:ext cx="120376" cy="71017"/>
            </a:xfrm>
            <a:custGeom>
              <a:rect b="b" l="l" r="r" t="t"/>
              <a:pathLst>
                <a:path extrusionOk="0" h="3584" w="6075">
                  <a:moveTo>
                    <a:pt x="0" y="1"/>
                  </a:moveTo>
                  <a:lnTo>
                    <a:pt x="0" y="3583"/>
                  </a:lnTo>
                  <a:lnTo>
                    <a:pt x="6075" y="3583"/>
                  </a:lnTo>
                  <a:lnTo>
                    <a:pt x="6075" y="1"/>
                  </a:lnTo>
                  <a:close/>
                </a:path>
              </a:pathLst>
            </a:custGeom>
            <a:solidFill>
              <a:srgbClr val="FFC6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8" name="Google Shape;1398;p62"/>
            <p:cNvSpPr/>
            <p:nvPr/>
          </p:nvSpPr>
          <p:spPr>
            <a:xfrm>
              <a:off x="3627631" y="1335472"/>
              <a:ext cx="168229" cy="202172"/>
            </a:xfrm>
            <a:custGeom>
              <a:rect b="b" l="l" r="r" t="t"/>
              <a:pathLst>
                <a:path extrusionOk="0" h="10203" w="8490">
                  <a:moveTo>
                    <a:pt x="7997" y="0"/>
                  </a:moveTo>
                  <a:lnTo>
                    <a:pt x="650" y="234"/>
                  </a:lnTo>
                  <a:lnTo>
                    <a:pt x="1" y="6491"/>
                  </a:lnTo>
                  <a:lnTo>
                    <a:pt x="4310" y="10203"/>
                  </a:lnTo>
                  <a:lnTo>
                    <a:pt x="8490" y="6594"/>
                  </a:lnTo>
                  <a:lnTo>
                    <a:pt x="7997" y="0"/>
                  </a:lnTo>
                  <a:close/>
                </a:path>
              </a:pathLst>
            </a:custGeom>
            <a:solidFill>
              <a:srgbClr val="EA805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9" name="Google Shape;1399;p62"/>
            <p:cNvSpPr/>
            <p:nvPr/>
          </p:nvSpPr>
          <p:spPr>
            <a:xfrm>
              <a:off x="3634328" y="1335472"/>
              <a:ext cx="158461" cy="113679"/>
            </a:xfrm>
            <a:custGeom>
              <a:rect b="b" l="l" r="r" t="t"/>
              <a:pathLst>
                <a:path extrusionOk="0" h="5737" w="7997">
                  <a:moveTo>
                    <a:pt x="7659" y="0"/>
                  </a:moveTo>
                  <a:lnTo>
                    <a:pt x="312" y="234"/>
                  </a:lnTo>
                  <a:lnTo>
                    <a:pt x="0" y="3220"/>
                  </a:lnTo>
                  <a:cubicBezTo>
                    <a:pt x="633" y="4087"/>
                    <a:pt x="2135" y="5736"/>
                    <a:pt x="4470" y="5736"/>
                  </a:cubicBezTo>
                  <a:cubicBezTo>
                    <a:pt x="5488" y="5736"/>
                    <a:pt x="6664" y="5423"/>
                    <a:pt x="7996" y="4595"/>
                  </a:cubicBezTo>
                  <a:lnTo>
                    <a:pt x="7659" y="0"/>
                  </a:lnTo>
                  <a:close/>
                </a:path>
              </a:pathLst>
            </a:custGeom>
            <a:solidFill>
              <a:srgbClr val="C16A4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0" name="Google Shape;1400;p62"/>
            <p:cNvSpPr/>
            <p:nvPr/>
          </p:nvSpPr>
          <p:spPr>
            <a:xfrm>
              <a:off x="3314871" y="1464071"/>
              <a:ext cx="312780" cy="1571032"/>
            </a:xfrm>
            <a:custGeom>
              <a:rect b="b" l="l" r="r" t="t"/>
              <a:pathLst>
                <a:path extrusionOk="0" h="79285" w="15785">
                  <a:moveTo>
                    <a:pt x="15785" y="1"/>
                  </a:moveTo>
                  <a:lnTo>
                    <a:pt x="15785" y="1"/>
                  </a:lnTo>
                  <a:cubicBezTo>
                    <a:pt x="4414" y="5634"/>
                    <a:pt x="1" y="9320"/>
                    <a:pt x="1" y="9320"/>
                  </a:cubicBezTo>
                  <a:lnTo>
                    <a:pt x="2207" y="47275"/>
                  </a:lnTo>
                  <a:lnTo>
                    <a:pt x="1" y="79284"/>
                  </a:lnTo>
                  <a:lnTo>
                    <a:pt x="11372" y="79284"/>
                  </a:lnTo>
                  <a:cubicBezTo>
                    <a:pt x="13734" y="79284"/>
                    <a:pt x="15629" y="77337"/>
                    <a:pt x="15551" y="74949"/>
                  </a:cubicBezTo>
                  <a:cubicBezTo>
                    <a:pt x="13760" y="24482"/>
                    <a:pt x="15785" y="1"/>
                    <a:pt x="15785" y="1"/>
                  </a:cubicBezTo>
                  <a:close/>
                </a:path>
              </a:pathLst>
            </a:custGeom>
            <a:solidFill>
              <a:srgbClr val="9EC6B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1" name="Google Shape;1401;p62"/>
            <p:cNvSpPr/>
            <p:nvPr/>
          </p:nvSpPr>
          <p:spPr>
            <a:xfrm>
              <a:off x="3795840" y="1464071"/>
              <a:ext cx="312800" cy="1571032"/>
            </a:xfrm>
            <a:custGeom>
              <a:rect b="b" l="l" r="r" t="t"/>
              <a:pathLst>
                <a:path extrusionOk="0" h="79285" w="15786">
                  <a:moveTo>
                    <a:pt x="1" y="1"/>
                  </a:moveTo>
                  <a:cubicBezTo>
                    <a:pt x="1" y="1"/>
                    <a:pt x="2026" y="24482"/>
                    <a:pt x="235" y="74949"/>
                  </a:cubicBezTo>
                  <a:cubicBezTo>
                    <a:pt x="157" y="77337"/>
                    <a:pt x="2052" y="79284"/>
                    <a:pt x="4414" y="79284"/>
                  </a:cubicBezTo>
                  <a:lnTo>
                    <a:pt x="15785" y="79284"/>
                  </a:lnTo>
                  <a:lnTo>
                    <a:pt x="13604" y="47275"/>
                  </a:lnTo>
                  <a:lnTo>
                    <a:pt x="15785" y="9320"/>
                  </a:lnTo>
                  <a:cubicBezTo>
                    <a:pt x="15785" y="9320"/>
                    <a:pt x="11372" y="5634"/>
                    <a:pt x="1" y="1"/>
                  </a:cubicBezTo>
                  <a:close/>
                </a:path>
              </a:pathLst>
            </a:custGeom>
            <a:solidFill>
              <a:srgbClr val="9EC6B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2" name="Google Shape;1402;p62"/>
            <p:cNvSpPr/>
            <p:nvPr/>
          </p:nvSpPr>
          <p:spPr>
            <a:xfrm>
              <a:off x="3916216" y="2419847"/>
              <a:ext cx="167219" cy="253117"/>
            </a:xfrm>
            <a:custGeom>
              <a:rect b="b" l="l" r="r" t="t"/>
              <a:pathLst>
                <a:path extrusionOk="0" h="12774" w="8439">
                  <a:moveTo>
                    <a:pt x="7581" y="0"/>
                  </a:moveTo>
                  <a:lnTo>
                    <a:pt x="1" y="9528"/>
                  </a:lnTo>
                  <a:lnTo>
                    <a:pt x="3635" y="12773"/>
                  </a:lnTo>
                  <a:lnTo>
                    <a:pt x="8438" y="12514"/>
                  </a:lnTo>
                  <a:lnTo>
                    <a:pt x="7581" y="0"/>
                  </a:lnTo>
                  <a:close/>
                </a:path>
              </a:pathLst>
            </a:custGeom>
            <a:solidFill>
              <a:srgbClr val="6D9C8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3" name="Google Shape;1403;p62"/>
            <p:cNvSpPr/>
            <p:nvPr/>
          </p:nvSpPr>
          <p:spPr>
            <a:xfrm>
              <a:off x="3795840" y="1464071"/>
              <a:ext cx="103949" cy="570494"/>
            </a:xfrm>
            <a:custGeom>
              <a:rect b="b" l="l" r="r" t="t"/>
              <a:pathLst>
                <a:path extrusionOk="0" h="28791" w="5246">
                  <a:moveTo>
                    <a:pt x="1" y="1"/>
                  </a:moveTo>
                  <a:cubicBezTo>
                    <a:pt x="1" y="1"/>
                    <a:pt x="806" y="9477"/>
                    <a:pt x="962" y="28791"/>
                  </a:cubicBezTo>
                  <a:lnTo>
                    <a:pt x="4492" y="19783"/>
                  </a:lnTo>
                  <a:cubicBezTo>
                    <a:pt x="4856" y="18822"/>
                    <a:pt x="4752" y="17758"/>
                    <a:pt x="4207" y="16901"/>
                  </a:cubicBezTo>
                  <a:lnTo>
                    <a:pt x="3012" y="15006"/>
                  </a:lnTo>
                  <a:lnTo>
                    <a:pt x="4908" y="7867"/>
                  </a:lnTo>
                  <a:cubicBezTo>
                    <a:pt x="5245" y="6595"/>
                    <a:pt x="4908" y="5245"/>
                    <a:pt x="3999" y="4284"/>
                  </a:cubicBezTo>
                  <a:lnTo>
                    <a:pt x="1" y="1"/>
                  </a:lnTo>
                  <a:close/>
                </a:path>
              </a:pathLst>
            </a:custGeom>
            <a:solidFill>
              <a:srgbClr val="FBFBF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4" name="Google Shape;1404;p62"/>
            <p:cNvSpPr/>
            <p:nvPr/>
          </p:nvSpPr>
          <p:spPr>
            <a:xfrm>
              <a:off x="3861685" y="2608645"/>
              <a:ext cx="173896" cy="109062"/>
            </a:xfrm>
            <a:custGeom>
              <a:rect b="b" l="l" r="r" t="t"/>
              <a:pathLst>
                <a:path extrusionOk="0" h="5504" w="8776">
                  <a:moveTo>
                    <a:pt x="1" y="0"/>
                  </a:moveTo>
                  <a:cubicBezTo>
                    <a:pt x="1" y="0"/>
                    <a:pt x="157" y="5504"/>
                    <a:pt x="4388" y="5504"/>
                  </a:cubicBezTo>
                  <a:cubicBezTo>
                    <a:pt x="8594" y="5504"/>
                    <a:pt x="8776" y="0"/>
                    <a:pt x="8776" y="0"/>
                  </a:cubicBezTo>
                  <a:close/>
                </a:path>
              </a:pathLst>
            </a:custGeom>
            <a:solidFill>
              <a:srgbClr val="FBFBF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5" name="Google Shape;1405;p62"/>
            <p:cNvSpPr/>
            <p:nvPr/>
          </p:nvSpPr>
          <p:spPr>
            <a:xfrm>
              <a:off x="3883819" y="1916745"/>
              <a:ext cx="155885" cy="21638"/>
            </a:xfrm>
            <a:custGeom>
              <a:rect b="b" l="l" r="r" t="t"/>
              <a:pathLst>
                <a:path extrusionOk="0" h="1092" w="7867">
                  <a:moveTo>
                    <a:pt x="0" y="1"/>
                  </a:moveTo>
                  <a:lnTo>
                    <a:pt x="0" y="1091"/>
                  </a:lnTo>
                  <a:lnTo>
                    <a:pt x="7866" y="1091"/>
                  </a:lnTo>
                  <a:lnTo>
                    <a:pt x="7866" y="1"/>
                  </a:lnTo>
                  <a:close/>
                </a:path>
              </a:pathLst>
            </a:custGeom>
            <a:solidFill>
              <a:srgbClr val="6D9C8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6" name="Google Shape;1406;p62"/>
            <p:cNvSpPr/>
            <p:nvPr/>
          </p:nvSpPr>
          <p:spPr>
            <a:xfrm>
              <a:off x="3947088" y="1843191"/>
              <a:ext cx="41691" cy="130165"/>
            </a:xfrm>
            <a:custGeom>
              <a:rect b="b" l="l" r="r" t="t"/>
              <a:pathLst>
                <a:path extrusionOk="0" h="6569" w="2104">
                  <a:moveTo>
                    <a:pt x="546" y="1"/>
                  </a:moveTo>
                  <a:cubicBezTo>
                    <a:pt x="234" y="1"/>
                    <a:pt x="0" y="260"/>
                    <a:pt x="0" y="572"/>
                  </a:cubicBezTo>
                  <a:lnTo>
                    <a:pt x="0" y="3739"/>
                  </a:lnTo>
                  <a:lnTo>
                    <a:pt x="1091" y="3739"/>
                  </a:lnTo>
                  <a:lnTo>
                    <a:pt x="1091" y="1195"/>
                  </a:lnTo>
                  <a:cubicBezTo>
                    <a:pt x="1324" y="1221"/>
                    <a:pt x="1506" y="1273"/>
                    <a:pt x="1584" y="1402"/>
                  </a:cubicBezTo>
                  <a:cubicBezTo>
                    <a:pt x="1792" y="1688"/>
                    <a:pt x="1688" y="2181"/>
                    <a:pt x="1558" y="2649"/>
                  </a:cubicBezTo>
                  <a:lnTo>
                    <a:pt x="1506" y="2908"/>
                  </a:lnTo>
                  <a:cubicBezTo>
                    <a:pt x="1117" y="4310"/>
                    <a:pt x="753" y="5894"/>
                    <a:pt x="1143" y="6569"/>
                  </a:cubicBezTo>
                  <a:lnTo>
                    <a:pt x="1402" y="6439"/>
                  </a:lnTo>
                  <a:cubicBezTo>
                    <a:pt x="1039" y="5790"/>
                    <a:pt x="1532" y="3895"/>
                    <a:pt x="1792" y="2986"/>
                  </a:cubicBezTo>
                  <a:lnTo>
                    <a:pt x="1844" y="2726"/>
                  </a:lnTo>
                  <a:cubicBezTo>
                    <a:pt x="1999" y="2155"/>
                    <a:pt x="2103" y="1610"/>
                    <a:pt x="1818" y="1247"/>
                  </a:cubicBezTo>
                  <a:cubicBezTo>
                    <a:pt x="1688" y="1039"/>
                    <a:pt x="1428" y="909"/>
                    <a:pt x="1091" y="883"/>
                  </a:cubicBezTo>
                  <a:lnTo>
                    <a:pt x="1091" y="572"/>
                  </a:lnTo>
                  <a:cubicBezTo>
                    <a:pt x="1091" y="260"/>
                    <a:pt x="857" y="1"/>
                    <a:pt x="546" y="1"/>
                  </a:cubicBezTo>
                  <a:close/>
                </a:path>
              </a:pathLst>
            </a:custGeom>
            <a:solidFill>
              <a:srgbClr val="8CAB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7" name="Google Shape;1407;p62"/>
            <p:cNvSpPr/>
            <p:nvPr/>
          </p:nvSpPr>
          <p:spPr>
            <a:xfrm>
              <a:off x="3938865" y="2516564"/>
              <a:ext cx="132721" cy="92100"/>
            </a:xfrm>
            <a:custGeom>
              <a:rect b="b" l="l" r="r" t="t"/>
              <a:pathLst>
                <a:path extrusionOk="0" h="4648" w="6698">
                  <a:moveTo>
                    <a:pt x="3972" y="0"/>
                  </a:moveTo>
                  <a:lnTo>
                    <a:pt x="0" y="4647"/>
                  </a:lnTo>
                  <a:lnTo>
                    <a:pt x="4232" y="4647"/>
                  </a:lnTo>
                  <a:lnTo>
                    <a:pt x="4517" y="3479"/>
                  </a:lnTo>
                  <a:lnTo>
                    <a:pt x="6698" y="1895"/>
                  </a:lnTo>
                  <a:lnTo>
                    <a:pt x="3972" y="0"/>
                  </a:lnTo>
                  <a:close/>
                </a:path>
              </a:pathLst>
            </a:custGeom>
            <a:solidFill>
              <a:srgbClr val="EA805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8" name="Google Shape;1408;p62"/>
            <p:cNvSpPr/>
            <p:nvPr/>
          </p:nvSpPr>
          <p:spPr>
            <a:xfrm>
              <a:off x="3324124" y="1804611"/>
              <a:ext cx="34498" cy="596214"/>
            </a:xfrm>
            <a:custGeom>
              <a:rect b="b" l="l" r="r" t="t"/>
              <a:pathLst>
                <a:path extrusionOk="0" fill="none" h="30089" w="1741">
                  <a:moveTo>
                    <a:pt x="1" y="1"/>
                  </a:moveTo>
                  <a:lnTo>
                    <a:pt x="1740" y="30089"/>
                  </a:lnTo>
                </a:path>
              </a:pathLst>
            </a:custGeom>
            <a:noFill/>
            <a:ln cap="flat" cmpd="sng" w="7800">
              <a:solidFill>
                <a:srgbClr val="FBFBFB"/>
              </a:solidFill>
              <a:prstDash val="solid"/>
              <a:miter lim="2596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9" name="Google Shape;1409;p62"/>
            <p:cNvSpPr/>
            <p:nvPr/>
          </p:nvSpPr>
          <p:spPr>
            <a:xfrm>
              <a:off x="4009327" y="1648747"/>
              <a:ext cx="451168" cy="1046331"/>
            </a:xfrm>
            <a:custGeom>
              <a:rect b="b" l="l" r="r" t="t"/>
              <a:pathLst>
                <a:path extrusionOk="0" h="52805" w="22769">
                  <a:moveTo>
                    <a:pt x="5011" y="0"/>
                  </a:moveTo>
                  <a:lnTo>
                    <a:pt x="3635" y="23754"/>
                  </a:lnTo>
                  <a:lnTo>
                    <a:pt x="7555" y="36008"/>
                  </a:lnTo>
                  <a:lnTo>
                    <a:pt x="1" y="43796"/>
                  </a:lnTo>
                  <a:lnTo>
                    <a:pt x="5608" y="52804"/>
                  </a:lnTo>
                  <a:cubicBezTo>
                    <a:pt x="5608" y="52804"/>
                    <a:pt x="11086" y="50260"/>
                    <a:pt x="16927" y="45302"/>
                  </a:cubicBezTo>
                  <a:cubicBezTo>
                    <a:pt x="22768" y="40343"/>
                    <a:pt x="21678" y="34320"/>
                    <a:pt x="20198" y="30323"/>
                  </a:cubicBezTo>
                  <a:cubicBezTo>
                    <a:pt x="18744" y="26325"/>
                    <a:pt x="15214" y="15447"/>
                    <a:pt x="13267" y="11657"/>
                  </a:cubicBezTo>
                  <a:cubicBezTo>
                    <a:pt x="11320" y="7841"/>
                    <a:pt x="8516" y="2908"/>
                    <a:pt x="5011" y="0"/>
                  </a:cubicBezTo>
                  <a:close/>
                </a:path>
              </a:pathLst>
            </a:custGeom>
            <a:solidFill>
              <a:srgbClr val="9EC6B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0" name="Google Shape;1410;p62"/>
            <p:cNvSpPr/>
            <p:nvPr/>
          </p:nvSpPr>
          <p:spPr>
            <a:xfrm>
              <a:off x="4159029" y="2264498"/>
              <a:ext cx="102899" cy="97747"/>
            </a:xfrm>
            <a:custGeom>
              <a:rect b="b" l="l" r="r" t="t"/>
              <a:pathLst>
                <a:path extrusionOk="0" fill="none" h="4933" w="5193">
                  <a:moveTo>
                    <a:pt x="0" y="4933"/>
                  </a:moveTo>
                  <a:lnTo>
                    <a:pt x="5192" y="0"/>
                  </a:lnTo>
                </a:path>
              </a:pathLst>
            </a:custGeom>
            <a:noFill/>
            <a:ln cap="flat" cmpd="sng" w="7800">
              <a:solidFill>
                <a:srgbClr val="FBFBFB"/>
              </a:solidFill>
              <a:prstDash val="solid"/>
              <a:miter lim="2596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1" name="Google Shape;1411;p62"/>
            <p:cNvSpPr/>
            <p:nvPr/>
          </p:nvSpPr>
          <p:spPr>
            <a:xfrm>
              <a:off x="4183204" y="2216149"/>
              <a:ext cx="46308" cy="101869"/>
            </a:xfrm>
            <a:custGeom>
              <a:rect b="b" l="l" r="r" t="t"/>
              <a:pathLst>
                <a:path extrusionOk="0" fill="none" h="5141" w="2337">
                  <a:moveTo>
                    <a:pt x="0" y="5140"/>
                  </a:moveTo>
                  <a:cubicBezTo>
                    <a:pt x="0" y="5140"/>
                    <a:pt x="520" y="1662"/>
                    <a:pt x="2337" y="0"/>
                  </a:cubicBezTo>
                </a:path>
              </a:pathLst>
            </a:custGeom>
            <a:noFill/>
            <a:ln cap="flat" cmpd="sng" w="7800">
              <a:solidFill>
                <a:srgbClr val="FBFBFB"/>
              </a:solidFill>
              <a:prstDash val="solid"/>
              <a:miter lim="2596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2" name="Google Shape;1412;p62"/>
            <p:cNvSpPr/>
            <p:nvPr/>
          </p:nvSpPr>
          <p:spPr>
            <a:xfrm>
              <a:off x="4082385" y="1737221"/>
              <a:ext cx="21618" cy="363189"/>
            </a:xfrm>
            <a:custGeom>
              <a:rect b="b" l="l" r="r" t="t"/>
              <a:pathLst>
                <a:path extrusionOk="0" fill="none" h="18329" w="1091">
                  <a:moveTo>
                    <a:pt x="0" y="18329"/>
                  </a:moveTo>
                  <a:lnTo>
                    <a:pt x="1090" y="1"/>
                  </a:lnTo>
                </a:path>
              </a:pathLst>
            </a:custGeom>
            <a:noFill/>
            <a:ln cap="flat" cmpd="sng" w="7800">
              <a:solidFill>
                <a:srgbClr val="FBFBFB"/>
              </a:solidFill>
              <a:prstDash val="solid"/>
              <a:miter lim="2596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3" name="Google Shape;1413;p62"/>
            <p:cNvSpPr/>
            <p:nvPr/>
          </p:nvSpPr>
          <p:spPr>
            <a:xfrm>
              <a:off x="4103983" y="1834453"/>
              <a:ext cx="55066" cy="280878"/>
            </a:xfrm>
            <a:custGeom>
              <a:rect b="b" l="l" r="r" t="t"/>
              <a:pathLst>
                <a:path extrusionOk="0" fill="none" h="14175" w="2779">
                  <a:moveTo>
                    <a:pt x="2778" y="0"/>
                  </a:moveTo>
                  <a:lnTo>
                    <a:pt x="0" y="14175"/>
                  </a:lnTo>
                </a:path>
              </a:pathLst>
            </a:custGeom>
            <a:noFill/>
            <a:ln cap="flat" cmpd="sng" w="7800">
              <a:solidFill>
                <a:srgbClr val="FBFBFB"/>
              </a:solidFill>
              <a:prstDash val="solid"/>
              <a:miter lim="2596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4" name="Google Shape;1414;p62"/>
            <p:cNvSpPr/>
            <p:nvPr/>
          </p:nvSpPr>
          <p:spPr>
            <a:xfrm>
              <a:off x="3388444" y="2608645"/>
              <a:ext cx="173361" cy="109062"/>
            </a:xfrm>
            <a:custGeom>
              <a:rect b="b" l="l" r="r" t="t"/>
              <a:pathLst>
                <a:path extrusionOk="0" h="5504" w="8749">
                  <a:moveTo>
                    <a:pt x="0" y="0"/>
                  </a:moveTo>
                  <a:cubicBezTo>
                    <a:pt x="0" y="0"/>
                    <a:pt x="156" y="5504"/>
                    <a:pt x="4361" y="5504"/>
                  </a:cubicBezTo>
                  <a:cubicBezTo>
                    <a:pt x="8593" y="5504"/>
                    <a:pt x="8749" y="0"/>
                    <a:pt x="8749" y="0"/>
                  </a:cubicBezTo>
                  <a:close/>
                </a:path>
              </a:pathLst>
            </a:custGeom>
            <a:solidFill>
              <a:srgbClr val="FBFBF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5" name="Google Shape;1415;p62"/>
            <p:cNvSpPr/>
            <p:nvPr/>
          </p:nvSpPr>
          <p:spPr>
            <a:xfrm>
              <a:off x="3524236" y="1464071"/>
              <a:ext cx="103414" cy="570494"/>
            </a:xfrm>
            <a:custGeom>
              <a:rect b="b" l="l" r="r" t="t"/>
              <a:pathLst>
                <a:path extrusionOk="0" h="28791" w="5219">
                  <a:moveTo>
                    <a:pt x="5219" y="1"/>
                  </a:moveTo>
                  <a:lnTo>
                    <a:pt x="1221" y="4284"/>
                  </a:lnTo>
                  <a:cubicBezTo>
                    <a:pt x="338" y="5245"/>
                    <a:pt x="1" y="6595"/>
                    <a:pt x="338" y="7867"/>
                  </a:cubicBezTo>
                  <a:lnTo>
                    <a:pt x="2233" y="15006"/>
                  </a:lnTo>
                  <a:lnTo>
                    <a:pt x="1013" y="16901"/>
                  </a:lnTo>
                  <a:cubicBezTo>
                    <a:pt x="468" y="17758"/>
                    <a:pt x="364" y="18822"/>
                    <a:pt x="754" y="19783"/>
                  </a:cubicBezTo>
                  <a:lnTo>
                    <a:pt x="4258" y="28791"/>
                  </a:lnTo>
                  <a:cubicBezTo>
                    <a:pt x="4440" y="9477"/>
                    <a:pt x="5219" y="1"/>
                    <a:pt x="5219" y="1"/>
                  </a:cubicBezTo>
                  <a:close/>
                </a:path>
              </a:pathLst>
            </a:custGeom>
            <a:solidFill>
              <a:srgbClr val="FBFBF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6" name="Google Shape;1416;p62"/>
            <p:cNvSpPr/>
            <p:nvPr/>
          </p:nvSpPr>
          <p:spPr>
            <a:xfrm>
              <a:off x="3582888" y="1237863"/>
              <a:ext cx="44762" cy="54590"/>
            </a:xfrm>
            <a:custGeom>
              <a:rect b="b" l="l" r="r" t="t"/>
              <a:pathLst>
                <a:path extrusionOk="0" h="2755" w="2259">
                  <a:moveTo>
                    <a:pt x="1101" y="0"/>
                  </a:moveTo>
                  <a:cubicBezTo>
                    <a:pt x="1016" y="0"/>
                    <a:pt x="926" y="14"/>
                    <a:pt x="831" y="46"/>
                  </a:cubicBezTo>
                  <a:cubicBezTo>
                    <a:pt x="0" y="357"/>
                    <a:pt x="649" y="2512"/>
                    <a:pt x="1168" y="2694"/>
                  </a:cubicBezTo>
                  <a:cubicBezTo>
                    <a:pt x="1305" y="2738"/>
                    <a:pt x="1433" y="2755"/>
                    <a:pt x="1549" y="2755"/>
                  </a:cubicBezTo>
                  <a:cubicBezTo>
                    <a:pt x="1984" y="2755"/>
                    <a:pt x="2259" y="2512"/>
                    <a:pt x="2259" y="2512"/>
                  </a:cubicBezTo>
                  <a:lnTo>
                    <a:pt x="2129" y="903"/>
                  </a:lnTo>
                  <a:cubicBezTo>
                    <a:pt x="2129" y="903"/>
                    <a:pt x="1780" y="0"/>
                    <a:pt x="1101" y="0"/>
                  </a:cubicBezTo>
                  <a:close/>
                </a:path>
              </a:pathLst>
            </a:custGeom>
            <a:solidFill>
              <a:srgbClr val="C16A4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7" name="Google Shape;1417;p62"/>
            <p:cNvSpPr/>
            <p:nvPr/>
          </p:nvSpPr>
          <p:spPr>
            <a:xfrm>
              <a:off x="3795840" y="1237863"/>
              <a:ext cx="44782" cy="54590"/>
            </a:xfrm>
            <a:custGeom>
              <a:rect b="b" l="l" r="r" t="t"/>
              <a:pathLst>
                <a:path extrusionOk="0" h="2755" w="2260">
                  <a:moveTo>
                    <a:pt x="1159" y="0"/>
                  </a:moveTo>
                  <a:cubicBezTo>
                    <a:pt x="480" y="0"/>
                    <a:pt x="131" y="903"/>
                    <a:pt x="131" y="903"/>
                  </a:cubicBezTo>
                  <a:lnTo>
                    <a:pt x="1" y="2512"/>
                  </a:lnTo>
                  <a:cubicBezTo>
                    <a:pt x="1" y="2512"/>
                    <a:pt x="276" y="2755"/>
                    <a:pt x="711" y="2755"/>
                  </a:cubicBezTo>
                  <a:cubicBezTo>
                    <a:pt x="827" y="2755"/>
                    <a:pt x="955" y="2738"/>
                    <a:pt x="1091" y="2694"/>
                  </a:cubicBezTo>
                  <a:cubicBezTo>
                    <a:pt x="1637" y="2512"/>
                    <a:pt x="2260" y="357"/>
                    <a:pt x="1429" y="46"/>
                  </a:cubicBezTo>
                  <a:cubicBezTo>
                    <a:pt x="1334" y="14"/>
                    <a:pt x="1244" y="0"/>
                    <a:pt x="1159" y="0"/>
                  </a:cubicBezTo>
                  <a:close/>
                </a:path>
              </a:pathLst>
            </a:custGeom>
            <a:solidFill>
              <a:srgbClr val="C16A4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8" name="Google Shape;1418;p62"/>
            <p:cNvSpPr/>
            <p:nvPr/>
          </p:nvSpPr>
          <p:spPr>
            <a:xfrm>
              <a:off x="3617862" y="1132289"/>
              <a:ext cx="193434" cy="261835"/>
            </a:xfrm>
            <a:custGeom>
              <a:rect b="b" l="l" r="r" t="t"/>
              <a:pathLst>
                <a:path extrusionOk="0" h="13214" w="9762">
                  <a:moveTo>
                    <a:pt x="5063" y="0"/>
                  </a:moveTo>
                  <a:cubicBezTo>
                    <a:pt x="831" y="0"/>
                    <a:pt x="1" y="2830"/>
                    <a:pt x="208" y="7373"/>
                  </a:cubicBezTo>
                  <a:cubicBezTo>
                    <a:pt x="416" y="11942"/>
                    <a:pt x="2623" y="13214"/>
                    <a:pt x="5297" y="13214"/>
                  </a:cubicBezTo>
                  <a:cubicBezTo>
                    <a:pt x="7971" y="13214"/>
                    <a:pt x="9191" y="10670"/>
                    <a:pt x="9476" y="6231"/>
                  </a:cubicBezTo>
                  <a:cubicBezTo>
                    <a:pt x="9762" y="1791"/>
                    <a:pt x="7607" y="0"/>
                    <a:pt x="5063" y="0"/>
                  </a:cubicBezTo>
                  <a:close/>
                </a:path>
              </a:pathLst>
            </a:custGeom>
            <a:solidFill>
              <a:srgbClr val="EA805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9" name="Google Shape;1419;p62"/>
            <p:cNvSpPr/>
            <p:nvPr/>
          </p:nvSpPr>
          <p:spPr>
            <a:xfrm>
              <a:off x="3621468" y="1132289"/>
              <a:ext cx="189828" cy="124498"/>
            </a:xfrm>
            <a:custGeom>
              <a:rect b="b" l="l" r="r" t="t"/>
              <a:pathLst>
                <a:path extrusionOk="0" h="6283" w="9580">
                  <a:moveTo>
                    <a:pt x="4881" y="0"/>
                  </a:moveTo>
                  <a:cubicBezTo>
                    <a:pt x="1117" y="0"/>
                    <a:pt x="52" y="2207"/>
                    <a:pt x="0" y="5867"/>
                  </a:cubicBezTo>
                  <a:cubicBezTo>
                    <a:pt x="286" y="5659"/>
                    <a:pt x="701" y="5244"/>
                    <a:pt x="831" y="4439"/>
                  </a:cubicBezTo>
                  <a:cubicBezTo>
                    <a:pt x="1039" y="3167"/>
                    <a:pt x="1117" y="1947"/>
                    <a:pt x="1844" y="1661"/>
                  </a:cubicBezTo>
                  <a:cubicBezTo>
                    <a:pt x="1935" y="1624"/>
                    <a:pt x="2020" y="1608"/>
                    <a:pt x="2103" y="1608"/>
                  </a:cubicBezTo>
                  <a:cubicBezTo>
                    <a:pt x="2621" y="1608"/>
                    <a:pt x="3039" y="2241"/>
                    <a:pt x="4252" y="2241"/>
                  </a:cubicBezTo>
                  <a:cubicBezTo>
                    <a:pt x="4329" y="2241"/>
                    <a:pt x="4408" y="2238"/>
                    <a:pt x="4492" y="2233"/>
                  </a:cubicBezTo>
                  <a:cubicBezTo>
                    <a:pt x="5550" y="2164"/>
                    <a:pt x="6417" y="1894"/>
                    <a:pt x="7050" y="1894"/>
                  </a:cubicBezTo>
                  <a:cubicBezTo>
                    <a:pt x="7379" y="1894"/>
                    <a:pt x="7645" y="1967"/>
                    <a:pt x="7840" y="2181"/>
                  </a:cubicBezTo>
                  <a:cubicBezTo>
                    <a:pt x="8360" y="2726"/>
                    <a:pt x="8515" y="5556"/>
                    <a:pt x="9294" y="6282"/>
                  </a:cubicBezTo>
                  <a:cubicBezTo>
                    <a:pt x="9294" y="6282"/>
                    <a:pt x="9294" y="6257"/>
                    <a:pt x="9294" y="6231"/>
                  </a:cubicBezTo>
                  <a:cubicBezTo>
                    <a:pt x="9580" y="1791"/>
                    <a:pt x="7425" y="0"/>
                    <a:pt x="4881" y="0"/>
                  </a:cubicBezTo>
                  <a:close/>
                </a:path>
              </a:pathLst>
            </a:custGeom>
            <a:solidFill>
              <a:srgbClr val="36130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0" name="Google Shape;1420;p62"/>
            <p:cNvSpPr/>
            <p:nvPr/>
          </p:nvSpPr>
          <p:spPr>
            <a:xfrm>
              <a:off x="3615801" y="1290194"/>
              <a:ext cx="199616" cy="126440"/>
            </a:xfrm>
            <a:custGeom>
              <a:rect b="b" l="l" r="r" t="t"/>
              <a:pathLst>
                <a:path extrusionOk="0" h="6381" w="10074">
                  <a:moveTo>
                    <a:pt x="364" y="1"/>
                  </a:moveTo>
                  <a:cubicBezTo>
                    <a:pt x="131" y="338"/>
                    <a:pt x="1" y="1507"/>
                    <a:pt x="364" y="1922"/>
                  </a:cubicBezTo>
                  <a:cubicBezTo>
                    <a:pt x="182" y="2649"/>
                    <a:pt x="442" y="3999"/>
                    <a:pt x="1221" y="4310"/>
                  </a:cubicBezTo>
                  <a:cubicBezTo>
                    <a:pt x="1294" y="5186"/>
                    <a:pt x="2461" y="6062"/>
                    <a:pt x="3355" y="6062"/>
                  </a:cubicBezTo>
                  <a:cubicBezTo>
                    <a:pt x="3415" y="6062"/>
                    <a:pt x="3474" y="6058"/>
                    <a:pt x="3531" y="6050"/>
                  </a:cubicBezTo>
                  <a:cubicBezTo>
                    <a:pt x="3702" y="6235"/>
                    <a:pt x="4107" y="6381"/>
                    <a:pt x="4558" y="6381"/>
                  </a:cubicBezTo>
                  <a:cubicBezTo>
                    <a:pt x="4929" y="6381"/>
                    <a:pt x="5332" y="6282"/>
                    <a:pt x="5660" y="6024"/>
                  </a:cubicBezTo>
                  <a:cubicBezTo>
                    <a:pt x="5786" y="6048"/>
                    <a:pt x="5909" y="6059"/>
                    <a:pt x="6028" y="6059"/>
                  </a:cubicBezTo>
                  <a:cubicBezTo>
                    <a:pt x="6820" y="6059"/>
                    <a:pt x="7464" y="5562"/>
                    <a:pt x="7893" y="4907"/>
                  </a:cubicBezTo>
                  <a:cubicBezTo>
                    <a:pt x="8801" y="4726"/>
                    <a:pt x="9165" y="3506"/>
                    <a:pt x="9217" y="2675"/>
                  </a:cubicBezTo>
                  <a:cubicBezTo>
                    <a:pt x="10073" y="1870"/>
                    <a:pt x="9399" y="105"/>
                    <a:pt x="9399" y="105"/>
                  </a:cubicBezTo>
                  <a:lnTo>
                    <a:pt x="9399" y="105"/>
                  </a:lnTo>
                  <a:cubicBezTo>
                    <a:pt x="9269" y="806"/>
                    <a:pt x="8879" y="1714"/>
                    <a:pt x="7945" y="2026"/>
                  </a:cubicBezTo>
                  <a:cubicBezTo>
                    <a:pt x="7673" y="1210"/>
                    <a:pt x="6828" y="782"/>
                    <a:pt x="5628" y="782"/>
                  </a:cubicBezTo>
                  <a:cubicBezTo>
                    <a:pt x="5338" y="782"/>
                    <a:pt x="5028" y="807"/>
                    <a:pt x="4700" y="858"/>
                  </a:cubicBezTo>
                  <a:cubicBezTo>
                    <a:pt x="4357" y="793"/>
                    <a:pt x="4046" y="761"/>
                    <a:pt x="3760" y="761"/>
                  </a:cubicBezTo>
                  <a:cubicBezTo>
                    <a:pt x="2788" y="761"/>
                    <a:pt x="2108" y="1124"/>
                    <a:pt x="1506" y="1766"/>
                  </a:cubicBezTo>
                  <a:cubicBezTo>
                    <a:pt x="909" y="1351"/>
                    <a:pt x="364" y="1"/>
                    <a:pt x="364" y="1"/>
                  </a:cubicBezTo>
                  <a:close/>
                </a:path>
              </a:pathLst>
            </a:custGeom>
            <a:solidFill>
              <a:srgbClr val="36130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21" name="Google Shape;1421;p62"/>
          <p:cNvGrpSpPr/>
          <p:nvPr/>
        </p:nvGrpSpPr>
        <p:grpSpPr>
          <a:xfrm>
            <a:off x="12003292" y="2623625"/>
            <a:ext cx="2781986" cy="6525753"/>
            <a:chOff x="6001646" y="1311812"/>
            <a:chExt cx="1390993" cy="3262877"/>
          </a:xfrm>
        </p:grpSpPr>
        <p:sp>
          <p:nvSpPr>
            <p:cNvPr id="1422" name="Google Shape;1422;p62"/>
            <p:cNvSpPr/>
            <p:nvPr/>
          </p:nvSpPr>
          <p:spPr>
            <a:xfrm>
              <a:off x="6869979" y="1753687"/>
              <a:ext cx="434186" cy="867441"/>
            </a:xfrm>
            <a:custGeom>
              <a:rect b="b" l="l" r="r" t="t"/>
              <a:pathLst>
                <a:path extrusionOk="0" h="43777" w="21912">
                  <a:moveTo>
                    <a:pt x="7140" y="0"/>
                  </a:moveTo>
                  <a:lnTo>
                    <a:pt x="0" y="24871"/>
                  </a:lnTo>
                  <a:cubicBezTo>
                    <a:pt x="0" y="24871"/>
                    <a:pt x="416" y="41018"/>
                    <a:pt x="6698" y="43407"/>
                  </a:cubicBezTo>
                  <a:cubicBezTo>
                    <a:pt x="7370" y="43662"/>
                    <a:pt x="8073" y="43776"/>
                    <a:pt x="8791" y="43776"/>
                  </a:cubicBezTo>
                  <a:cubicBezTo>
                    <a:pt x="14789" y="43776"/>
                    <a:pt x="21911" y="35826"/>
                    <a:pt x="21911" y="35826"/>
                  </a:cubicBezTo>
                  <a:lnTo>
                    <a:pt x="18173" y="26818"/>
                  </a:lnTo>
                  <a:lnTo>
                    <a:pt x="13630" y="29362"/>
                  </a:lnTo>
                  <a:lnTo>
                    <a:pt x="12903" y="9866"/>
                  </a:lnTo>
                  <a:cubicBezTo>
                    <a:pt x="12903" y="9866"/>
                    <a:pt x="9892" y="1999"/>
                    <a:pt x="7140" y="0"/>
                  </a:cubicBezTo>
                  <a:close/>
                </a:path>
              </a:pathLst>
            </a:custGeom>
            <a:solidFill>
              <a:srgbClr val="9EC6B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3" name="Google Shape;1423;p62"/>
            <p:cNvSpPr/>
            <p:nvPr/>
          </p:nvSpPr>
          <p:spPr>
            <a:xfrm>
              <a:off x="7011438" y="1914188"/>
              <a:ext cx="35508" cy="180574"/>
            </a:xfrm>
            <a:custGeom>
              <a:rect b="b" l="l" r="r" t="t"/>
              <a:pathLst>
                <a:path extrusionOk="0" fill="none" h="9113" w="1792">
                  <a:moveTo>
                    <a:pt x="1792" y="0"/>
                  </a:moveTo>
                  <a:lnTo>
                    <a:pt x="1" y="9112"/>
                  </a:lnTo>
                </a:path>
              </a:pathLst>
            </a:custGeom>
            <a:noFill/>
            <a:ln cap="flat" cmpd="sng" w="7800">
              <a:solidFill>
                <a:srgbClr val="FBFBFB"/>
              </a:solidFill>
              <a:prstDash val="solid"/>
              <a:miter lim="2596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4" name="Google Shape;1424;p62"/>
            <p:cNvSpPr/>
            <p:nvPr/>
          </p:nvSpPr>
          <p:spPr>
            <a:xfrm>
              <a:off x="6893638" y="2216149"/>
              <a:ext cx="336439" cy="404840"/>
            </a:xfrm>
            <a:custGeom>
              <a:rect b="b" l="l" r="r" t="t"/>
              <a:pathLst>
                <a:path extrusionOk="0" h="20431" w="16979">
                  <a:moveTo>
                    <a:pt x="9762" y="0"/>
                  </a:moveTo>
                  <a:lnTo>
                    <a:pt x="1" y="10852"/>
                  </a:lnTo>
                  <a:cubicBezTo>
                    <a:pt x="935" y="14876"/>
                    <a:pt x="2571" y="18951"/>
                    <a:pt x="5504" y="20068"/>
                  </a:cubicBezTo>
                  <a:cubicBezTo>
                    <a:pt x="6167" y="20317"/>
                    <a:pt x="6866" y="20431"/>
                    <a:pt x="7584" y="20431"/>
                  </a:cubicBezTo>
                  <a:cubicBezTo>
                    <a:pt x="8582" y="20431"/>
                    <a:pt x="9618" y="20212"/>
                    <a:pt x="10645" y="19834"/>
                  </a:cubicBezTo>
                  <a:cubicBezTo>
                    <a:pt x="11657" y="12409"/>
                    <a:pt x="16979" y="3479"/>
                    <a:pt x="16979" y="3479"/>
                  </a:cubicBezTo>
                  <a:lnTo>
                    <a:pt x="16979" y="3479"/>
                  </a:lnTo>
                  <a:lnTo>
                    <a:pt x="12436" y="6023"/>
                  </a:lnTo>
                  <a:lnTo>
                    <a:pt x="12202" y="0"/>
                  </a:lnTo>
                  <a:close/>
                </a:path>
              </a:pathLst>
            </a:custGeom>
            <a:solidFill>
              <a:srgbClr val="6D9C8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5" name="Google Shape;1425;p62"/>
            <p:cNvSpPr/>
            <p:nvPr/>
          </p:nvSpPr>
          <p:spPr>
            <a:xfrm>
              <a:off x="6993446" y="2380752"/>
              <a:ext cx="93626" cy="80786"/>
            </a:xfrm>
            <a:custGeom>
              <a:rect b="b" l="l" r="r" t="t"/>
              <a:pathLst>
                <a:path extrusionOk="0" fill="none" h="4077" w="4725">
                  <a:moveTo>
                    <a:pt x="0" y="4076"/>
                  </a:moveTo>
                  <a:lnTo>
                    <a:pt x="4725" y="0"/>
                  </a:lnTo>
                </a:path>
              </a:pathLst>
            </a:custGeom>
            <a:noFill/>
            <a:ln cap="flat" cmpd="sng" w="7800">
              <a:solidFill>
                <a:srgbClr val="FBFBFB"/>
              </a:solidFill>
              <a:prstDash val="solid"/>
              <a:miter lim="2596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6" name="Google Shape;1426;p62"/>
            <p:cNvSpPr/>
            <p:nvPr/>
          </p:nvSpPr>
          <p:spPr>
            <a:xfrm>
              <a:off x="6845289" y="1867881"/>
              <a:ext cx="547350" cy="622468"/>
            </a:xfrm>
            <a:custGeom>
              <a:rect b="b" l="l" r="r" t="t"/>
              <a:pathLst>
                <a:path extrusionOk="0" h="31414" w="27623">
                  <a:moveTo>
                    <a:pt x="15499" y="1"/>
                  </a:moveTo>
                  <a:lnTo>
                    <a:pt x="0" y="19601"/>
                  </a:lnTo>
                  <a:lnTo>
                    <a:pt x="12124" y="31413"/>
                  </a:lnTo>
                  <a:lnTo>
                    <a:pt x="27623" y="11813"/>
                  </a:lnTo>
                  <a:lnTo>
                    <a:pt x="15499" y="1"/>
                  </a:lnTo>
                  <a:close/>
                </a:path>
              </a:pathLst>
            </a:custGeom>
            <a:solidFill>
              <a:srgbClr val="FFC6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7" name="Google Shape;1427;p62"/>
            <p:cNvSpPr/>
            <p:nvPr/>
          </p:nvSpPr>
          <p:spPr>
            <a:xfrm>
              <a:off x="7224410" y="2117530"/>
              <a:ext cx="84887" cy="236492"/>
            </a:xfrm>
            <a:custGeom>
              <a:rect b="b" l="l" r="r" t="t"/>
              <a:pathLst>
                <a:path extrusionOk="0" h="11935" w="4284">
                  <a:moveTo>
                    <a:pt x="2189" y="0"/>
                  </a:moveTo>
                  <a:cubicBezTo>
                    <a:pt x="2145" y="0"/>
                    <a:pt x="2107" y="15"/>
                    <a:pt x="2077" y="45"/>
                  </a:cubicBezTo>
                  <a:cubicBezTo>
                    <a:pt x="1818" y="304"/>
                    <a:pt x="2960" y="1602"/>
                    <a:pt x="2960" y="2485"/>
                  </a:cubicBezTo>
                  <a:cubicBezTo>
                    <a:pt x="2847" y="2056"/>
                    <a:pt x="1713" y="782"/>
                    <a:pt x="1283" y="782"/>
                  </a:cubicBezTo>
                  <a:cubicBezTo>
                    <a:pt x="1218" y="782"/>
                    <a:pt x="1170" y="811"/>
                    <a:pt x="1143" y="875"/>
                  </a:cubicBezTo>
                  <a:cubicBezTo>
                    <a:pt x="935" y="1369"/>
                    <a:pt x="2674" y="2900"/>
                    <a:pt x="2415" y="3419"/>
                  </a:cubicBezTo>
                  <a:cubicBezTo>
                    <a:pt x="2326" y="2887"/>
                    <a:pt x="1270" y="1842"/>
                    <a:pt x="754" y="1842"/>
                  </a:cubicBezTo>
                  <a:cubicBezTo>
                    <a:pt x="666" y="1842"/>
                    <a:pt x="595" y="1872"/>
                    <a:pt x="546" y="1940"/>
                  </a:cubicBezTo>
                  <a:cubicBezTo>
                    <a:pt x="234" y="2407"/>
                    <a:pt x="1973" y="3419"/>
                    <a:pt x="1922" y="4380"/>
                  </a:cubicBezTo>
                  <a:cubicBezTo>
                    <a:pt x="1569" y="3988"/>
                    <a:pt x="846" y="3507"/>
                    <a:pt x="435" y="3507"/>
                  </a:cubicBezTo>
                  <a:cubicBezTo>
                    <a:pt x="301" y="3507"/>
                    <a:pt x="201" y="3558"/>
                    <a:pt x="156" y="3679"/>
                  </a:cubicBezTo>
                  <a:cubicBezTo>
                    <a:pt x="0" y="4198"/>
                    <a:pt x="1999" y="4977"/>
                    <a:pt x="1636" y="6093"/>
                  </a:cubicBezTo>
                  <a:cubicBezTo>
                    <a:pt x="1247" y="7210"/>
                    <a:pt x="1688" y="7807"/>
                    <a:pt x="1688" y="7807"/>
                  </a:cubicBezTo>
                  <a:lnTo>
                    <a:pt x="598" y="9209"/>
                  </a:lnTo>
                  <a:lnTo>
                    <a:pt x="1714" y="11935"/>
                  </a:lnTo>
                  <a:cubicBezTo>
                    <a:pt x="1714" y="11935"/>
                    <a:pt x="2830" y="10039"/>
                    <a:pt x="3505" y="8144"/>
                  </a:cubicBezTo>
                  <a:cubicBezTo>
                    <a:pt x="4180" y="6223"/>
                    <a:pt x="4284" y="4094"/>
                    <a:pt x="3998" y="2719"/>
                  </a:cubicBezTo>
                  <a:cubicBezTo>
                    <a:pt x="3738" y="1489"/>
                    <a:pt x="2638" y="0"/>
                    <a:pt x="2189" y="0"/>
                  </a:cubicBezTo>
                  <a:close/>
                </a:path>
              </a:pathLst>
            </a:custGeom>
            <a:solidFill>
              <a:srgbClr val="EA805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8" name="Google Shape;1428;p62"/>
            <p:cNvSpPr/>
            <p:nvPr/>
          </p:nvSpPr>
          <p:spPr>
            <a:xfrm>
              <a:off x="6422437" y="4266586"/>
              <a:ext cx="196010" cy="308103"/>
            </a:xfrm>
            <a:custGeom>
              <a:rect b="b" l="l" r="r" t="t"/>
              <a:pathLst>
                <a:path extrusionOk="0" h="15549" w="9892">
                  <a:moveTo>
                    <a:pt x="7166" y="0"/>
                  </a:moveTo>
                  <a:cubicBezTo>
                    <a:pt x="7166" y="0"/>
                    <a:pt x="4180" y="1895"/>
                    <a:pt x="3609" y="4310"/>
                  </a:cubicBezTo>
                  <a:cubicBezTo>
                    <a:pt x="3038" y="6724"/>
                    <a:pt x="1" y="12098"/>
                    <a:pt x="312" y="13552"/>
                  </a:cubicBezTo>
                  <a:cubicBezTo>
                    <a:pt x="546" y="14590"/>
                    <a:pt x="1428" y="14980"/>
                    <a:pt x="2311" y="15343"/>
                  </a:cubicBezTo>
                  <a:cubicBezTo>
                    <a:pt x="2630" y="15474"/>
                    <a:pt x="3038" y="15548"/>
                    <a:pt x="3501" y="15548"/>
                  </a:cubicBezTo>
                  <a:cubicBezTo>
                    <a:pt x="4317" y="15548"/>
                    <a:pt x="5305" y="15319"/>
                    <a:pt x="6283" y="14772"/>
                  </a:cubicBezTo>
                  <a:cubicBezTo>
                    <a:pt x="7815" y="13915"/>
                    <a:pt x="7373" y="12202"/>
                    <a:pt x="7581" y="10540"/>
                  </a:cubicBezTo>
                  <a:cubicBezTo>
                    <a:pt x="7789" y="8879"/>
                    <a:pt x="8386" y="6984"/>
                    <a:pt x="8386" y="6984"/>
                  </a:cubicBezTo>
                  <a:lnTo>
                    <a:pt x="8386" y="6984"/>
                  </a:lnTo>
                  <a:cubicBezTo>
                    <a:pt x="8386" y="6984"/>
                    <a:pt x="8204" y="9787"/>
                    <a:pt x="8568" y="10021"/>
                  </a:cubicBezTo>
                  <a:cubicBezTo>
                    <a:pt x="8689" y="10099"/>
                    <a:pt x="8787" y="10125"/>
                    <a:pt x="8864" y="10125"/>
                  </a:cubicBezTo>
                  <a:cubicBezTo>
                    <a:pt x="9018" y="10125"/>
                    <a:pt x="9087" y="10021"/>
                    <a:pt x="9087" y="10021"/>
                  </a:cubicBezTo>
                  <a:cubicBezTo>
                    <a:pt x="8957" y="9035"/>
                    <a:pt x="9892" y="5634"/>
                    <a:pt x="9528" y="3765"/>
                  </a:cubicBezTo>
                  <a:cubicBezTo>
                    <a:pt x="9165" y="1895"/>
                    <a:pt x="7166" y="0"/>
                    <a:pt x="7166" y="0"/>
                  </a:cubicBezTo>
                  <a:close/>
                </a:path>
              </a:pathLst>
            </a:custGeom>
            <a:solidFill>
              <a:srgbClr val="8CAB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9" name="Google Shape;1429;p62"/>
            <p:cNvSpPr/>
            <p:nvPr/>
          </p:nvSpPr>
          <p:spPr>
            <a:xfrm>
              <a:off x="6689425" y="4266586"/>
              <a:ext cx="196010" cy="308103"/>
            </a:xfrm>
            <a:custGeom>
              <a:rect b="b" l="l" r="r" t="t"/>
              <a:pathLst>
                <a:path extrusionOk="0" h="15549" w="9892">
                  <a:moveTo>
                    <a:pt x="2700" y="0"/>
                  </a:moveTo>
                  <a:cubicBezTo>
                    <a:pt x="2700" y="0"/>
                    <a:pt x="727" y="1895"/>
                    <a:pt x="364" y="3765"/>
                  </a:cubicBezTo>
                  <a:cubicBezTo>
                    <a:pt x="0" y="5634"/>
                    <a:pt x="909" y="9035"/>
                    <a:pt x="805" y="10021"/>
                  </a:cubicBezTo>
                  <a:cubicBezTo>
                    <a:pt x="805" y="10021"/>
                    <a:pt x="874" y="10125"/>
                    <a:pt x="1028" y="10125"/>
                  </a:cubicBezTo>
                  <a:cubicBezTo>
                    <a:pt x="1105" y="10125"/>
                    <a:pt x="1203" y="10099"/>
                    <a:pt x="1324" y="10021"/>
                  </a:cubicBezTo>
                  <a:cubicBezTo>
                    <a:pt x="1688" y="9787"/>
                    <a:pt x="1480" y="6984"/>
                    <a:pt x="1480" y="6984"/>
                  </a:cubicBezTo>
                  <a:lnTo>
                    <a:pt x="1480" y="6984"/>
                  </a:lnTo>
                  <a:cubicBezTo>
                    <a:pt x="1480" y="6984"/>
                    <a:pt x="2103" y="8879"/>
                    <a:pt x="2311" y="10540"/>
                  </a:cubicBezTo>
                  <a:cubicBezTo>
                    <a:pt x="2492" y="12202"/>
                    <a:pt x="2051" y="13915"/>
                    <a:pt x="3609" y="14772"/>
                  </a:cubicBezTo>
                  <a:cubicBezTo>
                    <a:pt x="4586" y="15319"/>
                    <a:pt x="5564" y="15548"/>
                    <a:pt x="6380" y="15548"/>
                  </a:cubicBezTo>
                  <a:cubicBezTo>
                    <a:pt x="6842" y="15548"/>
                    <a:pt x="7252" y="15474"/>
                    <a:pt x="7581" y="15343"/>
                  </a:cubicBezTo>
                  <a:cubicBezTo>
                    <a:pt x="8463" y="14980"/>
                    <a:pt x="9320" y="14590"/>
                    <a:pt x="9554" y="13552"/>
                  </a:cubicBezTo>
                  <a:cubicBezTo>
                    <a:pt x="9891" y="12098"/>
                    <a:pt x="6854" y="6724"/>
                    <a:pt x="6283" y="4310"/>
                  </a:cubicBezTo>
                  <a:cubicBezTo>
                    <a:pt x="5712" y="1895"/>
                    <a:pt x="2700" y="0"/>
                    <a:pt x="2700" y="0"/>
                  </a:cubicBezTo>
                  <a:close/>
                </a:path>
              </a:pathLst>
            </a:custGeom>
            <a:solidFill>
              <a:srgbClr val="8CAB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0" name="Google Shape;1430;p62"/>
            <p:cNvSpPr/>
            <p:nvPr/>
          </p:nvSpPr>
          <p:spPr>
            <a:xfrm>
              <a:off x="6378190" y="3252157"/>
              <a:ext cx="230488" cy="1229976"/>
            </a:xfrm>
            <a:custGeom>
              <a:rect b="b" l="l" r="r" t="t"/>
              <a:pathLst>
                <a:path extrusionOk="0" h="62073" w="11632">
                  <a:moveTo>
                    <a:pt x="1" y="1"/>
                  </a:moveTo>
                  <a:cubicBezTo>
                    <a:pt x="1" y="1"/>
                    <a:pt x="2000" y="8412"/>
                    <a:pt x="1896" y="9736"/>
                  </a:cubicBezTo>
                  <a:cubicBezTo>
                    <a:pt x="1766" y="11086"/>
                    <a:pt x="910" y="17576"/>
                    <a:pt x="1273" y="24456"/>
                  </a:cubicBezTo>
                  <a:cubicBezTo>
                    <a:pt x="1637" y="31335"/>
                    <a:pt x="4934" y="45588"/>
                    <a:pt x="5427" y="47950"/>
                  </a:cubicBezTo>
                  <a:cubicBezTo>
                    <a:pt x="5894" y="50313"/>
                    <a:pt x="6206" y="53610"/>
                    <a:pt x="5894" y="55193"/>
                  </a:cubicBezTo>
                  <a:cubicBezTo>
                    <a:pt x="5608" y="56777"/>
                    <a:pt x="4207" y="61579"/>
                    <a:pt x="4207" y="61579"/>
                  </a:cubicBezTo>
                  <a:cubicBezTo>
                    <a:pt x="4516" y="61516"/>
                    <a:pt x="4844" y="61490"/>
                    <a:pt x="5177" y="61490"/>
                  </a:cubicBezTo>
                  <a:cubicBezTo>
                    <a:pt x="6743" y="61490"/>
                    <a:pt x="8386" y="62073"/>
                    <a:pt x="8386" y="62073"/>
                  </a:cubicBezTo>
                  <a:cubicBezTo>
                    <a:pt x="10593" y="58360"/>
                    <a:pt x="10333" y="54155"/>
                    <a:pt x="9970" y="52701"/>
                  </a:cubicBezTo>
                  <a:cubicBezTo>
                    <a:pt x="9606" y="51247"/>
                    <a:pt x="10333" y="44419"/>
                    <a:pt x="10982" y="32971"/>
                  </a:cubicBezTo>
                  <a:cubicBezTo>
                    <a:pt x="11631" y="21548"/>
                    <a:pt x="10956" y="13760"/>
                    <a:pt x="10697" y="9736"/>
                  </a:cubicBezTo>
                  <a:cubicBezTo>
                    <a:pt x="10463" y="5712"/>
                    <a:pt x="11320" y="1"/>
                    <a:pt x="11320" y="1"/>
                  </a:cubicBezTo>
                  <a:close/>
                </a:path>
              </a:pathLst>
            </a:custGeom>
            <a:solidFill>
              <a:srgbClr val="EA805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1" name="Google Shape;1431;p62"/>
            <p:cNvSpPr/>
            <p:nvPr/>
          </p:nvSpPr>
          <p:spPr>
            <a:xfrm>
              <a:off x="6698678" y="3252157"/>
              <a:ext cx="230983" cy="1229976"/>
            </a:xfrm>
            <a:custGeom>
              <a:rect b="b" l="l" r="r" t="t"/>
              <a:pathLst>
                <a:path extrusionOk="0" h="62073" w="11657">
                  <a:moveTo>
                    <a:pt x="338" y="1"/>
                  </a:moveTo>
                  <a:cubicBezTo>
                    <a:pt x="338" y="1"/>
                    <a:pt x="1195" y="5712"/>
                    <a:pt x="935" y="9736"/>
                  </a:cubicBezTo>
                  <a:cubicBezTo>
                    <a:pt x="701" y="13760"/>
                    <a:pt x="1" y="21548"/>
                    <a:pt x="650" y="32971"/>
                  </a:cubicBezTo>
                  <a:cubicBezTo>
                    <a:pt x="1299" y="44419"/>
                    <a:pt x="2025" y="51247"/>
                    <a:pt x="1662" y="52701"/>
                  </a:cubicBezTo>
                  <a:cubicBezTo>
                    <a:pt x="1299" y="54155"/>
                    <a:pt x="1065" y="58360"/>
                    <a:pt x="3246" y="62073"/>
                  </a:cubicBezTo>
                  <a:cubicBezTo>
                    <a:pt x="3246" y="62073"/>
                    <a:pt x="4907" y="61490"/>
                    <a:pt x="6479" y="61490"/>
                  </a:cubicBezTo>
                  <a:cubicBezTo>
                    <a:pt x="6813" y="61490"/>
                    <a:pt x="7142" y="61516"/>
                    <a:pt x="7451" y="61579"/>
                  </a:cubicBezTo>
                  <a:cubicBezTo>
                    <a:pt x="7451" y="61579"/>
                    <a:pt x="6049" y="56777"/>
                    <a:pt x="5738" y="55193"/>
                  </a:cubicBezTo>
                  <a:cubicBezTo>
                    <a:pt x="5452" y="53610"/>
                    <a:pt x="5738" y="50313"/>
                    <a:pt x="6231" y="47950"/>
                  </a:cubicBezTo>
                  <a:cubicBezTo>
                    <a:pt x="6724" y="45588"/>
                    <a:pt x="9995" y="31335"/>
                    <a:pt x="10385" y="24456"/>
                  </a:cubicBezTo>
                  <a:cubicBezTo>
                    <a:pt x="10748" y="17576"/>
                    <a:pt x="9892" y="11086"/>
                    <a:pt x="9762" y="9736"/>
                  </a:cubicBezTo>
                  <a:cubicBezTo>
                    <a:pt x="9632" y="8412"/>
                    <a:pt x="11657" y="1"/>
                    <a:pt x="11657" y="1"/>
                  </a:cubicBezTo>
                  <a:close/>
                </a:path>
              </a:pathLst>
            </a:custGeom>
            <a:solidFill>
              <a:srgbClr val="EA805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2" name="Google Shape;1432;p62"/>
            <p:cNvSpPr/>
            <p:nvPr/>
          </p:nvSpPr>
          <p:spPr>
            <a:xfrm>
              <a:off x="6705376" y="3252157"/>
              <a:ext cx="224286" cy="93130"/>
            </a:xfrm>
            <a:custGeom>
              <a:rect b="b" l="l" r="r" t="t"/>
              <a:pathLst>
                <a:path extrusionOk="0" h="4700" w="11319">
                  <a:moveTo>
                    <a:pt x="0" y="1"/>
                  </a:moveTo>
                  <a:cubicBezTo>
                    <a:pt x="0" y="1"/>
                    <a:pt x="312" y="2130"/>
                    <a:pt x="493" y="4700"/>
                  </a:cubicBezTo>
                  <a:lnTo>
                    <a:pt x="10255" y="4700"/>
                  </a:lnTo>
                  <a:cubicBezTo>
                    <a:pt x="10748" y="2311"/>
                    <a:pt x="11319" y="1"/>
                    <a:pt x="11319" y="1"/>
                  </a:cubicBezTo>
                  <a:close/>
                </a:path>
              </a:pathLst>
            </a:custGeom>
            <a:solidFill>
              <a:srgbClr val="C16A4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3" name="Google Shape;1433;p62"/>
            <p:cNvSpPr/>
            <p:nvPr/>
          </p:nvSpPr>
          <p:spPr>
            <a:xfrm>
              <a:off x="6378190" y="3252157"/>
              <a:ext cx="224306" cy="93130"/>
            </a:xfrm>
            <a:custGeom>
              <a:rect b="b" l="l" r="r" t="t"/>
              <a:pathLst>
                <a:path extrusionOk="0" h="4700" w="11320">
                  <a:moveTo>
                    <a:pt x="1" y="1"/>
                  </a:moveTo>
                  <a:cubicBezTo>
                    <a:pt x="1" y="1"/>
                    <a:pt x="546" y="2311"/>
                    <a:pt x="1065" y="4700"/>
                  </a:cubicBezTo>
                  <a:lnTo>
                    <a:pt x="10801" y="4700"/>
                  </a:lnTo>
                  <a:cubicBezTo>
                    <a:pt x="11008" y="2130"/>
                    <a:pt x="11320" y="1"/>
                    <a:pt x="11320" y="1"/>
                  </a:cubicBezTo>
                  <a:close/>
                </a:path>
              </a:pathLst>
            </a:custGeom>
            <a:solidFill>
              <a:srgbClr val="C16A4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4" name="Google Shape;1434;p62"/>
            <p:cNvSpPr/>
            <p:nvPr/>
          </p:nvSpPr>
          <p:spPr>
            <a:xfrm>
              <a:off x="6265027" y="2409563"/>
              <a:ext cx="820004" cy="883769"/>
            </a:xfrm>
            <a:custGeom>
              <a:rect b="b" l="l" r="r" t="t"/>
              <a:pathLst>
                <a:path extrusionOk="0" h="44601" w="41383">
                  <a:moveTo>
                    <a:pt x="8723" y="0"/>
                  </a:moveTo>
                  <a:cubicBezTo>
                    <a:pt x="8723" y="0"/>
                    <a:pt x="4388" y="18432"/>
                    <a:pt x="2181" y="28297"/>
                  </a:cubicBezTo>
                  <a:cubicBezTo>
                    <a:pt x="1" y="38136"/>
                    <a:pt x="598" y="44601"/>
                    <a:pt x="598" y="44601"/>
                  </a:cubicBezTo>
                  <a:lnTo>
                    <a:pt x="40759" y="44601"/>
                  </a:lnTo>
                  <a:cubicBezTo>
                    <a:pt x="40759" y="44601"/>
                    <a:pt x="41382" y="38136"/>
                    <a:pt x="39175" y="28297"/>
                  </a:cubicBezTo>
                  <a:cubicBezTo>
                    <a:pt x="36995" y="18432"/>
                    <a:pt x="32659" y="0"/>
                    <a:pt x="32659" y="0"/>
                  </a:cubicBezTo>
                  <a:close/>
                </a:path>
              </a:pathLst>
            </a:custGeom>
            <a:solidFill>
              <a:srgbClr val="B3C9D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5" name="Google Shape;1435;p62"/>
            <p:cNvSpPr/>
            <p:nvPr/>
          </p:nvSpPr>
          <p:spPr>
            <a:xfrm>
              <a:off x="6278402" y="2409563"/>
              <a:ext cx="795810" cy="815348"/>
            </a:xfrm>
            <a:custGeom>
              <a:rect b="b" l="l" r="r" t="t"/>
              <a:pathLst>
                <a:path extrusionOk="0" h="41148" w="40162">
                  <a:moveTo>
                    <a:pt x="8048" y="0"/>
                  </a:moveTo>
                  <a:cubicBezTo>
                    <a:pt x="8048" y="0"/>
                    <a:pt x="3713" y="18432"/>
                    <a:pt x="1506" y="28297"/>
                  </a:cubicBezTo>
                  <a:cubicBezTo>
                    <a:pt x="624" y="32295"/>
                    <a:pt x="208" y="35722"/>
                    <a:pt x="1" y="38422"/>
                  </a:cubicBezTo>
                  <a:cubicBezTo>
                    <a:pt x="664" y="38416"/>
                    <a:pt x="1504" y="38412"/>
                    <a:pt x="2491" y="38412"/>
                  </a:cubicBezTo>
                  <a:cubicBezTo>
                    <a:pt x="10696" y="38412"/>
                    <a:pt x="29039" y="38715"/>
                    <a:pt x="40162" y="41148"/>
                  </a:cubicBezTo>
                  <a:cubicBezTo>
                    <a:pt x="40084" y="38318"/>
                    <a:pt x="39747" y="33853"/>
                    <a:pt x="38500" y="28297"/>
                  </a:cubicBezTo>
                  <a:cubicBezTo>
                    <a:pt x="36320" y="18432"/>
                    <a:pt x="31984" y="0"/>
                    <a:pt x="31984" y="0"/>
                  </a:cubicBezTo>
                  <a:close/>
                </a:path>
              </a:pathLst>
            </a:custGeom>
            <a:solidFill>
              <a:srgbClr val="B3C9D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6" name="Google Shape;1436;p62"/>
            <p:cNvSpPr/>
            <p:nvPr/>
          </p:nvSpPr>
          <p:spPr>
            <a:xfrm>
              <a:off x="6580363" y="1311812"/>
              <a:ext cx="86948" cy="86433"/>
            </a:xfrm>
            <a:custGeom>
              <a:rect b="b" l="l" r="r" t="t"/>
              <a:pathLst>
                <a:path extrusionOk="0" h="4362" w="4388">
                  <a:moveTo>
                    <a:pt x="2207" y="0"/>
                  </a:moveTo>
                  <a:cubicBezTo>
                    <a:pt x="987" y="0"/>
                    <a:pt x="1" y="961"/>
                    <a:pt x="1" y="2181"/>
                  </a:cubicBezTo>
                  <a:cubicBezTo>
                    <a:pt x="1" y="3375"/>
                    <a:pt x="987" y="4362"/>
                    <a:pt x="2207" y="4362"/>
                  </a:cubicBezTo>
                  <a:cubicBezTo>
                    <a:pt x="3401" y="4362"/>
                    <a:pt x="4388" y="3375"/>
                    <a:pt x="4388" y="2181"/>
                  </a:cubicBezTo>
                  <a:cubicBezTo>
                    <a:pt x="4388" y="961"/>
                    <a:pt x="3401" y="0"/>
                    <a:pt x="2207" y="0"/>
                  </a:cubicBezTo>
                  <a:close/>
                </a:path>
              </a:pathLst>
            </a:custGeom>
            <a:solidFill>
              <a:srgbClr val="8CAB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7" name="Google Shape;1437;p62"/>
            <p:cNvSpPr/>
            <p:nvPr/>
          </p:nvSpPr>
          <p:spPr>
            <a:xfrm>
              <a:off x="6557734" y="1645140"/>
              <a:ext cx="245904" cy="735632"/>
            </a:xfrm>
            <a:custGeom>
              <a:rect b="b" l="l" r="r" t="t"/>
              <a:pathLst>
                <a:path extrusionOk="0" h="37125" w="12410">
                  <a:moveTo>
                    <a:pt x="5815" y="1"/>
                  </a:moveTo>
                  <a:cubicBezTo>
                    <a:pt x="1662" y="1"/>
                    <a:pt x="0" y="780"/>
                    <a:pt x="0" y="780"/>
                  </a:cubicBezTo>
                  <a:lnTo>
                    <a:pt x="312" y="37124"/>
                  </a:lnTo>
                  <a:lnTo>
                    <a:pt x="12410" y="37124"/>
                  </a:lnTo>
                  <a:lnTo>
                    <a:pt x="11449" y="598"/>
                  </a:lnTo>
                  <a:cubicBezTo>
                    <a:pt x="11449" y="598"/>
                    <a:pt x="9554" y="1"/>
                    <a:pt x="5815" y="1"/>
                  </a:cubicBezTo>
                  <a:close/>
                </a:path>
              </a:pathLst>
            </a:custGeom>
            <a:solidFill>
              <a:srgbClr val="B3C9D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8" name="Google Shape;1438;p62"/>
            <p:cNvSpPr/>
            <p:nvPr/>
          </p:nvSpPr>
          <p:spPr>
            <a:xfrm>
              <a:off x="6541783" y="2380752"/>
              <a:ext cx="304041" cy="57642"/>
            </a:xfrm>
            <a:custGeom>
              <a:rect b="b" l="l" r="r" t="t"/>
              <a:pathLst>
                <a:path extrusionOk="0" h="2909" w="15344">
                  <a:moveTo>
                    <a:pt x="0" y="0"/>
                  </a:moveTo>
                  <a:lnTo>
                    <a:pt x="0" y="2908"/>
                  </a:lnTo>
                  <a:lnTo>
                    <a:pt x="15343" y="2908"/>
                  </a:lnTo>
                  <a:lnTo>
                    <a:pt x="15343" y="0"/>
                  </a:lnTo>
                  <a:close/>
                </a:path>
              </a:pathLst>
            </a:custGeom>
            <a:solidFill>
              <a:srgbClr val="FFC6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9" name="Google Shape;1439;p62"/>
            <p:cNvSpPr/>
            <p:nvPr/>
          </p:nvSpPr>
          <p:spPr>
            <a:xfrm>
              <a:off x="6232114" y="1645140"/>
              <a:ext cx="367826" cy="1501066"/>
            </a:xfrm>
            <a:custGeom>
              <a:rect b="b" l="l" r="r" t="t"/>
              <a:pathLst>
                <a:path extrusionOk="0" h="75754" w="18563">
                  <a:moveTo>
                    <a:pt x="17939" y="1"/>
                  </a:moveTo>
                  <a:cubicBezTo>
                    <a:pt x="9813" y="1662"/>
                    <a:pt x="5140" y="5478"/>
                    <a:pt x="5140" y="5478"/>
                  </a:cubicBezTo>
                  <a:lnTo>
                    <a:pt x="7659" y="38890"/>
                  </a:lnTo>
                  <a:lnTo>
                    <a:pt x="0" y="75754"/>
                  </a:lnTo>
                  <a:lnTo>
                    <a:pt x="14227" y="75754"/>
                  </a:lnTo>
                  <a:cubicBezTo>
                    <a:pt x="16615" y="75754"/>
                    <a:pt x="18562" y="73807"/>
                    <a:pt x="18536" y="71393"/>
                  </a:cubicBezTo>
                  <a:lnTo>
                    <a:pt x="17939" y="1"/>
                  </a:lnTo>
                  <a:close/>
                </a:path>
              </a:pathLst>
            </a:custGeom>
            <a:solidFill>
              <a:srgbClr val="9EC6B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0" name="Google Shape;1440;p62"/>
            <p:cNvSpPr/>
            <p:nvPr/>
          </p:nvSpPr>
          <p:spPr>
            <a:xfrm>
              <a:off x="6332933" y="2509352"/>
              <a:ext cx="104960" cy="171320"/>
            </a:xfrm>
            <a:custGeom>
              <a:rect b="b" l="l" r="r" t="t"/>
              <a:pathLst>
                <a:path extrusionOk="0" h="8646" w="5297">
                  <a:moveTo>
                    <a:pt x="1584" y="1"/>
                  </a:moveTo>
                  <a:lnTo>
                    <a:pt x="0" y="7633"/>
                  </a:lnTo>
                  <a:lnTo>
                    <a:pt x="2648" y="8646"/>
                  </a:lnTo>
                  <a:lnTo>
                    <a:pt x="5296" y="7841"/>
                  </a:lnTo>
                  <a:lnTo>
                    <a:pt x="1584" y="1"/>
                  </a:lnTo>
                  <a:close/>
                </a:path>
              </a:pathLst>
            </a:custGeom>
            <a:solidFill>
              <a:srgbClr val="6D9C8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1" name="Google Shape;1441;p62"/>
            <p:cNvSpPr/>
            <p:nvPr/>
          </p:nvSpPr>
          <p:spPr>
            <a:xfrm>
              <a:off x="6745481" y="1645140"/>
              <a:ext cx="367826" cy="1501066"/>
            </a:xfrm>
            <a:custGeom>
              <a:rect b="b" l="l" r="r" t="t"/>
              <a:pathLst>
                <a:path extrusionOk="0" h="75754" w="18563">
                  <a:moveTo>
                    <a:pt x="598" y="1"/>
                  </a:moveTo>
                  <a:lnTo>
                    <a:pt x="27" y="71393"/>
                  </a:lnTo>
                  <a:cubicBezTo>
                    <a:pt x="1" y="73807"/>
                    <a:pt x="1948" y="75754"/>
                    <a:pt x="4336" y="75754"/>
                  </a:cubicBezTo>
                  <a:lnTo>
                    <a:pt x="18563" y="75754"/>
                  </a:lnTo>
                  <a:lnTo>
                    <a:pt x="10879" y="38890"/>
                  </a:lnTo>
                  <a:lnTo>
                    <a:pt x="13423" y="5478"/>
                  </a:lnTo>
                  <a:cubicBezTo>
                    <a:pt x="13423" y="5478"/>
                    <a:pt x="8750" y="1662"/>
                    <a:pt x="598" y="1"/>
                  </a:cubicBezTo>
                  <a:close/>
                </a:path>
              </a:pathLst>
            </a:custGeom>
            <a:solidFill>
              <a:srgbClr val="9EC6B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2" name="Google Shape;1442;p62"/>
            <p:cNvSpPr/>
            <p:nvPr/>
          </p:nvSpPr>
          <p:spPr>
            <a:xfrm>
              <a:off x="6681697" y="1767577"/>
              <a:ext cx="20" cy="599820"/>
            </a:xfrm>
            <a:custGeom>
              <a:rect b="b" l="l" r="r" t="t"/>
              <a:pathLst>
                <a:path extrusionOk="0" fill="none" h="30271" w="1">
                  <a:moveTo>
                    <a:pt x="1" y="0"/>
                  </a:moveTo>
                  <a:lnTo>
                    <a:pt x="1" y="30271"/>
                  </a:lnTo>
                </a:path>
              </a:pathLst>
            </a:custGeom>
            <a:noFill/>
            <a:ln cap="flat" cmpd="sng" w="5200">
              <a:solidFill>
                <a:srgbClr val="8CABBF"/>
              </a:solidFill>
              <a:prstDash val="solid"/>
              <a:miter lim="2596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3" name="Google Shape;1443;p62"/>
            <p:cNvSpPr/>
            <p:nvPr/>
          </p:nvSpPr>
          <p:spPr>
            <a:xfrm>
              <a:off x="6791274" y="1899783"/>
              <a:ext cx="72028" cy="71512"/>
            </a:xfrm>
            <a:custGeom>
              <a:rect b="b" l="l" r="r" t="t"/>
              <a:pathLst>
                <a:path extrusionOk="0" h="3609" w="3635">
                  <a:moveTo>
                    <a:pt x="1818" y="0"/>
                  </a:moveTo>
                  <a:cubicBezTo>
                    <a:pt x="805" y="0"/>
                    <a:pt x="0" y="805"/>
                    <a:pt x="0" y="1818"/>
                  </a:cubicBezTo>
                  <a:cubicBezTo>
                    <a:pt x="0" y="2804"/>
                    <a:pt x="805" y="3609"/>
                    <a:pt x="1818" y="3609"/>
                  </a:cubicBezTo>
                  <a:cubicBezTo>
                    <a:pt x="2830" y="3609"/>
                    <a:pt x="3635" y="2804"/>
                    <a:pt x="3635" y="1818"/>
                  </a:cubicBezTo>
                  <a:cubicBezTo>
                    <a:pt x="3635" y="805"/>
                    <a:pt x="2830" y="0"/>
                    <a:pt x="1818" y="0"/>
                  </a:cubicBezTo>
                  <a:close/>
                </a:path>
              </a:pathLst>
            </a:custGeom>
            <a:solidFill>
              <a:srgbClr val="FFC6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4" name="Google Shape;1444;p62"/>
            <p:cNvSpPr/>
            <p:nvPr/>
          </p:nvSpPr>
          <p:spPr>
            <a:xfrm>
              <a:off x="6461532" y="1965807"/>
              <a:ext cx="134801" cy="183527"/>
            </a:xfrm>
            <a:custGeom>
              <a:rect b="b" l="l" r="r" t="t"/>
              <a:pathLst>
                <a:path extrusionOk="0" h="9262" w="6803">
                  <a:moveTo>
                    <a:pt x="6576" y="1"/>
                  </a:moveTo>
                  <a:cubicBezTo>
                    <a:pt x="6491" y="1"/>
                    <a:pt x="6407" y="66"/>
                    <a:pt x="6387" y="147"/>
                  </a:cubicBezTo>
                  <a:cubicBezTo>
                    <a:pt x="6361" y="199"/>
                    <a:pt x="4777" y="5054"/>
                    <a:pt x="4102" y="7286"/>
                  </a:cubicBezTo>
                  <a:cubicBezTo>
                    <a:pt x="3707" y="8605"/>
                    <a:pt x="2275" y="8846"/>
                    <a:pt x="1276" y="8846"/>
                  </a:cubicBezTo>
                  <a:cubicBezTo>
                    <a:pt x="701" y="8846"/>
                    <a:pt x="270" y="8766"/>
                    <a:pt x="260" y="8766"/>
                  </a:cubicBezTo>
                  <a:cubicBezTo>
                    <a:pt x="130" y="8766"/>
                    <a:pt x="27" y="8818"/>
                    <a:pt x="1" y="8922"/>
                  </a:cubicBezTo>
                  <a:cubicBezTo>
                    <a:pt x="1" y="9052"/>
                    <a:pt x="53" y="9155"/>
                    <a:pt x="182" y="9155"/>
                  </a:cubicBezTo>
                  <a:cubicBezTo>
                    <a:pt x="182" y="9181"/>
                    <a:pt x="208" y="9181"/>
                    <a:pt x="234" y="9181"/>
                  </a:cubicBezTo>
                  <a:cubicBezTo>
                    <a:pt x="386" y="9205"/>
                    <a:pt x="785" y="9261"/>
                    <a:pt x="1283" y="9261"/>
                  </a:cubicBezTo>
                  <a:cubicBezTo>
                    <a:pt x="2402" y="9261"/>
                    <a:pt x="4025" y="8979"/>
                    <a:pt x="4492" y="7416"/>
                  </a:cubicBezTo>
                  <a:cubicBezTo>
                    <a:pt x="5167" y="5183"/>
                    <a:pt x="6750" y="303"/>
                    <a:pt x="6776" y="251"/>
                  </a:cubicBezTo>
                  <a:cubicBezTo>
                    <a:pt x="6802" y="147"/>
                    <a:pt x="6750" y="43"/>
                    <a:pt x="6647" y="17"/>
                  </a:cubicBezTo>
                  <a:cubicBezTo>
                    <a:pt x="6624" y="6"/>
                    <a:pt x="6600" y="1"/>
                    <a:pt x="6576" y="1"/>
                  </a:cubicBezTo>
                  <a:close/>
                </a:path>
              </a:pathLst>
            </a:custGeom>
            <a:solidFill>
              <a:srgbClr val="FBFBF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5" name="Google Shape;1445;p62"/>
            <p:cNvSpPr/>
            <p:nvPr/>
          </p:nvSpPr>
          <p:spPr>
            <a:xfrm>
              <a:off x="6452794" y="2130608"/>
              <a:ext cx="27800" cy="26017"/>
            </a:xfrm>
            <a:custGeom>
              <a:rect b="b" l="l" r="r" t="t"/>
              <a:pathLst>
                <a:path extrusionOk="0" h="1313" w="1403">
                  <a:moveTo>
                    <a:pt x="704" y="0"/>
                  </a:moveTo>
                  <a:cubicBezTo>
                    <a:pt x="381" y="0"/>
                    <a:pt x="99" y="223"/>
                    <a:pt x="52" y="553"/>
                  </a:cubicBezTo>
                  <a:cubicBezTo>
                    <a:pt x="0" y="916"/>
                    <a:pt x="234" y="1254"/>
                    <a:pt x="597" y="1306"/>
                  </a:cubicBezTo>
                  <a:cubicBezTo>
                    <a:pt x="629" y="1310"/>
                    <a:pt x="660" y="1313"/>
                    <a:pt x="692" y="1313"/>
                  </a:cubicBezTo>
                  <a:cubicBezTo>
                    <a:pt x="996" y="1313"/>
                    <a:pt x="1280" y="1090"/>
                    <a:pt x="1350" y="760"/>
                  </a:cubicBezTo>
                  <a:cubicBezTo>
                    <a:pt x="1402" y="423"/>
                    <a:pt x="1169" y="85"/>
                    <a:pt x="805" y="8"/>
                  </a:cubicBezTo>
                  <a:cubicBezTo>
                    <a:pt x="771" y="3"/>
                    <a:pt x="737" y="0"/>
                    <a:pt x="704" y="0"/>
                  </a:cubicBezTo>
                  <a:close/>
                </a:path>
              </a:pathLst>
            </a:custGeom>
            <a:solidFill>
              <a:srgbClr val="B3C9D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6" name="Google Shape;1446;p62"/>
            <p:cNvSpPr/>
            <p:nvPr/>
          </p:nvSpPr>
          <p:spPr>
            <a:xfrm>
              <a:off x="6433752" y="1965807"/>
              <a:ext cx="134801" cy="183527"/>
            </a:xfrm>
            <a:custGeom>
              <a:rect b="b" l="l" r="r" t="t"/>
              <a:pathLst>
                <a:path extrusionOk="0" h="9262" w="6803">
                  <a:moveTo>
                    <a:pt x="227" y="1"/>
                  </a:moveTo>
                  <a:cubicBezTo>
                    <a:pt x="203" y="1"/>
                    <a:pt x="179" y="6"/>
                    <a:pt x="157" y="17"/>
                  </a:cubicBezTo>
                  <a:cubicBezTo>
                    <a:pt x="53" y="43"/>
                    <a:pt x="1" y="147"/>
                    <a:pt x="27" y="251"/>
                  </a:cubicBezTo>
                  <a:cubicBezTo>
                    <a:pt x="53" y="303"/>
                    <a:pt x="1636" y="5183"/>
                    <a:pt x="2311" y="7416"/>
                  </a:cubicBezTo>
                  <a:cubicBezTo>
                    <a:pt x="2778" y="8979"/>
                    <a:pt x="4401" y="9261"/>
                    <a:pt x="5520" y="9261"/>
                  </a:cubicBezTo>
                  <a:cubicBezTo>
                    <a:pt x="6018" y="9261"/>
                    <a:pt x="6417" y="9205"/>
                    <a:pt x="6569" y="9181"/>
                  </a:cubicBezTo>
                  <a:cubicBezTo>
                    <a:pt x="6595" y="9181"/>
                    <a:pt x="6621" y="9181"/>
                    <a:pt x="6621" y="9155"/>
                  </a:cubicBezTo>
                  <a:cubicBezTo>
                    <a:pt x="6751" y="9155"/>
                    <a:pt x="6802" y="9052"/>
                    <a:pt x="6802" y="8922"/>
                  </a:cubicBezTo>
                  <a:cubicBezTo>
                    <a:pt x="6776" y="8818"/>
                    <a:pt x="6673" y="8766"/>
                    <a:pt x="6543" y="8766"/>
                  </a:cubicBezTo>
                  <a:cubicBezTo>
                    <a:pt x="6533" y="8766"/>
                    <a:pt x="6102" y="8846"/>
                    <a:pt x="5527" y="8846"/>
                  </a:cubicBezTo>
                  <a:cubicBezTo>
                    <a:pt x="4528" y="8846"/>
                    <a:pt x="3096" y="8605"/>
                    <a:pt x="2701" y="7286"/>
                  </a:cubicBezTo>
                  <a:cubicBezTo>
                    <a:pt x="2026" y="5054"/>
                    <a:pt x="442" y="199"/>
                    <a:pt x="416" y="147"/>
                  </a:cubicBezTo>
                  <a:cubicBezTo>
                    <a:pt x="396" y="66"/>
                    <a:pt x="312" y="1"/>
                    <a:pt x="227" y="1"/>
                  </a:cubicBezTo>
                  <a:close/>
                </a:path>
              </a:pathLst>
            </a:custGeom>
            <a:solidFill>
              <a:srgbClr val="FBFBF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7" name="Google Shape;1447;p62"/>
            <p:cNvSpPr/>
            <p:nvPr/>
          </p:nvSpPr>
          <p:spPr>
            <a:xfrm>
              <a:off x="6549491" y="2130608"/>
              <a:ext cx="27800" cy="26017"/>
            </a:xfrm>
            <a:custGeom>
              <a:rect b="b" l="l" r="r" t="t"/>
              <a:pathLst>
                <a:path extrusionOk="0" h="1313" w="1403">
                  <a:moveTo>
                    <a:pt x="699" y="0"/>
                  </a:moveTo>
                  <a:cubicBezTo>
                    <a:pt x="666" y="0"/>
                    <a:pt x="632" y="3"/>
                    <a:pt x="598" y="8"/>
                  </a:cubicBezTo>
                  <a:cubicBezTo>
                    <a:pt x="235" y="85"/>
                    <a:pt x="1" y="423"/>
                    <a:pt x="79" y="760"/>
                  </a:cubicBezTo>
                  <a:cubicBezTo>
                    <a:pt x="126" y="1090"/>
                    <a:pt x="408" y="1313"/>
                    <a:pt x="711" y="1313"/>
                  </a:cubicBezTo>
                  <a:cubicBezTo>
                    <a:pt x="743" y="1313"/>
                    <a:pt x="774" y="1310"/>
                    <a:pt x="806" y="1306"/>
                  </a:cubicBezTo>
                  <a:cubicBezTo>
                    <a:pt x="1169" y="1254"/>
                    <a:pt x="1403" y="916"/>
                    <a:pt x="1351" y="553"/>
                  </a:cubicBezTo>
                  <a:cubicBezTo>
                    <a:pt x="1304" y="223"/>
                    <a:pt x="1022" y="0"/>
                    <a:pt x="699" y="0"/>
                  </a:cubicBezTo>
                  <a:close/>
                </a:path>
              </a:pathLst>
            </a:custGeom>
            <a:solidFill>
              <a:srgbClr val="B3C9D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8" name="Google Shape;1448;p62"/>
            <p:cNvSpPr/>
            <p:nvPr/>
          </p:nvSpPr>
          <p:spPr>
            <a:xfrm>
              <a:off x="6423983" y="1610345"/>
              <a:ext cx="420296" cy="363526"/>
            </a:xfrm>
            <a:custGeom>
              <a:rect b="b" l="l" r="r" t="t"/>
              <a:pathLst>
                <a:path extrusionOk="0" h="18346" w="21211">
                  <a:moveTo>
                    <a:pt x="12695" y="1"/>
                  </a:moveTo>
                  <a:cubicBezTo>
                    <a:pt x="11727" y="1"/>
                    <a:pt x="10700" y="198"/>
                    <a:pt x="9632" y="640"/>
                  </a:cubicBezTo>
                  <a:cubicBezTo>
                    <a:pt x="5452" y="2380"/>
                    <a:pt x="4544" y="8273"/>
                    <a:pt x="4362" y="11362"/>
                  </a:cubicBezTo>
                  <a:cubicBezTo>
                    <a:pt x="4336" y="11829"/>
                    <a:pt x="3998" y="12219"/>
                    <a:pt x="3531" y="12349"/>
                  </a:cubicBezTo>
                  <a:cubicBezTo>
                    <a:pt x="2648" y="12582"/>
                    <a:pt x="1870" y="13076"/>
                    <a:pt x="1273" y="13854"/>
                  </a:cubicBezTo>
                  <a:cubicBezTo>
                    <a:pt x="390" y="14997"/>
                    <a:pt x="0" y="16554"/>
                    <a:pt x="208" y="18086"/>
                  </a:cubicBezTo>
                  <a:cubicBezTo>
                    <a:pt x="208" y="18216"/>
                    <a:pt x="338" y="18346"/>
                    <a:pt x="494" y="18346"/>
                  </a:cubicBezTo>
                  <a:lnTo>
                    <a:pt x="857" y="18346"/>
                  </a:lnTo>
                  <a:cubicBezTo>
                    <a:pt x="1039" y="18346"/>
                    <a:pt x="1143" y="18190"/>
                    <a:pt x="1143" y="18008"/>
                  </a:cubicBezTo>
                  <a:cubicBezTo>
                    <a:pt x="961" y="16710"/>
                    <a:pt x="1273" y="15386"/>
                    <a:pt x="2025" y="14426"/>
                  </a:cubicBezTo>
                  <a:cubicBezTo>
                    <a:pt x="2467" y="13854"/>
                    <a:pt x="3297" y="13153"/>
                    <a:pt x="4596" y="13153"/>
                  </a:cubicBezTo>
                  <a:cubicBezTo>
                    <a:pt x="5894" y="13153"/>
                    <a:pt x="6724" y="13854"/>
                    <a:pt x="7166" y="14426"/>
                  </a:cubicBezTo>
                  <a:cubicBezTo>
                    <a:pt x="7919" y="15386"/>
                    <a:pt x="8230" y="16710"/>
                    <a:pt x="8048" y="18008"/>
                  </a:cubicBezTo>
                  <a:cubicBezTo>
                    <a:pt x="8048" y="18190"/>
                    <a:pt x="8152" y="18346"/>
                    <a:pt x="8334" y="18346"/>
                  </a:cubicBezTo>
                  <a:lnTo>
                    <a:pt x="8697" y="18346"/>
                  </a:lnTo>
                  <a:cubicBezTo>
                    <a:pt x="8853" y="18346"/>
                    <a:pt x="8983" y="18216"/>
                    <a:pt x="9009" y="18086"/>
                  </a:cubicBezTo>
                  <a:cubicBezTo>
                    <a:pt x="9191" y="16554"/>
                    <a:pt x="8801" y="14997"/>
                    <a:pt x="7919" y="13854"/>
                  </a:cubicBezTo>
                  <a:cubicBezTo>
                    <a:pt x="7347" y="13102"/>
                    <a:pt x="6595" y="12608"/>
                    <a:pt x="5764" y="12375"/>
                  </a:cubicBezTo>
                  <a:cubicBezTo>
                    <a:pt x="5245" y="12219"/>
                    <a:pt x="4907" y="11778"/>
                    <a:pt x="4933" y="11258"/>
                  </a:cubicBezTo>
                  <a:cubicBezTo>
                    <a:pt x="5115" y="8247"/>
                    <a:pt x="5997" y="2743"/>
                    <a:pt x="9866" y="1160"/>
                  </a:cubicBezTo>
                  <a:cubicBezTo>
                    <a:pt x="10902" y="728"/>
                    <a:pt x="11866" y="543"/>
                    <a:pt x="12753" y="543"/>
                  </a:cubicBezTo>
                  <a:cubicBezTo>
                    <a:pt x="16137" y="543"/>
                    <a:pt x="18410" y="3230"/>
                    <a:pt x="19315" y="5184"/>
                  </a:cubicBezTo>
                  <a:cubicBezTo>
                    <a:pt x="20613" y="7935"/>
                    <a:pt x="20535" y="14166"/>
                    <a:pt x="20146" y="16061"/>
                  </a:cubicBezTo>
                  <a:cubicBezTo>
                    <a:pt x="20120" y="16217"/>
                    <a:pt x="20224" y="16373"/>
                    <a:pt x="20380" y="16399"/>
                  </a:cubicBezTo>
                  <a:cubicBezTo>
                    <a:pt x="20380" y="16399"/>
                    <a:pt x="20406" y="16425"/>
                    <a:pt x="20432" y="16425"/>
                  </a:cubicBezTo>
                  <a:cubicBezTo>
                    <a:pt x="20561" y="16425"/>
                    <a:pt x="20665" y="16321"/>
                    <a:pt x="20691" y="16191"/>
                  </a:cubicBezTo>
                  <a:cubicBezTo>
                    <a:pt x="21107" y="14166"/>
                    <a:pt x="21210" y="7832"/>
                    <a:pt x="19835" y="4924"/>
                  </a:cubicBezTo>
                  <a:cubicBezTo>
                    <a:pt x="18591" y="2276"/>
                    <a:pt x="15984" y="1"/>
                    <a:pt x="12695" y="1"/>
                  </a:cubicBezTo>
                  <a:close/>
                </a:path>
              </a:pathLst>
            </a:custGeom>
            <a:solidFill>
              <a:srgbClr val="B3C9D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9" name="Google Shape;1449;p62"/>
            <p:cNvSpPr/>
            <p:nvPr/>
          </p:nvSpPr>
          <p:spPr>
            <a:xfrm>
              <a:off x="6809801" y="1918290"/>
              <a:ext cx="34993" cy="34498"/>
            </a:xfrm>
            <a:custGeom>
              <a:rect b="b" l="l" r="r" t="t"/>
              <a:pathLst>
                <a:path extrusionOk="0" h="1741" w="1766">
                  <a:moveTo>
                    <a:pt x="883" y="1"/>
                  </a:moveTo>
                  <a:cubicBezTo>
                    <a:pt x="389" y="1"/>
                    <a:pt x="0" y="390"/>
                    <a:pt x="0" y="884"/>
                  </a:cubicBezTo>
                  <a:cubicBezTo>
                    <a:pt x="0" y="1351"/>
                    <a:pt x="389" y="1740"/>
                    <a:pt x="883" y="1740"/>
                  </a:cubicBezTo>
                  <a:cubicBezTo>
                    <a:pt x="1376" y="1740"/>
                    <a:pt x="1765" y="1351"/>
                    <a:pt x="1765" y="884"/>
                  </a:cubicBezTo>
                  <a:cubicBezTo>
                    <a:pt x="1765" y="390"/>
                    <a:pt x="1376" y="1"/>
                    <a:pt x="883" y="1"/>
                  </a:cubicBezTo>
                  <a:close/>
                </a:path>
              </a:pathLst>
            </a:custGeom>
            <a:solidFill>
              <a:srgbClr val="FBFBF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0" name="Google Shape;1450;p62"/>
            <p:cNvSpPr/>
            <p:nvPr/>
          </p:nvSpPr>
          <p:spPr>
            <a:xfrm>
              <a:off x="6301031" y="2555144"/>
              <a:ext cx="172866" cy="199596"/>
            </a:xfrm>
            <a:custGeom>
              <a:rect b="b" l="l" r="r" t="t"/>
              <a:pathLst>
                <a:path extrusionOk="0" h="10073" w="8724">
                  <a:moveTo>
                    <a:pt x="3194" y="0"/>
                  </a:moveTo>
                  <a:lnTo>
                    <a:pt x="1" y="3064"/>
                  </a:lnTo>
                  <a:lnTo>
                    <a:pt x="4258" y="6335"/>
                  </a:lnTo>
                  <a:lnTo>
                    <a:pt x="3895" y="10073"/>
                  </a:lnTo>
                  <a:lnTo>
                    <a:pt x="8724" y="10073"/>
                  </a:lnTo>
                  <a:cubicBezTo>
                    <a:pt x="8724" y="10073"/>
                    <a:pt x="7166" y="6023"/>
                    <a:pt x="6491" y="4595"/>
                  </a:cubicBezTo>
                  <a:cubicBezTo>
                    <a:pt x="5790" y="3167"/>
                    <a:pt x="3194" y="0"/>
                    <a:pt x="3194" y="0"/>
                  </a:cubicBezTo>
                  <a:close/>
                </a:path>
              </a:pathLst>
            </a:custGeom>
            <a:solidFill>
              <a:srgbClr val="EA805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1" name="Google Shape;1451;p62"/>
            <p:cNvSpPr/>
            <p:nvPr/>
          </p:nvSpPr>
          <p:spPr>
            <a:xfrm>
              <a:off x="6578817" y="1361766"/>
              <a:ext cx="206809" cy="162523"/>
            </a:xfrm>
            <a:custGeom>
              <a:rect b="b" l="l" r="r" t="t"/>
              <a:pathLst>
                <a:path extrusionOk="0" h="8202" w="10437">
                  <a:moveTo>
                    <a:pt x="4983" y="0"/>
                  </a:moveTo>
                  <a:cubicBezTo>
                    <a:pt x="4149" y="0"/>
                    <a:pt x="3334" y="179"/>
                    <a:pt x="2649" y="569"/>
                  </a:cubicBezTo>
                  <a:cubicBezTo>
                    <a:pt x="208" y="1944"/>
                    <a:pt x="1" y="4722"/>
                    <a:pt x="676" y="6514"/>
                  </a:cubicBezTo>
                  <a:lnTo>
                    <a:pt x="8983" y="8201"/>
                  </a:lnTo>
                  <a:lnTo>
                    <a:pt x="9373" y="6825"/>
                  </a:lnTo>
                  <a:cubicBezTo>
                    <a:pt x="9373" y="6825"/>
                    <a:pt x="10437" y="5293"/>
                    <a:pt x="9918" y="3087"/>
                  </a:cubicBezTo>
                  <a:cubicBezTo>
                    <a:pt x="9449" y="1212"/>
                    <a:pt x="7152" y="0"/>
                    <a:pt x="4983" y="0"/>
                  </a:cubicBezTo>
                  <a:close/>
                </a:path>
              </a:pathLst>
            </a:custGeom>
            <a:solidFill>
              <a:srgbClr val="8CAB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2" name="Google Shape;1452;p62"/>
            <p:cNvSpPr/>
            <p:nvPr/>
          </p:nvSpPr>
          <p:spPr>
            <a:xfrm>
              <a:off x="6737258" y="1483093"/>
              <a:ext cx="40997" cy="51578"/>
            </a:xfrm>
            <a:custGeom>
              <a:rect b="b" l="l" r="r" t="t"/>
              <a:pathLst>
                <a:path extrusionOk="0" h="2603" w="2069">
                  <a:moveTo>
                    <a:pt x="1514" y="1"/>
                  </a:moveTo>
                  <a:cubicBezTo>
                    <a:pt x="1512" y="1"/>
                    <a:pt x="1509" y="1"/>
                    <a:pt x="1506" y="1"/>
                  </a:cubicBezTo>
                  <a:cubicBezTo>
                    <a:pt x="1506" y="1"/>
                    <a:pt x="1" y="2208"/>
                    <a:pt x="1013" y="2571"/>
                  </a:cubicBezTo>
                  <a:cubicBezTo>
                    <a:pt x="1073" y="2592"/>
                    <a:pt x="1130" y="2602"/>
                    <a:pt x="1183" y="2602"/>
                  </a:cubicBezTo>
                  <a:cubicBezTo>
                    <a:pt x="2051" y="2602"/>
                    <a:pt x="2069" y="1"/>
                    <a:pt x="1514" y="1"/>
                  </a:cubicBezTo>
                  <a:close/>
                </a:path>
              </a:pathLst>
            </a:custGeom>
            <a:solidFill>
              <a:srgbClr val="C16A4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3" name="Google Shape;1453;p62"/>
            <p:cNvSpPr/>
            <p:nvPr/>
          </p:nvSpPr>
          <p:spPr>
            <a:xfrm>
              <a:off x="6605567" y="1534553"/>
              <a:ext cx="126558" cy="215548"/>
            </a:xfrm>
            <a:custGeom>
              <a:rect b="b" l="l" r="r" t="t"/>
              <a:pathLst>
                <a:path extrusionOk="0" h="10878" w="6387">
                  <a:moveTo>
                    <a:pt x="260" y="0"/>
                  </a:moveTo>
                  <a:lnTo>
                    <a:pt x="27" y="5919"/>
                  </a:lnTo>
                  <a:cubicBezTo>
                    <a:pt x="1" y="6698"/>
                    <a:pt x="312" y="7425"/>
                    <a:pt x="857" y="7970"/>
                  </a:cubicBezTo>
                  <a:lnTo>
                    <a:pt x="3843" y="10878"/>
                  </a:lnTo>
                  <a:lnTo>
                    <a:pt x="5894" y="7736"/>
                  </a:lnTo>
                  <a:cubicBezTo>
                    <a:pt x="6231" y="7191"/>
                    <a:pt x="6387" y="6516"/>
                    <a:pt x="6283" y="5867"/>
                  </a:cubicBezTo>
                  <a:lnTo>
                    <a:pt x="5842" y="2700"/>
                  </a:lnTo>
                  <a:lnTo>
                    <a:pt x="260" y="0"/>
                  </a:lnTo>
                  <a:close/>
                </a:path>
              </a:pathLst>
            </a:custGeom>
            <a:solidFill>
              <a:srgbClr val="EA805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4" name="Google Shape;1454;p62"/>
            <p:cNvSpPr/>
            <p:nvPr/>
          </p:nvSpPr>
          <p:spPr>
            <a:xfrm>
              <a:off x="6608659" y="1534553"/>
              <a:ext cx="119881" cy="113243"/>
            </a:xfrm>
            <a:custGeom>
              <a:rect b="b" l="l" r="r" t="t"/>
              <a:pathLst>
                <a:path extrusionOk="0" h="5715" w="6050">
                  <a:moveTo>
                    <a:pt x="104" y="0"/>
                  </a:moveTo>
                  <a:lnTo>
                    <a:pt x="0" y="2648"/>
                  </a:lnTo>
                  <a:cubicBezTo>
                    <a:pt x="452" y="3921"/>
                    <a:pt x="1521" y="5714"/>
                    <a:pt x="3888" y="5714"/>
                  </a:cubicBezTo>
                  <a:cubicBezTo>
                    <a:pt x="4514" y="5714"/>
                    <a:pt x="5230" y="5589"/>
                    <a:pt x="6049" y="5296"/>
                  </a:cubicBezTo>
                  <a:lnTo>
                    <a:pt x="5686" y="2700"/>
                  </a:lnTo>
                  <a:lnTo>
                    <a:pt x="104" y="0"/>
                  </a:lnTo>
                  <a:close/>
                </a:path>
              </a:pathLst>
            </a:custGeom>
            <a:solidFill>
              <a:srgbClr val="C16A4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5" name="Google Shape;1455;p62"/>
            <p:cNvSpPr/>
            <p:nvPr/>
          </p:nvSpPr>
          <p:spPr>
            <a:xfrm>
              <a:off x="6602476" y="1418932"/>
              <a:ext cx="165158" cy="190224"/>
            </a:xfrm>
            <a:custGeom>
              <a:rect b="b" l="l" r="r" t="t"/>
              <a:pathLst>
                <a:path extrusionOk="0" h="9600" w="8335">
                  <a:moveTo>
                    <a:pt x="2325" y="1"/>
                  </a:moveTo>
                  <a:cubicBezTo>
                    <a:pt x="2192" y="1"/>
                    <a:pt x="2059" y="81"/>
                    <a:pt x="2000" y="228"/>
                  </a:cubicBezTo>
                  <a:cubicBezTo>
                    <a:pt x="1688" y="1033"/>
                    <a:pt x="1039" y="2382"/>
                    <a:pt x="1" y="2980"/>
                  </a:cubicBezTo>
                  <a:cubicBezTo>
                    <a:pt x="1" y="2980"/>
                    <a:pt x="1" y="4953"/>
                    <a:pt x="364" y="6588"/>
                  </a:cubicBezTo>
                  <a:cubicBezTo>
                    <a:pt x="728" y="8198"/>
                    <a:pt x="2285" y="9600"/>
                    <a:pt x="4466" y="9600"/>
                  </a:cubicBezTo>
                  <a:cubicBezTo>
                    <a:pt x="6647" y="9600"/>
                    <a:pt x="8334" y="6718"/>
                    <a:pt x="7685" y="4953"/>
                  </a:cubicBezTo>
                  <a:lnTo>
                    <a:pt x="7659" y="3603"/>
                  </a:lnTo>
                  <a:cubicBezTo>
                    <a:pt x="7659" y="3603"/>
                    <a:pt x="4025" y="2097"/>
                    <a:pt x="2597" y="150"/>
                  </a:cubicBezTo>
                  <a:cubicBezTo>
                    <a:pt x="2529" y="48"/>
                    <a:pt x="2427" y="1"/>
                    <a:pt x="2325" y="1"/>
                  </a:cubicBezTo>
                  <a:close/>
                </a:path>
              </a:pathLst>
            </a:custGeom>
            <a:solidFill>
              <a:srgbClr val="EA805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6" name="Google Shape;1456;p62"/>
            <p:cNvSpPr/>
            <p:nvPr/>
          </p:nvSpPr>
          <p:spPr>
            <a:xfrm>
              <a:off x="6624094" y="1460465"/>
              <a:ext cx="48884" cy="60733"/>
            </a:xfrm>
            <a:custGeom>
              <a:rect b="b" l="l" r="r" t="t"/>
              <a:pathLst>
                <a:path extrusionOk="0" fill="none" h="3065" w="2467">
                  <a:moveTo>
                    <a:pt x="2466" y="1533"/>
                  </a:moveTo>
                  <a:cubicBezTo>
                    <a:pt x="2466" y="2363"/>
                    <a:pt x="1921" y="3064"/>
                    <a:pt x="1246" y="3064"/>
                  </a:cubicBezTo>
                  <a:cubicBezTo>
                    <a:pt x="545" y="3064"/>
                    <a:pt x="0" y="2363"/>
                    <a:pt x="0" y="1533"/>
                  </a:cubicBezTo>
                  <a:cubicBezTo>
                    <a:pt x="0" y="676"/>
                    <a:pt x="545" y="1"/>
                    <a:pt x="1246" y="1"/>
                  </a:cubicBezTo>
                  <a:cubicBezTo>
                    <a:pt x="1921" y="1"/>
                    <a:pt x="2466" y="676"/>
                    <a:pt x="2466" y="1533"/>
                  </a:cubicBezTo>
                  <a:close/>
                </a:path>
              </a:pathLst>
            </a:custGeom>
            <a:noFill/>
            <a:ln cap="flat" cmpd="sng" w="5200">
              <a:solidFill>
                <a:srgbClr val="FBFBFB"/>
              </a:solidFill>
              <a:prstDash val="solid"/>
              <a:miter lim="2596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7" name="Google Shape;1457;p62"/>
            <p:cNvSpPr/>
            <p:nvPr/>
          </p:nvSpPr>
          <p:spPr>
            <a:xfrm>
              <a:off x="6696617" y="1460465"/>
              <a:ext cx="49399" cy="60733"/>
            </a:xfrm>
            <a:custGeom>
              <a:rect b="b" l="l" r="r" t="t"/>
              <a:pathLst>
                <a:path extrusionOk="0" fill="none" h="3065" w="2493">
                  <a:moveTo>
                    <a:pt x="2493" y="1533"/>
                  </a:moveTo>
                  <a:cubicBezTo>
                    <a:pt x="2493" y="2363"/>
                    <a:pt x="1922" y="3064"/>
                    <a:pt x="1247" y="3064"/>
                  </a:cubicBezTo>
                  <a:cubicBezTo>
                    <a:pt x="572" y="3064"/>
                    <a:pt x="1" y="2363"/>
                    <a:pt x="1" y="1533"/>
                  </a:cubicBezTo>
                  <a:cubicBezTo>
                    <a:pt x="1" y="676"/>
                    <a:pt x="572" y="1"/>
                    <a:pt x="1247" y="1"/>
                  </a:cubicBezTo>
                  <a:cubicBezTo>
                    <a:pt x="1922" y="1"/>
                    <a:pt x="2493" y="676"/>
                    <a:pt x="2493" y="1533"/>
                  </a:cubicBezTo>
                  <a:close/>
                </a:path>
              </a:pathLst>
            </a:custGeom>
            <a:noFill/>
            <a:ln cap="flat" cmpd="sng" w="5200">
              <a:solidFill>
                <a:srgbClr val="FBFBFB"/>
              </a:solidFill>
              <a:prstDash val="solid"/>
              <a:miter lim="2596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8" name="Google Shape;1458;p62"/>
            <p:cNvSpPr/>
            <p:nvPr/>
          </p:nvSpPr>
          <p:spPr>
            <a:xfrm>
              <a:off x="6672958" y="1485174"/>
              <a:ext cx="24194" cy="4122"/>
            </a:xfrm>
            <a:custGeom>
              <a:rect b="b" l="l" r="r" t="t"/>
              <a:pathLst>
                <a:path extrusionOk="0" fill="none" h="208" w="1221">
                  <a:moveTo>
                    <a:pt x="0" y="208"/>
                  </a:moveTo>
                  <a:cubicBezTo>
                    <a:pt x="0" y="208"/>
                    <a:pt x="572" y="0"/>
                    <a:pt x="1221" y="208"/>
                  </a:cubicBezTo>
                </a:path>
              </a:pathLst>
            </a:custGeom>
            <a:noFill/>
            <a:ln cap="flat" cmpd="sng" w="5200">
              <a:solidFill>
                <a:srgbClr val="FBFBFB"/>
              </a:solidFill>
              <a:prstDash val="solid"/>
              <a:miter lim="2596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9" name="Google Shape;1459;p62"/>
            <p:cNvSpPr/>
            <p:nvPr/>
          </p:nvSpPr>
          <p:spPr>
            <a:xfrm>
              <a:off x="6596314" y="1483113"/>
              <a:ext cx="28316" cy="20"/>
            </a:xfrm>
            <a:custGeom>
              <a:rect b="b" l="l" r="r" t="t"/>
              <a:pathLst>
                <a:path extrusionOk="0" fill="none" h="1" w="1429">
                  <a:moveTo>
                    <a:pt x="1428" y="0"/>
                  </a:moveTo>
                  <a:lnTo>
                    <a:pt x="0" y="0"/>
                  </a:lnTo>
                </a:path>
              </a:pathLst>
            </a:custGeom>
            <a:noFill/>
            <a:ln cap="flat" cmpd="sng" w="5200">
              <a:solidFill>
                <a:srgbClr val="FBFBFB"/>
              </a:solidFill>
              <a:prstDash val="solid"/>
              <a:miter lim="2596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0" name="Google Shape;1460;p62"/>
            <p:cNvSpPr/>
            <p:nvPr/>
          </p:nvSpPr>
          <p:spPr>
            <a:xfrm>
              <a:off x="6563897" y="1473721"/>
              <a:ext cx="44267" cy="56017"/>
            </a:xfrm>
            <a:custGeom>
              <a:rect b="b" l="l" r="r" t="t"/>
              <a:pathLst>
                <a:path extrusionOk="0" h="2827" w="2234">
                  <a:moveTo>
                    <a:pt x="1002" y="0"/>
                  </a:moveTo>
                  <a:cubicBezTo>
                    <a:pt x="855" y="0"/>
                    <a:pt x="707" y="31"/>
                    <a:pt x="572" y="111"/>
                  </a:cubicBezTo>
                  <a:cubicBezTo>
                    <a:pt x="1" y="422"/>
                    <a:pt x="53" y="1980"/>
                    <a:pt x="858" y="2551"/>
                  </a:cubicBezTo>
                  <a:cubicBezTo>
                    <a:pt x="1143" y="2760"/>
                    <a:pt x="1404" y="2827"/>
                    <a:pt x="1620" y="2827"/>
                  </a:cubicBezTo>
                  <a:cubicBezTo>
                    <a:pt x="1994" y="2827"/>
                    <a:pt x="2233" y="2629"/>
                    <a:pt x="2233" y="2629"/>
                  </a:cubicBezTo>
                  <a:lnTo>
                    <a:pt x="1948" y="318"/>
                  </a:lnTo>
                  <a:cubicBezTo>
                    <a:pt x="1948" y="318"/>
                    <a:pt x="1479" y="0"/>
                    <a:pt x="1002" y="0"/>
                  </a:cubicBezTo>
                  <a:close/>
                </a:path>
              </a:pathLst>
            </a:custGeom>
            <a:solidFill>
              <a:srgbClr val="EA805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1" name="Google Shape;1461;p62"/>
            <p:cNvSpPr/>
            <p:nvPr/>
          </p:nvSpPr>
          <p:spPr>
            <a:xfrm>
              <a:off x="6985718" y="1878165"/>
              <a:ext cx="15971" cy="216598"/>
            </a:xfrm>
            <a:custGeom>
              <a:rect b="b" l="l" r="r" t="t"/>
              <a:pathLst>
                <a:path extrusionOk="0" fill="none" h="10931" w="806">
                  <a:moveTo>
                    <a:pt x="805" y="1"/>
                  </a:moveTo>
                  <a:lnTo>
                    <a:pt x="1" y="10930"/>
                  </a:lnTo>
                </a:path>
              </a:pathLst>
            </a:custGeom>
            <a:noFill/>
            <a:ln cap="flat" cmpd="sng" w="7800">
              <a:solidFill>
                <a:srgbClr val="FBFBFB"/>
              </a:solidFill>
              <a:prstDash val="solid"/>
              <a:miter lim="2596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2" name="Google Shape;1462;p62"/>
            <p:cNvSpPr/>
            <p:nvPr/>
          </p:nvSpPr>
          <p:spPr>
            <a:xfrm>
              <a:off x="6342702" y="2740315"/>
              <a:ext cx="213507" cy="143044"/>
            </a:xfrm>
            <a:custGeom>
              <a:rect b="b" l="l" r="r" t="t"/>
              <a:pathLst>
                <a:path extrusionOk="0" h="7219" w="10775">
                  <a:moveTo>
                    <a:pt x="1" y="1"/>
                  </a:moveTo>
                  <a:cubicBezTo>
                    <a:pt x="1" y="1"/>
                    <a:pt x="79" y="7218"/>
                    <a:pt x="5375" y="7218"/>
                  </a:cubicBezTo>
                  <a:cubicBezTo>
                    <a:pt x="10671" y="7218"/>
                    <a:pt x="10774" y="1"/>
                    <a:pt x="10774" y="1"/>
                  </a:cubicBezTo>
                  <a:close/>
                </a:path>
              </a:pathLst>
            </a:custGeom>
            <a:solidFill>
              <a:srgbClr val="FBFBF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3" name="Google Shape;1463;p62"/>
            <p:cNvSpPr/>
            <p:nvPr/>
          </p:nvSpPr>
          <p:spPr>
            <a:xfrm>
              <a:off x="6783050" y="2740315"/>
              <a:ext cx="213487" cy="143044"/>
            </a:xfrm>
            <a:custGeom>
              <a:rect b="b" l="l" r="r" t="t"/>
              <a:pathLst>
                <a:path extrusionOk="0" h="7219" w="10774">
                  <a:moveTo>
                    <a:pt x="0" y="1"/>
                  </a:moveTo>
                  <a:cubicBezTo>
                    <a:pt x="0" y="1"/>
                    <a:pt x="104" y="7218"/>
                    <a:pt x="5400" y="7218"/>
                  </a:cubicBezTo>
                  <a:cubicBezTo>
                    <a:pt x="10696" y="7218"/>
                    <a:pt x="10774" y="1"/>
                    <a:pt x="10774" y="1"/>
                  </a:cubicBezTo>
                  <a:close/>
                </a:path>
              </a:pathLst>
            </a:custGeom>
            <a:solidFill>
              <a:srgbClr val="FBFBF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4" name="Google Shape;1464;p62"/>
            <p:cNvSpPr/>
            <p:nvPr/>
          </p:nvSpPr>
          <p:spPr>
            <a:xfrm>
              <a:off x="6001646" y="1753687"/>
              <a:ext cx="389939" cy="947553"/>
            </a:xfrm>
            <a:custGeom>
              <a:rect b="b" l="l" r="r" t="t"/>
              <a:pathLst>
                <a:path extrusionOk="0" h="47820" w="19679">
                  <a:moveTo>
                    <a:pt x="16771" y="0"/>
                  </a:moveTo>
                  <a:cubicBezTo>
                    <a:pt x="16771" y="0"/>
                    <a:pt x="12540" y="4076"/>
                    <a:pt x="10229" y="8516"/>
                  </a:cubicBezTo>
                  <a:cubicBezTo>
                    <a:pt x="7919" y="12955"/>
                    <a:pt x="1" y="24274"/>
                    <a:pt x="1039" y="32399"/>
                  </a:cubicBezTo>
                  <a:cubicBezTo>
                    <a:pt x="2078" y="40525"/>
                    <a:pt x="14487" y="47820"/>
                    <a:pt x="14487" y="47820"/>
                  </a:cubicBezTo>
                  <a:cubicBezTo>
                    <a:pt x="17524" y="45380"/>
                    <a:pt x="18874" y="40707"/>
                    <a:pt x="18874" y="40707"/>
                  </a:cubicBezTo>
                  <a:lnTo>
                    <a:pt x="13396" y="32399"/>
                  </a:lnTo>
                  <a:lnTo>
                    <a:pt x="19679" y="16252"/>
                  </a:lnTo>
                  <a:lnTo>
                    <a:pt x="16771" y="0"/>
                  </a:lnTo>
                  <a:close/>
                </a:path>
              </a:pathLst>
            </a:custGeom>
            <a:solidFill>
              <a:srgbClr val="9EC6B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5" name="Google Shape;1465;p62"/>
            <p:cNvSpPr/>
            <p:nvPr/>
          </p:nvSpPr>
          <p:spPr>
            <a:xfrm>
              <a:off x="6189413" y="2275812"/>
              <a:ext cx="77695" cy="119881"/>
            </a:xfrm>
            <a:custGeom>
              <a:rect b="b" l="l" r="r" t="t"/>
              <a:pathLst>
                <a:path extrusionOk="0" fill="none" h="6050" w="3921">
                  <a:moveTo>
                    <a:pt x="3920" y="6049"/>
                  </a:moveTo>
                  <a:lnTo>
                    <a:pt x="0" y="1"/>
                  </a:lnTo>
                </a:path>
              </a:pathLst>
            </a:custGeom>
            <a:noFill/>
            <a:ln cap="flat" cmpd="sng" w="7800">
              <a:solidFill>
                <a:srgbClr val="FBFBFB"/>
              </a:solidFill>
              <a:prstDash val="solid"/>
              <a:miter lim="2596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6" name="Google Shape;1466;p62"/>
            <p:cNvSpPr/>
            <p:nvPr/>
          </p:nvSpPr>
          <p:spPr>
            <a:xfrm>
              <a:off x="6221295" y="2257285"/>
              <a:ext cx="37589" cy="94161"/>
            </a:xfrm>
            <a:custGeom>
              <a:rect b="b" l="l" r="r" t="t"/>
              <a:pathLst>
                <a:path extrusionOk="0" fill="none" h="4752" w="1897">
                  <a:moveTo>
                    <a:pt x="1" y="1"/>
                  </a:moveTo>
                  <a:lnTo>
                    <a:pt x="1896" y="4752"/>
                  </a:lnTo>
                </a:path>
              </a:pathLst>
            </a:custGeom>
            <a:noFill/>
            <a:ln cap="flat" cmpd="sng" w="7800">
              <a:solidFill>
                <a:srgbClr val="FBFBFB"/>
              </a:solidFill>
              <a:prstDash val="solid"/>
              <a:miter lim="2596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7" name="Google Shape;1467;p62"/>
            <p:cNvSpPr/>
            <p:nvPr/>
          </p:nvSpPr>
          <p:spPr>
            <a:xfrm>
              <a:off x="6341671" y="1853990"/>
              <a:ext cx="22153" cy="292727"/>
            </a:xfrm>
            <a:custGeom>
              <a:rect b="b" l="l" r="r" t="t"/>
              <a:pathLst>
                <a:path extrusionOk="0" fill="none" h="14773" w="1118">
                  <a:moveTo>
                    <a:pt x="1117" y="14772"/>
                  </a:moveTo>
                  <a:lnTo>
                    <a:pt x="1" y="1"/>
                  </a:lnTo>
                </a:path>
              </a:pathLst>
            </a:custGeom>
            <a:noFill/>
            <a:ln cap="flat" cmpd="sng" w="7800">
              <a:solidFill>
                <a:srgbClr val="FBFBFB"/>
              </a:solidFill>
              <a:prstDash val="solid"/>
              <a:miter lim="2596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8" name="Google Shape;1468;p62"/>
            <p:cNvSpPr/>
            <p:nvPr/>
          </p:nvSpPr>
          <p:spPr>
            <a:xfrm>
              <a:off x="6292292" y="1922412"/>
              <a:ext cx="49399" cy="186756"/>
            </a:xfrm>
            <a:custGeom>
              <a:rect b="b" l="l" r="r" t="t"/>
              <a:pathLst>
                <a:path extrusionOk="0" fill="none" h="9425" w="2493">
                  <a:moveTo>
                    <a:pt x="1" y="1"/>
                  </a:moveTo>
                  <a:lnTo>
                    <a:pt x="2493" y="9424"/>
                  </a:lnTo>
                </a:path>
              </a:pathLst>
            </a:custGeom>
            <a:noFill/>
            <a:ln cap="flat" cmpd="sng" w="7800">
              <a:solidFill>
                <a:srgbClr val="FBFBFB"/>
              </a:solidFill>
              <a:prstDash val="solid"/>
              <a:miter lim="2596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69" name="Google Shape;1469;p62"/>
          <p:cNvGrpSpPr/>
          <p:nvPr/>
        </p:nvGrpSpPr>
        <p:grpSpPr>
          <a:xfrm>
            <a:off x="3502142" y="2319068"/>
            <a:ext cx="2223322" cy="6830310"/>
            <a:chOff x="1751071" y="1159534"/>
            <a:chExt cx="1111661" cy="3415155"/>
          </a:xfrm>
        </p:grpSpPr>
        <p:sp>
          <p:nvSpPr>
            <p:cNvPr id="1470" name="Google Shape;1470;p62"/>
            <p:cNvSpPr/>
            <p:nvPr/>
          </p:nvSpPr>
          <p:spPr>
            <a:xfrm>
              <a:off x="1920311" y="4266586"/>
              <a:ext cx="200112" cy="308103"/>
            </a:xfrm>
            <a:custGeom>
              <a:rect b="b" l="l" r="r" t="t"/>
              <a:pathLst>
                <a:path extrusionOk="0" h="15549" w="10099">
                  <a:moveTo>
                    <a:pt x="7581" y="0"/>
                  </a:moveTo>
                  <a:cubicBezTo>
                    <a:pt x="7581" y="0"/>
                    <a:pt x="4517" y="1895"/>
                    <a:pt x="3868" y="4310"/>
                  </a:cubicBezTo>
                  <a:cubicBezTo>
                    <a:pt x="3193" y="6724"/>
                    <a:pt x="0" y="12098"/>
                    <a:pt x="260" y="13552"/>
                  </a:cubicBezTo>
                  <a:cubicBezTo>
                    <a:pt x="467" y="14590"/>
                    <a:pt x="1324" y="14980"/>
                    <a:pt x="2207" y="15343"/>
                  </a:cubicBezTo>
                  <a:cubicBezTo>
                    <a:pt x="2526" y="15474"/>
                    <a:pt x="2930" y="15548"/>
                    <a:pt x="3391" y="15548"/>
                  </a:cubicBezTo>
                  <a:cubicBezTo>
                    <a:pt x="4204" y="15548"/>
                    <a:pt x="5194" y="15319"/>
                    <a:pt x="6205" y="14772"/>
                  </a:cubicBezTo>
                  <a:cubicBezTo>
                    <a:pt x="7762" y="13915"/>
                    <a:pt x="7373" y="12202"/>
                    <a:pt x="7633" y="10540"/>
                  </a:cubicBezTo>
                  <a:cubicBezTo>
                    <a:pt x="7892" y="8879"/>
                    <a:pt x="8567" y="6984"/>
                    <a:pt x="8567" y="6984"/>
                  </a:cubicBezTo>
                  <a:lnTo>
                    <a:pt x="8567" y="6984"/>
                  </a:lnTo>
                  <a:cubicBezTo>
                    <a:pt x="8567" y="6984"/>
                    <a:pt x="8256" y="9787"/>
                    <a:pt x="8619" y="10021"/>
                  </a:cubicBezTo>
                  <a:cubicBezTo>
                    <a:pt x="8740" y="10099"/>
                    <a:pt x="8838" y="10125"/>
                    <a:pt x="8915" y="10125"/>
                  </a:cubicBezTo>
                  <a:cubicBezTo>
                    <a:pt x="9069" y="10125"/>
                    <a:pt x="9138" y="10021"/>
                    <a:pt x="9138" y="10021"/>
                  </a:cubicBezTo>
                  <a:cubicBezTo>
                    <a:pt x="9060" y="9035"/>
                    <a:pt x="10099" y="5634"/>
                    <a:pt x="9813" y="3765"/>
                  </a:cubicBezTo>
                  <a:cubicBezTo>
                    <a:pt x="9502" y="1895"/>
                    <a:pt x="7581" y="0"/>
                    <a:pt x="7581" y="0"/>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1" name="Google Shape;1471;p62"/>
            <p:cNvSpPr/>
            <p:nvPr/>
          </p:nvSpPr>
          <p:spPr>
            <a:xfrm>
              <a:off x="2340072" y="3105050"/>
              <a:ext cx="419781" cy="1354970"/>
            </a:xfrm>
            <a:custGeom>
              <a:rect b="b" l="l" r="r" t="t"/>
              <a:pathLst>
                <a:path extrusionOk="0" h="68381" w="21185">
                  <a:moveTo>
                    <a:pt x="0" y="0"/>
                  </a:moveTo>
                  <a:cubicBezTo>
                    <a:pt x="0" y="0"/>
                    <a:pt x="961" y="4673"/>
                    <a:pt x="3219" y="11293"/>
                  </a:cubicBezTo>
                  <a:cubicBezTo>
                    <a:pt x="3583" y="12357"/>
                    <a:pt x="3764" y="13474"/>
                    <a:pt x="3738" y="14590"/>
                  </a:cubicBezTo>
                  <a:cubicBezTo>
                    <a:pt x="3375" y="29517"/>
                    <a:pt x="13889" y="58593"/>
                    <a:pt x="13993" y="59995"/>
                  </a:cubicBezTo>
                  <a:cubicBezTo>
                    <a:pt x="14123" y="61449"/>
                    <a:pt x="13032" y="64512"/>
                    <a:pt x="13032" y="64512"/>
                  </a:cubicBezTo>
                  <a:lnTo>
                    <a:pt x="17783" y="68380"/>
                  </a:lnTo>
                  <a:lnTo>
                    <a:pt x="21184" y="67550"/>
                  </a:lnTo>
                  <a:cubicBezTo>
                    <a:pt x="21184" y="67550"/>
                    <a:pt x="18874" y="63396"/>
                    <a:pt x="18147" y="59995"/>
                  </a:cubicBezTo>
                  <a:cubicBezTo>
                    <a:pt x="17420" y="56594"/>
                    <a:pt x="13032" y="4154"/>
                    <a:pt x="13032" y="4154"/>
                  </a:cubicBezTo>
                  <a:lnTo>
                    <a:pt x="0" y="0"/>
                  </a:lnTo>
                  <a:close/>
                </a:path>
              </a:pathLst>
            </a:custGeom>
            <a:solidFill>
              <a:srgbClr val="EA805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2" name="Google Shape;1472;p62"/>
            <p:cNvSpPr/>
            <p:nvPr/>
          </p:nvSpPr>
          <p:spPr>
            <a:xfrm>
              <a:off x="1917220" y="3155975"/>
              <a:ext cx="224306" cy="1326159"/>
            </a:xfrm>
            <a:custGeom>
              <a:rect b="b" l="l" r="r" t="t"/>
              <a:pathLst>
                <a:path extrusionOk="0" h="66927" w="11320">
                  <a:moveTo>
                    <a:pt x="0" y="0"/>
                  </a:moveTo>
                  <a:cubicBezTo>
                    <a:pt x="0" y="0"/>
                    <a:pt x="1740" y="8385"/>
                    <a:pt x="1558" y="9735"/>
                  </a:cubicBezTo>
                  <a:cubicBezTo>
                    <a:pt x="1402" y="11059"/>
                    <a:pt x="338" y="22430"/>
                    <a:pt x="468" y="29310"/>
                  </a:cubicBezTo>
                  <a:cubicBezTo>
                    <a:pt x="623" y="36189"/>
                    <a:pt x="3427" y="50442"/>
                    <a:pt x="3843" y="52804"/>
                  </a:cubicBezTo>
                  <a:cubicBezTo>
                    <a:pt x="4258" y="55167"/>
                    <a:pt x="4440" y="58464"/>
                    <a:pt x="4102" y="60047"/>
                  </a:cubicBezTo>
                  <a:cubicBezTo>
                    <a:pt x="3739" y="61631"/>
                    <a:pt x="2181" y="66433"/>
                    <a:pt x="2181" y="66433"/>
                  </a:cubicBezTo>
                  <a:cubicBezTo>
                    <a:pt x="2490" y="66370"/>
                    <a:pt x="2819" y="66344"/>
                    <a:pt x="3151" y="66344"/>
                  </a:cubicBezTo>
                  <a:cubicBezTo>
                    <a:pt x="4717" y="66344"/>
                    <a:pt x="6361" y="66927"/>
                    <a:pt x="6361" y="66927"/>
                  </a:cubicBezTo>
                  <a:cubicBezTo>
                    <a:pt x="8671" y="63214"/>
                    <a:pt x="8567" y="59009"/>
                    <a:pt x="8256" y="57555"/>
                  </a:cubicBezTo>
                  <a:cubicBezTo>
                    <a:pt x="7918" y="56101"/>
                    <a:pt x="8879" y="49273"/>
                    <a:pt x="9917" y="37825"/>
                  </a:cubicBezTo>
                  <a:cubicBezTo>
                    <a:pt x="10930" y="26402"/>
                    <a:pt x="10514" y="13733"/>
                    <a:pt x="10385" y="9735"/>
                  </a:cubicBezTo>
                  <a:cubicBezTo>
                    <a:pt x="10281" y="5712"/>
                    <a:pt x="11319" y="0"/>
                    <a:pt x="11319" y="0"/>
                  </a:cubicBezTo>
                  <a:close/>
                </a:path>
              </a:pathLst>
            </a:custGeom>
            <a:solidFill>
              <a:srgbClr val="EA805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3" name="Google Shape;1473;p62"/>
            <p:cNvSpPr/>
            <p:nvPr/>
          </p:nvSpPr>
          <p:spPr>
            <a:xfrm>
              <a:off x="1917220" y="3155975"/>
              <a:ext cx="224306" cy="156915"/>
            </a:xfrm>
            <a:custGeom>
              <a:rect b="b" l="l" r="r" t="t"/>
              <a:pathLst>
                <a:path extrusionOk="0" h="7919" w="11320">
                  <a:moveTo>
                    <a:pt x="0" y="0"/>
                  </a:moveTo>
                  <a:cubicBezTo>
                    <a:pt x="0" y="0"/>
                    <a:pt x="1039" y="4959"/>
                    <a:pt x="1428" y="7866"/>
                  </a:cubicBezTo>
                  <a:cubicBezTo>
                    <a:pt x="3661" y="7866"/>
                    <a:pt x="6776" y="7866"/>
                    <a:pt x="10411" y="7918"/>
                  </a:cubicBezTo>
                  <a:cubicBezTo>
                    <a:pt x="10566" y="4206"/>
                    <a:pt x="11319" y="0"/>
                    <a:pt x="11319" y="0"/>
                  </a:cubicBezTo>
                  <a:close/>
                </a:path>
              </a:pathLst>
            </a:custGeom>
            <a:solidFill>
              <a:srgbClr val="C16A4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4" name="Google Shape;1474;p62"/>
            <p:cNvSpPr/>
            <p:nvPr/>
          </p:nvSpPr>
          <p:spPr>
            <a:xfrm>
              <a:off x="2340072" y="3105050"/>
              <a:ext cx="271109" cy="235620"/>
            </a:xfrm>
            <a:custGeom>
              <a:rect b="b" l="l" r="r" t="t"/>
              <a:pathLst>
                <a:path extrusionOk="0" h="11891" w="13682">
                  <a:moveTo>
                    <a:pt x="0" y="0"/>
                  </a:moveTo>
                  <a:lnTo>
                    <a:pt x="0" y="0"/>
                  </a:lnTo>
                  <a:cubicBezTo>
                    <a:pt x="0" y="0"/>
                    <a:pt x="935" y="4517"/>
                    <a:pt x="3115" y="11007"/>
                  </a:cubicBezTo>
                  <a:cubicBezTo>
                    <a:pt x="6724" y="11215"/>
                    <a:pt x="10358" y="11501"/>
                    <a:pt x="13681" y="11890"/>
                  </a:cubicBezTo>
                  <a:cubicBezTo>
                    <a:pt x="13292" y="7217"/>
                    <a:pt x="13032" y="4154"/>
                    <a:pt x="13032" y="4154"/>
                  </a:cubicBezTo>
                  <a:lnTo>
                    <a:pt x="0" y="0"/>
                  </a:lnTo>
                  <a:close/>
                </a:path>
              </a:pathLst>
            </a:custGeom>
            <a:solidFill>
              <a:srgbClr val="C16A4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5" name="Google Shape;1475;p62"/>
            <p:cNvSpPr/>
            <p:nvPr/>
          </p:nvSpPr>
          <p:spPr>
            <a:xfrm>
              <a:off x="1806097" y="1957385"/>
              <a:ext cx="195495" cy="841602"/>
            </a:xfrm>
            <a:custGeom>
              <a:rect b="b" l="l" r="r" t="t"/>
              <a:pathLst>
                <a:path extrusionOk="0" h="42473" w="9866">
                  <a:moveTo>
                    <a:pt x="1532" y="1"/>
                  </a:moveTo>
                  <a:cubicBezTo>
                    <a:pt x="1532" y="1"/>
                    <a:pt x="1948" y="6751"/>
                    <a:pt x="1532" y="10126"/>
                  </a:cubicBezTo>
                  <a:cubicBezTo>
                    <a:pt x="1091" y="13500"/>
                    <a:pt x="1" y="21782"/>
                    <a:pt x="1091" y="29207"/>
                  </a:cubicBezTo>
                  <a:cubicBezTo>
                    <a:pt x="2182" y="36631"/>
                    <a:pt x="4025" y="42472"/>
                    <a:pt x="4025" y="42472"/>
                  </a:cubicBezTo>
                  <a:lnTo>
                    <a:pt x="8101" y="23495"/>
                  </a:lnTo>
                  <a:cubicBezTo>
                    <a:pt x="8101" y="23495"/>
                    <a:pt x="8801" y="16823"/>
                    <a:pt x="9009" y="12540"/>
                  </a:cubicBezTo>
                  <a:cubicBezTo>
                    <a:pt x="9217" y="8230"/>
                    <a:pt x="9866" y="312"/>
                    <a:pt x="9866" y="312"/>
                  </a:cubicBezTo>
                  <a:lnTo>
                    <a:pt x="1532" y="1"/>
                  </a:lnTo>
                  <a:close/>
                </a:path>
              </a:pathLst>
            </a:custGeom>
            <a:solidFill>
              <a:srgbClr val="EA805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6" name="Google Shape;1476;p62"/>
            <p:cNvSpPr/>
            <p:nvPr/>
          </p:nvSpPr>
          <p:spPr>
            <a:xfrm>
              <a:off x="1838514" y="2381268"/>
              <a:ext cx="795810" cy="846735"/>
            </a:xfrm>
            <a:custGeom>
              <a:rect b="b" l="l" r="r" t="t"/>
              <a:pathLst>
                <a:path extrusionOk="0" h="42732" w="40162">
                  <a:moveTo>
                    <a:pt x="21678" y="0"/>
                  </a:moveTo>
                  <a:lnTo>
                    <a:pt x="4517" y="4595"/>
                  </a:lnTo>
                  <a:cubicBezTo>
                    <a:pt x="0" y="22197"/>
                    <a:pt x="2674" y="42732"/>
                    <a:pt x="2674" y="42732"/>
                  </a:cubicBezTo>
                  <a:lnTo>
                    <a:pt x="40162" y="42732"/>
                  </a:lnTo>
                  <a:cubicBezTo>
                    <a:pt x="39201" y="16927"/>
                    <a:pt x="35047" y="3583"/>
                    <a:pt x="35047" y="3583"/>
                  </a:cubicBezTo>
                  <a:lnTo>
                    <a:pt x="21678" y="0"/>
                  </a:lnTo>
                  <a:close/>
                </a:path>
              </a:pathLst>
            </a:custGeom>
            <a:solidFill>
              <a:srgbClr val="B3C9D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7" name="Google Shape;1477;p62"/>
            <p:cNvSpPr/>
            <p:nvPr/>
          </p:nvSpPr>
          <p:spPr>
            <a:xfrm>
              <a:off x="1912583" y="2381268"/>
              <a:ext cx="655381" cy="238771"/>
            </a:xfrm>
            <a:custGeom>
              <a:rect b="b" l="l" r="r" t="t"/>
              <a:pathLst>
                <a:path extrusionOk="0" h="12050" w="33075">
                  <a:moveTo>
                    <a:pt x="17940" y="0"/>
                  </a:moveTo>
                  <a:lnTo>
                    <a:pt x="779" y="4595"/>
                  </a:lnTo>
                  <a:cubicBezTo>
                    <a:pt x="494" y="5738"/>
                    <a:pt x="234" y="6880"/>
                    <a:pt x="1" y="8022"/>
                  </a:cubicBezTo>
                  <a:cubicBezTo>
                    <a:pt x="4199" y="9228"/>
                    <a:pt x="15067" y="12050"/>
                    <a:pt x="24904" y="12050"/>
                  </a:cubicBezTo>
                  <a:cubicBezTo>
                    <a:pt x="27780" y="12050"/>
                    <a:pt x="30567" y="11809"/>
                    <a:pt x="33075" y="11215"/>
                  </a:cubicBezTo>
                  <a:cubicBezTo>
                    <a:pt x="32114" y="6153"/>
                    <a:pt x="31309" y="3583"/>
                    <a:pt x="31309" y="3583"/>
                  </a:cubicBezTo>
                  <a:lnTo>
                    <a:pt x="17940" y="0"/>
                  </a:lnTo>
                  <a:close/>
                </a:path>
              </a:pathLst>
            </a:custGeom>
            <a:solidFill>
              <a:srgbClr val="8CABB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8" name="Google Shape;1478;p62"/>
            <p:cNvSpPr/>
            <p:nvPr/>
          </p:nvSpPr>
          <p:spPr>
            <a:xfrm>
              <a:off x="1836454" y="1957385"/>
              <a:ext cx="165138" cy="133771"/>
            </a:xfrm>
            <a:custGeom>
              <a:rect b="b" l="l" r="r" t="t"/>
              <a:pathLst>
                <a:path extrusionOk="0" h="6751" w="8334">
                  <a:moveTo>
                    <a:pt x="0" y="1"/>
                  </a:moveTo>
                  <a:cubicBezTo>
                    <a:pt x="0" y="1"/>
                    <a:pt x="78" y="1559"/>
                    <a:pt x="130" y="3557"/>
                  </a:cubicBezTo>
                  <a:lnTo>
                    <a:pt x="7841" y="6751"/>
                  </a:lnTo>
                  <a:cubicBezTo>
                    <a:pt x="8074" y="3402"/>
                    <a:pt x="8334" y="312"/>
                    <a:pt x="8334" y="312"/>
                  </a:cubicBezTo>
                  <a:lnTo>
                    <a:pt x="0" y="1"/>
                  </a:lnTo>
                  <a:close/>
                </a:path>
              </a:pathLst>
            </a:custGeom>
            <a:solidFill>
              <a:srgbClr val="C16A4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9" name="Google Shape;1479;p62"/>
            <p:cNvSpPr/>
            <p:nvPr/>
          </p:nvSpPr>
          <p:spPr>
            <a:xfrm>
              <a:off x="1751071" y="1550504"/>
              <a:ext cx="966080" cy="994416"/>
            </a:xfrm>
            <a:custGeom>
              <a:rect b="b" l="l" r="r" t="t"/>
              <a:pathLst>
                <a:path extrusionOk="0" h="50185" w="48755">
                  <a:moveTo>
                    <a:pt x="21911" y="0"/>
                  </a:moveTo>
                  <a:cubicBezTo>
                    <a:pt x="21911" y="0"/>
                    <a:pt x="10696" y="2207"/>
                    <a:pt x="6802" y="7217"/>
                  </a:cubicBezTo>
                  <a:cubicBezTo>
                    <a:pt x="3219" y="11838"/>
                    <a:pt x="0" y="22093"/>
                    <a:pt x="0" y="22093"/>
                  </a:cubicBezTo>
                  <a:lnTo>
                    <a:pt x="11033" y="22093"/>
                  </a:lnTo>
                  <a:lnTo>
                    <a:pt x="12825" y="34476"/>
                  </a:lnTo>
                  <a:cubicBezTo>
                    <a:pt x="9813" y="39772"/>
                    <a:pt x="7555" y="47794"/>
                    <a:pt x="7555" y="47794"/>
                  </a:cubicBezTo>
                  <a:cubicBezTo>
                    <a:pt x="10306" y="49403"/>
                    <a:pt x="17498" y="50000"/>
                    <a:pt x="21028" y="50182"/>
                  </a:cubicBezTo>
                  <a:cubicBezTo>
                    <a:pt x="21066" y="50184"/>
                    <a:pt x="21104" y="50184"/>
                    <a:pt x="21142" y="50184"/>
                  </a:cubicBezTo>
                  <a:cubicBezTo>
                    <a:pt x="22267" y="50184"/>
                    <a:pt x="23298" y="49445"/>
                    <a:pt x="23624" y="48365"/>
                  </a:cubicBezTo>
                  <a:lnTo>
                    <a:pt x="24377" y="45924"/>
                  </a:lnTo>
                  <a:lnTo>
                    <a:pt x="25130" y="48365"/>
                  </a:lnTo>
                  <a:cubicBezTo>
                    <a:pt x="25482" y="49445"/>
                    <a:pt x="26489" y="50184"/>
                    <a:pt x="27612" y="50184"/>
                  </a:cubicBezTo>
                  <a:cubicBezTo>
                    <a:pt x="27650" y="50184"/>
                    <a:pt x="27688" y="50184"/>
                    <a:pt x="27726" y="50182"/>
                  </a:cubicBezTo>
                  <a:cubicBezTo>
                    <a:pt x="31257" y="50000"/>
                    <a:pt x="38448" y="49403"/>
                    <a:pt x="41226" y="47794"/>
                  </a:cubicBezTo>
                  <a:cubicBezTo>
                    <a:pt x="41226" y="47794"/>
                    <a:pt x="38941" y="39772"/>
                    <a:pt x="35930" y="34476"/>
                  </a:cubicBezTo>
                  <a:lnTo>
                    <a:pt x="37721" y="22093"/>
                  </a:lnTo>
                  <a:lnTo>
                    <a:pt x="48754" y="22093"/>
                  </a:lnTo>
                  <a:cubicBezTo>
                    <a:pt x="48754" y="22093"/>
                    <a:pt x="45535" y="11838"/>
                    <a:pt x="41953" y="7217"/>
                  </a:cubicBezTo>
                  <a:cubicBezTo>
                    <a:pt x="38058" y="2207"/>
                    <a:pt x="26843" y="0"/>
                    <a:pt x="26843" y="0"/>
                  </a:cubicBezTo>
                  <a:lnTo>
                    <a:pt x="24377" y="1064"/>
                  </a:lnTo>
                  <a:lnTo>
                    <a:pt x="21911" y="0"/>
                  </a:lnTo>
                  <a:close/>
                </a:path>
              </a:pathLst>
            </a:custGeom>
            <a:solidFill>
              <a:srgbClr val="B3C9D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0" name="Google Shape;1480;p62"/>
            <p:cNvSpPr/>
            <p:nvPr/>
          </p:nvSpPr>
          <p:spPr>
            <a:xfrm>
              <a:off x="2234101" y="1648747"/>
              <a:ext cx="20" cy="803538"/>
            </a:xfrm>
            <a:custGeom>
              <a:rect b="b" l="l" r="r" t="t"/>
              <a:pathLst>
                <a:path extrusionOk="0" fill="none" h="40552" w="1">
                  <a:moveTo>
                    <a:pt x="0" y="40551"/>
                  </a:moveTo>
                  <a:lnTo>
                    <a:pt x="0" y="0"/>
                  </a:lnTo>
                </a:path>
              </a:pathLst>
            </a:custGeom>
            <a:noFill/>
            <a:ln cap="flat" cmpd="sng" w="4550">
              <a:solidFill>
                <a:srgbClr val="8CABBF"/>
              </a:solidFill>
              <a:prstDash val="solid"/>
              <a:miter lim="2596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1" name="Google Shape;1481;p62"/>
            <p:cNvSpPr/>
            <p:nvPr/>
          </p:nvSpPr>
          <p:spPr>
            <a:xfrm>
              <a:off x="1918250" y="1787115"/>
              <a:ext cx="66380" cy="201162"/>
            </a:xfrm>
            <a:custGeom>
              <a:rect b="b" l="l" r="r" t="t"/>
              <a:pathLst>
                <a:path extrusionOk="0" fill="none" h="10152" w="3350">
                  <a:moveTo>
                    <a:pt x="2596" y="10152"/>
                  </a:moveTo>
                  <a:cubicBezTo>
                    <a:pt x="2596" y="10152"/>
                    <a:pt x="0" y="5738"/>
                    <a:pt x="3349" y="1"/>
                  </a:cubicBezTo>
                </a:path>
              </a:pathLst>
            </a:custGeom>
            <a:noFill/>
            <a:ln cap="flat" cmpd="sng" w="4550">
              <a:solidFill>
                <a:srgbClr val="8CABBF"/>
              </a:solidFill>
              <a:prstDash val="solid"/>
              <a:miter lim="2596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2" name="Google Shape;1482;p62"/>
            <p:cNvSpPr/>
            <p:nvPr/>
          </p:nvSpPr>
          <p:spPr>
            <a:xfrm>
              <a:off x="2486663" y="1787115"/>
              <a:ext cx="65865" cy="201162"/>
            </a:xfrm>
            <a:custGeom>
              <a:rect b="b" l="l" r="r" t="t"/>
              <a:pathLst>
                <a:path extrusionOk="0" fill="none" h="10152" w="3324">
                  <a:moveTo>
                    <a:pt x="728" y="10152"/>
                  </a:moveTo>
                  <a:cubicBezTo>
                    <a:pt x="728" y="10152"/>
                    <a:pt x="3324" y="5738"/>
                    <a:pt x="1" y="1"/>
                  </a:cubicBezTo>
                </a:path>
              </a:pathLst>
            </a:custGeom>
            <a:noFill/>
            <a:ln cap="flat" cmpd="sng" w="4550">
              <a:solidFill>
                <a:srgbClr val="8CABBF"/>
              </a:solidFill>
              <a:prstDash val="solid"/>
              <a:miter lim="2596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3" name="Google Shape;1483;p62"/>
            <p:cNvSpPr/>
            <p:nvPr/>
          </p:nvSpPr>
          <p:spPr>
            <a:xfrm>
              <a:off x="1938818" y="1752141"/>
              <a:ext cx="14941" cy="116790"/>
            </a:xfrm>
            <a:custGeom>
              <a:rect b="b" l="l" r="r" t="t"/>
              <a:pathLst>
                <a:path extrusionOk="0" fill="none" h="5894" w="754">
                  <a:moveTo>
                    <a:pt x="1" y="1"/>
                  </a:moveTo>
                  <a:lnTo>
                    <a:pt x="754" y="5894"/>
                  </a:lnTo>
                </a:path>
              </a:pathLst>
            </a:custGeom>
            <a:noFill/>
            <a:ln cap="flat" cmpd="sng" w="4550">
              <a:solidFill>
                <a:srgbClr val="8CABBF"/>
              </a:solidFill>
              <a:prstDash val="solid"/>
              <a:miter lim="2596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4" name="Google Shape;1484;p62"/>
            <p:cNvSpPr/>
            <p:nvPr/>
          </p:nvSpPr>
          <p:spPr>
            <a:xfrm>
              <a:off x="2517535" y="1752141"/>
              <a:ext cx="14941" cy="116790"/>
            </a:xfrm>
            <a:custGeom>
              <a:rect b="b" l="l" r="r" t="t"/>
              <a:pathLst>
                <a:path extrusionOk="0" fill="none" h="5894" w="754">
                  <a:moveTo>
                    <a:pt x="753" y="1"/>
                  </a:moveTo>
                  <a:lnTo>
                    <a:pt x="1" y="5894"/>
                  </a:lnTo>
                </a:path>
              </a:pathLst>
            </a:custGeom>
            <a:noFill/>
            <a:ln cap="flat" cmpd="sng" w="4550">
              <a:solidFill>
                <a:srgbClr val="8CABBF"/>
              </a:solidFill>
              <a:prstDash val="solid"/>
              <a:miter lim="2596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5" name="Google Shape;1485;p62"/>
            <p:cNvSpPr/>
            <p:nvPr/>
          </p:nvSpPr>
          <p:spPr>
            <a:xfrm>
              <a:off x="2108058" y="1870972"/>
              <a:ext cx="394576" cy="480474"/>
            </a:xfrm>
            <a:custGeom>
              <a:rect b="b" l="l" r="r" t="t"/>
              <a:pathLst>
                <a:path extrusionOk="0" h="24248" w="19913">
                  <a:moveTo>
                    <a:pt x="16408" y="0"/>
                  </a:moveTo>
                  <a:lnTo>
                    <a:pt x="1" y="2674"/>
                  </a:lnTo>
                  <a:lnTo>
                    <a:pt x="3505" y="24248"/>
                  </a:lnTo>
                  <a:lnTo>
                    <a:pt x="19913" y="21574"/>
                  </a:lnTo>
                  <a:lnTo>
                    <a:pt x="16408" y="0"/>
                  </a:lnTo>
                  <a:close/>
                </a:path>
              </a:pathLst>
            </a:custGeom>
            <a:solidFill>
              <a:srgbClr val="FFC6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6" name="Google Shape;1486;p62"/>
            <p:cNvSpPr/>
            <p:nvPr/>
          </p:nvSpPr>
          <p:spPr>
            <a:xfrm>
              <a:off x="2137384" y="2091652"/>
              <a:ext cx="373493" cy="220699"/>
            </a:xfrm>
            <a:custGeom>
              <a:rect b="b" l="l" r="r" t="t"/>
              <a:pathLst>
                <a:path extrusionOk="0" h="11138" w="18849">
                  <a:moveTo>
                    <a:pt x="1506" y="1"/>
                  </a:moveTo>
                  <a:lnTo>
                    <a:pt x="2181" y="987"/>
                  </a:lnTo>
                  <a:lnTo>
                    <a:pt x="1" y="728"/>
                  </a:lnTo>
                  <a:lnTo>
                    <a:pt x="831" y="5790"/>
                  </a:lnTo>
                  <a:lnTo>
                    <a:pt x="4648" y="6413"/>
                  </a:lnTo>
                  <a:lnTo>
                    <a:pt x="14227" y="11138"/>
                  </a:lnTo>
                  <a:lnTo>
                    <a:pt x="18848" y="10307"/>
                  </a:lnTo>
                  <a:lnTo>
                    <a:pt x="17005" y="1558"/>
                  </a:lnTo>
                  <a:cubicBezTo>
                    <a:pt x="17005" y="1558"/>
                    <a:pt x="9580" y="1688"/>
                    <a:pt x="5193" y="2103"/>
                  </a:cubicBezTo>
                  <a:cubicBezTo>
                    <a:pt x="4699" y="1091"/>
                    <a:pt x="1506" y="1"/>
                    <a:pt x="1506" y="1"/>
                  </a:cubicBezTo>
                  <a:close/>
                </a:path>
              </a:pathLst>
            </a:custGeom>
            <a:solidFill>
              <a:srgbClr val="F995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7" name="Google Shape;1487;p62"/>
            <p:cNvSpPr/>
            <p:nvPr/>
          </p:nvSpPr>
          <p:spPr>
            <a:xfrm>
              <a:off x="2341597" y="1788660"/>
              <a:ext cx="67411" cy="67411"/>
            </a:xfrm>
            <a:custGeom>
              <a:rect b="b" l="l" r="r" t="t"/>
              <a:pathLst>
                <a:path extrusionOk="0" h="3402" w="3402">
                  <a:moveTo>
                    <a:pt x="1688" y="1"/>
                  </a:moveTo>
                  <a:cubicBezTo>
                    <a:pt x="754" y="1"/>
                    <a:pt x="1" y="754"/>
                    <a:pt x="1" y="1714"/>
                  </a:cubicBezTo>
                  <a:cubicBezTo>
                    <a:pt x="1" y="2649"/>
                    <a:pt x="754" y="3402"/>
                    <a:pt x="1688" y="3402"/>
                  </a:cubicBezTo>
                  <a:cubicBezTo>
                    <a:pt x="2649" y="3402"/>
                    <a:pt x="3402" y="2649"/>
                    <a:pt x="3402" y="1714"/>
                  </a:cubicBezTo>
                  <a:cubicBezTo>
                    <a:pt x="3402" y="754"/>
                    <a:pt x="2649" y="1"/>
                    <a:pt x="1688" y="1"/>
                  </a:cubicBezTo>
                  <a:close/>
                </a:path>
              </a:pathLst>
            </a:custGeom>
            <a:solidFill>
              <a:srgbClr val="FFC6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8" name="Google Shape;1488;p62"/>
            <p:cNvSpPr/>
            <p:nvPr/>
          </p:nvSpPr>
          <p:spPr>
            <a:xfrm>
              <a:off x="2032444" y="1850780"/>
              <a:ext cx="126558" cy="171974"/>
            </a:xfrm>
            <a:custGeom>
              <a:rect b="b" l="l" r="r" t="t"/>
              <a:pathLst>
                <a:path extrusionOk="0" h="8679" w="6387">
                  <a:moveTo>
                    <a:pt x="6178" y="0"/>
                  </a:moveTo>
                  <a:cubicBezTo>
                    <a:pt x="6094" y="0"/>
                    <a:pt x="6019" y="51"/>
                    <a:pt x="5997" y="137"/>
                  </a:cubicBezTo>
                  <a:cubicBezTo>
                    <a:pt x="5972" y="163"/>
                    <a:pt x="4492" y="4732"/>
                    <a:pt x="3843" y="6835"/>
                  </a:cubicBezTo>
                  <a:cubicBezTo>
                    <a:pt x="3478" y="8060"/>
                    <a:pt x="2121" y="8282"/>
                    <a:pt x="1179" y="8282"/>
                  </a:cubicBezTo>
                  <a:cubicBezTo>
                    <a:pt x="644" y="8282"/>
                    <a:pt x="244" y="8211"/>
                    <a:pt x="234" y="8211"/>
                  </a:cubicBezTo>
                  <a:cubicBezTo>
                    <a:pt x="130" y="8211"/>
                    <a:pt x="26" y="8263"/>
                    <a:pt x="26" y="8366"/>
                  </a:cubicBezTo>
                  <a:cubicBezTo>
                    <a:pt x="1" y="8470"/>
                    <a:pt x="52" y="8574"/>
                    <a:pt x="156" y="8600"/>
                  </a:cubicBezTo>
                  <a:lnTo>
                    <a:pt x="234" y="8600"/>
                  </a:lnTo>
                  <a:cubicBezTo>
                    <a:pt x="372" y="8624"/>
                    <a:pt x="748" y="8679"/>
                    <a:pt x="1221" y="8679"/>
                  </a:cubicBezTo>
                  <a:cubicBezTo>
                    <a:pt x="2265" y="8679"/>
                    <a:pt x="3777" y="8412"/>
                    <a:pt x="4206" y="6964"/>
                  </a:cubicBezTo>
                  <a:cubicBezTo>
                    <a:pt x="4855" y="4862"/>
                    <a:pt x="6335" y="293"/>
                    <a:pt x="6361" y="241"/>
                  </a:cubicBezTo>
                  <a:cubicBezTo>
                    <a:pt x="6387" y="137"/>
                    <a:pt x="6335" y="33"/>
                    <a:pt x="6231" y="7"/>
                  </a:cubicBezTo>
                  <a:cubicBezTo>
                    <a:pt x="6213" y="3"/>
                    <a:pt x="6195" y="0"/>
                    <a:pt x="6178" y="0"/>
                  </a:cubicBezTo>
                  <a:close/>
                </a:path>
              </a:pathLst>
            </a:custGeom>
            <a:solidFill>
              <a:srgbClr val="FBFBF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9" name="Google Shape;1489;p62"/>
            <p:cNvSpPr/>
            <p:nvPr/>
          </p:nvSpPr>
          <p:spPr>
            <a:xfrm>
              <a:off x="2024221" y="2005456"/>
              <a:ext cx="26255" cy="24135"/>
            </a:xfrm>
            <a:custGeom>
              <a:rect b="b" l="l" r="r" t="t"/>
              <a:pathLst>
                <a:path extrusionOk="0" h="1218" w="1325">
                  <a:moveTo>
                    <a:pt x="623" y="0"/>
                  </a:moveTo>
                  <a:cubicBezTo>
                    <a:pt x="339" y="0"/>
                    <a:pt x="97" y="215"/>
                    <a:pt x="52" y="508"/>
                  </a:cubicBezTo>
                  <a:cubicBezTo>
                    <a:pt x="0" y="846"/>
                    <a:pt x="208" y="1157"/>
                    <a:pt x="545" y="1209"/>
                  </a:cubicBezTo>
                  <a:cubicBezTo>
                    <a:pt x="580" y="1215"/>
                    <a:pt x="614" y="1217"/>
                    <a:pt x="648" y="1217"/>
                  </a:cubicBezTo>
                  <a:cubicBezTo>
                    <a:pt x="944" y="1217"/>
                    <a:pt x="1200" y="1019"/>
                    <a:pt x="1246" y="716"/>
                  </a:cubicBezTo>
                  <a:cubicBezTo>
                    <a:pt x="1324" y="379"/>
                    <a:pt x="1091" y="67"/>
                    <a:pt x="753" y="15"/>
                  </a:cubicBezTo>
                  <a:cubicBezTo>
                    <a:pt x="709" y="5"/>
                    <a:pt x="665" y="0"/>
                    <a:pt x="623" y="0"/>
                  </a:cubicBezTo>
                  <a:close/>
                </a:path>
              </a:pathLst>
            </a:custGeom>
            <a:solidFill>
              <a:srgbClr val="B3C9D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0" name="Google Shape;1490;p62"/>
            <p:cNvSpPr/>
            <p:nvPr/>
          </p:nvSpPr>
          <p:spPr>
            <a:xfrm>
              <a:off x="2006209" y="1850780"/>
              <a:ext cx="126558" cy="171974"/>
            </a:xfrm>
            <a:custGeom>
              <a:rect b="b" l="l" r="r" t="t"/>
              <a:pathLst>
                <a:path extrusionOk="0" h="8679" w="6387">
                  <a:moveTo>
                    <a:pt x="209" y="0"/>
                  </a:moveTo>
                  <a:cubicBezTo>
                    <a:pt x="192" y="0"/>
                    <a:pt x="174" y="3"/>
                    <a:pt x="156" y="7"/>
                  </a:cubicBezTo>
                  <a:cubicBezTo>
                    <a:pt x="52" y="33"/>
                    <a:pt x="1" y="137"/>
                    <a:pt x="26" y="241"/>
                  </a:cubicBezTo>
                  <a:cubicBezTo>
                    <a:pt x="52" y="293"/>
                    <a:pt x="1532" y="4862"/>
                    <a:pt x="2181" y="6964"/>
                  </a:cubicBezTo>
                  <a:cubicBezTo>
                    <a:pt x="2628" y="8412"/>
                    <a:pt x="4134" y="8679"/>
                    <a:pt x="5181" y="8679"/>
                  </a:cubicBezTo>
                  <a:cubicBezTo>
                    <a:pt x="5654" y="8679"/>
                    <a:pt x="6034" y="8624"/>
                    <a:pt x="6179" y="8600"/>
                  </a:cubicBezTo>
                  <a:lnTo>
                    <a:pt x="6231" y="8600"/>
                  </a:lnTo>
                  <a:cubicBezTo>
                    <a:pt x="6335" y="8574"/>
                    <a:pt x="6387" y="8470"/>
                    <a:pt x="6387" y="8366"/>
                  </a:cubicBezTo>
                  <a:cubicBezTo>
                    <a:pt x="6361" y="8263"/>
                    <a:pt x="6257" y="8211"/>
                    <a:pt x="6153" y="8211"/>
                  </a:cubicBezTo>
                  <a:cubicBezTo>
                    <a:pt x="6144" y="8211"/>
                    <a:pt x="5743" y="8282"/>
                    <a:pt x="5208" y="8282"/>
                  </a:cubicBezTo>
                  <a:cubicBezTo>
                    <a:pt x="4266" y="8282"/>
                    <a:pt x="2909" y="8060"/>
                    <a:pt x="2545" y="6835"/>
                  </a:cubicBezTo>
                  <a:cubicBezTo>
                    <a:pt x="1896" y="4732"/>
                    <a:pt x="416" y="163"/>
                    <a:pt x="390" y="137"/>
                  </a:cubicBezTo>
                  <a:cubicBezTo>
                    <a:pt x="368" y="51"/>
                    <a:pt x="293" y="0"/>
                    <a:pt x="209" y="0"/>
                  </a:cubicBezTo>
                  <a:close/>
                </a:path>
              </a:pathLst>
            </a:custGeom>
            <a:solidFill>
              <a:srgbClr val="FBFBF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1" name="Google Shape;1491;p62"/>
            <p:cNvSpPr/>
            <p:nvPr/>
          </p:nvSpPr>
          <p:spPr>
            <a:xfrm>
              <a:off x="2115270" y="2005456"/>
              <a:ext cx="25740" cy="24135"/>
            </a:xfrm>
            <a:custGeom>
              <a:rect b="b" l="l" r="r" t="t"/>
              <a:pathLst>
                <a:path extrusionOk="0" h="1218" w="1299">
                  <a:moveTo>
                    <a:pt x="676" y="0"/>
                  </a:moveTo>
                  <a:cubicBezTo>
                    <a:pt x="633" y="0"/>
                    <a:pt x="589" y="5"/>
                    <a:pt x="545" y="15"/>
                  </a:cubicBezTo>
                  <a:cubicBezTo>
                    <a:pt x="208" y="67"/>
                    <a:pt x="0" y="379"/>
                    <a:pt x="52" y="716"/>
                  </a:cubicBezTo>
                  <a:cubicBezTo>
                    <a:pt x="99" y="1019"/>
                    <a:pt x="354" y="1217"/>
                    <a:pt x="650" y="1217"/>
                  </a:cubicBezTo>
                  <a:cubicBezTo>
                    <a:pt x="684" y="1217"/>
                    <a:pt x="718" y="1215"/>
                    <a:pt x="753" y="1209"/>
                  </a:cubicBezTo>
                  <a:cubicBezTo>
                    <a:pt x="1091" y="1157"/>
                    <a:pt x="1298" y="846"/>
                    <a:pt x="1246" y="508"/>
                  </a:cubicBezTo>
                  <a:cubicBezTo>
                    <a:pt x="1201" y="215"/>
                    <a:pt x="960" y="0"/>
                    <a:pt x="676" y="0"/>
                  </a:cubicBezTo>
                  <a:close/>
                </a:path>
              </a:pathLst>
            </a:custGeom>
            <a:solidFill>
              <a:srgbClr val="B3C9D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2" name="Google Shape;1492;p62"/>
            <p:cNvSpPr/>
            <p:nvPr/>
          </p:nvSpPr>
          <p:spPr>
            <a:xfrm>
              <a:off x="1997470" y="1517591"/>
              <a:ext cx="393546" cy="340541"/>
            </a:xfrm>
            <a:custGeom>
              <a:rect b="b" l="l" r="r" t="t"/>
              <a:pathLst>
                <a:path extrusionOk="0" h="17186" w="19861">
                  <a:moveTo>
                    <a:pt x="11890" y="0"/>
                  </a:moveTo>
                  <a:cubicBezTo>
                    <a:pt x="10987" y="0"/>
                    <a:pt x="10030" y="184"/>
                    <a:pt x="9035" y="597"/>
                  </a:cubicBezTo>
                  <a:cubicBezTo>
                    <a:pt x="5089" y="2232"/>
                    <a:pt x="4232" y="7762"/>
                    <a:pt x="4076" y="10643"/>
                  </a:cubicBezTo>
                  <a:cubicBezTo>
                    <a:pt x="4050" y="11085"/>
                    <a:pt x="3739" y="11474"/>
                    <a:pt x="3297" y="11578"/>
                  </a:cubicBezTo>
                  <a:cubicBezTo>
                    <a:pt x="2466" y="11786"/>
                    <a:pt x="1740" y="12279"/>
                    <a:pt x="1194" y="12980"/>
                  </a:cubicBezTo>
                  <a:cubicBezTo>
                    <a:pt x="364" y="14044"/>
                    <a:pt x="0" y="15524"/>
                    <a:pt x="182" y="16952"/>
                  </a:cubicBezTo>
                  <a:cubicBezTo>
                    <a:pt x="182" y="17082"/>
                    <a:pt x="312" y="17185"/>
                    <a:pt x="442" y="17185"/>
                  </a:cubicBezTo>
                  <a:lnTo>
                    <a:pt x="805" y="17185"/>
                  </a:lnTo>
                  <a:cubicBezTo>
                    <a:pt x="961" y="17185"/>
                    <a:pt x="1065" y="17030"/>
                    <a:pt x="1065" y="16874"/>
                  </a:cubicBezTo>
                  <a:cubicBezTo>
                    <a:pt x="883" y="15654"/>
                    <a:pt x="1194" y="14408"/>
                    <a:pt x="1895" y="13525"/>
                  </a:cubicBezTo>
                  <a:cubicBezTo>
                    <a:pt x="2311" y="12980"/>
                    <a:pt x="3090" y="12331"/>
                    <a:pt x="4310" y="12331"/>
                  </a:cubicBezTo>
                  <a:cubicBezTo>
                    <a:pt x="5530" y="12331"/>
                    <a:pt x="6283" y="12980"/>
                    <a:pt x="6698" y="13525"/>
                  </a:cubicBezTo>
                  <a:cubicBezTo>
                    <a:pt x="7399" y="14408"/>
                    <a:pt x="7711" y="15654"/>
                    <a:pt x="7555" y="16874"/>
                  </a:cubicBezTo>
                  <a:cubicBezTo>
                    <a:pt x="7529" y="17030"/>
                    <a:pt x="7633" y="17185"/>
                    <a:pt x="7814" y="17185"/>
                  </a:cubicBezTo>
                  <a:lnTo>
                    <a:pt x="8152" y="17185"/>
                  </a:lnTo>
                  <a:cubicBezTo>
                    <a:pt x="8282" y="17185"/>
                    <a:pt x="8411" y="17082"/>
                    <a:pt x="8411" y="16952"/>
                  </a:cubicBezTo>
                  <a:cubicBezTo>
                    <a:pt x="8593" y="15524"/>
                    <a:pt x="8230" y="14044"/>
                    <a:pt x="7399" y="12980"/>
                  </a:cubicBezTo>
                  <a:cubicBezTo>
                    <a:pt x="6854" y="12305"/>
                    <a:pt x="6179" y="11812"/>
                    <a:pt x="5374" y="11604"/>
                  </a:cubicBezTo>
                  <a:cubicBezTo>
                    <a:pt x="4907" y="11474"/>
                    <a:pt x="4569" y="11033"/>
                    <a:pt x="4621" y="10540"/>
                  </a:cubicBezTo>
                  <a:cubicBezTo>
                    <a:pt x="4803" y="7736"/>
                    <a:pt x="5634" y="2570"/>
                    <a:pt x="9242" y="1090"/>
                  </a:cubicBezTo>
                  <a:cubicBezTo>
                    <a:pt x="10215" y="685"/>
                    <a:pt x="11119" y="511"/>
                    <a:pt x="11950" y="511"/>
                  </a:cubicBezTo>
                  <a:cubicBezTo>
                    <a:pt x="15114" y="511"/>
                    <a:pt x="17231" y="3025"/>
                    <a:pt x="18095" y="4854"/>
                  </a:cubicBezTo>
                  <a:cubicBezTo>
                    <a:pt x="19315" y="7424"/>
                    <a:pt x="19237" y="13291"/>
                    <a:pt x="18874" y="15057"/>
                  </a:cubicBezTo>
                  <a:cubicBezTo>
                    <a:pt x="18848" y="15212"/>
                    <a:pt x="18926" y="15342"/>
                    <a:pt x="19081" y="15368"/>
                  </a:cubicBezTo>
                  <a:cubicBezTo>
                    <a:pt x="19107" y="15394"/>
                    <a:pt x="19107" y="15394"/>
                    <a:pt x="19133" y="15394"/>
                  </a:cubicBezTo>
                  <a:cubicBezTo>
                    <a:pt x="19263" y="15394"/>
                    <a:pt x="19367" y="15290"/>
                    <a:pt x="19393" y="15161"/>
                  </a:cubicBezTo>
                  <a:cubicBezTo>
                    <a:pt x="19782" y="13291"/>
                    <a:pt x="19860" y="7346"/>
                    <a:pt x="18588" y="4621"/>
                  </a:cubicBezTo>
                  <a:cubicBezTo>
                    <a:pt x="17404" y="2132"/>
                    <a:pt x="14963" y="0"/>
                    <a:pt x="11890" y="0"/>
                  </a:cubicBezTo>
                  <a:close/>
                </a:path>
              </a:pathLst>
            </a:custGeom>
            <a:solidFill>
              <a:srgbClr val="B3C9D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3" name="Google Shape;1493;p62"/>
            <p:cNvSpPr/>
            <p:nvPr/>
          </p:nvSpPr>
          <p:spPr>
            <a:xfrm>
              <a:off x="2359094" y="1806157"/>
              <a:ext cx="32437" cy="32417"/>
            </a:xfrm>
            <a:custGeom>
              <a:rect b="b" l="l" r="r" t="t"/>
              <a:pathLst>
                <a:path extrusionOk="0" h="1636" w="1637">
                  <a:moveTo>
                    <a:pt x="805" y="0"/>
                  </a:moveTo>
                  <a:cubicBezTo>
                    <a:pt x="364" y="0"/>
                    <a:pt x="1" y="364"/>
                    <a:pt x="1" y="831"/>
                  </a:cubicBezTo>
                  <a:cubicBezTo>
                    <a:pt x="1" y="1273"/>
                    <a:pt x="364" y="1636"/>
                    <a:pt x="805" y="1636"/>
                  </a:cubicBezTo>
                  <a:cubicBezTo>
                    <a:pt x="1273" y="1636"/>
                    <a:pt x="1636" y="1273"/>
                    <a:pt x="1636" y="831"/>
                  </a:cubicBezTo>
                  <a:cubicBezTo>
                    <a:pt x="1636" y="364"/>
                    <a:pt x="1273" y="0"/>
                    <a:pt x="805" y="0"/>
                  </a:cubicBezTo>
                  <a:close/>
                </a:path>
              </a:pathLst>
            </a:custGeom>
            <a:solidFill>
              <a:srgbClr val="FBFBF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4" name="Google Shape;1494;p62"/>
            <p:cNvSpPr/>
            <p:nvPr/>
          </p:nvSpPr>
          <p:spPr>
            <a:xfrm>
              <a:off x="2576702" y="4344260"/>
              <a:ext cx="286030" cy="191413"/>
            </a:xfrm>
            <a:custGeom>
              <a:rect b="b" l="l" r="r" t="t"/>
              <a:pathLst>
                <a:path extrusionOk="0" h="9660" w="14435">
                  <a:moveTo>
                    <a:pt x="1687" y="0"/>
                  </a:moveTo>
                  <a:cubicBezTo>
                    <a:pt x="0" y="2155"/>
                    <a:pt x="337" y="3271"/>
                    <a:pt x="1350" y="4829"/>
                  </a:cubicBezTo>
                  <a:cubicBezTo>
                    <a:pt x="2388" y="6387"/>
                    <a:pt x="1687" y="8308"/>
                    <a:pt x="1687" y="8308"/>
                  </a:cubicBezTo>
                  <a:lnTo>
                    <a:pt x="2726" y="8412"/>
                  </a:lnTo>
                  <a:lnTo>
                    <a:pt x="2674" y="4829"/>
                  </a:lnTo>
                  <a:lnTo>
                    <a:pt x="2674" y="4829"/>
                  </a:lnTo>
                  <a:cubicBezTo>
                    <a:pt x="2674" y="4829"/>
                    <a:pt x="5088" y="8489"/>
                    <a:pt x="6983" y="8983"/>
                  </a:cubicBezTo>
                  <a:cubicBezTo>
                    <a:pt x="8103" y="9289"/>
                    <a:pt x="10464" y="9660"/>
                    <a:pt x="12220" y="9660"/>
                  </a:cubicBezTo>
                  <a:cubicBezTo>
                    <a:pt x="13436" y="9660"/>
                    <a:pt x="14361" y="9482"/>
                    <a:pt x="14382" y="8983"/>
                  </a:cubicBezTo>
                  <a:cubicBezTo>
                    <a:pt x="14434" y="7788"/>
                    <a:pt x="10306" y="5841"/>
                    <a:pt x="10306" y="5841"/>
                  </a:cubicBezTo>
                  <a:lnTo>
                    <a:pt x="8956" y="4465"/>
                  </a:lnTo>
                  <a:cubicBezTo>
                    <a:pt x="8429" y="4621"/>
                    <a:pt x="7907" y="4673"/>
                    <a:pt x="7445" y="4673"/>
                  </a:cubicBezTo>
                  <a:cubicBezTo>
                    <a:pt x="6522" y="4673"/>
                    <a:pt x="5841" y="4465"/>
                    <a:pt x="5841" y="4465"/>
                  </a:cubicBezTo>
                  <a:cubicBezTo>
                    <a:pt x="4413" y="1818"/>
                    <a:pt x="1687" y="0"/>
                    <a:pt x="1687" y="0"/>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5" name="Google Shape;1495;p62"/>
            <p:cNvSpPr/>
            <p:nvPr/>
          </p:nvSpPr>
          <p:spPr>
            <a:xfrm>
              <a:off x="2116816" y="1988257"/>
              <a:ext cx="619694" cy="339609"/>
            </a:xfrm>
            <a:custGeom>
              <a:rect b="b" l="l" r="r" t="t"/>
              <a:pathLst>
                <a:path extrusionOk="0" h="17139" w="31274">
                  <a:moveTo>
                    <a:pt x="19263" y="1"/>
                  </a:moveTo>
                  <a:lnTo>
                    <a:pt x="21573" y="8126"/>
                  </a:lnTo>
                  <a:lnTo>
                    <a:pt x="5711" y="7893"/>
                  </a:lnTo>
                  <a:cubicBezTo>
                    <a:pt x="5711" y="7893"/>
                    <a:pt x="5192" y="7010"/>
                    <a:pt x="4102" y="6231"/>
                  </a:cubicBezTo>
                  <a:cubicBezTo>
                    <a:pt x="3193" y="5582"/>
                    <a:pt x="2807" y="5167"/>
                    <a:pt x="2629" y="5167"/>
                  </a:cubicBezTo>
                  <a:cubicBezTo>
                    <a:pt x="2593" y="5167"/>
                    <a:pt x="2566" y="5184"/>
                    <a:pt x="2544" y="5219"/>
                  </a:cubicBezTo>
                  <a:cubicBezTo>
                    <a:pt x="2440" y="5426"/>
                    <a:pt x="3609" y="6517"/>
                    <a:pt x="3479" y="6724"/>
                  </a:cubicBezTo>
                  <a:cubicBezTo>
                    <a:pt x="3472" y="6736"/>
                    <a:pt x="3454" y="6742"/>
                    <a:pt x="3425" y="6742"/>
                  </a:cubicBezTo>
                  <a:cubicBezTo>
                    <a:pt x="3037" y="6742"/>
                    <a:pt x="795" y="5768"/>
                    <a:pt x="295" y="5768"/>
                  </a:cubicBezTo>
                  <a:cubicBezTo>
                    <a:pt x="253" y="5768"/>
                    <a:pt x="223" y="5775"/>
                    <a:pt x="208" y="5790"/>
                  </a:cubicBezTo>
                  <a:cubicBezTo>
                    <a:pt x="0" y="5997"/>
                    <a:pt x="571" y="7036"/>
                    <a:pt x="571" y="7036"/>
                  </a:cubicBezTo>
                  <a:cubicBezTo>
                    <a:pt x="571" y="7036"/>
                    <a:pt x="364" y="8204"/>
                    <a:pt x="727" y="8464"/>
                  </a:cubicBezTo>
                  <a:cubicBezTo>
                    <a:pt x="857" y="9243"/>
                    <a:pt x="1454" y="9788"/>
                    <a:pt x="1454" y="9788"/>
                  </a:cubicBezTo>
                  <a:cubicBezTo>
                    <a:pt x="1454" y="9788"/>
                    <a:pt x="1506" y="10333"/>
                    <a:pt x="2181" y="10541"/>
                  </a:cubicBezTo>
                  <a:cubicBezTo>
                    <a:pt x="2882" y="10722"/>
                    <a:pt x="5556" y="10800"/>
                    <a:pt x="5556" y="10800"/>
                  </a:cubicBezTo>
                  <a:cubicBezTo>
                    <a:pt x="5556" y="10800"/>
                    <a:pt x="14694" y="14590"/>
                    <a:pt x="21288" y="16615"/>
                  </a:cubicBezTo>
                  <a:cubicBezTo>
                    <a:pt x="22463" y="16975"/>
                    <a:pt x="23538" y="17139"/>
                    <a:pt x="24509" y="17139"/>
                  </a:cubicBezTo>
                  <a:cubicBezTo>
                    <a:pt x="29009" y="17139"/>
                    <a:pt x="31273" y="13617"/>
                    <a:pt x="30867" y="9710"/>
                  </a:cubicBezTo>
                  <a:cubicBezTo>
                    <a:pt x="30374" y="4959"/>
                    <a:pt x="28557" y="1"/>
                    <a:pt x="28557" y="1"/>
                  </a:cubicBezTo>
                  <a:close/>
                </a:path>
              </a:pathLst>
            </a:custGeom>
            <a:solidFill>
              <a:srgbClr val="EA805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6" name="Google Shape;1496;p62"/>
            <p:cNvSpPr/>
            <p:nvPr/>
          </p:nvSpPr>
          <p:spPr>
            <a:xfrm>
              <a:off x="2498493" y="1988257"/>
              <a:ext cx="207859" cy="77179"/>
            </a:xfrm>
            <a:custGeom>
              <a:rect b="b" l="l" r="r" t="t"/>
              <a:pathLst>
                <a:path extrusionOk="0" h="3895" w="10490">
                  <a:moveTo>
                    <a:pt x="1" y="1"/>
                  </a:moveTo>
                  <a:lnTo>
                    <a:pt x="494" y="1714"/>
                  </a:lnTo>
                  <a:lnTo>
                    <a:pt x="10489" y="3895"/>
                  </a:lnTo>
                  <a:cubicBezTo>
                    <a:pt x="9892" y="1610"/>
                    <a:pt x="9295" y="1"/>
                    <a:pt x="9295" y="1"/>
                  </a:cubicBezTo>
                  <a:close/>
                </a:path>
              </a:pathLst>
            </a:custGeom>
            <a:solidFill>
              <a:srgbClr val="C16A4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7" name="Google Shape;1497;p62"/>
            <p:cNvSpPr/>
            <p:nvPr/>
          </p:nvSpPr>
          <p:spPr>
            <a:xfrm>
              <a:off x="2544285" y="2149274"/>
              <a:ext cx="73058" cy="20"/>
            </a:xfrm>
            <a:custGeom>
              <a:rect b="b" l="l" r="r" t="t"/>
              <a:pathLst>
                <a:path extrusionOk="0" fill="none" h="1" w="3687">
                  <a:moveTo>
                    <a:pt x="0" y="0"/>
                  </a:moveTo>
                  <a:lnTo>
                    <a:pt x="3687" y="0"/>
                  </a:lnTo>
                </a:path>
              </a:pathLst>
            </a:custGeom>
            <a:noFill/>
            <a:ln cap="flat" cmpd="sng" w="7800">
              <a:solidFill>
                <a:srgbClr val="70281D"/>
              </a:solidFill>
              <a:prstDash val="solid"/>
              <a:miter lim="25960"/>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8" name="Google Shape;1498;p62"/>
            <p:cNvSpPr/>
            <p:nvPr/>
          </p:nvSpPr>
          <p:spPr>
            <a:xfrm>
              <a:off x="2064346" y="1221278"/>
              <a:ext cx="339530" cy="313295"/>
            </a:xfrm>
            <a:custGeom>
              <a:rect b="b" l="l" r="r" t="t"/>
              <a:pathLst>
                <a:path extrusionOk="0" h="15811" w="17135">
                  <a:moveTo>
                    <a:pt x="8567" y="0"/>
                  </a:moveTo>
                  <a:cubicBezTo>
                    <a:pt x="6386" y="0"/>
                    <a:pt x="2882" y="2129"/>
                    <a:pt x="3063" y="5712"/>
                  </a:cubicBezTo>
                  <a:cubicBezTo>
                    <a:pt x="3089" y="6257"/>
                    <a:pt x="3089" y="8489"/>
                    <a:pt x="1973" y="9658"/>
                  </a:cubicBezTo>
                  <a:cubicBezTo>
                    <a:pt x="883" y="10800"/>
                    <a:pt x="1039" y="11838"/>
                    <a:pt x="883" y="13448"/>
                  </a:cubicBezTo>
                  <a:cubicBezTo>
                    <a:pt x="727" y="14902"/>
                    <a:pt x="0" y="15810"/>
                    <a:pt x="0" y="15810"/>
                  </a:cubicBezTo>
                  <a:lnTo>
                    <a:pt x="17134" y="15810"/>
                  </a:lnTo>
                  <a:cubicBezTo>
                    <a:pt x="17134" y="15810"/>
                    <a:pt x="16407" y="14902"/>
                    <a:pt x="16252" y="13448"/>
                  </a:cubicBezTo>
                  <a:cubicBezTo>
                    <a:pt x="16096" y="11838"/>
                    <a:pt x="16252" y="10800"/>
                    <a:pt x="15161" y="9658"/>
                  </a:cubicBezTo>
                  <a:cubicBezTo>
                    <a:pt x="14045" y="8489"/>
                    <a:pt x="14045" y="6257"/>
                    <a:pt x="14071" y="5712"/>
                  </a:cubicBezTo>
                  <a:cubicBezTo>
                    <a:pt x="14253" y="2129"/>
                    <a:pt x="10748" y="0"/>
                    <a:pt x="8567" y="0"/>
                  </a:cubicBezTo>
                  <a:close/>
                </a:path>
              </a:pathLst>
            </a:custGeom>
            <a:solidFill>
              <a:srgbClr val="F995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9" name="Google Shape;1499;p62"/>
            <p:cNvSpPr/>
            <p:nvPr/>
          </p:nvSpPr>
          <p:spPr>
            <a:xfrm>
              <a:off x="2307654" y="1351700"/>
              <a:ext cx="52490" cy="56750"/>
            </a:xfrm>
            <a:custGeom>
              <a:rect b="b" l="l" r="r" t="t"/>
              <a:pathLst>
                <a:path extrusionOk="0" h="2864" w="2649">
                  <a:moveTo>
                    <a:pt x="1441" y="1"/>
                  </a:moveTo>
                  <a:cubicBezTo>
                    <a:pt x="833" y="1"/>
                    <a:pt x="468" y="713"/>
                    <a:pt x="468" y="713"/>
                  </a:cubicBezTo>
                  <a:lnTo>
                    <a:pt x="1" y="2349"/>
                  </a:lnTo>
                  <a:cubicBezTo>
                    <a:pt x="1" y="2349"/>
                    <a:pt x="1" y="2864"/>
                    <a:pt x="573" y="2864"/>
                  </a:cubicBezTo>
                  <a:cubicBezTo>
                    <a:pt x="668" y="2864"/>
                    <a:pt x="779" y="2849"/>
                    <a:pt x="909" y="2816"/>
                  </a:cubicBezTo>
                  <a:cubicBezTo>
                    <a:pt x="1818" y="2582"/>
                    <a:pt x="2649" y="479"/>
                    <a:pt x="1818" y="90"/>
                  </a:cubicBezTo>
                  <a:cubicBezTo>
                    <a:pt x="1684" y="27"/>
                    <a:pt x="1558" y="1"/>
                    <a:pt x="1441" y="1"/>
                  </a:cubicBezTo>
                  <a:close/>
                </a:path>
              </a:pathLst>
            </a:custGeom>
            <a:solidFill>
              <a:srgbClr val="C16A4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0" name="Google Shape;1500;p62"/>
            <p:cNvSpPr/>
            <p:nvPr/>
          </p:nvSpPr>
          <p:spPr>
            <a:xfrm>
              <a:off x="2124524" y="1159534"/>
              <a:ext cx="219154" cy="113718"/>
            </a:xfrm>
            <a:custGeom>
              <a:rect b="b" l="l" r="r" t="t"/>
              <a:pathLst>
                <a:path extrusionOk="0" h="5739" w="11060">
                  <a:moveTo>
                    <a:pt x="5530" y="1"/>
                  </a:moveTo>
                  <a:cubicBezTo>
                    <a:pt x="5167" y="390"/>
                    <a:pt x="1" y="3558"/>
                    <a:pt x="1" y="3558"/>
                  </a:cubicBezTo>
                  <a:lnTo>
                    <a:pt x="909" y="5738"/>
                  </a:lnTo>
                  <a:cubicBezTo>
                    <a:pt x="2207" y="5167"/>
                    <a:pt x="4180" y="4985"/>
                    <a:pt x="5530" y="4985"/>
                  </a:cubicBezTo>
                  <a:cubicBezTo>
                    <a:pt x="6880" y="4985"/>
                    <a:pt x="8853" y="5167"/>
                    <a:pt x="10177" y="5738"/>
                  </a:cubicBezTo>
                  <a:lnTo>
                    <a:pt x="11060" y="3558"/>
                  </a:lnTo>
                  <a:cubicBezTo>
                    <a:pt x="11060" y="3558"/>
                    <a:pt x="5920" y="390"/>
                    <a:pt x="5530" y="1"/>
                  </a:cubicBezTo>
                  <a:close/>
                </a:path>
              </a:pathLst>
            </a:custGeom>
            <a:solidFill>
              <a:srgbClr val="B3C9D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1" name="Google Shape;1501;p62"/>
            <p:cNvSpPr/>
            <p:nvPr/>
          </p:nvSpPr>
          <p:spPr>
            <a:xfrm>
              <a:off x="2172873" y="1443503"/>
              <a:ext cx="122457" cy="185211"/>
            </a:xfrm>
            <a:custGeom>
              <a:rect b="b" l="l" r="r" t="t"/>
              <a:pathLst>
                <a:path extrusionOk="0" h="9347" w="6180">
                  <a:moveTo>
                    <a:pt x="442" y="0"/>
                  </a:moveTo>
                  <a:lnTo>
                    <a:pt x="1" y="6412"/>
                  </a:lnTo>
                  <a:cubicBezTo>
                    <a:pt x="572" y="8048"/>
                    <a:pt x="2000" y="9346"/>
                    <a:pt x="3090" y="9346"/>
                  </a:cubicBezTo>
                  <a:cubicBezTo>
                    <a:pt x="4206" y="9346"/>
                    <a:pt x="5608" y="8048"/>
                    <a:pt x="6179" y="6412"/>
                  </a:cubicBezTo>
                  <a:lnTo>
                    <a:pt x="5738" y="0"/>
                  </a:lnTo>
                  <a:lnTo>
                    <a:pt x="3090" y="1272"/>
                  </a:lnTo>
                  <a:lnTo>
                    <a:pt x="442" y="0"/>
                  </a:lnTo>
                  <a:close/>
                </a:path>
              </a:pathLst>
            </a:custGeom>
            <a:solidFill>
              <a:srgbClr val="EA805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2" name="Google Shape;1502;p62"/>
            <p:cNvSpPr/>
            <p:nvPr/>
          </p:nvSpPr>
          <p:spPr>
            <a:xfrm>
              <a:off x="2179570" y="1443503"/>
              <a:ext cx="111123" cy="74088"/>
            </a:xfrm>
            <a:custGeom>
              <a:rect b="b" l="l" r="r" t="t"/>
              <a:pathLst>
                <a:path extrusionOk="0" h="3739" w="5608">
                  <a:moveTo>
                    <a:pt x="104" y="0"/>
                  </a:moveTo>
                  <a:lnTo>
                    <a:pt x="0" y="1766"/>
                  </a:lnTo>
                  <a:cubicBezTo>
                    <a:pt x="935" y="3219"/>
                    <a:pt x="2259" y="3739"/>
                    <a:pt x="3323" y="3739"/>
                  </a:cubicBezTo>
                  <a:cubicBezTo>
                    <a:pt x="4024" y="3739"/>
                    <a:pt x="4855" y="3505"/>
                    <a:pt x="5608" y="2934"/>
                  </a:cubicBezTo>
                  <a:lnTo>
                    <a:pt x="5400" y="0"/>
                  </a:lnTo>
                  <a:lnTo>
                    <a:pt x="2752" y="1272"/>
                  </a:lnTo>
                  <a:lnTo>
                    <a:pt x="104" y="0"/>
                  </a:lnTo>
                  <a:close/>
                </a:path>
              </a:pathLst>
            </a:custGeom>
            <a:solidFill>
              <a:srgbClr val="C16A4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3" name="Google Shape;1503;p62"/>
            <p:cNvSpPr/>
            <p:nvPr/>
          </p:nvSpPr>
          <p:spPr>
            <a:xfrm>
              <a:off x="2146122" y="1284547"/>
              <a:ext cx="176472" cy="196525"/>
            </a:xfrm>
            <a:custGeom>
              <a:rect b="b" l="l" r="r" t="t"/>
              <a:pathLst>
                <a:path extrusionOk="0" h="9918" w="8906">
                  <a:moveTo>
                    <a:pt x="3350" y="0"/>
                  </a:moveTo>
                  <a:cubicBezTo>
                    <a:pt x="2934" y="2570"/>
                    <a:pt x="961" y="3453"/>
                    <a:pt x="1" y="3739"/>
                  </a:cubicBezTo>
                  <a:cubicBezTo>
                    <a:pt x="183" y="8567"/>
                    <a:pt x="2701" y="9917"/>
                    <a:pt x="4440" y="9917"/>
                  </a:cubicBezTo>
                  <a:cubicBezTo>
                    <a:pt x="6205" y="9917"/>
                    <a:pt x="8724" y="8541"/>
                    <a:pt x="8905" y="3609"/>
                  </a:cubicBezTo>
                  <a:lnTo>
                    <a:pt x="8905" y="3609"/>
                  </a:lnTo>
                  <a:cubicBezTo>
                    <a:pt x="8866" y="3610"/>
                    <a:pt x="8827" y="3610"/>
                    <a:pt x="8788" y="3610"/>
                  </a:cubicBezTo>
                  <a:cubicBezTo>
                    <a:pt x="6447" y="3610"/>
                    <a:pt x="4371" y="2094"/>
                    <a:pt x="3350" y="0"/>
                  </a:cubicBezTo>
                  <a:close/>
                </a:path>
              </a:pathLst>
            </a:custGeom>
            <a:solidFill>
              <a:srgbClr val="EA805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sp>
        <p:nvSpPr>
          <p:cNvPr id="1508" name="Google Shape;1508;p63"/>
          <p:cNvSpPr txBox="1"/>
          <p:nvPr>
            <p:ph type="title"/>
          </p:nvPr>
        </p:nvSpPr>
        <p:spPr>
          <a:xfrm>
            <a:off x="1452450" y="882700"/>
            <a:ext cx="153828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Resources</a:t>
            </a:r>
            <a:endParaRPr/>
          </a:p>
        </p:txBody>
      </p:sp>
      <p:sp>
        <p:nvSpPr>
          <p:cNvPr id="1509" name="Google Shape;1509;p63"/>
          <p:cNvSpPr txBox="1"/>
          <p:nvPr/>
        </p:nvSpPr>
        <p:spPr>
          <a:xfrm>
            <a:off x="1760925" y="2790250"/>
            <a:ext cx="7236000" cy="53040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b="1" lang="en" sz="3200">
                <a:solidFill>
                  <a:schemeClr val="accent1"/>
                </a:solidFill>
                <a:latin typeface="Cairo"/>
                <a:ea typeface="Cairo"/>
                <a:cs typeface="Cairo"/>
                <a:sym typeface="Cairo"/>
              </a:rPr>
              <a:t>Photos</a:t>
            </a:r>
            <a:endParaRPr b="1" sz="3200">
              <a:solidFill>
                <a:schemeClr val="accent1"/>
              </a:solidFill>
              <a:latin typeface="Cairo"/>
              <a:ea typeface="Cairo"/>
              <a:cs typeface="Cairo"/>
              <a:sym typeface="Cairo"/>
            </a:endParaRPr>
          </a:p>
          <a:p>
            <a:pPr indent="-635000" lvl="0" marL="914400" rtl="0" algn="l">
              <a:spcBef>
                <a:spcPts val="2000"/>
              </a:spcBef>
              <a:spcAft>
                <a:spcPts val="0"/>
              </a:spcAft>
              <a:buClr>
                <a:schemeClr val="accent1"/>
              </a:buClr>
              <a:buSzPts val="2800"/>
              <a:buFont typeface="Cairo"/>
              <a:buChar char="●"/>
            </a:pPr>
            <a:r>
              <a:rPr lang="en" sz="2800">
                <a:solidFill>
                  <a:schemeClr val="dk1"/>
                </a:solidFill>
                <a:uFill>
                  <a:noFill/>
                </a:uFill>
                <a:latin typeface="Cairo"/>
                <a:ea typeface="Cairo"/>
                <a:cs typeface="Cairo"/>
                <a:sym typeface="Cairo"/>
                <a:hlinkClick r:id="rId3">
                  <a:extLst>
                    <a:ext uri="{A12FA001-AC4F-418D-AE19-62706E023703}">
                      <ahyp:hlinkClr val="tx"/>
                    </a:ext>
                  </a:extLst>
                </a:hlinkClick>
              </a:rPr>
              <a:t>Close-up of young female athlete having pain in her waist</a:t>
            </a:r>
            <a:endParaRPr sz="2800">
              <a:solidFill>
                <a:schemeClr val="dk1"/>
              </a:solidFill>
              <a:latin typeface="Cairo"/>
              <a:ea typeface="Cairo"/>
              <a:cs typeface="Cairo"/>
              <a:sym typeface="Cairo"/>
            </a:endParaRPr>
          </a:p>
          <a:p>
            <a:pPr indent="-635000" lvl="0" marL="914400" rtl="0" algn="l">
              <a:spcBef>
                <a:spcPts val="0"/>
              </a:spcBef>
              <a:spcAft>
                <a:spcPts val="0"/>
              </a:spcAft>
              <a:buClr>
                <a:schemeClr val="accent1"/>
              </a:buClr>
              <a:buSzPts val="2800"/>
              <a:buFont typeface="Cairo"/>
              <a:buChar char="●"/>
            </a:pPr>
            <a:r>
              <a:rPr lang="en" sz="2800">
                <a:solidFill>
                  <a:schemeClr val="dk1"/>
                </a:solidFill>
                <a:uFill>
                  <a:noFill/>
                </a:uFill>
                <a:latin typeface="Cairo"/>
                <a:ea typeface="Cairo"/>
                <a:cs typeface="Cairo"/>
                <a:sym typeface="Cairo"/>
                <a:hlinkClick r:id="rId4">
                  <a:extLst>
                    <a:ext uri="{A12FA001-AC4F-418D-AE19-62706E023703}">
                      <ahyp:hlinkClr val="tx"/>
                    </a:ext>
                  </a:extLst>
                </a:hlinkClick>
              </a:rPr>
              <a:t>Long shot nurse helping old woman with her coat</a:t>
            </a:r>
            <a:endParaRPr sz="2800">
              <a:solidFill>
                <a:schemeClr val="dk1"/>
              </a:solidFill>
              <a:latin typeface="Cairo"/>
              <a:ea typeface="Cairo"/>
              <a:cs typeface="Cairo"/>
              <a:sym typeface="Cairo"/>
            </a:endParaRPr>
          </a:p>
          <a:p>
            <a:pPr indent="0" lvl="0" marL="0" rtl="0" algn="ctr">
              <a:spcBef>
                <a:spcPts val="2000"/>
              </a:spcBef>
              <a:spcAft>
                <a:spcPts val="0"/>
              </a:spcAft>
              <a:buNone/>
            </a:pPr>
            <a:r>
              <a:rPr b="1" lang="en" sz="3200">
                <a:solidFill>
                  <a:schemeClr val="accent1"/>
                </a:solidFill>
                <a:latin typeface="Cairo"/>
                <a:ea typeface="Cairo"/>
                <a:cs typeface="Cairo"/>
                <a:sym typeface="Cairo"/>
              </a:rPr>
              <a:t>Vectors</a:t>
            </a:r>
            <a:endParaRPr b="1" sz="3200">
              <a:solidFill>
                <a:schemeClr val="accent1"/>
              </a:solidFill>
              <a:latin typeface="Cairo"/>
              <a:ea typeface="Cairo"/>
              <a:cs typeface="Cairo"/>
              <a:sym typeface="Cairo"/>
            </a:endParaRPr>
          </a:p>
          <a:p>
            <a:pPr indent="-635000" lvl="0" marL="914400" rtl="0" algn="l">
              <a:spcBef>
                <a:spcPts val="2000"/>
              </a:spcBef>
              <a:spcAft>
                <a:spcPts val="0"/>
              </a:spcAft>
              <a:buClr>
                <a:schemeClr val="accent1"/>
              </a:buClr>
              <a:buSzPts val="2800"/>
              <a:buFont typeface="Cairo"/>
              <a:buChar char="●"/>
            </a:pPr>
            <a:r>
              <a:rPr lang="en" sz="2800">
                <a:solidFill>
                  <a:schemeClr val="dk1"/>
                </a:solidFill>
                <a:uFill>
                  <a:noFill/>
                </a:uFill>
                <a:latin typeface="Cairo"/>
                <a:ea typeface="Cairo"/>
                <a:cs typeface="Cairo"/>
                <a:sym typeface="Cairo"/>
                <a:hlinkClick r:id="rId5">
                  <a:extLst>
                    <a:ext uri="{A12FA001-AC4F-418D-AE19-62706E023703}">
                      <ahyp:hlinkClr val="tx"/>
                    </a:ext>
                  </a:extLst>
                </a:hlinkClick>
              </a:rPr>
              <a:t>Abstract painted business card template</a:t>
            </a:r>
            <a:endParaRPr sz="2800">
              <a:solidFill>
                <a:schemeClr val="dk1"/>
              </a:solidFill>
              <a:latin typeface="Cairo"/>
              <a:ea typeface="Cairo"/>
              <a:cs typeface="Cairo"/>
              <a:sym typeface="Cairo"/>
            </a:endParaRPr>
          </a:p>
          <a:p>
            <a:pPr indent="-635000" lvl="0" marL="914400" rtl="0" algn="l">
              <a:spcBef>
                <a:spcPts val="0"/>
              </a:spcBef>
              <a:spcAft>
                <a:spcPts val="0"/>
              </a:spcAft>
              <a:buClr>
                <a:schemeClr val="accent1"/>
              </a:buClr>
              <a:buSzPts val="2800"/>
              <a:buFont typeface="Cairo"/>
              <a:buChar char="●"/>
            </a:pPr>
            <a:r>
              <a:rPr lang="en" sz="2800">
                <a:solidFill>
                  <a:schemeClr val="dk1"/>
                </a:solidFill>
                <a:uFill>
                  <a:noFill/>
                </a:uFill>
                <a:latin typeface="Cairo"/>
                <a:ea typeface="Cairo"/>
                <a:cs typeface="Cairo"/>
                <a:sym typeface="Cairo"/>
                <a:hlinkClick r:id="rId6">
                  <a:extLst>
                    <a:ext uri="{A12FA001-AC4F-418D-AE19-62706E023703}">
                      <ahyp:hlinkClr val="tx"/>
                    </a:ext>
                  </a:extLst>
                </a:hlinkClick>
              </a:rPr>
              <a:t>Set of people donating blood</a:t>
            </a:r>
            <a:endParaRPr b="1" sz="3200">
              <a:solidFill>
                <a:schemeClr val="dk1"/>
              </a:solidFill>
              <a:latin typeface="Cairo"/>
              <a:ea typeface="Cairo"/>
              <a:cs typeface="Cairo"/>
              <a:sym typeface="Cairo"/>
            </a:endParaRPr>
          </a:p>
          <a:p>
            <a:pPr indent="-635000" lvl="0" marL="914400" rtl="0" algn="l">
              <a:spcBef>
                <a:spcPts val="0"/>
              </a:spcBef>
              <a:spcAft>
                <a:spcPts val="0"/>
              </a:spcAft>
              <a:buClr>
                <a:schemeClr val="accent1"/>
              </a:buClr>
              <a:buSzPts val="2800"/>
              <a:buFont typeface="Cairo"/>
              <a:buChar char="●"/>
            </a:pPr>
            <a:r>
              <a:rPr lang="en" sz="2800">
                <a:solidFill>
                  <a:schemeClr val="dk1"/>
                </a:solidFill>
                <a:uFill>
                  <a:noFill/>
                </a:uFill>
                <a:latin typeface="Cairo"/>
                <a:ea typeface="Cairo"/>
                <a:cs typeface="Cairo"/>
                <a:sym typeface="Cairo"/>
                <a:hlinkClick r:id="rId7">
                  <a:extLst>
                    <a:ext uri="{A12FA001-AC4F-418D-AE19-62706E023703}">
                      <ahyp:hlinkClr val="tx"/>
                    </a:ext>
                  </a:extLst>
                </a:hlinkClick>
              </a:rPr>
              <a:t>How the covid-19 rapid test works</a:t>
            </a:r>
            <a:endParaRPr sz="2800">
              <a:solidFill>
                <a:schemeClr val="dk1"/>
              </a:solidFill>
              <a:latin typeface="Cairo"/>
              <a:ea typeface="Cairo"/>
              <a:cs typeface="Cairo"/>
              <a:sym typeface="Cairo"/>
            </a:endParaRPr>
          </a:p>
        </p:txBody>
      </p:sp>
      <p:sp>
        <p:nvSpPr>
          <p:cNvPr id="1510" name="Google Shape;1510;p63"/>
          <p:cNvSpPr txBox="1"/>
          <p:nvPr/>
        </p:nvSpPr>
        <p:spPr>
          <a:xfrm>
            <a:off x="9290775" y="2790250"/>
            <a:ext cx="7236000" cy="5304000"/>
          </a:xfrm>
          <a:prstGeom prst="rect">
            <a:avLst/>
          </a:prstGeom>
          <a:noFill/>
          <a:ln>
            <a:noFill/>
          </a:ln>
        </p:spPr>
        <p:txBody>
          <a:bodyPr anchorCtr="0" anchor="t" bIns="182850" lIns="182850" spcFirstLastPara="1" rIns="182850" wrap="square" tIns="182850">
            <a:noAutofit/>
          </a:bodyPr>
          <a:lstStyle/>
          <a:p>
            <a:pPr indent="-635000" lvl="0" marL="914400" rtl="0" algn="l">
              <a:spcBef>
                <a:spcPts val="2000"/>
              </a:spcBef>
              <a:spcAft>
                <a:spcPts val="0"/>
              </a:spcAft>
              <a:buClr>
                <a:schemeClr val="accent1"/>
              </a:buClr>
              <a:buSzPts val="2800"/>
              <a:buFont typeface="Cairo"/>
              <a:buChar char="●"/>
            </a:pPr>
            <a:r>
              <a:rPr lang="en" sz="2800">
                <a:solidFill>
                  <a:schemeClr val="dk1"/>
                </a:solidFill>
                <a:uFill>
                  <a:noFill/>
                </a:uFill>
                <a:latin typeface="Cairo"/>
                <a:ea typeface="Cairo"/>
                <a:cs typeface="Cairo"/>
                <a:sym typeface="Cairo"/>
                <a:hlinkClick r:id="rId8">
                  <a:extLst>
                    <a:ext uri="{A12FA001-AC4F-418D-AE19-62706E023703}">
                      <ahyp:hlinkClr val="tx"/>
                    </a:ext>
                  </a:extLst>
                </a:hlinkClick>
              </a:rPr>
              <a:t>Health professional team in medical robes</a:t>
            </a:r>
            <a:endParaRPr sz="2800">
              <a:solidFill>
                <a:schemeClr val="dk1"/>
              </a:solidFill>
              <a:latin typeface="Cairo"/>
              <a:ea typeface="Cairo"/>
              <a:cs typeface="Cairo"/>
              <a:sym typeface="Cairo"/>
            </a:endParaRPr>
          </a:p>
          <a:p>
            <a:pPr indent="-635000" lvl="0" marL="914400" rtl="0" algn="l">
              <a:spcBef>
                <a:spcPts val="0"/>
              </a:spcBef>
              <a:spcAft>
                <a:spcPts val="0"/>
              </a:spcAft>
              <a:buClr>
                <a:schemeClr val="accent1"/>
              </a:buClr>
              <a:buSzPts val="2800"/>
              <a:buFont typeface="Cairo"/>
              <a:buChar char="●"/>
            </a:pPr>
            <a:r>
              <a:rPr lang="en" sz="2800">
                <a:solidFill>
                  <a:schemeClr val="dk1"/>
                </a:solidFill>
                <a:uFill>
                  <a:noFill/>
                </a:uFill>
                <a:latin typeface="Cairo"/>
                <a:ea typeface="Cairo"/>
                <a:cs typeface="Cairo"/>
                <a:sym typeface="Cairo"/>
                <a:hlinkClick r:id="rId9">
                  <a:extLst>
                    <a:ext uri="{A12FA001-AC4F-418D-AE19-62706E023703}">
                      <ahyp:hlinkClr val="tx"/>
                    </a:ext>
                  </a:extLst>
                </a:hlinkClick>
              </a:rPr>
              <a:t>Health professional team</a:t>
            </a:r>
            <a:endParaRPr sz="2800">
              <a:solidFill>
                <a:schemeClr val="dk1"/>
              </a:solidFill>
              <a:latin typeface="Cairo"/>
              <a:ea typeface="Cairo"/>
              <a:cs typeface="Cairo"/>
              <a:sym typeface="Cairo"/>
            </a:endParaRPr>
          </a:p>
          <a:p>
            <a:pPr indent="-635000" lvl="0" marL="914400" rtl="0" algn="l">
              <a:spcBef>
                <a:spcPts val="0"/>
              </a:spcBef>
              <a:spcAft>
                <a:spcPts val="0"/>
              </a:spcAft>
              <a:buClr>
                <a:schemeClr val="accent1"/>
              </a:buClr>
              <a:buSzPts val="2800"/>
              <a:buFont typeface="Cairo"/>
              <a:buChar char="●"/>
            </a:pPr>
            <a:r>
              <a:rPr lang="en" sz="2800">
                <a:solidFill>
                  <a:schemeClr val="dk1"/>
                </a:solidFill>
                <a:uFill>
                  <a:noFill/>
                </a:uFill>
                <a:latin typeface="Cairo"/>
                <a:ea typeface="Cairo"/>
                <a:cs typeface="Cairo"/>
                <a:sym typeface="Cairo"/>
                <a:hlinkClick r:id="rId10">
                  <a:extLst>
                    <a:ext uri="{A12FA001-AC4F-418D-AE19-62706E023703}">
                      <ahyp:hlinkClr val="tx"/>
                    </a:ext>
                  </a:extLst>
                </a:hlinkClick>
              </a:rPr>
              <a:t>Training at home concept</a:t>
            </a:r>
            <a:endParaRPr sz="2800">
              <a:solidFill>
                <a:schemeClr val="dk1"/>
              </a:solidFill>
              <a:latin typeface="Cairo"/>
              <a:ea typeface="Cairo"/>
              <a:cs typeface="Cairo"/>
              <a:sym typeface="Cairo"/>
            </a:endParaRPr>
          </a:p>
          <a:p>
            <a:pPr indent="-635000" lvl="0" marL="914400" rtl="0" algn="l">
              <a:spcBef>
                <a:spcPts val="0"/>
              </a:spcBef>
              <a:spcAft>
                <a:spcPts val="0"/>
              </a:spcAft>
              <a:buClr>
                <a:schemeClr val="accent1"/>
              </a:buClr>
              <a:buSzPts val="2800"/>
              <a:buFont typeface="Cairo"/>
              <a:buChar char="●"/>
            </a:pPr>
            <a:r>
              <a:rPr lang="en" sz="2800">
                <a:solidFill>
                  <a:schemeClr val="dk1"/>
                </a:solidFill>
                <a:uFill>
                  <a:noFill/>
                </a:uFill>
                <a:latin typeface="Cairo"/>
                <a:ea typeface="Cairo"/>
                <a:cs typeface="Cairo"/>
                <a:sym typeface="Cairo"/>
                <a:hlinkClick r:id="rId11">
                  <a:extLst>
                    <a:ext uri="{A12FA001-AC4F-418D-AE19-62706E023703}">
                      <ahyp:hlinkClr val="tx"/>
                    </a:ext>
                  </a:extLst>
                </a:hlinkClick>
              </a:rPr>
              <a:t>Qr code scan on mobile concept </a:t>
            </a:r>
            <a:endParaRPr sz="2800">
              <a:solidFill>
                <a:schemeClr val="dk1"/>
              </a:solidFill>
              <a:latin typeface="Cairo"/>
              <a:ea typeface="Cairo"/>
              <a:cs typeface="Cairo"/>
              <a:sym typeface="Cairo"/>
            </a:endParaRPr>
          </a:p>
          <a:p>
            <a:pPr indent="-635000" lvl="0" marL="914400" rtl="0" algn="l">
              <a:spcBef>
                <a:spcPts val="0"/>
              </a:spcBef>
              <a:spcAft>
                <a:spcPts val="0"/>
              </a:spcAft>
              <a:buClr>
                <a:schemeClr val="accent1"/>
              </a:buClr>
              <a:buSzPts val="2800"/>
              <a:buFont typeface="Cairo"/>
              <a:buChar char="●"/>
            </a:pPr>
            <a:r>
              <a:rPr lang="en" sz="2800">
                <a:solidFill>
                  <a:schemeClr val="dk1"/>
                </a:solidFill>
                <a:uFill>
                  <a:noFill/>
                </a:uFill>
                <a:latin typeface="Cairo"/>
                <a:ea typeface="Cairo"/>
                <a:cs typeface="Cairo"/>
                <a:sym typeface="Cairo"/>
                <a:hlinkClick r:id="rId12">
                  <a:extLst>
                    <a:ext uri="{A12FA001-AC4F-418D-AE19-62706E023703}">
                      <ahyp:hlinkClr val="tx"/>
                    </a:ext>
                  </a:extLst>
                </a:hlinkClick>
              </a:rPr>
              <a:t>Elders and young people in crowded space wearing mask</a:t>
            </a:r>
            <a:endParaRPr sz="2800">
              <a:solidFill>
                <a:schemeClr val="dk1"/>
              </a:solidFill>
              <a:latin typeface="Cairo"/>
              <a:ea typeface="Cairo"/>
              <a:cs typeface="Cairo"/>
              <a:sym typeface="Cairo"/>
            </a:endParaRPr>
          </a:p>
          <a:p>
            <a:pPr indent="0" lvl="0" marL="0" rtl="0" algn="ctr">
              <a:spcBef>
                <a:spcPts val="2000"/>
              </a:spcBef>
              <a:spcAft>
                <a:spcPts val="0"/>
              </a:spcAft>
              <a:buNone/>
            </a:pPr>
            <a:r>
              <a:rPr b="1" lang="en" sz="3200">
                <a:solidFill>
                  <a:schemeClr val="accent1"/>
                </a:solidFill>
                <a:latin typeface="Cairo"/>
                <a:ea typeface="Cairo"/>
                <a:cs typeface="Cairo"/>
                <a:sym typeface="Cairo"/>
              </a:rPr>
              <a:t>Icons</a:t>
            </a:r>
            <a:endParaRPr b="1" sz="3200">
              <a:solidFill>
                <a:schemeClr val="accent1"/>
              </a:solidFill>
              <a:latin typeface="Cairo"/>
              <a:ea typeface="Cairo"/>
              <a:cs typeface="Cairo"/>
              <a:sym typeface="Cairo"/>
            </a:endParaRPr>
          </a:p>
          <a:p>
            <a:pPr indent="-635000" lvl="0" marL="914400" rtl="0" algn="l">
              <a:spcBef>
                <a:spcPts val="2000"/>
              </a:spcBef>
              <a:spcAft>
                <a:spcPts val="0"/>
              </a:spcAft>
              <a:buClr>
                <a:schemeClr val="accent1"/>
              </a:buClr>
              <a:buSzPts val="2800"/>
              <a:buFont typeface="Cairo"/>
              <a:buChar char="●"/>
            </a:pPr>
            <a:r>
              <a:rPr lang="en" sz="2800">
                <a:solidFill>
                  <a:schemeClr val="dk1"/>
                </a:solidFill>
                <a:uFill>
                  <a:noFill/>
                </a:uFill>
                <a:latin typeface="Cairo"/>
                <a:ea typeface="Cairo"/>
                <a:cs typeface="Cairo"/>
                <a:sym typeface="Cairo"/>
                <a:hlinkClick r:id="rId13">
                  <a:extLst>
                    <a:ext uri="{A12FA001-AC4F-418D-AE19-62706E023703}">
                      <ahyp:hlinkClr val="tx"/>
                    </a:ext>
                  </a:extLst>
                </a:hlinkClick>
              </a:rPr>
              <a:t>Kidneys</a:t>
            </a:r>
            <a:endParaRPr sz="2800">
              <a:solidFill>
                <a:schemeClr val="dk1"/>
              </a:solidFill>
              <a:latin typeface="Cairo"/>
              <a:ea typeface="Cairo"/>
              <a:cs typeface="Cairo"/>
              <a:sym typeface="Cairo"/>
            </a:endParaRPr>
          </a:p>
          <a:p>
            <a:pPr indent="-635000" lvl="0" marL="914400" rtl="0" algn="l">
              <a:spcBef>
                <a:spcPts val="0"/>
              </a:spcBef>
              <a:spcAft>
                <a:spcPts val="0"/>
              </a:spcAft>
              <a:buClr>
                <a:schemeClr val="accent1"/>
              </a:buClr>
              <a:buSzPts val="2800"/>
              <a:buFont typeface="Cairo"/>
              <a:buChar char="●"/>
            </a:pPr>
            <a:r>
              <a:rPr lang="en" sz="2800">
                <a:solidFill>
                  <a:schemeClr val="dk1"/>
                </a:solidFill>
                <a:uFill>
                  <a:noFill/>
                </a:uFill>
                <a:latin typeface="Cairo"/>
                <a:ea typeface="Cairo"/>
                <a:cs typeface="Cairo"/>
                <a:sym typeface="Cairo"/>
                <a:hlinkClick r:id="rId14">
                  <a:extLst>
                    <a:ext uri="{A12FA001-AC4F-418D-AE19-62706E023703}">
                      <ahyp:hlinkClr val="tx"/>
                    </a:ext>
                  </a:extLst>
                </a:hlinkClick>
              </a:rPr>
              <a:t>Ultrasound</a:t>
            </a:r>
            <a:endParaRPr b="1" sz="3200">
              <a:solidFill>
                <a:schemeClr val="dk1"/>
              </a:solidFill>
              <a:latin typeface="Cairo"/>
              <a:ea typeface="Cairo"/>
              <a:cs typeface="Cairo"/>
              <a:sym typeface="Cair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514" name="Shape 1514"/>
        <p:cNvGrpSpPr/>
        <p:nvPr/>
      </p:nvGrpSpPr>
      <p:grpSpPr>
        <a:xfrm>
          <a:off x="0" y="0"/>
          <a:ext cx="0" cy="0"/>
          <a:chOff x="0" y="0"/>
          <a:chExt cx="0" cy="0"/>
        </a:xfrm>
      </p:grpSpPr>
      <p:sp>
        <p:nvSpPr>
          <p:cNvPr id="1515" name="Google Shape;1515;p64"/>
          <p:cNvSpPr txBox="1"/>
          <p:nvPr>
            <p:ph idx="4294967295" type="title"/>
          </p:nvPr>
        </p:nvSpPr>
        <p:spPr>
          <a:xfrm>
            <a:off x="2136200" y="18669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516" name="Google Shape;1516;p64"/>
          <p:cNvSpPr txBox="1"/>
          <p:nvPr>
            <p:ph idx="4294967295" type="body"/>
          </p:nvPr>
        </p:nvSpPr>
        <p:spPr>
          <a:xfrm>
            <a:off x="2441000" y="2599750"/>
            <a:ext cx="14094600" cy="880200"/>
          </a:xfrm>
          <a:prstGeom prst="rect">
            <a:avLst/>
          </a:prstGeom>
        </p:spPr>
        <p:txBody>
          <a:bodyPr anchorCtr="0" anchor="t" bIns="182850" lIns="182850" spcFirstLastPara="1" rIns="182850" wrap="square" tIns="182850">
            <a:noAutofit/>
          </a:bodyPr>
          <a:lstStyle/>
          <a:p>
            <a:pPr indent="0" lvl="0" marL="0" marR="0" rtl="0" algn="l">
              <a:lnSpc>
                <a:spcPct val="115000"/>
              </a:lnSpc>
              <a:spcBef>
                <a:spcPts val="2800"/>
              </a:spcBef>
              <a:spcAft>
                <a:spcPts val="0"/>
              </a:spcAft>
              <a:buNone/>
            </a:pPr>
            <a:r>
              <a:rPr lang="en" sz="2400">
                <a:solidFill>
                  <a:srgbClr val="FFFFFF"/>
                </a:solidFill>
                <a:latin typeface="Arial"/>
                <a:ea typeface="Arial"/>
                <a:cs typeface="Arial"/>
                <a:sym typeface="Arial"/>
              </a:rPr>
              <a:t>In order to use this template, you must credit </a:t>
            </a:r>
            <a:r>
              <a:rPr b="1" lang="en" u="sng">
                <a:solidFill>
                  <a:srgbClr val="869FB2"/>
                </a:solidFill>
                <a:latin typeface="Arial"/>
                <a:ea typeface="Arial"/>
                <a:cs typeface="Arial"/>
                <a:sym typeface="Arial"/>
              </a:rPr>
              <a:t>S</a:t>
            </a:r>
            <a:r>
              <a:rPr b="1" lang="en" sz="2400" u="sng">
                <a:solidFill>
                  <a:srgbClr val="869FB2"/>
                </a:solidFill>
                <a:latin typeface="Arial"/>
                <a:ea typeface="Arial"/>
                <a:cs typeface="Arial"/>
                <a:sym typeface="Arial"/>
                <a:hlinkClick r:id="rId3">
                  <a:extLst>
                    <a:ext uri="{A12FA001-AC4F-418D-AE19-62706E023703}">
                      <ahyp:hlinkClr val="tx"/>
                    </a:ext>
                  </a:extLst>
                </a:hlinkClick>
              </a:rPr>
              <a:t>lidesgo</a:t>
            </a:r>
            <a:r>
              <a:rPr lang="en" sz="2400">
                <a:solidFill>
                  <a:srgbClr val="435D74"/>
                </a:solidFill>
                <a:latin typeface="Arial"/>
                <a:ea typeface="Arial"/>
                <a:cs typeface="Arial"/>
                <a:sym typeface="Arial"/>
              </a:rPr>
              <a:t> </a:t>
            </a:r>
            <a:r>
              <a:rPr lang="en" sz="2400">
                <a:solidFill>
                  <a:srgbClr val="FFFFFF"/>
                </a:solidFill>
                <a:latin typeface="Arial"/>
                <a:ea typeface="Arial"/>
                <a:cs typeface="Arial"/>
                <a:sym typeface="Arial"/>
              </a:rPr>
              <a:t>by keeping the </a:t>
            </a:r>
            <a:r>
              <a:rPr b="1" lang="en" sz="2400">
                <a:solidFill>
                  <a:srgbClr val="869FB2"/>
                </a:solidFill>
                <a:uFill>
                  <a:noFill/>
                </a:uFill>
                <a:latin typeface="Arial"/>
                <a:ea typeface="Arial"/>
                <a:cs typeface="Arial"/>
                <a:sym typeface="Arial"/>
                <a:hlinkClick action="ppaction://hlinksldjump" r:id="rId4">
                  <a:extLst>
                    <a:ext uri="{A12FA001-AC4F-418D-AE19-62706E023703}">
                      <ahyp:hlinkClr val="tx"/>
                    </a:ext>
                  </a:extLst>
                </a:hlinkClick>
              </a:rPr>
              <a:t>Thanks</a:t>
            </a:r>
            <a:r>
              <a:rPr lang="en" sz="2400">
                <a:solidFill>
                  <a:srgbClr val="FFFFFF"/>
                </a:solidFill>
                <a:latin typeface="Arial"/>
                <a:ea typeface="Arial"/>
                <a:cs typeface="Arial"/>
                <a:sym typeface="Arial"/>
              </a:rPr>
              <a:t> slide.</a:t>
            </a:r>
            <a:endParaRPr sz="2400">
              <a:solidFill>
                <a:srgbClr val="FFFFFF"/>
              </a:solidFill>
              <a:latin typeface="Arial"/>
              <a:ea typeface="Arial"/>
              <a:cs typeface="Arial"/>
              <a:sym typeface="Arial"/>
            </a:endParaRPr>
          </a:p>
          <a:p>
            <a:pPr indent="0" lvl="0" marL="0" marR="0" rtl="0" algn="l">
              <a:lnSpc>
                <a:spcPct val="115000"/>
              </a:lnSpc>
              <a:spcBef>
                <a:spcPts val="2800"/>
              </a:spcBef>
              <a:spcAft>
                <a:spcPts val="0"/>
              </a:spcAft>
              <a:buNone/>
            </a:pPr>
            <a:r>
              <a:rPr b="1" lang="en" sz="2200">
                <a:solidFill>
                  <a:srgbClr val="869FB2"/>
                </a:solidFill>
                <a:latin typeface="Arial"/>
                <a:ea typeface="Arial"/>
                <a:cs typeface="Arial"/>
                <a:sym typeface="Arial"/>
              </a:rPr>
              <a:t>You are allowed to:</a:t>
            </a:r>
            <a:endParaRPr b="1" sz="2200">
              <a:solidFill>
                <a:srgbClr val="869FB2"/>
              </a:solidFill>
              <a:latin typeface="Arial"/>
              <a:ea typeface="Arial"/>
              <a:cs typeface="Arial"/>
              <a:sym typeface="Arial"/>
            </a:endParaRPr>
          </a:p>
          <a:p>
            <a:pPr indent="0" lvl="0" marL="0" rtl="0" algn="l">
              <a:lnSpc>
                <a:spcPct val="115000"/>
              </a:lnSpc>
              <a:spcBef>
                <a:spcPts val="800"/>
              </a:spcBef>
              <a:spcAft>
                <a:spcPts val="0"/>
              </a:spcAft>
              <a:buNone/>
            </a:pPr>
            <a:r>
              <a:rPr lang="en" sz="2200">
                <a:solidFill>
                  <a:srgbClr val="FFFFFF"/>
                </a:solidFill>
                <a:latin typeface="Arial"/>
                <a:ea typeface="Arial"/>
                <a:cs typeface="Arial"/>
                <a:sym typeface="Arial"/>
              </a:rPr>
              <a:t>- Modify this template.</a:t>
            </a:r>
            <a:endParaRPr sz="22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2200">
                <a:solidFill>
                  <a:srgbClr val="FFFFFF"/>
                </a:solidFill>
                <a:latin typeface="Arial"/>
                <a:ea typeface="Arial"/>
                <a:cs typeface="Arial"/>
                <a:sym typeface="Arial"/>
              </a:rPr>
              <a:t>- Use it for both personal and commercial projects.</a:t>
            </a:r>
            <a:endParaRPr sz="2200">
              <a:solidFill>
                <a:srgbClr val="FFFFFF"/>
              </a:solidFill>
              <a:latin typeface="Arial"/>
              <a:ea typeface="Arial"/>
              <a:cs typeface="Arial"/>
              <a:sym typeface="Arial"/>
            </a:endParaRPr>
          </a:p>
          <a:p>
            <a:pPr indent="0" lvl="0" marL="0" rtl="0" algn="l">
              <a:lnSpc>
                <a:spcPct val="115000"/>
              </a:lnSpc>
              <a:spcBef>
                <a:spcPts val="2800"/>
              </a:spcBef>
              <a:spcAft>
                <a:spcPts val="0"/>
              </a:spcAft>
              <a:buNone/>
            </a:pPr>
            <a:r>
              <a:rPr b="1" lang="en" sz="2200">
                <a:solidFill>
                  <a:srgbClr val="869FB2"/>
                </a:solidFill>
                <a:latin typeface="Arial"/>
                <a:ea typeface="Arial"/>
                <a:cs typeface="Arial"/>
                <a:sym typeface="Arial"/>
              </a:rPr>
              <a:t>You are not allowed to:</a:t>
            </a:r>
            <a:endParaRPr b="1" sz="2200">
              <a:solidFill>
                <a:srgbClr val="869FB2"/>
              </a:solidFill>
              <a:latin typeface="Arial"/>
              <a:ea typeface="Arial"/>
              <a:cs typeface="Arial"/>
              <a:sym typeface="Arial"/>
            </a:endParaRPr>
          </a:p>
          <a:p>
            <a:pPr indent="0" lvl="0" marL="0" rtl="0" algn="l">
              <a:lnSpc>
                <a:spcPct val="115000"/>
              </a:lnSpc>
              <a:spcBef>
                <a:spcPts val="800"/>
              </a:spcBef>
              <a:spcAft>
                <a:spcPts val="0"/>
              </a:spcAft>
              <a:buNone/>
            </a:pPr>
            <a:r>
              <a:rPr lang="en" sz="2200">
                <a:solidFill>
                  <a:srgbClr val="FFFFFF"/>
                </a:solidFill>
                <a:latin typeface="Arial"/>
                <a:ea typeface="Arial"/>
                <a:cs typeface="Arial"/>
                <a:sym typeface="Arial"/>
              </a:rPr>
              <a:t>- Sublicense, sell or rent any of Slidesgo Content (or a modified version of Slidesgo Content).</a:t>
            </a:r>
            <a:endParaRPr sz="22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2200">
                <a:solidFill>
                  <a:srgbClr val="FFFFFF"/>
                </a:solidFill>
                <a:latin typeface="Arial"/>
                <a:ea typeface="Arial"/>
                <a:cs typeface="Arial"/>
                <a:sym typeface="Arial"/>
              </a:rPr>
              <a:t>- Distribute Slidesgo Content unless it has been expressly authorized by Slidesgo.</a:t>
            </a:r>
            <a:endParaRPr sz="22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2200">
                <a:solidFill>
                  <a:srgbClr val="FFFFFF"/>
                </a:solidFill>
                <a:latin typeface="Arial"/>
                <a:ea typeface="Arial"/>
                <a:cs typeface="Arial"/>
                <a:sym typeface="Arial"/>
              </a:rPr>
              <a:t>- Include Slidesgo Content in an online or offline database or file.</a:t>
            </a:r>
            <a:endParaRPr sz="22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2200">
                <a:solidFill>
                  <a:srgbClr val="FFFFFF"/>
                </a:solidFill>
                <a:latin typeface="Arial"/>
                <a:ea typeface="Arial"/>
                <a:cs typeface="Arial"/>
                <a:sym typeface="Arial"/>
              </a:rPr>
              <a:t>- Offer Slidesgo templates (or modified versions of Slidesgo templates) for download.</a:t>
            </a:r>
            <a:endParaRPr sz="22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2200">
                <a:solidFill>
                  <a:srgbClr val="FFFFFF"/>
                </a:solidFill>
                <a:latin typeface="Arial"/>
                <a:ea typeface="Arial"/>
                <a:cs typeface="Arial"/>
                <a:sym typeface="Arial"/>
              </a:rPr>
              <a:t>- Acquire the copyright of Slidesgo Content.</a:t>
            </a:r>
            <a:endParaRPr sz="2200">
              <a:solidFill>
                <a:srgbClr val="FFFFFF"/>
              </a:solidFill>
              <a:latin typeface="Arial"/>
              <a:ea typeface="Arial"/>
              <a:cs typeface="Arial"/>
              <a:sym typeface="Arial"/>
            </a:endParaRPr>
          </a:p>
          <a:p>
            <a:pPr indent="0" lvl="0" marL="0" rtl="0" algn="ctr">
              <a:spcBef>
                <a:spcPts val="0"/>
              </a:spcBef>
              <a:spcAft>
                <a:spcPts val="0"/>
              </a:spcAft>
              <a:buNone/>
            </a:pPr>
            <a:r>
              <a:t/>
            </a:r>
            <a:endParaRPr sz="2200">
              <a:solidFill>
                <a:srgbClr val="435D74"/>
              </a:solidFill>
              <a:latin typeface="Arial"/>
              <a:ea typeface="Arial"/>
              <a:cs typeface="Arial"/>
              <a:sym typeface="Arial"/>
            </a:endParaRPr>
          </a:p>
          <a:p>
            <a:pPr indent="0" lvl="0" marL="0" rtl="0" algn="ctr">
              <a:spcBef>
                <a:spcPts val="0"/>
              </a:spcBef>
              <a:spcAft>
                <a:spcPts val="0"/>
              </a:spcAft>
              <a:buNone/>
            </a:pPr>
            <a:r>
              <a:t/>
            </a:r>
            <a:endParaRPr sz="2800">
              <a:solidFill>
                <a:srgbClr val="435D74"/>
              </a:solidFill>
              <a:latin typeface="Arial"/>
              <a:ea typeface="Arial"/>
              <a:cs typeface="Arial"/>
              <a:sym typeface="Arial"/>
            </a:endParaRPr>
          </a:p>
          <a:p>
            <a:pPr indent="0" lvl="0" marL="0" rtl="0" algn="l">
              <a:spcBef>
                <a:spcPts val="0"/>
              </a:spcBef>
              <a:spcAft>
                <a:spcPts val="0"/>
              </a:spcAft>
              <a:buNone/>
            </a:pPr>
            <a:r>
              <a:t/>
            </a:r>
            <a:endParaRPr sz="2800">
              <a:solidFill>
                <a:srgbClr val="435D74"/>
              </a:solidFill>
              <a:latin typeface="Arial"/>
              <a:ea typeface="Arial"/>
              <a:cs typeface="Arial"/>
              <a:sym typeface="Arial"/>
            </a:endParaRPr>
          </a:p>
        </p:txBody>
      </p:sp>
      <p:sp>
        <p:nvSpPr>
          <p:cNvPr id="1517" name="Google Shape;1517;p64"/>
          <p:cNvSpPr txBox="1"/>
          <p:nvPr>
            <p:ph idx="4294967295" type="body"/>
          </p:nvPr>
        </p:nvSpPr>
        <p:spPr>
          <a:xfrm>
            <a:off x="2096700" y="8248850"/>
            <a:ext cx="14094600" cy="8802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sz="24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2400">
                <a:solidFill>
                  <a:srgbClr val="FFFFFF"/>
                </a:solidFill>
                <a:latin typeface="Arial"/>
                <a:ea typeface="Arial"/>
                <a:cs typeface="Arial"/>
                <a:sym typeface="Arial"/>
              </a:rPr>
              <a:t>our FAQs or visit Slidesgo School:</a:t>
            </a:r>
            <a:endParaRPr sz="2400">
              <a:solidFill>
                <a:srgbClr val="FFFFFF"/>
              </a:solidFill>
              <a:latin typeface="Arial"/>
              <a:ea typeface="Arial"/>
              <a:cs typeface="Arial"/>
              <a:sym typeface="Arial"/>
            </a:endParaRPr>
          </a:p>
          <a:p>
            <a:pPr indent="0" lvl="0" marL="0" rtl="0" algn="ctr">
              <a:spcBef>
                <a:spcPts val="0"/>
              </a:spcBef>
              <a:spcAft>
                <a:spcPts val="0"/>
              </a:spcAft>
              <a:buNone/>
            </a:pPr>
            <a:r>
              <a:rPr lang="en" sz="2400" u="sng">
                <a:solidFill>
                  <a:srgbClr val="869FB2"/>
                </a:solidFill>
                <a:latin typeface="Arial"/>
                <a:ea typeface="Arial"/>
                <a:cs typeface="Arial"/>
                <a:sym typeface="Arial"/>
                <a:hlinkClick r:id="rId5">
                  <a:extLst>
                    <a:ext uri="{A12FA001-AC4F-418D-AE19-62706E023703}">
                      <ahyp:hlinkClr val="tx"/>
                    </a:ext>
                  </a:extLst>
                </a:hlinkClick>
              </a:rPr>
              <a:t>https://slidesgo.com/faqs</a:t>
            </a:r>
            <a:r>
              <a:rPr lang="en" sz="2800">
                <a:solidFill>
                  <a:srgbClr val="FFFFFF"/>
                </a:solidFill>
                <a:latin typeface="Arial"/>
                <a:ea typeface="Arial"/>
                <a:cs typeface="Arial"/>
                <a:sym typeface="Arial"/>
              </a:rPr>
              <a:t> </a:t>
            </a:r>
            <a:r>
              <a:rPr lang="en" sz="2400">
                <a:solidFill>
                  <a:srgbClr val="FFFFFF"/>
                </a:solidFill>
                <a:latin typeface="Arial"/>
                <a:ea typeface="Arial"/>
                <a:cs typeface="Arial"/>
                <a:sym typeface="Arial"/>
              </a:rPr>
              <a:t>and</a:t>
            </a:r>
            <a:r>
              <a:rPr lang="en" sz="2800">
                <a:solidFill>
                  <a:srgbClr val="FFFFFF"/>
                </a:solidFill>
                <a:latin typeface="Arial"/>
                <a:ea typeface="Arial"/>
                <a:cs typeface="Arial"/>
                <a:sym typeface="Arial"/>
              </a:rPr>
              <a:t> </a:t>
            </a:r>
            <a:r>
              <a:rPr lang="en" sz="2400" u="sng">
                <a:solidFill>
                  <a:srgbClr val="869FB2"/>
                </a:solidFill>
                <a:latin typeface="Arial"/>
                <a:ea typeface="Arial"/>
                <a:cs typeface="Arial"/>
                <a:sym typeface="Arial"/>
                <a:hlinkClick r:id="rId6">
                  <a:extLst>
                    <a:ext uri="{A12FA001-AC4F-418D-AE19-62706E023703}">
                      <ahyp:hlinkClr val="tx"/>
                    </a:ext>
                  </a:extLst>
                </a:hlinkClick>
              </a:rPr>
              <a:t>https://slidesgo.com/slidesgo-school</a:t>
            </a:r>
            <a:endParaRPr sz="2400" u="sng">
              <a:solidFill>
                <a:srgbClr val="869FB2"/>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521" name="Shape 1521"/>
        <p:cNvGrpSpPr/>
        <p:nvPr/>
      </p:nvGrpSpPr>
      <p:grpSpPr>
        <a:xfrm>
          <a:off x="0" y="0"/>
          <a:ext cx="0" cy="0"/>
          <a:chOff x="0" y="0"/>
          <a:chExt cx="0" cy="0"/>
        </a:xfrm>
      </p:grpSpPr>
      <p:sp>
        <p:nvSpPr>
          <p:cNvPr id="1522" name="Google Shape;1522;p65"/>
          <p:cNvSpPr txBox="1"/>
          <p:nvPr>
            <p:ph idx="4294967295" type="title"/>
          </p:nvPr>
        </p:nvSpPr>
        <p:spPr>
          <a:xfrm>
            <a:off x="2096700" y="19088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523" name="Google Shape;1523;p65"/>
          <p:cNvSpPr txBox="1"/>
          <p:nvPr>
            <p:ph idx="4294967295" type="body"/>
          </p:nvPr>
        </p:nvSpPr>
        <p:spPr>
          <a:xfrm>
            <a:off x="2136200" y="2915750"/>
            <a:ext cx="14094600" cy="8802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sz="2400">
                <a:solidFill>
                  <a:srgbClr val="FFFFFF"/>
                </a:solidFill>
                <a:latin typeface="Arial"/>
                <a:ea typeface="Arial"/>
                <a:cs typeface="Arial"/>
                <a:sym typeface="Arial"/>
              </a:rPr>
              <a:t>This presentation has been made using the following fonts:</a:t>
            </a:r>
            <a:endParaRPr sz="2400">
              <a:solidFill>
                <a:srgbClr val="FFFFFF"/>
              </a:solidFill>
              <a:latin typeface="Arial"/>
              <a:ea typeface="Arial"/>
              <a:cs typeface="Arial"/>
              <a:sym typeface="Arial"/>
            </a:endParaRPr>
          </a:p>
          <a:p>
            <a:pPr indent="0" lvl="0" marL="0" rtl="0" algn="l">
              <a:spcBef>
                <a:spcPts val="0"/>
              </a:spcBef>
              <a:spcAft>
                <a:spcPts val="0"/>
              </a:spcAft>
              <a:buNone/>
            </a:pPr>
            <a:r>
              <a:t/>
            </a:r>
            <a:endParaRPr sz="2800">
              <a:solidFill>
                <a:srgbClr val="435D74"/>
              </a:solidFill>
              <a:latin typeface="Arial"/>
              <a:ea typeface="Arial"/>
              <a:cs typeface="Arial"/>
              <a:sym typeface="Arial"/>
            </a:endParaRPr>
          </a:p>
        </p:txBody>
      </p:sp>
      <p:sp>
        <p:nvSpPr>
          <p:cNvPr id="1524" name="Google Shape;1524;p65"/>
          <p:cNvSpPr txBox="1"/>
          <p:nvPr>
            <p:ph idx="4294967295" type="body"/>
          </p:nvPr>
        </p:nvSpPr>
        <p:spPr>
          <a:xfrm>
            <a:off x="2136200" y="3838098"/>
            <a:ext cx="14094600" cy="2509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b="1" lang="en">
                <a:solidFill>
                  <a:schemeClr val="lt1"/>
                </a:solidFill>
                <a:latin typeface="Arial"/>
                <a:ea typeface="Arial"/>
                <a:cs typeface="Arial"/>
                <a:sym typeface="Arial"/>
              </a:rPr>
              <a:t>Patua One</a:t>
            </a:r>
            <a:endParaRPr b="1">
              <a:solidFill>
                <a:schemeClr val="lt1"/>
              </a:solidFill>
              <a:latin typeface="Arial"/>
              <a:ea typeface="Arial"/>
              <a:cs typeface="Arial"/>
              <a:sym typeface="Arial"/>
            </a:endParaRPr>
          </a:p>
          <a:p>
            <a:pPr indent="0" lvl="0" marL="0" rtl="0" algn="ctr">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https://fonts.google.com/specimen/Patua+One</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sz="1600">
              <a:solidFill>
                <a:schemeClr val="lt1"/>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Cairo</a:t>
            </a:r>
            <a:endParaRPr b="1">
              <a:solidFill>
                <a:schemeClr val="lt1"/>
              </a:solidFill>
              <a:latin typeface="Arial"/>
              <a:ea typeface="Arial"/>
              <a:cs typeface="Arial"/>
              <a:sym typeface="Arial"/>
            </a:endParaRPr>
          </a:p>
          <a:p>
            <a:pPr indent="0" lvl="0" marL="0" rtl="0" algn="ctr">
              <a:spcBef>
                <a:spcPts val="0"/>
              </a:spcBef>
              <a:spcAft>
                <a:spcPts val="0"/>
              </a:spcAft>
              <a:buClr>
                <a:schemeClr val="dk1"/>
              </a:buClr>
              <a:buSzPts val="2200"/>
              <a:buFont typeface="Arial"/>
              <a:buNone/>
            </a:pPr>
            <a:r>
              <a:rPr lang="en">
                <a:solidFill>
                  <a:schemeClr val="lt1"/>
                </a:solidFill>
                <a:uFill>
                  <a:noFill/>
                </a:uFill>
                <a:latin typeface="Arial"/>
                <a:ea typeface="Arial"/>
                <a:cs typeface="Arial"/>
                <a:sym typeface="Arial"/>
                <a:hlinkClick r:id="rId4">
                  <a:extLst>
                    <a:ext uri="{A12FA001-AC4F-418D-AE19-62706E023703}">
                      <ahyp:hlinkClr val="tx"/>
                    </a:ext>
                  </a:extLst>
                </a:hlinkClick>
              </a:rPr>
              <a:t>(</a:t>
            </a:r>
            <a:r>
              <a:rPr lang="en">
                <a:solidFill>
                  <a:schemeClr val="lt1"/>
                </a:solidFill>
                <a:uFill>
                  <a:noFill/>
                </a:uFill>
                <a:latin typeface="Arial"/>
                <a:ea typeface="Arial"/>
                <a:cs typeface="Arial"/>
                <a:sym typeface="Arial"/>
                <a:hlinkClick r:id="rId5">
                  <a:extLst>
                    <a:ext uri="{A12FA001-AC4F-418D-AE19-62706E023703}">
                      <ahyp:hlinkClr val="tx"/>
                    </a:ext>
                  </a:extLst>
                </a:hlinkClick>
              </a:rPr>
              <a:t>https://fonts.google.com/specimen/Cairo</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1525" name="Google Shape;1525;p65"/>
          <p:cNvSpPr/>
          <p:nvPr/>
        </p:nvSpPr>
        <p:spPr>
          <a:xfrm>
            <a:off x="5206600" y="6997750"/>
            <a:ext cx="1582800" cy="1508400"/>
          </a:xfrm>
          <a:prstGeom prst="roundRect">
            <a:avLst>
              <a:gd fmla="val 16667" name="adj"/>
            </a:avLst>
          </a:prstGeom>
          <a:solidFill>
            <a:srgbClr val="6D9C8B"/>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6" name="Google Shape;1526;p65"/>
          <p:cNvSpPr/>
          <p:nvPr/>
        </p:nvSpPr>
        <p:spPr>
          <a:xfrm>
            <a:off x="7330239" y="6997750"/>
            <a:ext cx="1582800" cy="1508400"/>
          </a:xfrm>
          <a:prstGeom prst="roundRect">
            <a:avLst>
              <a:gd fmla="val 16667" name="adj"/>
            </a:avLst>
          </a:prstGeom>
          <a:solidFill>
            <a:srgbClr val="B3C9DA"/>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527" name="Google Shape;1527;p65"/>
          <p:cNvSpPr/>
          <p:nvPr/>
        </p:nvSpPr>
        <p:spPr>
          <a:xfrm>
            <a:off x="9453879" y="6997750"/>
            <a:ext cx="1582800" cy="1508400"/>
          </a:xfrm>
          <a:prstGeom prst="roundRect">
            <a:avLst>
              <a:gd fmla="val 16667" name="adj"/>
            </a:avLst>
          </a:prstGeom>
          <a:solidFill>
            <a:srgbClr val="F86C6C"/>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528" name="Google Shape;1528;p65"/>
          <p:cNvSpPr/>
          <p:nvPr/>
        </p:nvSpPr>
        <p:spPr>
          <a:xfrm>
            <a:off x="3082950" y="6997750"/>
            <a:ext cx="1582800" cy="1508400"/>
          </a:xfrm>
          <a:prstGeom prst="roundRect">
            <a:avLst>
              <a:gd fmla="val 16667" name="adj"/>
            </a:avLst>
          </a:prstGeom>
          <a:solidFill>
            <a:srgbClr val="FFC6C6"/>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529" name="Google Shape;1529;p65"/>
          <p:cNvSpPr txBox="1"/>
          <p:nvPr/>
        </p:nvSpPr>
        <p:spPr>
          <a:xfrm>
            <a:off x="5206600" y="7311850"/>
            <a:ext cx="1582800" cy="880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chemeClr val="lt1"/>
                </a:solidFill>
              </a:rPr>
              <a:t>#6d9c8b</a:t>
            </a:r>
            <a:endParaRPr sz="2000">
              <a:solidFill>
                <a:schemeClr val="lt1"/>
              </a:solidFill>
            </a:endParaRPr>
          </a:p>
        </p:txBody>
      </p:sp>
      <p:sp>
        <p:nvSpPr>
          <p:cNvPr id="1530" name="Google Shape;1530;p65"/>
          <p:cNvSpPr txBox="1"/>
          <p:nvPr/>
        </p:nvSpPr>
        <p:spPr>
          <a:xfrm>
            <a:off x="7330250" y="7311850"/>
            <a:ext cx="1582800" cy="880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chemeClr val="dk1"/>
                </a:solidFill>
              </a:rPr>
              <a:t>#b3c9da</a:t>
            </a:r>
            <a:endParaRPr sz="2000">
              <a:solidFill>
                <a:schemeClr val="dk1"/>
              </a:solidFill>
            </a:endParaRPr>
          </a:p>
        </p:txBody>
      </p:sp>
      <p:sp>
        <p:nvSpPr>
          <p:cNvPr id="1531" name="Google Shape;1531;p65"/>
          <p:cNvSpPr txBox="1"/>
          <p:nvPr/>
        </p:nvSpPr>
        <p:spPr>
          <a:xfrm>
            <a:off x="9453900" y="7311850"/>
            <a:ext cx="1582800" cy="880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chemeClr val="lt1"/>
                </a:solidFill>
              </a:rPr>
              <a:t>#f86c6c</a:t>
            </a:r>
            <a:endParaRPr sz="2000">
              <a:solidFill>
                <a:schemeClr val="lt1"/>
              </a:solidFill>
            </a:endParaRPr>
          </a:p>
        </p:txBody>
      </p:sp>
      <p:sp>
        <p:nvSpPr>
          <p:cNvPr id="1532" name="Google Shape;1532;p65"/>
          <p:cNvSpPr txBox="1"/>
          <p:nvPr/>
        </p:nvSpPr>
        <p:spPr>
          <a:xfrm>
            <a:off x="3082950" y="7311850"/>
            <a:ext cx="1582800" cy="880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chemeClr val="dk1"/>
                </a:solidFill>
              </a:rPr>
              <a:t>#ffc6c6</a:t>
            </a:r>
            <a:endParaRPr sz="2000">
              <a:solidFill>
                <a:schemeClr val="dk1"/>
              </a:solidFill>
            </a:endParaRPr>
          </a:p>
        </p:txBody>
      </p:sp>
      <p:sp>
        <p:nvSpPr>
          <p:cNvPr id="1533" name="Google Shape;1533;p65"/>
          <p:cNvSpPr/>
          <p:nvPr/>
        </p:nvSpPr>
        <p:spPr>
          <a:xfrm>
            <a:off x="11577579" y="6997750"/>
            <a:ext cx="1582800" cy="1508400"/>
          </a:xfrm>
          <a:prstGeom prst="roundRect">
            <a:avLst>
              <a:gd fmla="val 16667" name="adj"/>
            </a:avLst>
          </a:prstGeom>
          <a:solidFill>
            <a:srgbClr val="F8EDDD"/>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534" name="Google Shape;1534;p65"/>
          <p:cNvSpPr txBox="1"/>
          <p:nvPr/>
        </p:nvSpPr>
        <p:spPr>
          <a:xfrm>
            <a:off x="11577550" y="7311850"/>
            <a:ext cx="1582800" cy="880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chemeClr val="dk1"/>
                </a:solidFill>
              </a:rPr>
              <a:t>#f8eddd</a:t>
            </a:r>
            <a:endParaRPr sz="2000">
              <a:solidFill>
                <a:schemeClr val="dk1"/>
              </a:solidFill>
            </a:endParaRPr>
          </a:p>
        </p:txBody>
      </p:sp>
      <p:sp>
        <p:nvSpPr>
          <p:cNvPr id="1535" name="Google Shape;1535;p65"/>
          <p:cNvSpPr/>
          <p:nvPr/>
        </p:nvSpPr>
        <p:spPr>
          <a:xfrm>
            <a:off x="13701229" y="6997750"/>
            <a:ext cx="1582800" cy="1508400"/>
          </a:xfrm>
          <a:prstGeom prst="roundRect">
            <a:avLst>
              <a:gd fmla="val 16667" name="adj"/>
            </a:avLst>
          </a:prstGeom>
          <a:solidFill>
            <a:srgbClr val="FFF9F0"/>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536" name="Google Shape;1536;p65"/>
          <p:cNvSpPr txBox="1"/>
          <p:nvPr/>
        </p:nvSpPr>
        <p:spPr>
          <a:xfrm>
            <a:off x="13701200" y="7311850"/>
            <a:ext cx="1582800" cy="880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chemeClr val="dk1"/>
                </a:solidFill>
              </a:rPr>
              <a:t>#fff9f0</a:t>
            </a:r>
            <a:endParaRPr sz="20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540" name="Shape 1540"/>
        <p:cNvGrpSpPr/>
        <p:nvPr/>
      </p:nvGrpSpPr>
      <p:grpSpPr>
        <a:xfrm>
          <a:off x="0" y="0"/>
          <a:ext cx="0" cy="0"/>
          <a:chOff x="0" y="0"/>
          <a:chExt cx="0" cy="0"/>
        </a:xfrm>
      </p:grpSpPr>
      <p:sp>
        <p:nvSpPr>
          <p:cNvPr id="1541" name="Google Shape;1541;p66"/>
          <p:cNvSpPr txBox="1"/>
          <p:nvPr/>
        </p:nvSpPr>
        <p:spPr>
          <a:xfrm>
            <a:off x="2136200" y="1332805"/>
            <a:ext cx="140946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Storyset</a:t>
            </a:r>
            <a:endParaRPr sz="4800">
              <a:solidFill>
                <a:srgbClr val="FFFFFF"/>
              </a:solidFill>
            </a:endParaRPr>
          </a:p>
        </p:txBody>
      </p:sp>
      <p:sp>
        <p:nvSpPr>
          <p:cNvPr id="1542" name="Google Shape;1542;p66"/>
          <p:cNvSpPr txBox="1"/>
          <p:nvPr/>
        </p:nvSpPr>
        <p:spPr>
          <a:xfrm>
            <a:off x="2504872" y="2339998"/>
            <a:ext cx="13261800" cy="6366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0"/>
              </a:spcAft>
              <a:buNone/>
            </a:pPr>
            <a:r>
              <a:rPr lang="en" sz="22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2200">
                <a:solidFill>
                  <a:srgbClr val="869FB2"/>
                </a:solidFill>
              </a:rPr>
              <a:t> </a:t>
            </a:r>
            <a:r>
              <a:rPr lang="en" sz="2200">
                <a:solidFill>
                  <a:srgbClr val="869FB2"/>
                </a:solidFill>
                <a:uFill>
                  <a:noFill/>
                </a:uFill>
                <a:hlinkClick r:id="rId3">
                  <a:extLst>
                    <a:ext uri="{A12FA001-AC4F-418D-AE19-62706E023703}">
                      <ahyp:hlinkClr val="tx"/>
                    </a:ext>
                  </a:extLst>
                </a:hlinkClick>
              </a:rPr>
              <a:t>How it Works.</a:t>
            </a:r>
            <a:endParaRPr sz="2200">
              <a:solidFill>
                <a:srgbClr val="869FB2"/>
              </a:solidFill>
            </a:endParaRPr>
          </a:p>
        </p:txBody>
      </p:sp>
      <p:pic>
        <p:nvPicPr>
          <p:cNvPr id="1543" name="Google Shape;1543;p66"/>
          <p:cNvPicPr preferRelativeResize="0"/>
          <p:nvPr/>
        </p:nvPicPr>
        <p:blipFill rotWithShape="1">
          <a:blip r:embed="rId4">
            <a:alphaModFix/>
          </a:blip>
          <a:srcRect b="16547" l="0" r="0" t="16540"/>
          <a:stretch/>
        </p:blipFill>
        <p:spPr>
          <a:xfrm>
            <a:off x="1021641" y="5377278"/>
            <a:ext cx="3213439" cy="2150145"/>
          </a:xfrm>
          <a:prstGeom prst="rect">
            <a:avLst/>
          </a:prstGeom>
          <a:noFill/>
          <a:ln>
            <a:noFill/>
          </a:ln>
        </p:spPr>
      </p:pic>
      <p:sp>
        <p:nvSpPr>
          <p:cNvPr id="1544" name="Google Shape;1544;p66"/>
          <p:cNvSpPr txBox="1"/>
          <p:nvPr/>
        </p:nvSpPr>
        <p:spPr>
          <a:xfrm>
            <a:off x="1356082" y="7952750"/>
            <a:ext cx="2544600" cy="6366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800">
                <a:solidFill>
                  <a:srgbClr val="869FB2"/>
                </a:solidFill>
                <a:uFill>
                  <a:noFill/>
                </a:uFill>
                <a:hlinkClick r:id="rId5">
                  <a:extLst>
                    <a:ext uri="{A12FA001-AC4F-418D-AE19-62706E023703}">
                      <ahyp:hlinkClr val="tx"/>
                    </a:ext>
                  </a:extLst>
                </a:hlinkClick>
              </a:rPr>
              <a:t>Pana</a:t>
            </a:r>
            <a:endParaRPr sz="2800">
              <a:solidFill>
                <a:srgbClr val="869FB2"/>
              </a:solidFill>
            </a:endParaRPr>
          </a:p>
        </p:txBody>
      </p:sp>
      <p:sp>
        <p:nvSpPr>
          <p:cNvPr id="1545" name="Google Shape;1545;p66"/>
          <p:cNvSpPr txBox="1"/>
          <p:nvPr/>
        </p:nvSpPr>
        <p:spPr>
          <a:xfrm>
            <a:off x="4578437" y="7952750"/>
            <a:ext cx="2544600" cy="6366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800">
                <a:solidFill>
                  <a:srgbClr val="869FB2"/>
                </a:solidFill>
                <a:uFill>
                  <a:noFill/>
                </a:uFill>
                <a:hlinkClick r:id="rId6">
                  <a:extLst>
                    <a:ext uri="{A12FA001-AC4F-418D-AE19-62706E023703}">
                      <ahyp:hlinkClr val="tx"/>
                    </a:ext>
                  </a:extLst>
                </a:hlinkClick>
              </a:rPr>
              <a:t>Amico</a:t>
            </a:r>
            <a:endParaRPr sz="2800">
              <a:solidFill>
                <a:srgbClr val="869FB2"/>
              </a:solidFill>
            </a:endParaRPr>
          </a:p>
        </p:txBody>
      </p:sp>
      <p:sp>
        <p:nvSpPr>
          <p:cNvPr id="1546" name="Google Shape;1546;p66"/>
          <p:cNvSpPr txBox="1"/>
          <p:nvPr/>
        </p:nvSpPr>
        <p:spPr>
          <a:xfrm>
            <a:off x="7800807" y="7952750"/>
            <a:ext cx="2544600" cy="6366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800">
                <a:solidFill>
                  <a:srgbClr val="869FB2"/>
                </a:solidFill>
                <a:uFill>
                  <a:noFill/>
                </a:uFill>
                <a:hlinkClick r:id="rId7">
                  <a:extLst>
                    <a:ext uri="{A12FA001-AC4F-418D-AE19-62706E023703}">
                      <ahyp:hlinkClr val="tx"/>
                    </a:ext>
                  </a:extLst>
                </a:hlinkClick>
              </a:rPr>
              <a:t>Bro</a:t>
            </a:r>
            <a:endParaRPr sz="2800">
              <a:solidFill>
                <a:srgbClr val="869FB2"/>
              </a:solidFill>
            </a:endParaRPr>
          </a:p>
        </p:txBody>
      </p:sp>
      <p:sp>
        <p:nvSpPr>
          <p:cNvPr id="1547" name="Google Shape;1547;p66"/>
          <p:cNvSpPr txBox="1"/>
          <p:nvPr/>
        </p:nvSpPr>
        <p:spPr>
          <a:xfrm>
            <a:off x="11023127" y="7952750"/>
            <a:ext cx="2544600" cy="6366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800">
                <a:solidFill>
                  <a:srgbClr val="869FB2"/>
                </a:solidFill>
                <a:uFill>
                  <a:noFill/>
                </a:uFill>
                <a:hlinkClick r:id="rId8">
                  <a:extLst>
                    <a:ext uri="{A12FA001-AC4F-418D-AE19-62706E023703}">
                      <ahyp:hlinkClr val="tx"/>
                    </a:ext>
                  </a:extLst>
                </a:hlinkClick>
              </a:rPr>
              <a:t>Rafiki</a:t>
            </a:r>
            <a:endParaRPr sz="2800">
              <a:solidFill>
                <a:srgbClr val="869FB2"/>
              </a:solidFill>
            </a:endParaRPr>
          </a:p>
        </p:txBody>
      </p:sp>
      <p:pic>
        <p:nvPicPr>
          <p:cNvPr id="1548" name="Google Shape;1548;p66"/>
          <p:cNvPicPr preferRelativeResize="0"/>
          <p:nvPr/>
        </p:nvPicPr>
        <p:blipFill rotWithShape="1">
          <a:blip r:embed="rId9">
            <a:alphaModFix/>
          </a:blip>
          <a:srcRect b="0" l="0" r="0" t="0"/>
          <a:stretch/>
        </p:blipFill>
        <p:spPr>
          <a:xfrm>
            <a:off x="4510155" y="4821699"/>
            <a:ext cx="2681190" cy="2681205"/>
          </a:xfrm>
          <a:prstGeom prst="rect">
            <a:avLst/>
          </a:prstGeom>
          <a:noFill/>
          <a:ln>
            <a:noFill/>
          </a:ln>
        </p:spPr>
      </p:pic>
      <p:pic>
        <p:nvPicPr>
          <p:cNvPr id="1549" name="Google Shape;1549;p66"/>
          <p:cNvPicPr preferRelativeResize="0"/>
          <p:nvPr/>
        </p:nvPicPr>
        <p:blipFill rotWithShape="1">
          <a:blip r:embed="rId10">
            <a:alphaModFix/>
          </a:blip>
          <a:srcRect b="8854" l="4194" r="4213" t="11228"/>
          <a:stretch/>
        </p:blipFill>
        <p:spPr>
          <a:xfrm>
            <a:off x="7548550" y="5065025"/>
            <a:ext cx="2896607" cy="2527175"/>
          </a:xfrm>
          <a:prstGeom prst="rect">
            <a:avLst/>
          </a:prstGeom>
          <a:noFill/>
          <a:ln>
            <a:noFill/>
          </a:ln>
        </p:spPr>
      </p:pic>
      <p:pic>
        <p:nvPicPr>
          <p:cNvPr id="1550" name="Google Shape;1550;p66"/>
          <p:cNvPicPr preferRelativeResize="0"/>
          <p:nvPr/>
        </p:nvPicPr>
        <p:blipFill rotWithShape="1">
          <a:blip r:embed="rId11">
            <a:alphaModFix/>
          </a:blip>
          <a:srcRect b="11945" l="0" r="0" t="6567"/>
          <a:stretch/>
        </p:blipFill>
        <p:spPr>
          <a:xfrm>
            <a:off x="10694674" y="5163054"/>
            <a:ext cx="2896568" cy="2360329"/>
          </a:xfrm>
          <a:prstGeom prst="rect">
            <a:avLst/>
          </a:prstGeom>
          <a:noFill/>
          <a:ln>
            <a:noFill/>
          </a:ln>
        </p:spPr>
      </p:pic>
      <p:pic>
        <p:nvPicPr>
          <p:cNvPr id="1551" name="Google Shape;1551;p66"/>
          <p:cNvPicPr preferRelativeResize="0"/>
          <p:nvPr/>
        </p:nvPicPr>
        <p:blipFill rotWithShape="1">
          <a:blip r:embed="rId12">
            <a:alphaModFix/>
          </a:blip>
          <a:srcRect b="17967" l="0" r="0" t="11708"/>
          <a:stretch/>
        </p:blipFill>
        <p:spPr>
          <a:xfrm>
            <a:off x="13672514" y="5047806"/>
            <a:ext cx="3593845" cy="2527200"/>
          </a:xfrm>
          <a:prstGeom prst="rect">
            <a:avLst/>
          </a:prstGeom>
          <a:noFill/>
          <a:ln>
            <a:noFill/>
          </a:ln>
        </p:spPr>
      </p:pic>
      <p:sp>
        <p:nvSpPr>
          <p:cNvPr id="1552" name="Google Shape;1552;p66"/>
          <p:cNvSpPr txBox="1"/>
          <p:nvPr/>
        </p:nvSpPr>
        <p:spPr>
          <a:xfrm>
            <a:off x="14245477" y="7952750"/>
            <a:ext cx="2544600" cy="6366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800">
                <a:solidFill>
                  <a:srgbClr val="869FB2"/>
                </a:solidFill>
                <a:uFill>
                  <a:noFill/>
                </a:uFill>
                <a:hlinkClick r:id="rId13">
                  <a:extLst>
                    <a:ext uri="{A12FA001-AC4F-418D-AE19-62706E023703}">
                      <ahyp:hlinkClr val="tx"/>
                    </a:ext>
                  </a:extLst>
                </a:hlinkClick>
              </a:rPr>
              <a:t>Cuate</a:t>
            </a:r>
            <a:endParaRPr sz="2800">
              <a:solidFill>
                <a:srgbClr val="869FB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556" name="Shape 1556"/>
        <p:cNvGrpSpPr/>
        <p:nvPr/>
      </p:nvGrpSpPr>
      <p:grpSpPr>
        <a:xfrm>
          <a:off x="0" y="0"/>
          <a:ext cx="0" cy="0"/>
          <a:chOff x="0" y="0"/>
          <a:chExt cx="0" cy="0"/>
        </a:xfrm>
      </p:grpSpPr>
      <p:sp>
        <p:nvSpPr>
          <p:cNvPr id="1557" name="Google Shape;1557;p67"/>
          <p:cNvSpPr txBox="1"/>
          <p:nvPr/>
        </p:nvSpPr>
        <p:spPr>
          <a:xfrm>
            <a:off x="2136200" y="3068152"/>
            <a:ext cx="14094600" cy="9648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200">
                <a:solidFill>
                  <a:srgbClr val="FFFFFF"/>
                </a:solidFill>
              </a:rPr>
              <a:t>You can easily</a:t>
            </a:r>
            <a:r>
              <a:rPr lang="en" sz="2200">
                <a:solidFill>
                  <a:srgbClr val="435D74"/>
                </a:solidFill>
              </a:rPr>
              <a:t> </a:t>
            </a:r>
            <a:r>
              <a:rPr lang="en" sz="2200">
                <a:solidFill>
                  <a:srgbClr val="869FB2"/>
                </a:solidFill>
              </a:rPr>
              <a:t>resize</a:t>
            </a:r>
            <a:r>
              <a:rPr lang="en" sz="2200">
                <a:solidFill>
                  <a:srgbClr val="435D74"/>
                </a:solidFill>
              </a:rPr>
              <a:t> </a:t>
            </a:r>
            <a:r>
              <a:rPr lang="en" sz="2200">
                <a:solidFill>
                  <a:srgbClr val="FFFFFF"/>
                </a:solidFill>
              </a:rPr>
              <a:t>these resources without losing quality. To</a:t>
            </a:r>
            <a:r>
              <a:rPr lang="en" sz="2200">
                <a:solidFill>
                  <a:srgbClr val="435D74"/>
                </a:solidFill>
              </a:rPr>
              <a:t> </a:t>
            </a:r>
            <a:r>
              <a:rPr lang="en" sz="2200">
                <a:solidFill>
                  <a:srgbClr val="869FB2"/>
                </a:solidFill>
              </a:rPr>
              <a:t>change the color</a:t>
            </a:r>
            <a:r>
              <a:rPr lang="en" sz="2200">
                <a:solidFill>
                  <a:srgbClr val="FFFFFF"/>
                </a:solidFill>
              </a:rPr>
              <a:t>, just ungroup the resource and click on the object you want to change. Then, click on the paint bucket and select the color you want. Group the resource again when you’re done. You can also look for more </a:t>
            </a:r>
            <a:r>
              <a:rPr lang="en" sz="2200">
                <a:solidFill>
                  <a:srgbClr val="869FB2"/>
                </a:solidFill>
                <a:uFill>
                  <a:noFill/>
                </a:uFill>
                <a:hlinkClick r:id="rId3">
                  <a:extLst>
                    <a:ext uri="{A12FA001-AC4F-418D-AE19-62706E023703}">
                      <ahyp:hlinkClr val="tx"/>
                    </a:ext>
                  </a:extLst>
                </a:hlinkClick>
              </a:rPr>
              <a:t>infographics</a:t>
            </a:r>
            <a:r>
              <a:rPr lang="en" sz="2200">
                <a:solidFill>
                  <a:srgbClr val="FFFFFF"/>
                </a:solidFill>
              </a:rPr>
              <a:t> on Slidesgo.</a:t>
            </a:r>
            <a:endParaRPr sz="2200">
              <a:solidFill>
                <a:srgbClr val="FFFFFF"/>
              </a:solidFill>
            </a:endParaRPr>
          </a:p>
        </p:txBody>
      </p:sp>
      <p:grpSp>
        <p:nvGrpSpPr>
          <p:cNvPr id="1558" name="Google Shape;1558;p67"/>
          <p:cNvGrpSpPr/>
          <p:nvPr/>
        </p:nvGrpSpPr>
        <p:grpSpPr>
          <a:xfrm>
            <a:off x="10312156" y="6171472"/>
            <a:ext cx="948588" cy="1102582"/>
            <a:chOff x="4727025" y="1332775"/>
            <a:chExt cx="59900" cy="69625"/>
          </a:xfrm>
        </p:grpSpPr>
        <p:sp>
          <p:nvSpPr>
            <p:cNvPr id="1559" name="Google Shape;1559;p67"/>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0" name="Google Shape;1560;p67"/>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561" name="Google Shape;1561;p67"/>
          <p:cNvGrpSpPr/>
          <p:nvPr/>
        </p:nvGrpSpPr>
        <p:grpSpPr>
          <a:xfrm>
            <a:off x="11539469" y="4628679"/>
            <a:ext cx="1111305" cy="1114063"/>
            <a:chOff x="4820425" y="1329900"/>
            <a:chExt cx="70175" cy="70350"/>
          </a:xfrm>
        </p:grpSpPr>
        <p:sp>
          <p:nvSpPr>
            <p:cNvPr id="1562" name="Google Shape;1562;p67"/>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3" name="Google Shape;1563;p67"/>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4" name="Google Shape;1564;p67"/>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cap="flat" cmpd="sng" w="9525">
              <a:solidFill>
                <a:srgbClr val="37495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5" name="Google Shape;1565;p67"/>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566" name="Google Shape;1566;p67"/>
          <p:cNvGrpSpPr/>
          <p:nvPr/>
        </p:nvGrpSpPr>
        <p:grpSpPr>
          <a:xfrm>
            <a:off x="12792206" y="4637690"/>
            <a:ext cx="1165148" cy="1067742"/>
            <a:chOff x="4903200" y="1331525"/>
            <a:chExt cx="73575" cy="67425"/>
          </a:xfrm>
        </p:grpSpPr>
        <p:sp>
          <p:nvSpPr>
            <p:cNvPr id="1567" name="Google Shape;1567;p67"/>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8" name="Google Shape;1568;p67"/>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569" name="Google Shape;1569;p67"/>
          <p:cNvGrpSpPr/>
          <p:nvPr/>
        </p:nvGrpSpPr>
        <p:grpSpPr>
          <a:xfrm>
            <a:off x="11511162" y="6157418"/>
            <a:ext cx="1167920" cy="1130690"/>
            <a:chOff x="4815575" y="1416800"/>
            <a:chExt cx="73750" cy="71400"/>
          </a:xfrm>
        </p:grpSpPr>
        <p:sp>
          <p:nvSpPr>
            <p:cNvPr id="1570" name="Google Shape;1570;p67"/>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1" name="Google Shape;1571;p67"/>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2" name="Google Shape;1572;p67"/>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573" name="Google Shape;1573;p67"/>
          <p:cNvGrpSpPr/>
          <p:nvPr/>
        </p:nvGrpSpPr>
        <p:grpSpPr>
          <a:xfrm>
            <a:off x="12780725" y="6217792"/>
            <a:ext cx="1179797" cy="1009941"/>
            <a:chOff x="4902475" y="1418875"/>
            <a:chExt cx="74500" cy="63775"/>
          </a:xfrm>
        </p:grpSpPr>
        <p:sp>
          <p:nvSpPr>
            <p:cNvPr id="1574" name="Google Shape;1574;p67"/>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cap="flat" cmpd="sng" w="9525">
              <a:solidFill>
                <a:srgbClr val="37495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5" name="Google Shape;1575;p67"/>
            <p:cNvSpPr/>
            <p:nvPr/>
          </p:nvSpPr>
          <p:spPr>
            <a:xfrm>
              <a:off x="4916350"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576" name="Google Shape;1576;p67"/>
          <p:cNvGrpSpPr/>
          <p:nvPr/>
        </p:nvGrpSpPr>
        <p:grpSpPr>
          <a:xfrm>
            <a:off x="11531155" y="7652000"/>
            <a:ext cx="1127933" cy="1134254"/>
            <a:chOff x="4818100" y="1507675"/>
            <a:chExt cx="71225" cy="71625"/>
          </a:xfrm>
        </p:grpSpPr>
        <p:sp>
          <p:nvSpPr>
            <p:cNvPr id="1577" name="Google Shape;1577;p67"/>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8" name="Google Shape;1578;p67"/>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9" name="Google Shape;1579;p67"/>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no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0" name="Google Shape;1580;p67"/>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581" name="Google Shape;1581;p67"/>
          <p:cNvGrpSpPr/>
          <p:nvPr/>
        </p:nvGrpSpPr>
        <p:grpSpPr>
          <a:xfrm>
            <a:off x="10158149" y="7658921"/>
            <a:ext cx="1256602" cy="1177011"/>
            <a:chOff x="4721450" y="1509475"/>
            <a:chExt cx="79350" cy="74325"/>
          </a:xfrm>
        </p:grpSpPr>
        <p:sp>
          <p:nvSpPr>
            <p:cNvPr id="1582" name="Google Shape;1582;p67"/>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cap="flat" cmpd="sng" w="9525">
              <a:solidFill>
                <a:srgbClr val="37495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3" name="Google Shape;1583;p67"/>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4" name="Google Shape;1584;p67"/>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5" name="Google Shape;1585;p67"/>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586" name="Google Shape;1586;p67"/>
          <p:cNvGrpSpPr/>
          <p:nvPr/>
        </p:nvGrpSpPr>
        <p:grpSpPr>
          <a:xfrm>
            <a:off x="12849216" y="7628055"/>
            <a:ext cx="1114077" cy="1125544"/>
            <a:chOff x="4906800" y="1507500"/>
            <a:chExt cx="70350" cy="71075"/>
          </a:xfrm>
        </p:grpSpPr>
        <p:sp>
          <p:nvSpPr>
            <p:cNvPr id="1587" name="Google Shape;1587;p67"/>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cap="flat" cmpd="sng" w="9525">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8" name="Google Shape;1588;p67"/>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9" name="Google Shape;1589;p67"/>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0" name="Google Shape;1590;p67"/>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1" name="Google Shape;1591;p67"/>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cap="flat" cmpd="sng" w="9525">
              <a:solidFill>
                <a:srgbClr val="37495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592" name="Google Shape;1592;p67"/>
          <p:cNvGrpSpPr/>
          <p:nvPr/>
        </p:nvGrpSpPr>
        <p:grpSpPr>
          <a:xfrm>
            <a:off x="8924432" y="4681927"/>
            <a:ext cx="1035867" cy="1035867"/>
            <a:chOff x="3736598" y="2170606"/>
            <a:chExt cx="404889" cy="404889"/>
          </a:xfrm>
        </p:grpSpPr>
        <p:sp>
          <p:nvSpPr>
            <p:cNvPr id="1593" name="Google Shape;1593;p67"/>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cap="flat" cmpd="sng" w="9525">
              <a:solidFill>
                <a:srgbClr val="F8FAFB"/>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4" name="Google Shape;1594;p67"/>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cap="flat" cmpd="sng" w="9525">
              <a:solidFill>
                <a:srgbClr val="37495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5" name="Google Shape;1595;p67"/>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cap="flat" cmpd="sng" w="9525">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6" name="Google Shape;1596;p67"/>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597" name="Google Shape;1597;p67"/>
          <p:cNvGrpSpPr/>
          <p:nvPr/>
        </p:nvGrpSpPr>
        <p:grpSpPr>
          <a:xfrm>
            <a:off x="7458555" y="4682121"/>
            <a:ext cx="1173973" cy="1035479"/>
            <a:chOff x="3161917" y="2170682"/>
            <a:chExt cx="458870" cy="404737"/>
          </a:xfrm>
        </p:grpSpPr>
        <p:sp>
          <p:nvSpPr>
            <p:cNvPr id="1598" name="Google Shape;1598;p67"/>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cap="flat" cmpd="sng" w="9525">
              <a:solidFill>
                <a:srgbClr val="37495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9" name="Google Shape;1599;p67"/>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cap="flat" cmpd="sng" w="9525">
              <a:solidFill>
                <a:srgbClr val="F8FAFB"/>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0" name="Google Shape;1600;p67"/>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601" name="Google Shape;1601;p67"/>
          <p:cNvGrpSpPr/>
          <p:nvPr/>
        </p:nvGrpSpPr>
        <p:grpSpPr>
          <a:xfrm>
            <a:off x="7504597" y="6204800"/>
            <a:ext cx="1081887" cy="1035925"/>
            <a:chOff x="3179914" y="2889488"/>
            <a:chExt cx="422876" cy="404911"/>
          </a:xfrm>
        </p:grpSpPr>
        <p:sp>
          <p:nvSpPr>
            <p:cNvPr id="1602" name="Google Shape;1602;p67"/>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3" name="Google Shape;1603;p67"/>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4" name="Google Shape;1604;p67"/>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cap="flat" cmpd="sng" w="9525">
              <a:solidFill>
                <a:srgbClr val="F8FAFB"/>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5" name="Google Shape;1605;p67"/>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cap="flat" cmpd="sng" w="9525">
              <a:solidFill>
                <a:srgbClr val="37495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6" name="Google Shape;1606;p67"/>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7" name="Google Shape;1607;p67"/>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608" name="Google Shape;1608;p67"/>
          <p:cNvGrpSpPr/>
          <p:nvPr/>
        </p:nvGrpSpPr>
        <p:grpSpPr>
          <a:xfrm>
            <a:off x="8906186" y="6204716"/>
            <a:ext cx="1072360" cy="1036094"/>
            <a:chOff x="3729467" y="2889422"/>
            <a:chExt cx="419153" cy="404977"/>
          </a:xfrm>
        </p:grpSpPr>
        <p:sp>
          <p:nvSpPr>
            <p:cNvPr id="1609" name="Google Shape;1609;p67"/>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0" name="Google Shape;1610;p67"/>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1" name="Google Shape;1611;p67"/>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2" name="Google Shape;1612;p67"/>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cap="flat" cmpd="sng" w="9525">
              <a:solidFill>
                <a:srgbClr val="F8FAFB"/>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3" name="Google Shape;1613;p67"/>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cap="flat" cmpd="sng" w="9525">
              <a:solidFill>
                <a:srgbClr val="37495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4" name="Google Shape;1614;p67"/>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5" name="Google Shape;1615;p67"/>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616" name="Google Shape;1616;p67"/>
          <p:cNvGrpSpPr/>
          <p:nvPr/>
        </p:nvGrpSpPr>
        <p:grpSpPr>
          <a:xfrm>
            <a:off x="3980253" y="6891575"/>
            <a:ext cx="1930703" cy="269221"/>
            <a:chOff x="4411970" y="2962952"/>
            <a:chExt cx="706544" cy="104212"/>
          </a:xfrm>
        </p:grpSpPr>
        <p:sp>
          <p:nvSpPr>
            <p:cNvPr id="1617" name="Google Shape;1617;p67"/>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8" name="Google Shape;1618;p67"/>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9" name="Google Shape;1619;p67"/>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0" name="Google Shape;1620;p67"/>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621" name="Google Shape;1621;p67"/>
          <p:cNvGrpSpPr/>
          <p:nvPr/>
        </p:nvGrpSpPr>
        <p:grpSpPr>
          <a:xfrm>
            <a:off x="3980253" y="6082154"/>
            <a:ext cx="1920316" cy="578343"/>
            <a:chOff x="4411970" y="2726085"/>
            <a:chExt cx="643107" cy="193659"/>
          </a:xfrm>
        </p:grpSpPr>
        <p:sp>
          <p:nvSpPr>
            <p:cNvPr id="1622" name="Google Shape;1622;p67"/>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3" name="Google Shape;1623;p67"/>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4" name="Google Shape;1624;p67"/>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cap="flat" cmpd="sng" w="9525">
              <a:solidFill>
                <a:srgbClr val="A5B7C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625" name="Google Shape;1625;p67"/>
          <p:cNvGrpSpPr/>
          <p:nvPr/>
        </p:nvGrpSpPr>
        <p:grpSpPr>
          <a:xfrm>
            <a:off x="1997248" y="6590799"/>
            <a:ext cx="1623007" cy="505168"/>
            <a:chOff x="4411970" y="4340222"/>
            <a:chExt cx="779467" cy="242683"/>
          </a:xfrm>
        </p:grpSpPr>
        <p:sp>
          <p:nvSpPr>
            <p:cNvPr id="1626" name="Google Shape;1626;p67"/>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noFill/>
            <a:ln cap="flat" cmpd="sng" w="9525">
              <a:solidFill>
                <a:srgbClr val="7994A9"/>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7" name="Google Shape;1627;p67"/>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cap="flat" cmpd="sng" w="9525">
              <a:solidFill>
                <a:srgbClr val="A5B7C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8" name="Google Shape;1628;p67"/>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cap="flat" cmpd="sng" w="9525">
              <a:solidFill>
                <a:srgbClr val="7994A9"/>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629" name="Google Shape;1629;p67"/>
          <p:cNvGrpSpPr/>
          <p:nvPr/>
        </p:nvGrpSpPr>
        <p:grpSpPr>
          <a:xfrm>
            <a:off x="3980253" y="5418616"/>
            <a:ext cx="1930320" cy="432460"/>
            <a:chOff x="4411970" y="2468674"/>
            <a:chExt cx="747317" cy="167425"/>
          </a:xfrm>
        </p:grpSpPr>
        <p:sp>
          <p:nvSpPr>
            <p:cNvPr id="1630" name="Google Shape;1630;p67"/>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noFill/>
            <a:ln cap="flat" cmpd="sng" w="9525">
              <a:solidFill>
                <a:srgbClr val="A5B7C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1" name="Google Shape;1631;p67"/>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632" name="Google Shape;1632;p67"/>
          <p:cNvSpPr/>
          <p:nvPr/>
        </p:nvSpPr>
        <p:spPr>
          <a:xfrm>
            <a:off x="1993748" y="6028177"/>
            <a:ext cx="1621235" cy="385965"/>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cap="flat" cmpd="sng" w="9525">
            <a:solidFill>
              <a:srgbClr val="445D7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633" name="Google Shape;1633;p67"/>
          <p:cNvGrpSpPr/>
          <p:nvPr/>
        </p:nvGrpSpPr>
        <p:grpSpPr>
          <a:xfrm>
            <a:off x="1995384" y="4669374"/>
            <a:ext cx="3918083" cy="417567"/>
            <a:chOff x="6336019" y="3733725"/>
            <a:chExt cx="2566206" cy="351310"/>
          </a:xfrm>
        </p:grpSpPr>
        <p:sp>
          <p:nvSpPr>
            <p:cNvPr id="1634" name="Google Shape;1634;p67"/>
            <p:cNvSpPr/>
            <p:nvPr/>
          </p:nvSpPr>
          <p:spPr>
            <a:xfrm>
              <a:off x="6336019" y="3733735"/>
              <a:ext cx="1881300" cy="351300"/>
            </a:xfrm>
            <a:prstGeom prst="homePlate">
              <a:avLst>
                <a:gd fmla="val 50000" name="adj"/>
              </a:avLst>
            </a:pr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635" name="Google Shape;1635;p67"/>
            <p:cNvSpPr/>
            <p:nvPr/>
          </p:nvSpPr>
          <p:spPr>
            <a:xfrm>
              <a:off x="80985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6" name="Google Shape;1636;p67"/>
            <p:cNvSpPr/>
            <p:nvPr/>
          </p:nvSpPr>
          <p:spPr>
            <a:xfrm>
              <a:off x="83271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7" name="Google Shape;1637;p67"/>
            <p:cNvSpPr/>
            <p:nvPr/>
          </p:nvSpPr>
          <p:spPr>
            <a:xfrm>
              <a:off x="85557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638" name="Google Shape;1638;p67"/>
          <p:cNvGrpSpPr/>
          <p:nvPr/>
        </p:nvGrpSpPr>
        <p:grpSpPr>
          <a:xfrm>
            <a:off x="3980253" y="7901205"/>
            <a:ext cx="1893101" cy="306400"/>
            <a:chOff x="4404545" y="3301592"/>
            <a:chExt cx="782403" cy="129272"/>
          </a:xfrm>
        </p:grpSpPr>
        <p:sp>
          <p:nvSpPr>
            <p:cNvPr id="1639" name="Google Shape;1639;p67"/>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0" name="Google Shape;1640;p67"/>
            <p:cNvSpPr/>
            <p:nvPr/>
          </p:nvSpPr>
          <p:spPr>
            <a:xfrm>
              <a:off x="4420869" y="3318308"/>
              <a:ext cx="92621" cy="9585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641" name="Google Shape;1641;p67"/>
          <p:cNvGrpSpPr/>
          <p:nvPr/>
        </p:nvGrpSpPr>
        <p:grpSpPr>
          <a:xfrm>
            <a:off x="3980253" y="7391874"/>
            <a:ext cx="1924514" cy="278253"/>
            <a:chOff x="4411970" y="3131459"/>
            <a:chExt cx="710520" cy="117397"/>
          </a:xfrm>
        </p:grpSpPr>
        <p:sp>
          <p:nvSpPr>
            <p:cNvPr id="1642" name="Google Shape;1642;p67"/>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3" name="Google Shape;1643;p67"/>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cap="flat" cmpd="sng" w="9525">
              <a:solidFill>
                <a:srgbClr val="A5B7C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descr="Timeline background shape" id="1644" name="Google Shape;1644;p67"/>
          <p:cNvSpPr/>
          <p:nvPr/>
        </p:nvSpPr>
        <p:spPr>
          <a:xfrm>
            <a:off x="3980253" y="8438682"/>
            <a:ext cx="1920600" cy="306000"/>
          </a:xfrm>
          <a:prstGeom prst="homePlate">
            <a:avLst>
              <a:gd fmla="val 50000" name="adj"/>
            </a:avLst>
          </a:pr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645" name="Google Shape;1645;p67"/>
          <p:cNvGrpSpPr/>
          <p:nvPr/>
        </p:nvGrpSpPr>
        <p:grpSpPr>
          <a:xfrm>
            <a:off x="1980542" y="7243207"/>
            <a:ext cx="1647676" cy="917975"/>
            <a:chOff x="4411970" y="1801825"/>
            <a:chExt cx="734586" cy="409262"/>
          </a:xfrm>
        </p:grpSpPr>
        <p:sp>
          <p:nvSpPr>
            <p:cNvPr id="1646" name="Google Shape;1646;p67"/>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cap="flat" cmpd="sng" w="9525">
              <a:solidFill>
                <a:srgbClr val="B3C3CE"/>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7" name="Google Shape;1647;p67"/>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648" name="Google Shape;1648;p67"/>
          <p:cNvGrpSpPr/>
          <p:nvPr/>
        </p:nvGrpSpPr>
        <p:grpSpPr>
          <a:xfrm>
            <a:off x="6190485" y="4678347"/>
            <a:ext cx="1043028" cy="1043028"/>
            <a:chOff x="5681300" y="2527788"/>
            <a:chExt cx="805800" cy="805800"/>
          </a:xfrm>
        </p:grpSpPr>
        <p:sp>
          <p:nvSpPr>
            <p:cNvPr id="1649" name="Google Shape;1649;p67"/>
            <p:cNvSpPr/>
            <p:nvPr/>
          </p:nvSpPr>
          <p:spPr>
            <a:xfrm>
              <a:off x="5681300" y="2527788"/>
              <a:ext cx="805800" cy="805800"/>
            </a:xfrm>
            <a:prstGeom prst="ellipse">
              <a:avLst/>
            </a:prstGeom>
            <a:noFill/>
            <a:ln cap="flat" cmpd="sng" w="9525">
              <a:solidFill>
                <a:srgbClr val="37495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0" name="Google Shape;1650;p67"/>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651" name="Google Shape;1651;p67"/>
          <p:cNvGrpSpPr/>
          <p:nvPr/>
        </p:nvGrpSpPr>
        <p:grpSpPr>
          <a:xfrm>
            <a:off x="6178966" y="6189730"/>
            <a:ext cx="1066067" cy="1066067"/>
            <a:chOff x="4049800" y="640400"/>
            <a:chExt cx="858900" cy="858900"/>
          </a:xfrm>
        </p:grpSpPr>
        <p:sp>
          <p:nvSpPr>
            <p:cNvPr id="1652" name="Google Shape;1652;p67"/>
            <p:cNvSpPr/>
            <p:nvPr/>
          </p:nvSpPr>
          <p:spPr>
            <a:xfrm>
              <a:off x="4049800" y="640400"/>
              <a:ext cx="858900" cy="858900"/>
            </a:xfrm>
            <a:prstGeom prst="donut">
              <a:avLst>
                <a:gd fmla="val 25000" name="adj"/>
              </a:avLst>
            </a:pr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653" name="Google Shape;1653;p67"/>
            <p:cNvSpPr/>
            <p:nvPr/>
          </p:nvSpPr>
          <p:spPr>
            <a:xfrm>
              <a:off x="4049800" y="640400"/>
              <a:ext cx="858900" cy="858900"/>
            </a:xfrm>
            <a:prstGeom prst="blockArc">
              <a:avLst>
                <a:gd fmla="val 7914150" name="adj1"/>
                <a:gd fmla="val 0" name="adj2"/>
                <a:gd fmla="val 25000" name="adj3"/>
              </a:avLst>
            </a:prstGeom>
            <a:solidFill>
              <a:srgbClr val="667E92"/>
            </a:solid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1654" name="Google Shape;1654;p67"/>
          <p:cNvGrpSpPr/>
          <p:nvPr/>
        </p:nvGrpSpPr>
        <p:grpSpPr>
          <a:xfrm>
            <a:off x="6029932" y="7545085"/>
            <a:ext cx="1364135" cy="1364135"/>
            <a:chOff x="5080188" y="927900"/>
            <a:chExt cx="961200" cy="961200"/>
          </a:xfrm>
        </p:grpSpPr>
        <p:sp>
          <p:nvSpPr>
            <p:cNvPr id="1655" name="Google Shape;1655;p67"/>
            <p:cNvSpPr/>
            <p:nvPr/>
          </p:nvSpPr>
          <p:spPr>
            <a:xfrm>
              <a:off x="5201900" y="1050116"/>
              <a:ext cx="716700" cy="716700"/>
            </a:xfrm>
            <a:prstGeom prst="donut">
              <a:avLst>
                <a:gd fmla="val 4716" name="adj"/>
              </a:avLst>
            </a:pr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6" name="Google Shape;1656;p67"/>
            <p:cNvSpPr/>
            <p:nvPr/>
          </p:nvSpPr>
          <p:spPr>
            <a:xfrm>
              <a:off x="5269594" y="1117818"/>
              <a:ext cx="581100" cy="581100"/>
            </a:xfrm>
            <a:prstGeom prst="donut">
              <a:avLst>
                <a:gd fmla="val 5814" name="adj"/>
              </a:avLst>
            </a:pr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7" name="Google Shape;1657;p67"/>
            <p:cNvSpPr/>
            <p:nvPr/>
          </p:nvSpPr>
          <p:spPr>
            <a:xfrm>
              <a:off x="5339279" y="1187526"/>
              <a:ext cx="441900" cy="441600"/>
            </a:xfrm>
            <a:prstGeom prst="donut">
              <a:avLst>
                <a:gd fmla="val 7648" name="adj"/>
              </a:avLst>
            </a:pr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8" name="Google Shape;1658;p67"/>
            <p:cNvSpPr/>
            <p:nvPr/>
          </p:nvSpPr>
          <p:spPr>
            <a:xfrm>
              <a:off x="5414892" y="1263155"/>
              <a:ext cx="290700" cy="290700"/>
            </a:xfrm>
            <a:prstGeom prst="donut">
              <a:avLst>
                <a:gd fmla="val 10182" name="adj"/>
              </a:avLst>
            </a:pr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9" name="Google Shape;1659;p67"/>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0" name="Google Shape;1660;p67"/>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1" name="Google Shape;1661;p67"/>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2" name="Google Shape;1662;p67"/>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663" name="Google Shape;1663;p67"/>
          <p:cNvGrpSpPr/>
          <p:nvPr/>
        </p:nvGrpSpPr>
        <p:grpSpPr>
          <a:xfrm>
            <a:off x="8956930" y="7738469"/>
            <a:ext cx="1011299" cy="1008013"/>
            <a:chOff x="6039282" y="1042577"/>
            <a:chExt cx="734315" cy="731929"/>
          </a:xfrm>
        </p:grpSpPr>
        <p:sp>
          <p:nvSpPr>
            <p:cNvPr id="1664" name="Google Shape;1664;p67"/>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5" name="Google Shape;1665;p67"/>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6" name="Google Shape;1666;p67"/>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7" name="Google Shape;1667;p67"/>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668" name="Google Shape;1668;p67"/>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9" name="Google Shape;1669;p67"/>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0" name="Google Shape;1670;p67"/>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1" name="Google Shape;1671;p67"/>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2" name="Google Shape;1672;p67"/>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3" name="Google Shape;1673;p67"/>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4" name="Google Shape;1674;p67"/>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5" name="Google Shape;1675;p67"/>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6" name="Google Shape;1676;p67"/>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7" name="Google Shape;1677;p67"/>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8" name="Google Shape;1678;p67"/>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9" name="Google Shape;1679;p67"/>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0" name="Google Shape;1680;p67"/>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1" name="Google Shape;1681;p67"/>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2" name="Google Shape;1682;p67"/>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3" name="Google Shape;1683;p67"/>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4" name="Google Shape;1684;p67"/>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685" name="Google Shape;1685;p67"/>
          <p:cNvGrpSpPr/>
          <p:nvPr/>
        </p:nvGrpSpPr>
        <p:grpSpPr>
          <a:xfrm>
            <a:off x="10182134" y="4597724"/>
            <a:ext cx="1135488" cy="1204273"/>
            <a:chOff x="1825800" y="1651625"/>
            <a:chExt cx="539989" cy="571775"/>
          </a:xfrm>
        </p:grpSpPr>
        <p:sp>
          <p:nvSpPr>
            <p:cNvPr id="1686" name="Google Shape;1686;p67"/>
            <p:cNvSpPr/>
            <p:nvPr/>
          </p:nvSpPr>
          <p:spPr>
            <a:xfrm>
              <a:off x="2093189"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7" name="Google Shape;1687;p67"/>
            <p:cNvSpPr/>
            <p:nvPr/>
          </p:nvSpPr>
          <p:spPr>
            <a:xfrm>
              <a:off x="1825800" y="1967150"/>
              <a:ext cx="231900" cy="233575"/>
            </a:xfrm>
            <a:custGeom>
              <a:rect b="b" l="l" r="r" t="t"/>
              <a:pathLst>
                <a:path extrusionOk="0" h="9343" w="9276">
                  <a:moveTo>
                    <a:pt x="0" y="1"/>
                  </a:moveTo>
                  <a:cubicBezTo>
                    <a:pt x="465" y="4930"/>
                    <a:pt x="4350" y="8842"/>
                    <a:pt x="9275" y="9343"/>
                  </a:cubicBezTo>
                  <a:lnTo>
                    <a:pt x="9275" y="1"/>
                  </a:lnTo>
                  <a:close/>
                </a:path>
              </a:pathLst>
            </a:custGeom>
            <a:noFill/>
            <a:ln cap="flat" cmpd="sng" w="9525">
              <a:solidFill>
                <a:srgbClr val="445D7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8" name="Google Shape;1688;p67"/>
            <p:cNvSpPr/>
            <p:nvPr/>
          </p:nvSpPr>
          <p:spPr>
            <a:xfrm>
              <a:off x="2093189" y="1967150"/>
              <a:ext cx="244350" cy="256250"/>
            </a:xfrm>
            <a:custGeom>
              <a:rect b="b" l="l" r="r" t="t"/>
              <a:pathLst>
                <a:path extrusionOk="0" h="10250" w="9774">
                  <a:moveTo>
                    <a:pt x="0" y="1"/>
                  </a:moveTo>
                  <a:lnTo>
                    <a:pt x="0" y="10249"/>
                  </a:lnTo>
                  <a:cubicBezTo>
                    <a:pt x="5200" y="9514"/>
                    <a:pt x="9280" y="5280"/>
                    <a:pt x="9773" y="1"/>
                  </a:cubicBez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9" name="Google Shape;1689;p67"/>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noFill/>
            <a:ln cap="flat" cmpd="sng" w="9525">
              <a:solidFill>
                <a:srgbClr val="869FB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690" name="Google Shape;1690;p67"/>
          <p:cNvGrpSpPr/>
          <p:nvPr/>
        </p:nvGrpSpPr>
        <p:grpSpPr>
          <a:xfrm>
            <a:off x="7531990" y="7711158"/>
            <a:ext cx="1016246" cy="1015911"/>
            <a:chOff x="1897577" y="2802432"/>
            <a:chExt cx="492176" cy="492014"/>
          </a:xfrm>
        </p:grpSpPr>
        <p:sp>
          <p:nvSpPr>
            <p:cNvPr id="1691" name="Google Shape;1691;p67"/>
            <p:cNvSpPr/>
            <p:nvPr/>
          </p:nvSpPr>
          <p:spPr>
            <a:xfrm>
              <a:off x="2067309" y="2802432"/>
              <a:ext cx="152163" cy="136326"/>
            </a:xfrm>
            <a:custGeom>
              <a:rect b="b" l="l" r="r" t="t"/>
              <a:pathLst>
                <a:path extrusionOk="0" h="8453" w="9435">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2" name="Google Shape;1692;p67"/>
            <p:cNvSpPr/>
            <p:nvPr/>
          </p:nvSpPr>
          <p:spPr>
            <a:xfrm>
              <a:off x="2179099" y="2814350"/>
              <a:ext cx="163452" cy="166049"/>
            </a:xfrm>
            <a:custGeom>
              <a:rect b="b" l="l" r="r" t="t"/>
              <a:pathLst>
                <a:path extrusionOk="0" h="10296" w="10135">
                  <a:moveTo>
                    <a:pt x="2491" y="1"/>
                  </a:moveTo>
                  <a:lnTo>
                    <a:pt x="0" y="7702"/>
                  </a:lnTo>
                  <a:cubicBezTo>
                    <a:pt x="1435" y="8161"/>
                    <a:pt x="2686" y="9079"/>
                    <a:pt x="3581" y="10296"/>
                  </a:cubicBezTo>
                  <a:lnTo>
                    <a:pt x="10135" y="5533"/>
                  </a:lnTo>
                  <a:cubicBezTo>
                    <a:pt x="8230" y="2927"/>
                    <a:pt x="5555" y="988"/>
                    <a:pt x="2491" y="1"/>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3" name="Google Shape;1693;p67"/>
            <p:cNvSpPr/>
            <p:nvPr/>
          </p:nvSpPr>
          <p:spPr>
            <a:xfrm>
              <a:off x="2236848" y="3048492"/>
              <a:ext cx="152905" cy="144760"/>
            </a:xfrm>
            <a:custGeom>
              <a:rect b="b" l="l" r="r" t="t"/>
              <a:pathLst>
                <a:path extrusionOk="0" h="8976" w="9481">
                  <a:moveTo>
                    <a:pt x="1377" y="0"/>
                  </a:moveTo>
                  <a:cubicBezTo>
                    <a:pt x="1377" y="1515"/>
                    <a:pt x="895" y="2996"/>
                    <a:pt x="0" y="4212"/>
                  </a:cubicBezTo>
                  <a:lnTo>
                    <a:pt x="6554" y="8976"/>
                  </a:lnTo>
                  <a:cubicBezTo>
                    <a:pt x="8459" y="6370"/>
                    <a:pt x="9480" y="3225"/>
                    <a:pt x="9480" y="0"/>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4" name="Google Shape;1694;p67"/>
            <p:cNvSpPr/>
            <p:nvPr/>
          </p:nvSpPr>
          <p:spPr>
            <a:xfrm>
              <a:off x="1944586" y="2814543"/>
              <a:ext cx="163097" cy="166226"/>
            </a:xfrm>
            <a:custGeom>
              <a:rect b="b" l="l" r="r" t="t"/>
              <a:pathLst>
                <a:path extrusionOk="0" h="10307" w="10113">
                  <a:moveTo>
                    <a:pt x="7610" y="0"/>
                  </a:moveTo>
                  <a:cubicBezTo>
                    <a:pt x="4557" y="999"/>
                    <a:pt x="1883" y="2938"/>
                    <a:pt x="1" y="5544"/>
                  </a:cubicBezTo>
                  <a:lnTo>
                    <a:pt x="6554" y="10307"/>
                  </a:lnTo>
                  <a:cubicBezTo>
                    <a:pt x="7438" y="9090"/>
                    <a:pt x="8677" y="8172"/>
                    <a:pt x="10112" y="7701"/>
                  </a:cubicBezTo>
                  <a:lnTo>
                    <a:pt x="7610"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5" name="Google Shape;1695;p67"/>
            <p:cNvSpPr/>
            <p:nvPr/>
          </p:nvSpPr>
          <p:spPr>
            <a:xfrm>
              <a:off x="2236848" y="2903562"/>
              <a:ext cx="152905" cy="144954"/>
            </a:xfrm>
            <a:custGeom>
              <a:rect b="b" l="l" r="r" t="t"/>
              <a:pathLst>
                <a:path extrusionOk="0" h="8988" w="9481">
                  <a:moveTo>
                    <a:pt x="6554" y="1"/>
                  </a:moveTo>
                  <a:lnTo>
                    <a:pt x="0" y="4764"/>
                  </a:lnTo>
                  <a:cubicBezTo>
                    <a:pt x="895" y="5992"/>
                    <a:pt x="1377" y="7472"/>
                    <a:pt x="1377" y="8987"/>
                  </a:cubicBezTo>
                  <a:lnTo>
                    <a:pt x="9469" y="8987"/>
                  </a:lnTo>
                  <a:cubicBezTo>
                    <a:pt x="9480" y="5751"/>
                    <a:pt x="8459" y="2606"/>
                    <a:pt x="6554" y="1"/>
                  </a:cubicBez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6" name="Google Shape;1696;p67"/>
            <p:cNvSpPr/>
            <p:nvPr/>
          </p:nvSpPr>
          <p:spPr>
            <a:xfrm>
              <a:off x="2179099" y="3116417"/>
              <a:ext cx="163452" cy="166242"/>
            </a:xfrm>
            <a:custGeom>
              <a:rect b="b" l="l" r="r" t="t"/>
              <a:pathLst>
                <a:path extrusionOk="0" h="10308" w="10135">
                  <a:moveTo>
                    <a:pt x="3581" y="0"/>
                  </a:moveTo>
                  <a:cubicBezTo>
                    <a:pt x="2686" y="1229"/>
                    <a:pt x="1435" y="2135"/>
                    <a:pt x="0" y="2594"/>
                  </a:cubicBezTo>
                  <a:lnTo>
                    <a:pt x="2502" y="10307"/>
                  </a:lnTo>
                  <a:cubicBezTo>
                    <a:pt x="5567" y="9309"/>
                    <a:pt x="8241" y="7369"/>
                    <a:pt x="10135" y="4764"/>
                  </a:cubicBezTo>
                  <a:lnTo>
                    <a:pt x="3581" y="0"/>
                  </a:ln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7" name="Google Shape;1697;p67"/>
            <p:cNvSpPr/>
            <p:nvPr/>
          </p:nvSpPr>
          <p:spPr>
            <a:xfrm>
              <a:off x="1897577" y="2903933"/>
              <a:ext cx="152727" cy="144583"/>
            </a:xfrm>
            <a:custGeom>
              <a:rect b="b" l="l" r="r" t="t"/>
              <a:pathLst>
                <a:path extrusionOk="0" h="8965" w="9470">
                  <a:moveTo>
                    <a:pt x="2916" y="1"/>
                  </a:moveTo>
                  <a:cubicBezTo>
                    <a:pt x="1022" y="2606"/>
                    <a:pt x="0" y="5739"/>
                    <a:pt x="12" y="8964"/>
                  </a:cubicBezTo>
                  <a:lnTo>
                    <a:pt x="8103" y="8964"/>
                  </a:lnTo>
                  <a:cubicBezTo>
                    <a:pt x="8103" y="7449"/>
                    <a:pt x="8574" y="5980"/>
                    <a:pt x="9469" y="4764"/>
                  </a:cubicBezTo>
                  <a:lnTo>
                    <a:pt x="2916" y="1"/>
                  </a:ln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8" name="Google Shape;1698;p67"/>
            <p:cNvSpPr/>
            <p:nvPr/>
          </p:nvSpPr>
          <p:spPr>
            <a:xfrm>
              <a:off x="2067309" y="3158056"/>
              <a:ext cx="152163" cy="136390"/>
            </a:xfrm>
            <a:custGeom>
              <a:rect b="b" l="l" r="r" t="t"/>
              <a:pathLst>
                <a:path extrusionOk="0" h="8457" w="9435">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9" name="Google Shape;1699;p67"/>
            <p:cNvSpPr/>
            <p:nvPr/>
          </p:nvSpPr>
          <p:spPr>
            <a:xfrm>
              <a:off x="1944586" y="3116046"/>
              <a:ext cx="163097" cy="166242"/>
            </a:xfrm>
            <a:custGeom>
              <a:rect b="b" l="l" r="r" t="t"/>
              <a:pathLst>
                <a:path extrusionOk="0" h="10308" w="10113">
                  <a:moveTo>
                    <a:pt x="6554" y="1"/>
                  </a:moveTo>
                  <a:lnTo>
                    <a:pt x="1" y="4764"/>
                  </a:lnTo>
                  <a:cubicBezTo>
                    <a:pt x="1883" y="7369"/>
                    <a:pt x="4557" y="9309"/>
                    <a:pt x="7610" y="10307"/>
                  </a:cubicBezTo>
                  <a:lnTo>
                    <a:pt x="10112" y="2606"/>
                  </a:lnTo>
                  <a:cubicBezTo>
                    <a:pt x="8677" y="2135"/>
                    <a:pt x="7438" y="1229"/>
                    <a:pt x="6554" y="1"/>
                  </a:cubicBez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0" name="Google Shape;1700;p67"/>
            <p:cNvSpPr/>
            <p:nvPr/>
          </p:nvSpPr>
          <p:spPr>
            <a:xfrm>
              <a:off x="1897577" y="3048492"/>
              <a:ext cx="152727" cy="144390"/>
            </a:xfrm>
            <a:custGeom>
              <a:rect b="b" l="l" r="r" t="t"/>
              <a:pathLst>
                <a:path extrusionOk="0" h="8953" w="9470">
                  <a:moveTo>
                    <a:pt x="12" y="0"/>
                  </a:moveTo>
                  <a:cubicBezTo>
                    <a:pt x="0" y="3214"/>
                    <a:pt x="1022" y="6347"/>
                    <a:pt x="2916" y="8953"/>
                  </a:cubicBezTo>
                  <a:lnTo>
                    <a:pt x="9469" y="4190"/>
                  </a:lnTo>
                  <a:cubicBezTo>
                    <a:pt x="8574" y="2973"/>
                    <a:pt x="8103" y="1504"/>
                    <a:pt x="8103" y="0"/>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1" name="Google Shape;1701;p67"/>
            <p:cNvSpPr/>
            <p:nvPr/>
          </p:nvSpPr>
          <p:spPr>
            <a:xfrm>
              <a:off x="2143379" y="3048492"/>
              <a:ext cx="16" cy="16"/>
            </a:xfrm>
            <a:custGeom>
              <a:rect b="b" l="l" r="r" t="t"/>
              <a:pathLst>
                <a:path extrusionOk="0" fill="none" h="1" w="1">
                  <a:moveTo>
                    <a:pt x="0" y="0"/>
                  </a:moveTo>
                  <a:lnTo>
                    <a:pt x="0" y="0"/>
                  </a:lnTo>
                  <a:close/>
                </a:path>
              </a:pathLst>
            </a:custGeom>
            <a:noFill/>
            <a:ln cap="rnd" cmpd="sng" w="9525">
              <a:solidFill>
                <a:srgbClr val="00000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2" name="Google Shape;1702;p67"/>
            <p:cNvSpPr/>
            <p:nvPr/>
          </p:nvSpPr>
          <p:spPr>
            <a:xfrm>
              <a:off x="2143379" y="3048492"/>
              <a:ext cx="16" cy="16"/>
            </a:xfrm>
            <a:custGeom>
              <a:rect b="b" l="l" r="r" t="t"/>
              <a:pathLst>
                <a:path extrusionOk="0" fill="none" h="1" w="1">
                  <a:moveTo>
                    <a:pt x="0" y="0"/>
                  </a:moveTo>
                  <a:lnTo>
                    <a:pt x="0" y="0"/>
                  </a:lnTo>
                  <a:close/>
                </a:path>
              </a:pathLst>
            </a:custGeom>
            <a:noFill/>
            <a:ln cap="flat" cmpd="sng" w="9525">
              <a:solidFill>
                <a:srgbClr val="00000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703" name="Google Shape;1703;p67"/>
          <p:cNvGrpSpPr/>
          <p:nvPr/>
        </p:nvGrpSpPr>
        <p:grpSpPr>
          <a:xfrm>
            <a:off x="1995051" y="8338246"/>
            <a:ext cx="1618454" cy="401685"/>
            <a:chOff x="2013045" y="4813233"/>
            <a:chExt cx="921986" cy="228854"/>
          </a:xfrm>
        </p:grpSpPr>
        <p:sp>
          <p:nvSpPr>
            <p:cNvPr id="1704" name="Google Shape;1704;p67"/>
            <p:cNvSpPr/>
            <p:nvPr/>
          </p:nvSpPr>
          <p:spPr>
            <a:xfrm>
              <a:off x="2013045" y="4867370"/>
              <a:ext cx="921986" cy="174718"/>
            </a:xfrm>
            <a:custGeom>
              <a:rect b="b" l="l" r="r" t="t"/>
              <a:pathLst>
                <a:path extrusionOk="0" fill="none" h="26303" w="138801">
                  <a:moveTo>
                    <a:pt x="0" y="18153"/>
                  </a:moveTo>
                  <a:lnTo>
                    <a:pt x="0" y="26303"/>
                  </a:lnTo>
                  <a:lnTo>
                    <a:pt x="138800" y="26303"/>
                  </a:lnTo>
                  <a:lnTo>
                    <a:pt x="138800" y="0"/>
                  </a:lnTo>
                  <a:lnTo>
                    <a:pt x="38405" y="0"/>
                  </a:lnTo>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5" name="Google Shape;1705;p67"/>
            <p:cNvSpPr/>
            <p:nvPr/>
          </p:nvSpPr>
          <p:spPr>
            <a:xfrm>
              <a:off x="2013045" y="4813233"/>
              <a:ext cx="316628" cy="174718"/>
            </a:xfrm>
            <a:custGeom>
              <a:rect b="b" l="l" r="r" t="t"/>
              <a:pathLst>
                <a:path extrusionOk="0" fill="none" h="26303" w="47667">
                  <a:moveTo>
                    <a:pt x="0" y="0"/>
                  </a:moveTo>
                  <a:lnTo>
                    <a:pt x="0" y="26303"/>
                  </a:lnTo>
                  <a:lnTo>
                    <a:pt x="47666" y="26303"/>
                  </a:lnTo>
                  <a:lnTo>
                    <a:pt x="34453" y="0"/>
                  </a:ln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706" name="Google Shape;1706;p67"/>
          <p:cNvGrpSpPr/>
          <p:nvPr/>
        </p:nvGrpSpPr>
        <p:grpSpPr>
          <a:xfrm>
            <a:off x="2011970" y="5312007"/>
            <a:ext cx="1584843" cy="539882"/>
            <a:chOff x="1046767" y="4756633"/>
            <a:chExt cx="859646" cy="292841"/>
          </a:xfrm>
        </p:grpSpPr>
        <p:sp>
          <p:nvSpPr>
            <p:cNvPr id="1707" name="Google Shape;1707;p67"/>
            <p:cNvSpPr/>
            <p:nvPr/>
          </p:nvSpPr>
          <p:spPr>
            <a:xfrm>
              <a:off x="1046767" y="4811593"/>
              <a:ext cx="859646" cy="237881"/>
            </a:xfrm>
            <a:custGeom>
              <a:rect b="b" l="l" r="r" t="t"/>
              <a:pathLst>
                <a:path extrusionOk="0" fill="none" h="35812" w="129416">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8" name="Google Shape;1708;p67"/>
            <p:cNvSpPr/>
            <p:nvPr/>
          </p:nvSpPr>
          <p:spPr>
            <a:xfrm>
              <a:off x="1046767" y="4983846"/>
              <a:ext cx="65628" cy="65628"/>
            </a:xfrm>
            <a:custGeom>
              <a:rect b="b" l="l" r="r" t="t"/>
              <a:pathLst>
                <a:path extrusionOk="0" fill="none" h="9880" w="9880">
                  <a:moveTo>
                    <a:pt x="1" y="0"/>
                  </a:moveTo>
                  <a:lnTo>
                    <a:pt x="1" y="9879"/>
                  </a:lnTo>
                  <a:lnTo>
                    <a:pt x="9880" y="9879"/>
                  </a:ln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9" name="Google Shape;1709;p67"/>
            <p:cNvSpPr/>
            <p:nvPr/>
          </p:nvSpPr>
          <p:spPr>
            <a:xfrm>
              <a:off x="1067279" y="4756633"/>
              <a:ext cx="179640" cy="179646"/>
            </a:xfrm>
            <a:custGeom>
              <a:rect b="b" l="l" r="r" t="t"/>
              <a:pathLst>
                <a:path extrusionOk="0" fill="none" h="27045" w="27044">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cap="flat" cmpd="sng" w="9525">
              <a:solidFill>
                <a:srgbClr val="A5B7C5"/>
              </a:solidFill>
              <a:prstDash val="solid"/>
              <a:miter lim="12348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710" name="Google Shape;1710;p67"/>
          <p:cNvSpPr/>
          <p:nvPr/>
        </p:nvSpPr>
        <p:spPr>
          <a:xfrm>
            <a:off x="14879477" y="4701344"/>
            <a:ext cx="370820" cy="188013"/>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1" name="Google Shape;1711;p67"/>
          <p:cNvSpPr/>
          <p:nvPr/>
        </p:nvSpPr>
        <p:spPr>
          <a:xfrm>
            <a:off x="14278385" y="4666150"/>
            <a:ext cx="343541" cy="258396"/>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2" name="Google Shape;1712;p67"/>
          <p:cNvSpPr/>
          <p:nvPr/>
        </p:nvSpPr>
        <p:spPr>
          <a:xfrm>
            <a:off x="15522963" y="4679058"/>
            <a:ext cx="335626" cy="233555"/>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3" name="Google Shape;1713;p67"/>
          <p:cNvSpPr/>
          <p:nvPr/>
        </p:nvSpPr>
        <p:spPr>
          <a:xfrm>
            <a:off x="16112373" y="4666150"/>
            <a:ext cx="327710" cy="258396"/>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714" name="Google Shape;1714;p67"/>
          <p:cNvGrpSpPr/>
          <p:nvPr/>
        </p:nvGrpSpPr>
        <p:grpSpPr>
          <a:xfrm>
            <a:off x="14283683" y="5101124"/>
            <a:ext cx="332947" cy="282993"/>
            <a:chOff x="4660325" y="1866850"/>
            <a:chExt cx="68350" cy="58100"/>
          </a:xfrm>
        </p:grpSpPr>
        <p:sp>
          <p:nvSpPr>
            <p:cNvPr id="1715" name="Google Shape;1715;p67"/>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6" name="Google Shape;1716;p67"/>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717" name="Google Shape;1717;p67"/>
          <p:cNvGrpSpPr/>
          <p:nvPr/>
        </p:nvGrpSpPr>
        <p:grpSpPr>
          <a:xfrm>
            <a:off x="14902372" y="5152572"/>
            <a:ext cx="325031" cy="180098"/>
            <a:chOff x="4791775" y="1877500"/>
            <a:chExt cx="66725" cy="36975"/>
          </a:xfrm>
        </p:grpSpPr>
        <p:sp>
          <p:nvSpPr>
            <p:cNvPr id="1718" name="Google Shape;1718;p67"/>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9" name="Google Shape;1719;p67"/>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720" name="Google Shape;1720;p67"/>
          <p:cNvGrpSpPr/>
          <p:nvPr/>
        </p:nvGrpSpPr>
        <p:grpSpPr>
          <a:xfrm>
            <a:off x="15545797" y="5152572"/>
            <a:ext cx="289958" cy="180098"/>
            <a:chOff x="4923925" y="1877500"/>
            <a:chExt cx="59525" cy="36975"/>
          </a:xfrm>
        </p:grpSpPr>
        <p:sp>
          <p:nvSpPr>
            <p:cNvPr id="1721" name="Google Shape;1721;p67"/>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2" name="Google Shape;1722;p67"/>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723" name="Google Shape;1723;p67"/>
          <p:cNvGrpSpPr/>
          <p:nvPr/>
        </p:nvGrpSpPr>
        <p:grpSpPr>
          <a:xfrm>
            <a:off x="16134781" y="5116954"/>
            <a:ext cx="282895" cy="251333"/>
            <a:chOff x="5058450" y="1870100"/>
            <a:chExt cx="58075" cy="51600"/>
          </a:xfrm>
        </p:grpSpPr>
        <p:sp>
          <p:nvSpPr>
            <p:cNvPr id="1724" name="Google Shape;1724;p67"/>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5" name="Google Shape;1725;p67"/>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726" name="Google Shape;1726;p67"/>
          <p:cNvGrpSpPr/>
          <p:nvPr/>
        </p:nvGrpSpPr>
        <p:grpSpPr>
          <a:xfrm>
            <a:off x="14963810" y="5961770"/>
            <a:ext cx="202155" cy="215289"/>
            <a:chOff x="4811425" y="2065025"/>
            <a:chExt cx="41500" cy="44200"/>
          </a:xfrm>
        </p:grpSpPr>
        <p:sp>
          <p:nvSpPr>
            <p:cNvPr id="1727" name="Google Shape;1727;p67"/>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8" name="Google Shape;1728;p67"/>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729" name="Google Shape;1729;p67"/>
          <p:cNvGrpSpPr/>
          <p:nvPr/>
        </p:nvGrpSpPr>
        <p:grpSpPr>
          <a:xfrm>
            <a:off x="15548685" y="5962196"/>
            <a:ext cx="241733" cy="214437"/>
            <a:chOff x="4929875" y="2065025"/>
            <a:chExt cx="49625" cy="44025"/>
          </a:xfrm>
        </p:grpSpPr>
        <p:sp>
          <p:nvSpPr>
            <p:cNvPr id="1730" name="Google Shape;1730;p67"/>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1" name="Google Shape;1731;p67"/>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732" name="Google Shape;1732;p67"/>
          <p:cNvGrpSpPr/>
          <p:nvPr/>
        </p:nvGrpSpPr>
        <p:grpSpPr>
          <a:xfrm>
            <a:off x="16206022" y="5968224"/>
            <a:ext cx="140412" cy="202382"/>
            <a:chOff x="5083925" y="2066350"/>
            <a:chExt cx="28825" cy="41550"/>
          </a:xfrm>
        </p:grpSpPr>
        <p:sp>
          <p:nvSpPr>
            <p:cNvPr id="1733" name="Google Shape;1733;p67"/>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4" name="Google Shape;1734;p67"/>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735" name="Google Shape;1735;p67"/>
          <p:cNvGrpSpPr/>
          <p:nvPr/>
        </p:nvGrpSpPr>
        <p:grpSpPr>
          <a:xfrm>
            <a:off x="14269130" y="5999519"/>
            <a:ext cx="362052" cy="139792"/>
            <a:chOff x="4659775" y="2072775"/>
            <a:chExt cx="74325" cy="28700"/>
          </a:xfrm>
        </p:grpSpPr>
        <p:sp>
          <p:nvSpPr>
            <p:cNvPr id="1736" name="Google Shape;1736;p67"/>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7" name="Google Shape;1737;p67"/>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8" name="Google Shape;1738;p67"/>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739" name="Google Shape;1739;p67"/>
          <p:cNvGrpSpPr/>
          <p:nvPr/>
        </p:nvGrpSpPr>
        <p:grpSpPr>
          <a:xfrm>
            <a:off x="16108842" y="5580648"/>
            <a:ext cx="334773" cy="178393"/>
            <a:chOff x="4662475" y="1976500"/>
            <a:chExt cx="68725" cy="36625"/>
          </a:xfrm>
        </p:grpSpPr>
        <p:sp>
          <p:nvSpPr>
            <p:cNvPr id="1740" name="Google Shape;1740;p67"/>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1" name="Google Shape;1741;p67"/>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2" name="Google Shape;1742;p67"/>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743" name="Google Shape;1743;p67"/>
          <p:cNvGrpSpPr/>
          <p:nvPr/>
        </p:nvGrpSpPr>
        <p:grpSpPr>
          <a:xfrm>
            <a:off x="15502652" y="5587528"/>
            <a:ext cx="333799" cy="164633"/>
            <a:chOff x="4920150" y="1977875"/>
            <a:chExt cx="68525" cy="33800"/>
          </a:xfrm>
        </p:grpSpPr>
        <p:sp>
          <p:nvSpPr>
            <p:cNvPr id="1744" name="Google Shape;1744;p67"/>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5" name="Google Shape;1745;p67"/>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6" name="Google Shape;1746;p67"/>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747" name="Google Shape;1747;p67"/>
          <p:cNvGrpSpPr/>
          <p:nvPr/>
        </p:nvGrpSpPr>
        <p:grpSpPr>
          <a:xfrm>
            <a:off x="14324966" y="6395364"/>
            <a:ext cx="250380" cy="255717"/>
            <a:chOff x="4676550" y="2160575"/>
            <a:chExt cx="51400" cy="52500"/>
          </a:xfrm>
        </p:grpSpPr>
        <p:sp>
          <p:nvSpPr>
            <p:cNvPr id="1748" name="Google Shape;1748;p67"/>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9" name="Google Shape;1749;p67"/>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0" name="Google Shape;1750;p67"/>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751" name="Google Shape;1751;p67"/>
          <p:cNvGrpSpPr/>
          <p:nvPr/>
        </p:nvGrpSpPr>
        <p:grpSpPr>
          <a:xfrm>
            <a:off x="14919482" y="6409429"/>
            <a:ext cx="290811" cy="227588"/>
            <a:chOff x="4768325" y="2163475"/>
            <a:chExt cx="59700" cy="46725"/>
          </a:xfrm>
        </p:grpSpPr>
        <p:sp>
          <p:nvSpPr>
            <p:cNvPr id="1752" name="Google Shape;1752;p67"/>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3" name="Google Shape;1753;p67"/>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754" name="Google Shape;1754;p67"/>
          <p:cNvSpPr/>
          <p:nvPr/>
        </p:nvSpPr>
        <p:spPr>
          <a:xfrm>
            <a:off x="15583392" y="6392442"/>
            <a:ext cx="172319" cy="261562"/>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5" name="Google Shape;1755;p67"/>
          <p:cNvSpPr/>
          <p:nvPr/>
        </p:nvSpPr>
        <p:spPr>
          <a:xfrm>
            <a:off x="16128144" y="8406611"/>
            <a:ext cx="296169" cy="325978"/>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6" name="Google Shape;1756;p67"/>
          <p:cNvSpPr/>
          <p:nvPr/>
        </p:nvSpPr>
        <p:spPr>
          <a:xfrm>
            <a:off x="14331055" y="6863054"/>
            <a:ext cx="238202" cy="326831"/>
          </a:xfrm>
          <a:custGeom>
            <a:rect b="b" l="l" r="r" t="t"/>
            <a:pathLst>
              <a:path extrusionOk="0" h="2684" w="1956">
                <a:moveTo>
                  <a:pt x="1" y="0"/>
                </a:moveTo>
                <a:lnTo>
                  <a:pt x="787" y="1342"/>
                </a:lnTo>
                <a:lnTo>
                  <a:pt x="1" y="2683"/>
                </a:lnTo>
                <a:lnTo>
                  <a:pt x="1955" y="1342"/>
                </a:lnTo>
                <a:lnTo>
                  <a:pt x="1"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7" name="Google Shape;1757;p67"/>
          <p:cNvSpPr/>
          <p:nvPr/>
        </p:nvSpPr>
        <p:spPr>
          <a:xfrm>
            <a:off x="14266999" y="8438272"/>
            <a:ext cx="366314" cy="262658"/>
          </a:xfrm>
          <a:custGeom>
            <a:rect b="b" l="l" r="r" t="t"/>
            <a:pathLst>
              <a:path extrusionOk="0" h="2157" w="3008">
                <a:moveTo>
                  <a:pt x="0" y="0"/>
                </a:moveTo>
                <a:lnTo>
                  <a:pt x="729" y="1075"/>
                </a:lnTo>
                <a:lnTo>
                  <a:pt x="0" y="2157"/>
                </a:lnTo>
                <a:lnTo>
                  <a:pt x="0" y="2157"/>
                </a:lnTo>
                <a:lnTo>
                  <a:pt x="3008" y="1075"/>
                </a:lnTo>
                <a:lnTo>
                  <a:pt x="0"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8" name="Google Shape;1758;p67"/>
          <p:cNvSpPr/>
          <p:nvPr/>
        </p:nvSpPr>
        <p:spPr>
          <a:xfrm>
            <a:off x="14301645" y="7401561"/>
            <a:ext cx="297021" cy="225031"/>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9" name="Google Shape;1759;p67"/>
          <p:cNvSpPr/>
          <p:nvPr/>
        </p:nvSpPr>
        <p:spPr>
          <a:xfrm>
            <a:off x="15569144" y="7365395"/>
            <a:ext cx="200815" cy="297362"/>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760" name="Google Shape;1760;p67"/>
          <p:cNvGrpSpPr/>
          <p:nvPr/>
        </p:nvGrpSpPr>
        <p:grpSpPr>
          <a:xfrm>
            <a:off x="14952119" y="6919616"/>
            <a:ext cx="225537" cy="213706"/>
            <a:chOff x="4768575" y="2253950"/>
            <a:chExt cx="46300" cy="43875"/>
          </a:xfrm>
        </p:grpSpPr>
        <p:sp>
          <p:nvSpPr>
            <p:cNvPr id="1761" name="Google Shape;1761;p67"/>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2" name="Google Shape;1762;p67"/>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763" name="Google Shape;1763;p67"/>
          <p:cNvGrpSpPr/>
          <p:nvPr/>
        </p:nvGrpSpPr>
        <p:grpSpPr>
          <a:xfrm>
            <a:off x="15551364" y="7897668"/>
            <a:ext cx="236375" cy="292492"/>
            <a:chOff x="4960900" y="2433225"/>
            <a:chExt cx="48525" cy="60050"/>
          </a:xfrm>
        </p:grpSpPr>
        <p:sp>
          <p:nvSpPr>
            <p:cNvPr id="1764" name="Google Shape;1764;p67"/>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5" name="Google Shape;1765;p67"/>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766" name="Google Shape;1766;p67"/>
          <p:cNvGrpSpPr/>
          <p:nvPr/>
        </p:nvGrpSpPr>
        <p:grpSpPr>
          <a:xfrm>
            <a:off x="14928493" y="8425790"/>
            <a:ext cx="272787" cy="287621"/>
            <a:chOff x="4854075" y="2527625"/>
            <a:chExt cx="56000" cy="59050"/>
          </a:xfrm>
        </p:grpSpPr>
        <p:sp>
          <p:nvSpPr>
            <p:cNvPr id="1767" name="Google Shape;1767;p67"/>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8" name="Google Shape;1768;p67"/>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769" name="Google Shape;1769;p67"/>
          <p:cNvSpPr/>
          <p:nvPr/>
        </p:nvSpPr>
        <p:spPr>
          <a:xfrm>
            <a:off x="14958999" y="7911245"/>
            <a:ext cx="211775" cy="265337"/>
          </a:xfrm>
          <a:custGeom>
            <a:rect b="b" l="l" r="r" t="t"/>
            <a:pathLst>
              <a:path extrusionOk="0" h="2179" w="1739">
                <a:moveTo>
                  <a:pt x="1" y="1"/>
                </a:moveTo>
                <a:lnTo>
                  <a:pt x="1" y="2179"/>
                </a:lnTo>
                <a:lnTo>
                  <a:pt x="758" y="2179"/>
                </a:lnTo>
                <a:lnTo>
                  <a:pt x="1739" y="1090"/>
                </a:lnTo>
                <a:lnTo>
                  <a:pt x="758"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0" name="Google Shape;1770;p67"/>
          <p:cNvSpPr/>
          <p:nvPr/>
        </p:nvSpPr>
        <p:spPr>
          <a:xfrm>
            <a:off x="16116331" y="6390554"/>
            <a:ext cx="319794" cy="265337"/>
          </a:xfrm>
          <a:custGeom>
            <a:rect b="b" l="l" r="r" t="t"/>
            <a:pathLst>
              <a:path extrusionOk="0" h="2179" w="2626">
                <a:moveTo>
                  <a:pt x="0" y="1"/>
                </a:moveTo>
                <a:lnTo>
                  <a:pt x="887" y="1090"/>
                </a:lnTo>
                <a:lnTo>
                  <a:pt x="0" y="2179"/>
                </a:lnTo>
                <a:lnTo>
                  <a:pt x="1644" y="2179"/>
                </a:lnTo>
                <a:lnTo>
                  <a:pt x="2625" y="1090"/>
                </a:lnTo>
                <a:lnTo>
                  <a:pt x="1644"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1" name="Google Shape;1771;p67"/>
          <p:cNvSpPr/>
          <p:nvPr/>
        </p:nvSpPr>
        <p:spPr>
          <a:xfrm>
            <a:off x="14314858" y="7911245"/>
            <a:ext cx="270595" cy="265337"/>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772" name="Google Shape;1772;p67"/>
          <p:cNvGrpSpPr/>
          <p:nvPr/>
        </p:nvGrpSpPr>
        <p:grpSpPr>
          <a:xfrm>
            <a:off x="16176917" y="7353279"/>
            <a:ext cx="198623" cy="321595"/>
            <a:chOff x="5059700" y="2334775"/>
            <a:chExt cx="40775" cy="66025"/>
          </a:xfrm>
        </p:grpSpPr>
        <p:sp>
          <p:nvSpPr>
            <p:cNvPr id="1773" name="Google Shape;1773;p67"/>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4" name="Google Shape;1774;p67"/>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5" name="Google Shape;1775;p67"/>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6" name="Google Shape;1776;p67"/>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7" name="Google Shape;1777;p67"/>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8" name="Google Shape;1778;p67"/>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9" name="Google Shape;1779;p67"/>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0" name="Google Shape;1780;p67"/>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1" name="Google Shape;1781;p67"/>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782" name="Google Shape;1782;p67"/>
          <p:cNvGrpSpPr/>
          <p:nvPr/>
        </p:nvGrpSpPr>
        <p:grpSpPr>
          <a:xfrm>
            <a:off x="16091244" y="7883543"/>
            <a:ext cx="369968" cy="320742"/>
            <a:chOff x="5037700" y="2430325"/>
            <a:chExt cx="75950" cy="65850"/>
          </a:xfrm>
        </p:grpSpPr>
        <p:sp>
          <p:nvSpPr>
            <p:cNvPr id="1783" name="Google Shape;1783;p67"/>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4" name="Google Shape;1784;p67"/>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785" name="Google Shape;1785;p67"/>
          <p:cNvGrpSpPr/>
          <p:nvPr/>
        </p:nvGrpSpPr>
        <p:grpSpPr>
          <a:xfrm>
            <a:off x="14930256" y="7416447"/>
            <a:ext cx="346028" cy="195259"/>
            <a:chOff x="4756975" y="2341800"/>
            <a:chExt cx="91975" cy="51925"/>
          </a:xfrm>
        </p:grpSpPr>
        <p:sp>
          <p:nvSpPr>
            <p:cNvPr id="1786" name="Google Shape;1786;p67"/>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7" name="Google Shape;1787;p67"/>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8" name="Google Shape;1788;p67"/>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9" name="Google Shape;1789;p67"/>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0" name="Google Shape;1790;p67"/>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1" name="Google Shape;1791;p67"/>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2" name="Google Shape;1792;p67"/>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3" name="Google Shape;1793;p67"/>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4" name="Google Shape;1794;p67"/>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5" name="Google Shape;1795;p67"/>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6" name="Google Shape;1796;p67"/>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7" name="Google Shape;1797;p67"/>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8" name="Google Shape;1798;p67"/>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9" name="Google Shape;1799;p67"/>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0" name="Google Shape;1800;p67"/>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1" name="Google Shape;1801;p67"/>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2" name="Google Shape;1802;p67"/>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3" name="Google Shape;1803;p67"/>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4" name="Google Shape;1804;p67"/>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5" name="Google Shape;1805;p67"/>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806" name="Google Shape;1806;p67"/>
          <p:cNvGrpSpPr/>
          <p:nvPr/>
        </p:nvGrpSpPr>
        <p:grpSpPr>
          <a:xfrm>
            <a:off x="15464130" y="8393839"/>
            <a:ext cx="424993" cy="351522"/>
            <a:chOff x="4943575" y="2516350"/>
            <a:chExt cx="98675" cy="81700"/>
          </a:xfrm>
        </p:grpSpPr>
        <p:sp>
          <p:nvSpPr>
            <p:cNvPr id="1807" name="Google Shape;1807;p67"/>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8" name="Google Shape;1808;p67"/>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9" name="Google Shape;1809;p67"/>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0" name="Google Shape;1810;p67"/>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1" name="Google Shape;1811;p67"/>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2" name="Google Shape;1812;p67"/>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3" name="Google Shape;1813;p67"/>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4" name="Google Shape;1814;p67"/>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5" name="Google Shape;1815;p67"/>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6" name="Google Shape;1816;p67"/>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7" name="Google Shape;1817;p67"/>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8" name="Google Shape;1818;p67"/>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9" name="Google Shape;1819;p67"/>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0" name="Google Shape;1820;p67"/>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1" name="Google Shape;1821;p67"/>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2" name="Google Shape;1822;p67"/>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3" name="Google Shape;1823;p67"/>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4" name="Google Shape;1824;p67"/>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5" name="Google Shape;1825;p67"/>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6" name="Google Shape;1826;p67"/>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7" name="Google Shape;1827;p67"/>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8" name="Google Shape;1828;p67"/>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9" name="Google Shape;1829;p67"/>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0" name="Google Shape;1830;p67"/>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1" name="Google Shape;1831;p67"/>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2" name="Google Shape;1832;p67"/>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3" name="Google Shape;1833;p67"/>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4" name="Google Shape;1834;p67"/>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5" name="Google Shape;1835;p67"/>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6" name="Google Shape;1836;p67"/>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7" name="Google Shape;1837;p67"/>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8" name="Google Shape;1838;p67"/>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9" name="Google Shape;1839;p67"/>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0" name="Google Shape;1840;p67"/>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1" name="Google Shape;1841;p67"/>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2" name="Google Shape;1842;p67"/>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3" name="Google Shape;1843;p67"/>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4" name="Google Shape;1844;p67"/>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5" name="Google Shape;1845;p67"/>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6" name="Google Shape;1846;p67"/>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7" name="Google Shape;1847;p67"/>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8" name="Google Shape;1848;p67"/>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9" name="Google Shape;1849;p67"/>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0" name="Google Shape;1850;p67"/>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1" name="Google Shape;1851;p67"/>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2" name="Google Shape;1852;p67"/>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3" name="Google Shape;1853;p67"/>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4" name="Google Shape;1854;p67"/>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5" name="Google Shape;1855;p67"/>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6" name="Google Shape;1856;p67"/>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7" name="Google Shape;1857;p67"/>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8" name="Google Shape;1858;p67"/>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9" name="Google Shape;1859;p67"/>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0" name="Google Shape;1860;p67"/>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1" name="Google Shape;1861;p67"/>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2" name="Google Shape;1862;p67"/>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3" name="Google Shape;1863;p67"/>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4" name="Google Shape;1864;p67"/>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5" name="Google Shape;1865;p67"/>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6" name="Google Shape;1866;p67"/>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7" name="Google Shape;1867;p67"/>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8" name="Google Shape;1868;p67"/>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9" name="Google Shape;1869;p67"/>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0" name="Google Shape;1870;p67"/>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1" name="Google Shape;1871;p67"/>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2" name="Google Shape;1872;p67"/>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3" name="Google Shape;1873;p67"/>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4" name="Google Shape;1874;p67"/>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5" name="Google Shape;1875;p67"/>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6" name="Google Shape;1876;p67"/>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7" name="Google Shape;1877;p67"/>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8" name="Google Shape;1878;p67"/>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9" name="Google Shape;1879;p67"/>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0" name="Google Shape;1880;p67"/>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1" name="Google Shape;1881;p67"/>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2" name="Google Shape;1882;p67"/>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3" name="Google Shape;1883;p67"/>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4" name="Google Shape;1884;p67"/>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885" name="Google Shape;1885;p67"/>
          <p:cNvSpPr/>
          <p:nvPr/>
        </p:nvSpPr>
        <p:spPr>
          <a:xfrm>
            <a:off x="15495215" y="6852133"/>
            <a:ext cx="348673" cy="348673"/>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6" name="Google Shape;1886;p67"/>
          <p:cNvSpPr/>
          <p:nvPr/>
        </p:nvSpPr>
        <p:spPr>
          <a:xfrm>
            <a:off x="16127728" y="6909769"/>
            <a:ext cx="297000" cy="233400"/>
          </a:xfrm>
          <a:prstGeom prst="stripedRightArrow">
            <a:avLst>
              <a:gd fmla="val 50000" name="adj1"/>
              <a:gd fmla="val 50000" name="adj2"/>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7" name="Google Shape;1887;p67"/>
          <p:cNvSpPr/>
          <p:nvPr/>
        </p:nvSpPr>
        <p:spPr>
          <a:xfrm>
            <a:off x="14331956" y="5551644"/>
            <a:ext cx="236400" cy="2364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8" name="Google Shape;1888;p67"/>
          <p:cNvSpPr/>
          <p:nvPr/>
        </p:nvSpPr>
        <p:spPr>
          <a:xfrm flipH="1">
            <a:off x="14946687" y="5551644"/>
            <a:ext cx="236400" cy="2364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9" name="Google Shape;1889;p67"/>
          <p:cNvSpPr txBox="1"/>
          <p:nvPr>
            <p:ph idx="4294967295" type="title"/>
          </p:nvPr>
        </p:nvSpPr>
        <p:spPr>
          <a:xfrm>
            <a:off x="2136200" y="18669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chemeClr val="dk1"/>
              </a:buClr>
              <a:buSzPts val="22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2200"/>
              <a:buFont typeface="Arial"/>
              <a:buNone/>
            </a:pPr>
            <a:r>
              <a:t/>
            </a:r>
            <a:endParaRPr>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3" name="Shape 1893"/>
        <p:cNvGrpSpPr/>
        <p:nvPr/>
      </p:nvGrpSpPr>
      <p:grpSpPr>
        <a:xfrm>
          <a:off x="0" y="0"/>
          <a:ext cx="0" cy="0"/>
          <a:chOff x="0" y="0"/>
          <a:chExt cx="0" cy="0"/>
        </a:xfrm>
      </p:grpSpPr>
      <p:grpSp>
        <p:nvGrpSpPr>
          <p:cNvPr id="1894" name="Google Shape;1894;p68"/>
          <p:cNvGrpSpPr/>
          <p:nvPr/>
        </p:nvGrpSpPr>
        <p:grpSpPr>
          <a:xfrm>
            <a:off x="1491141" y="2337331"/>
            <a:ext cx="4985736" cy="2759752"/>
            <a:chOff x="2654821" y="2311071"/>
            <a:chExt cx="2279715" cy="1262120"/>
          </a:xfrm>
        </p:grpSpPr>
        <p:grpSp>
          <p:nvGrpSpPr>
            <p:cNvPr id="1895" name="Google Shape;1895;p68"/>
            <p:cNvGrpSpPr/>
            <p:nvPr/>
          </p:nvGrpSpPr>
          <p:grpSpPr>
            <a:xfrm>
              <a:off x="4034269" y="2840745"/>
              <a:ext cx="40212" cy="36437"/>
              <a:chOff x="4293400" y="2574725"/>
              <a:chExt cx="84425" cy="80100"/>
            </a:xfrm>
          </p:grpSpPr>
          <p:sp>
            <p:nvSpPr>
              <p:cNvPr id="1896" name="Google Shape;1896;p68"/>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897" name="Google Shape;1897;p68"/>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898" name="Google Shape;1898;p68"/>
            <p:cNvGrpSpPr/>
            <p:nvPr/>
          </p:nvGrpSpPr>
          <p:grpSpPr>
            <a:xfrm>
              <a:off x="3894606" y="2334874"/>
              <a:ext cx="913198" cy="518984"/>
              <a:chOff x="4000175" y="1462675"/>
              <a:chExt cx="1917275" cy="1140875"/>
            </a:xfrm>
          </p:grpSpPr>
          <p:sp>
            <p:nvSpPr>
              <p:cNvPr id="1899" name="Google Shape;1899;p68"/>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900" name="Google Shape;1900;p68"/>
              <p:cNvGrpSpPr/>
              <p:nvPr/>
            </p:nvGrpSpPr>
            <p:grpSpPr>
              <a:xfrm>
                <a:off x="4000175" y="1462675"/>
                <a:ext cx="1917275" cy="1140875"/>
                <a:chOff x="4000175" y="1462675"/>
                <a:chExt cx="1917275" cy="1140875"/>
              </a:xfrm>
            </p:grpSpPr>
            <p:sp>
              <p:nvSpPr>
                <p:cNvPr id="1901" name="Google Shape;1901;p68"/>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902" name="Google Shape;1902;p68"/>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3" name="Google Shape;1903;p68"/>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4" name="Google Shape;1904;p68"/>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5" name="Google Shape;1905;p68"/>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1906" name="Google Shape;1906;p68"/>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1907" name="Google Shape;1907;p68"/>
            <p:cNvGrpSpPr/>
            <p:nvPr/>
          </p:nvGrpSpPr>
          <p:grpSpPr>
            <a:xfrm>
              <a:off x="3875768" y="2846704"/>
              <a:ext cx="44796" cy="47366"/>
              <a:chOff x="3960625" y="2587825"/>
              <a:chExt cx="94050" cy="104125"/>
            </a:xfrm>
          </p:grpSpPr>
          <p:sp>
            <p:nvSpPr>
              <p:cNvPr id="1908" name="Google Shape;1908;p68"/>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909" name="Google Shape;1909;p68"/>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910" name="Google Shape;1910;p68"/>
            <p:cNvGrpSpPr/>
            <p:nvPr/>
          </p:nvGrpSpPr>
          <p:grpSpPr>
            <a:xfrm>
              <a:off x="3782759" y="2807162"/>
              <a:ext cx="82686" cy="85487"/>
              <a:chOff x="3765350" y="2500900"/>
              <a:chExt cx="173600" cy="187925"/>
            </a:xfrm>
          </p:grpSpPr>
          <p:sp>
            <p:nvSpPr>
              <p:cNvPr id="1911" name="Google Shape;1911;p68"/>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912" name="Google Shape;1912;p68"/>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3" name="Google Shape;1913;p68"/>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4" name="Google Shape;1914;p68"/>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5" name="Google Shape;1915;p68"/>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6" name="Google Shape;1916;p68"/>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917" name="Google Shape;1917;p68"/>
            <p:cNvGrpSpPr/>
            <p:nvPr/>
          </p:nvGrpSpPr>
          <p:grpSpPr>
            <a:xfrm>
              <a:off x="3775674" y="2798496"/>
              <a:ext cx="40545" cy="23564"/>
              <a:chOff x="3750475" y="2481850"/>
              <a:chExt cx="85125" cy="51800"/>
            </a:xfrm>
          </p:grpSpPr>
          <p:sp>
            <p:nvSpPr>
              <p:cNvPr id="1918" name="Google Shape;1918;p68"/>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9" name="Google Shape;1919;p68"/>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920" name="Google Shape;1920;p68"/>
            <p:cNvGrpSpPr/>
            <p:nvPr/>
          </p:nvGrpSpPr>
          <p:grpSpPr>
            <a:xfrm>
              <a:off x="3716946" y="2776024"/>
              <a:ext cx="81971" cy="76912"/>
              <a:chOff x="3627175" y="2432450"/>
              <a:chExt cx="172100" cy="169075"/>
            </a:xfrm>
          </p:grpSpPr>
          <p:sp>
            <p:nvSpPr>
              <p:cNvPr id="1921" name="Google Shape;1921;p68"/>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2" name="Google Shape;1922;p68"/>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923" name="Google Shape;1923;p68"/>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924" name="Google Shape;1924;p68"/>
            <p:cNvGrpSpPr/>
            <p:nvPr/>
          </p:nvGrpSpPr>
          <p:grpSpPr>
            <a:xfrm>
              <a:off x="3685682" y="2845624"/>
              <a:ext cx="29311" cy="45055"/>
              <a:chOff x="3561536" y="2585450"/>
              <a:chExt cx="61539" cy="99045"/>
            </a:xfrm>
          </p:grpSpPr>
          <p:sp>
            <p:nvSpPr>
              <p:cNvPr id="1925" name="Google Shape;1925;p68"/>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6" name="Google Shape;1926;p68"/>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927" name="Google Shape;1927;p68"/>
            <p:cNvGrpSpPr/>
            <p:nvPr/>
          </p:nvGrpSpPr>
          <p:grpSpPr>
            <a:xfrm>
              <a:off x="3849905" y="2572252"/>
              <a:ext cx="74339" cy="119559"/>
              <a:chOff x="3906325" y="1984500"/>
              <a:chExt cx="156075" cy="262825"/>
            </a:xfrm>
          </p:grpSpPr>
          <p:sp>
            <p:nvSpPr>
              <p:cNvPr id="1928" name="Google Shape;1928;p68"/>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929" name="Google Shape;1929;p68"/>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930" name="Google Shape;1930;p68"/>
            <p:cNvGrpSpPr/>
            <p:nvPr/>
          </p:nvGrpSpPr>
          <p:grpSpPr>
            <a:xfrm>
              <a:off x="2654821" y="2414345"/>
              <a:ext cx="667570" cy="558731"/>
              <a:chOff x="1397225" y="1637375"/>
              <a:chExt cx="1401575" cy="1228250"/>
            </a:xfrm>
          </p:grpSpPr>
          <p:sp>
            <p:nvSpPr>
              <p:cNvPr id="1931" name="Google Shape;1931;p68"/>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932" name="Google Shape;1932;p68"/>
              <p:cNvGrpSpPr/>
              <p:nvPr/>
            </p:nvGrpSpPr>
            <p:grpSpPr>
              <a:xfrm>
                <a:off x="1397225" y="1637375"/>
                <a:ext cx="1398775" cy="1228250"/>
                <a:chOff x="1397225" y="1637375"/>
                <a:chExt cx="1398775" cy="1228250"/>
              </a:xfrm>
            </p:grpSpPr>
            <p:sp>
              <p:nvSpPr>
                <p:cNvPr id="1933" name="Google Shape;1933;p68"/>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4" name="Google Shape;1934;p68"/>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1935" name="Google Shape;1935;p68"/>
            <p:cNvGrpSpPr/>
            <p:nvPr/>
          </p:nvGrpSpPr>
          <p:grpSpPr>
            <a:xfrm>
              <a:off x="3230417" y="3103734"/>
              <a:ext cx="282982" cy="280332"/>
              <a:chOff x="2605700" y="3152850"/>
              <a:chExt cx="594125" cy="616250"/>
            </a:xfrm>
          </p:grpSpPr>
          <p:sp>
            <p:nvSpPr>
              <p:cNvPr id="1936" name="Google Shape;1936;p68"/>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937" name="Google Shape;1937;p68"/>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grpSp>
        <p:grpSp>
          <p:nvGrpSpPr>
            <p:cNvPr id="1938" name="Google Shape;1938;p68"/>
            <p:cNvGrpSpPr/>
            <p:nvPr/>
          </p:nvGrpSpPr>
          <p:grpSpPr>
            <a:xfrm>
              <a:off x="3265985" y="3226989"/>
              <a:ext cx="87151" cy="346202"/>
              <a:chOff x="2680375" y="3423800"/>
              <a:chExt cx="182975" cy="761050"/>
            </a:xfrm>
          </p:grpSpPr>
          <p:sp>
            <p:nvSpPr>
              <p:cNvPr id="1939" name="Google Shape;1939;p68"/>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940" name="Google Shape;1940;p68"/>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941" name="Google Shape;1941;p68"/>
            <p:cNvGrpSpPr/>
            <p:nvPr/>
          </p:nvGrpSpPr>
          <p:grpSpPr>
            <a:xfrm>
              <a:off x="3855466" y="3289811"/>
              <a:ext cx="112514" cy="94210"/>
              <a:chOff x="3918000" y="3561900"/>
              <a:chExt cx="236225" cy="207100"/>
            </a:xfrm>
          </p:grpSpPr>
          <p:sp>
            <p:nvSpPr>
              <p:cNvPr id="1942" name="Google Shape;1942;p68"/>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943" name="Google Shape;1943;p68"/>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944" name="Google Shape;1944;p68"/>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5" name="Google Shape;1945;p68"/>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6" name="Google Shape;1946;p68"/>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grpSp>
          <p:nvGrpSpPr>
            <p:cNvPr id="1947" name="Google Shape;1947;p68"/>
            <p:cNvGrpSpPr/>
            <p:nvPr/>
          </p:nvGrpSpPr>
          <p:grpSpPr>
            <a:xfrm>
              <a:off x="2905224" y="2311071"/>
              <a:ext cx="596721" cy="528992"/>
              <a:chOff x="1922950" y="1410350"/>
              <a:chExt cx="1252825" cy="1162875"/>
            </a:xfrm>
          </p:grpSpPr>
          <p:sp>
            <p:nvSpPr>
              <p:cNvPr id="1948" name="Google Shape;1948;p68"/>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9" name="Google Shape;1949;p68"/>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0" name="Google Shape;1950;p68"/>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1" name="Google Shape;1951;p68"/>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2" name="Google Shape;1952;p68"/>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3" name="Google Shape;1953;p68"/>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4" name="Google Shape;1954;p68"/>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5" name="Google Shape;1955;p68"/>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6" name="Google Shape;1956;p68"/>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7" name="Google Shape;1957;p68"/>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8" name="Google Shape;1958;p68"/>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9" name="Google Shape;1959;p68"/>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0" name="Google Shape;1960;p68"/>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1" name="Google Shape;1961;p68"/>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2" name="Google Shape;1962;p68"/>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3" name="Google Shape;1963;p68"/>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grpSp>
        <p:sp>
          <p:nvSpPr>
            <p:cNvPr id="1964" name="Google Shape;1964;p68"/>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5" name="Google Shape;1965;p68"/>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6" name="Google Shape;1966;p68"/>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7" name="Google Shape;1967;p68"/>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8" name="Google Shape;1968;p68"/>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9" name="Google Shape;1969;p68"/>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0" name="Google Shape;1970;p68"/>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1" name="Google Shape;1971;p68"/>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2" name="Google Shape;1972;p68"/>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3" name="Google Shape;1973;p68"/>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4" name="Google Shape;1974;p68"/>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5" name="Google Shape;1975;p68"/>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6" name="Google Shape;1976;p68"/>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7" name="Google Shape;1977;p68"/>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8" name="Google Shape;1978;p68"/>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9" name="Google Shape;1979;p68"/>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0" name="Google Shape;1980;p68"/>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1" name="Google Shape;1981;p68"/>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2" name="Google Shape;1982;p68"/>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3" name="Google Shape;1983;p68"/>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sp>
          <p:nvSpPr>
            <p:cNvPr id="1984" name="Google Shape;1984;p68"/>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1985" name="Google Shape;1985;p68"/>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986" name="Google Shape;1986;p68"/>
            <p:cNvGrpSpPr/>
            <p:nvPr/>
          </p:nvGrpSpPr>
          <p:grpSpPr>
            <a:xfrm>
              <a:off x="3280929" y="3294542"/>
              <a:ext cx="109894" cy="272224"/>
              <a:chOff x="2711750" y="3572300"/>
              <a:chExt cx="230725" cy="598425"/>
            </a:xfrm>
          </p:grpSpPr>
          <p:sp>
            <p:nvSpPr>
              <p:cNvPr id="1987" name="Google Shape;1987;p68"/>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8" name="Google Shape;1988;p68"/>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989" name="Google Shape;1989;p68"/>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990" name="Google Shape;1990;p68"/>
            <p:cNvGrpSpPr/>
            <p:nvPr/>
          </p:nvGrpSpPr>
          <p:grpSpPr>
            <a:xfrm>
              <a:off x="3790439" y="2408636"/>
              <a:ext cx="73017" cy="75684"/>
              <a:chOff x="3781475" y="1624825"/>
              <a:chExt cx="153300" cy="166375"/>
            </a:xfrm>
          </p:grpSpPr>
          <p:sp>
            <p:nvSpPr>
              <p:cNvPr id="1991" name="Google Shape;1991;p68"/>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2" name="Google Shape;1992;p68"/>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3" name="Google Shape;1993;p68"/>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4" name="Google Shape;1994;p68"/>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995" name="Google Shape;1995;p68"/>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6" name="Google Shape;1996;p68"/>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7" name="Google Shape;1997;p68"/>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8" name="Google Shape;1998;p68"/>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9" name="Google Shape;1999;p68"/>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0" name="Google Shape;2000;p68"/>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1" name="Google Shape;2001;p68"/>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002" name="Google Shape;2002;p68"/>
            <p:cNvGrpSpPr/>
            <p:nvPr/>
          </p:nvGrpSpPr>
          <p:grpSpPr>
            <a:xfrm>
              <a:off x="4403342" y="3107749"/>
              <a:ext cx="316680" cy="101374"/>
              <a:chOff x="5068275" y="3161675"/>
              <a:chExt cx="664875" cy="222850"/>
            </a:xfrm>
          </p:grpSpPr>
          <p:sp>
            <p:nvSpPr>
              <p:cNvPr id="2003" name="Google Shape;2003;p68"/>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4" name="Google Shape;2004;p68"/>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5" name="Google Shape;2005;p68"/>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6" name="Google Shape;2006;p68"/>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007" name="Google Shape;2007;p68"/>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8" name="Google Shape;2008;p68"/>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9" name="Google Shape;2009;p68"/>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0" name="Google Shape;2010;p68"/>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1" name="Google Shape;2011;p68"/>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2" name="Google Shape;2012;p68"/>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3" name="Google Shape;2013;p68"/>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4" name="Google Shape;2014;p68"/>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5" name="Google Shape;2015;p68"/>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6" name="Google Shape;2016;p68"/>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7" name="Google Shape;2017;p68"/>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8" name="Google Shape;2018;p68"/>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9" name="Google Shape;2019;p68"/>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0" name="Google Shape;2020;p68"/>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1" name="Google Shape;2021;p68"/>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2" name="Google Shape;2022;p68"/>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3" name="Google Shape;2023;p68"/>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4" name="Google Shape;2024;p68"/>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5" name="Google Shape;2025;p68"/>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6" name="Google Shape;2026;p68"/>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7" name="Google Shape;2027;p68"/>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8" name="Google Shape;2028;p68"/>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9" name="Google Shape;2029;p68"/>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0" name="Google Shape;2030;p68"/>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1" name="Google Shape;2031;p68"/>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2" name="Google Shape;2032;p68"/>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3" name="Google Shape;2033;p68"/>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4" name="Google Shape;2034;p68"/>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5" name="Google Shape;2035;p68"/>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036" name="Google Shape;2036;p68"/>
            <p:cNvGrpSpPr/>
            <p:nvPr/>
          </p:nvGrpSpPr>
          <p:grpSpPr>
            <a:xfrm>
              <a:off x="3697513" y="2707266"/>
              <a:ext cx="59549" cy="79733"/>
              <a:chOff x="3586375" y="2281300"/>
              <a:chExt cx="125025" cy="175275"/>
            </a:xfrm>
          </p:grpSpPr>
          <p:sp>
            <p:nvSpPr>
              <p:cNvPr id="2037" name="Google Shape;2037;p68"/>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8" name="Google Shape;2038;p68"/>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039" name="Google Shape;2039;p68"/>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040" name="Google Shape;2040;p68"/>
            <p:cNvGrpSpPr/>
            <p:nvPr/>
          </p:nvGrpSpPr>
          <p:grpSpPr>
            <a:xfrm>
              <a:off x="4513224" y="3221724"/>
              <a:ext cx="274563" cy="280321"/>
              <a:chOff x="5298975" y="3412225"/>
              <a:chExt cx="576450" cy="616225"/>
            </a:xfrm>
          </p:grpSpPr>
          <p:sp>
            <p:nvSpPr>
              <p:cNvPr id="2041" name="Google Shape;2041;p68"/>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2042" name="Google Shape;2042;p68"/>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043" name="Google Shape;2043;p68"/>
            <p:cNvGrpSpPr/>
            <p:nvPr/>
          </p:nvGrpSpPr>
          <p:grpSpPr>
            <a:xfrm>
              <a:off x="4824403" y="3421846"/>
              <a:ext cx="110132" cy="130647"/>
              <a:chOff x="5952300" y="3852150"/>
              <a:chExt cx="231225" cy="287200"/>
            </a:xfrm>
          </p:grpSpPr>
          <p:sp>
            <p:nvSpPr>
              <p:cNvPr id="2044" name="Google Shape;2044;p68"/>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5" name="Google Shape;2045;p68"/>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046" name="Google Shape;2046;p68"/>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7" name="Google Shape;2047;p68"/>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8" name="Google Shape;2048;p68"/>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9" name="Google Shape;2049;p68"/>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0" name="Google Shape;2050;p68"/>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1" name="Google Shape;2051;p68"/>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2" name="Google Shape;2052;p68"/>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3" name="Google Shape;2053;p68"/>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054" name="Google Shape;2054;p68"/>
            <p:cNvGrpSpPr/>
            <p:nvPr/>
          </p:nvGrpSpPr>
          <p:grpSpPr>
            <a:xfrm>
              <a:off x="4295710" y="3079670"/>
              <a:ext cx="14968" cy="27135"/>
              <a:chOff x="4842300" y="3099950"/>
              <a:chExt cx="31425" cy="59650"/>
            </a:xfrm>
          </p:grpSpPr>
          <p:sp>
            <p:nvSpPr>
              <p:cNvPr id="2055" name="Google Shape;2055;p68"/>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6" name="Google Shape;2056;p68"/>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7" name="Google Shape;2057;p68"/>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8" name="Google Shape;2058;p68"/>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059" name="Google Shape;2059;p68"/>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0" name="Google Shape;2060;p68"/>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1" name="Google Shape;2061;p68"/>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2" name="Google Shape;2062;p68"/>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3" name="Google Shape;2063;p68"/>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4" name="Google Shape;2064;p68"/>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5" name="Google Shape;2065;p68"/>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6" name="Google Shape;2066;p68"/>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067" name="Google Shape;2067;p68"/>
            <p:cNvGrpSpPr/>
            <p:nvPr/>
          </p:nvGrpSpPr>
          <p:grpSpPr>
            <a:xfrm>
              <a:off x="3831056" y="2816010"/>
              <a:ext cx="37378" cy="27612"/>
              <a:chOff x="3866750" y="2520350"/>
              <a:chExt cx="78475" cy="60700"/>
            </a:xfrm>
          </p:grpSpPr>
          <p:sp>
            <p:nvSpPr>
              <p:cNvPr id="2068" name="Google Shape;2068;p68"/>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9" name="Google Shape;2069;p68"/>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0" name="Google Shape;2070;p68"/>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1" name="Google Shape;2071;p68"/>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072" name="Google Shape;2072;p68"/>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3" name="Google Shape;2073;p68"/>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4" name="Google Shape;2074;p68"/>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5" name="Google Shape;2075;p68"/>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6" name="Google Shape;2076;p68"/>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7" name="Google Shape;2077;p68"/>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8" name="Google Shape;2078;p68"/>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9" name="Google Shape;2079;p68"/>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0" name="Google Shape;2080;p68"/>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1" name="Google Shape;2081;p68"/>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2" name="Google Shape;2082;p68"/>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3" name="Google Shape;2083;p68"/>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4" name="Google Shape;2084;p68"/>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5" name="Google Shape;2085;p68"/>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6" name="Google Shape;2086;p68"/>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7" name="Google Shape;2087;p68"/>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8" name="Google Shape;2088;p68"/>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sp>
          <p:nvSpPr>
            <p:cNvPr id="2089" name="Google Shape;2089;p68"/>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0" name="Google Shape;2090;p68"/>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1" name="Google Shape;2091;p68"/>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2" name="Google Shape;2092;p68"/>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3" name="Google Shape;2093;p68"/>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4" name="Google Shape;2094;p68"/>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5" name="Google Shape;2095;p68"/>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6" name="Google Shape;2096;p68"/>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7" name="Google Shape;2097;p68"/>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8" name="Google Shape;2098;p68"/>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9" name="Google Shape;2099;p68"/>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0" name="Google Shape;2100;p68"/>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sp>
          <p:nvSpPr>
            <p:cNvPr id="2101" name="Google Shape;2101;p68"/>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2" name="Google Shape;2102;p68"/>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3" name="Google Shape;2103;p68"/>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4" name="Google Shape;2104;p68"/>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5" name="Google Shape;2105;p68"/>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6" name="Google Shape;2106;p68"/>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7" name="Google Shape;2107;p68"/>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8" name="Google Shape;2108;p68"/>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9" name="Google Shape;2109;p68"/>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0" name="Google Shape;2110;p68"/>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1" name="Google Shape;2111;p68"/>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2" name="Google Shape;2112;p68"/>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3" name="Google Shape;2113;p68"/>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114" name="Google Shape;2114;p68"/>
            <p:cNvGrpSpPr/>
            <p:nvPr/>
          </p:nvGrpSpPr>
          <p:grpSpPr>
            <a:xfrm>
              <a:off x="3632736" y="3051591"/>
              <a:ext cx="63288" cy="45217"/>
              <a:chOff x="3450375" y="3038225"/>
              <a:chExt cx="132875" cy="99400"/>
            </a:xfrm>
          </p:grpSpPr>
          <p:sp>
            <p:nvSpPr>
              <p:cNvPr id="2115" name="Google Shape;2115;p68"/>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6" name="Google Shape;2116;p68"/>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117" name="Google Shape;2117;p68"/>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8" name="Google Shape;2118;p68"/>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9" name="Google Shape;2119;p68"/>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0" name="Google Shape;2120;p68"/>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1" name="Google Shape;2121;p68"/>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2" name="Google Shape;2122;p68"/>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3" name="Google Shape;2123;p68"/>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4" name="Google Shape;2124;p68"/>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5" name="Google Shape;2125;p68"/>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2126" name="Google Shape;2126;p68"/>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7" name="Google Shape;2127;p68"/>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8" name="Google Shape;2128;p68"/>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9" name="Google Shape;2129;p68"/>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0" name="Google Shape;2130;p68"/>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1" name="Google Shape;2131;p68"/>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2" name="Google Shape;2132;p68"/>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3" name="Google Shape;2133;p68"/>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4" name="Google Shape;2134;p68"/>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5" name="Google Shape;2135;p68"/>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2136" name="Google Shape;2136;p68"/>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7" name="Google Shape;2137;p68"/>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8" name="Google Shape;2138;p68"/>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9" name="Google Shape;2139;p68"/>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0" name="Google Shape;2140;p68"/>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1" name="Google Shape;2141;p68"/>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sp>
          <p:nvSpPr>
            <p:cNvPr id="2142" name="Google Shape;2142;p68"/>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3" name="Google Shape;2143;p68"/>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4" name="Google Shape;2144;p68"/>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5" name="Google Shape;2145;p6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6" name="Google Shape;2146;p6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7" name="Google Shape;2147;p68"/>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8" name="Google Shape;2148;p68"/>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9" name="Google Shape;2149;p68"/>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0" name="Google Shape;2150;p68"/>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1" name="Google Shape;2151;p68"/>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152" name="Google Shape;2152;p68"/>
          <p:cNvGrpSpPr/>
          <p:nvPr/>
        </p:nvGrpSpPr>
        <p:grpSpPr>
          <a:xfrm>
            <a:off x="7108262" y="2466680"/>
            <a:ext cx="4156365" cy="2733115"/>
            <a:chOff x="235800" y="830650"/>
            <a:chExt cx="6978450" cy="4588844"/>
          </a:xfrm>
        </p:grpSpPr>
        <p:sp>
          <p:nvSpPr>
            <p:cNvPr id="2153" name="Google Shape;2153;p68"/>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154" name="Google Shape;2154;p68"/>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5" name="Google Shape;2155;p68"/>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156" name="Google Shape;2156;p68"/>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7" name="Google Shape;2157;p68"/>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8" name="Google Shape;2158;p68"/>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159" name="Google Shape;2159;p68"/>
          <p:cNvGrpSpPr/>
          <p:nvPr/>
        </p:nvGrpSpPr>
        <p:grpSpPr>
          <a:xfrm>
            <a:off x="1485255" y="6128884"/>
            <a:ext cx="5245751" cy="2667081"/>
            <a:chOff x="238125" y="1038125"/>
            <a:chExt cx="7146800" cy="3633625"/>
          </a:xfrm>
        </p:grpSpPr>
        <p:sp>
          <p:nvSpPr>
            <p:cNvPr id="2160" name="Google Shape;2160;p68"/>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1" name="Google Shape;2161;p68"/>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2" name="Google Shape;2162;p68"/>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3" name="Google Shape;2163;p68"/>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4" name="Google Shape;2164;p68"/>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5" name="Google Shape;2165;p68"/>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6" name="Google Shape;2166;p68"/>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7" name="Google Shape;2167;p68"/>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8" name="Google Shape;2168;p68"/>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9" name="Google Shape;2169;p68"/>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0" name="Google Shape;2170;p68"/>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1" name="Google Shape;2171;p68"/>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2" name="Google Shape;2172;p68"/>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3" name="Google Shape;2173;p68"/>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4" name="Google Shape;2174;p68"/>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5" name="Google Shape;2175;p68"/>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6" name="Google Shape;2176;p68"/>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7" name="Google Shape;2177;p68"/>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8" name="Google Shape;2178;p68"/>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9" name="Google Shape;2179;p68"/>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0" name="Google Shape;2180;p68"/>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1" name="Google Shape;2181;p68"/>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2" name="Google Shape;2182;p68"/>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3" name="Google Shape;2183;p68"/>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4" name="Google Shape;2184;p68"/>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5" name="Google Shape;2185;p68"/>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6" name="Google Shape;2186;p68"/>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7" name="Google Shape;2187;p68"/>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8" name="Google Shape;2188;p68"/>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9" name="Google Shape;2189;p68"/>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0" name="Google Shape;2190;p68"/>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1" name="Google Shape;2191;p68"/>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2" name="Google Shape;2192;p68"/>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3" name="Google Shape;2193;p68"/>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4" name="Google Shape;2194;p68"/>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5" name="Google Shape;2195;p68"/>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6" name="Google Shape;2196;p68"/>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7" name="Google Shape;2197;p68"/>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8" name="Google Shape;2198;p68"/>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9" name="Google Shape;2199;p68"/>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0" name="Google Shape;2200;p68"/>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1" name="Google Shape;2201;p68"/>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2" name="Google Shape;2202;p68"/>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3" name="Google Shape;2203;p68"/>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4" name="Google Shape;2204;p68"/>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5" name="Google Shape;2205;p68"/>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6" name="Google Shape;2206;p68"/>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7" name="Google Shape;2207;p68"/>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8" name="Google Shape;2208;p68"/>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9" name="Google Shape;2209;p68"/>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0" name="Google Shape;2210;p68"/>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1" name="Google Shape;2211;p68"/>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2" name="Google Shape;2212;p68"/>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3" name="Google Shape;2213;p68"/>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4" name="Google Shape;2214;p68"/>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5" name="Google Shape;2215;p68"/>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6" name="Google Shape;2216;p68"/>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7" name="Google Shape;2217;p68"/>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8" name="Google Shape;2218;p68"/>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9" name="Google Shape;2219;p68"/>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0" name="Google Shape;2220;p68"/>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1" name="Google Shape;2221;p68"/>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2" name="Google Shape;2222;p68"/>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3" name="Google Shape;2223;p68"/>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4" name="Google Shape;2224;p68"/>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5" name="Google Shape;2225;p68"/>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6" name="Google Shape;2226;p68"/>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7" name="Google Shape;2227;p68"/>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8" name="Google Shape;2228;p68"/>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9" name="Google Shape;2229;p68"/>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0" name="Google Shape;2230;p68"/>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1" name="Google Shape;2231;p68"/>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2" name="Google Shape;2232;p68"/>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3" name="Google Shape;2233;p68"/>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4" name="Google Shape;2234;p68"/>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5" name="Google Shape;2235;p68"/>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6" name="Google Shape;2236;p68"/>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7" name="Google Shape;2237;p68"/>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8" name="Google Shape;2238;p68"/>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9" name="Google Shape;2239;p68"/>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0" name="Google Shape;2240;p68"/>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1" name="Google Shape;2241;p68"/>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2" name="Google Shape;2242;p68"/>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3" name="Google Shape;2243;p68"/>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4" name="Google Shape;2244;p68"/>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5" name="Google Shape;2245;p68"/>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6" name="Google Shape;2246;p68"/>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7" name="Google Shape;2247;p68"/>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8" name="Google Shape;2248;p68"/>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9" name="Google Shape;2249;p68"/>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0" name="Google Shape;2250;p68"/>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1" name="Google Shape;2251;p68"/>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2" name="Google Shape;2252;p68"/>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3" name="Google Shape;2253;p68"/>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4" name="Google Shape;2254;p68"/>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5" name="Google Shape;2255;p68"/>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6" name="Google Shape;2256;p68"/>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7" name="Google Shape;2257;p68"/>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8" name="Google Shape;2258;p68"/>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9" name="Google Shape;2259;p68"/>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0" name="Google Shape;2260;p68"/>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1" name="Google Shape;2261;p68"/>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2" name="Google Shape;2262;p68"/>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3" name="Google Shape;2263;p68"/>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4" name="Google Shape;2264;p68"/>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5" name="Google Shape;2265;p68"/>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6" name="Google Shape;2266;p68"/>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7" name="Google Shape;2267;p68"/>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8" name="Google Shape;2268;p68"/>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9" name="Google Shape;2269;p68"/>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0" name="Google Shape;2270;p68"/>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1" name="Google Shape;2271;p68"/>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2" name="Google Shape;2272;p68"/>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3" name="Google Shape;2273;p68"/>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4" name="Google Shape;2274;p68"/>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5" name="Google Shape;2275;p68"/>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6" name="Google Shape;2276;p68"/>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7" name="Google Shape;2277;p68"/>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8" name="Google Shape;2278;p68"/>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9" name="Google Shape;2279;p68"/>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0" name="Google Shape;2280;p68"/>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1" name="Google Shape;2281;p68"/>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2" name="Google Shape;2282;p68"/>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3" name="Google Shape;2283;p68"/>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4" name="Google Shape;2284;p68"/>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5" name="Google Shape;2285;p68"/>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6" name="Google Shape;2286;p68"/>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7" name="Google Shape;2287;p68"/>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8" name="Google Shape;2288;p68"/>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9" name="Google Shape;2289;p68"/>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0" name="Google Shape;2290;p68"/>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1" name="Google Shape;2291;p68"/>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2" name="Google Shape;2292;p68"/>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3" name="Google Shape;2293;p68"/>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4" name="Google Shape;2294;p68"/>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5" name="Google Shape;2295;p68"/>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6" name="Google Shape;2296;p68"/>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7" name="Google Shape;2297;p68"/>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8" name="Google Shape;2298;p68"/>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9" name="Google Shape;2299;p68"/>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0" name="Google Shape;2300;p68"/>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1" name="Google Shape;2301;p68"/>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2" name="Google Shape;2302;p68"/>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3" name="Google Shape;2303;p68"/>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4" name="Google Shape;2304;p68"/>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5" name="Google Shape;2305;p68"/>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6" name="Google Shape;2306;p68"/>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7" name="Google Shape;2307;p68"/>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8" name="Google Shape;2308;p68"/>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9" name="Google Shape;2309;p68"/>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0" name="Google Shape;2310;p68"/>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1" name="Google Shape;2311;p68"/>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2" name="Google Shape;2312;p68"/>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3" name="Google Shape;2313;p68"/>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4" name="Google Shape;2314;p68"/>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5" name="Google Shape;2315;p68"/>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6" name="Google Shape;2316;p68"/>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7" name="Google Shape;2317;p68"/>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8" name="Google Shape;2318;p68"/>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9" name="Google Shape;2319;p68"/>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0" name="Google Shape;2320;p68"/>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1" name="Google Shape;2321;p68"/>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2" name="Google Shape;2322;p68"/>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3" name="Google Shape;2323;p68"/>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4" name="Google Shape;2324;p68"/>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5" name="Google Shape;2325;p68"/>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6" name="Google Shape;2326;p68"/>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7" name="Google Shape;2327;p68"/>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8" name="Google Shape;2328;p68"/>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9" name="Google Shape;2329;p68"/>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0" name="Google Shape;2330;p68"/>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1" name="Google Shape;2331;p68"/>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2" name="Google Shape;2332;p68"/>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3" name="Google Shape;2333;p68"/>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4" name="Google Shape;2334;p68"/>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5" name="Google Shape;2335;p68"/>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6" name="Google Shape;2336;p68"/>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7" name="Google Shape;2337;p68"/>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8" name="Google Shape;2338;p68"/>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9" name="Google Shape;2339;p68"/>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0" name="Google Shape;2340;p68"/>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1" name="Google Shape;2341;p68"/>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2" name="Google Shape;2342;p68"/>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3" name="Google Shape;2343;p68"/>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4" name="Google Shape;2344;p68"/>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5" name="Google Shape;2345;p68"/>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6" name="Google Shape;2346;p68"/>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7" name="Google Shape;2347;p68"/>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8" name="Google Shape;2348;p68"/>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9" name="Google Shape;2349;p68"/>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0" name="Google Shape;2350;p68"/>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1" name="Google Shape;2351;p68"/>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2" name="Google Shape;2352;p68"/>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3" name="Google Shape;2353;p68"/>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4" name="Google Shape;2354;p68"/>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5" name="Google Shape;2355;p68"/>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6" name="Google Shape;2356;p68"/>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7" name="Google Shape;2357;p68"/>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8" name="Google Shape;2358;p68"/>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9" name="Google Shape;2359;p68"/>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0" name="Google Shape;2360;p68"/>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1" name="Google Shape;2361;p68"/>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2" name="Google Shape;2362;p68"/>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3" name="Google Shape;2363;p68"/>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4" name="Google Shape;2364;p68"/>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5" name="Google Shape;2365;p68"/>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6" name="Google Shape;2366;p68"/>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7" name="Google Shape;2367;p68"/>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8" name="Google Shape;2368;p68"/>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9" name="Google Shape;2369;p68"/>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0" name="Google Shape;2370;p68"/>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1" name="Google Shape;2371;p68"/>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2" name="Google Shape;2372;p68"/>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3" name="Google Shape;2373;p68"/>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4" name="Google Shape;2374;p68"/>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5" name="Google Shape;2375;p68"/>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6" name="Google Shape;2376;p68"/>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7" name="Google Shape;2377;p68"/>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8" name="Google Shape;2378;p68"/>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9" name="Google Shape;2379;p68"/>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0" name="Google Shape;2380;p68"/>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1" name="Google Shape;2381;p68"/>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2" name="Google Shape;2382;p68"/>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3" name="Google Shape;2383;p68"/>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4" name="Google Shape;2384;p68"/>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5" name="Google Shape;2385;p68"/>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6" name="Google Shape;2386;p68"/>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7" name="Google Shape;2387;p68"/>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8" name="Google Shape;2388;p68"/>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9" name="Google Shape;2389;p68"/>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0" name="Google Shape;2390;p68"/>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1" name="Google Shape;2391;p68"/>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2" name="Google Shape;2392;p68"/>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3" name="Google Shape;2393;p68"/>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4" name="Google Shape;2394;p68"/>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5" name="Google Shape;2395;p68"/>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6" name="Google Shape;2396;p68"/>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7" name="Google Shape;2397;p68"/>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8" name="Google Shape;2398;p68"/>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9" name="Google Shape;2399;p68"/>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0" name="Google Shape;2400;p68"/>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1" name="Google Shape;2401;p68"/>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2" name="Google Shape;2402;p68"/>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3" name="Google Shape;2403;p68"/>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4" name="Google Shape;2404;p68"/>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5" name="Google Shape;2405;p68"/>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6" name="Google Shape;2406;p68"/>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7" name="Google Shape;2407;p68"/>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8" name="Google Shape;2408;p68"/>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9" name="Google Shape;2409;p68"/>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0" name="Google Shape;2410;p68"/>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1" name="Google Shape;2411;p68"/>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2" name="Google Shape;2412;p68"/>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3" name="Google Shape;2413;p68"/>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4" name="Google Shape;2414;p68"/>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5" name="Google Shape;2415;p68"/>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6" name="Google Shape;2416;p68"/>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7" name="Google Shape;2417;p68"/>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8" name="Google Shape;2418;p68"/>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9" name="Google Shape;2419;p68"/>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0" name="Google Shape;2420;p68"/>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1" name="Google Shape;2421;p68"/>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2" name="Google Shape;2422;p68"/>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3" name="Google Shape;2423;p68"/>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4" name="Google Shape;2424;p68"/>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5" name="Google Shape;2425;p68"/>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6" name="Google Shape;2426;p68"/>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7" name="Google Shape;2427;p68"/>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8" name="Google Shape;2428;p68"/>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9" name="Google Shape;2429;p68"/>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0" name="Google Shape;2430;p68"/>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1" name="Google Shape;2431;p68"/>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2" name="Google Shape;2432;p68"/>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3" name="Google Shape;2433;p68"/>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4" name="Google Shape;2434;p68"/>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5" name="Google Shape;2435;p68"/>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6" name="Google Shape;2436;p68"/>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7" name="Google Shape;2437;p68"/>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8" name="Google Shape;2438;p68"/>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9" name="Google Shape;2439;p68"/>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0" name="Google Shape;2440;p68"/>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1" name="Google Shape;2441;p68"/>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2" name="Google Shape;2442;p68"/>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3" name="Google Shape;2443;p68"/>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4" name="Google Shape;2444;p68"/>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5" name="Google Shape;2445;p68"/>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6" name="Google Shape;2446;p68"/>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7" name="Google Shape;2447;p68"/>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8" name="Google Shape;2448;p68"/>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9" name="Google Shape;2449;p68"/>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0" name="Google Shape;2450;p68"/>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1" name="Google Shape;2451;p68"/>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2" name="Google Shape;2452;p68"/>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3" name="Google Shape;2453;p68"/>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4" name="Google Shape;2454;p68"/>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5" name="Google Shape;2455;p68"/>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6" name="Google Shape;2456;p68"/>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7" name="Google Shape;2457;p68"/>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8" name="Google Shape;2458;p68"/>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9" name="Google Shape;2459;p68"/>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0" name="Google Shape;2460;p68"/>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1" name="Google Shape;2461;p68"/>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2" name="Google Shape;2462;p68"/>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3" name="Google Shape;2463;p68"/>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4" name="Google Shape;2464;p68"/>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5" name="Google Shape;2465;p68"/>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6" name="Google Shape;2466;p68"/>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7" name="Google Shape;2467;p68"/>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8" name="Google Shape;2468;p68"/>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9" name="Google Shape;2469;p68"/>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0" name="Google Shape;2470;p68"/>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1" name="Google Shape;2471;p68"/>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2" name="Google Shape;2472;p68"/>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3" name="Google Shape;2473;p68"/>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4" name="Google Shape;2474;p68"/>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5" name="Google Shape;2475;p68"/>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6" name="Google Shape;2476;p68"/>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7" name="Google Shape;2477;p68"/>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8" name="Google Shape;2478;p68"/>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9" name="Google Shape;2479;p68"/>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0" name="Google Shape;2480;p68"/>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1" name="Google Shape;2481;p68"/>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2" name="Google Shape;2482;p68"/>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3" name="Google Shape;2483;p68"/>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4" name="Google Shape;2484;p68"/>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5" name="Google Shape;2485;p68"/>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6" name="Google Shape;2486;p68"/>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7" name="Google Shape;2487;p68"/>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8" name="Google Shape;2488;p68"/>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9" name="Google Shape;2489;p68"/>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0" name="Google Shape;2490;p68"/>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1" name="Google Shape;2491;p68"/>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2" name="Google Shape;2492;p68"/>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3" name="Google Shape;2493;p68"/>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4" name="Google Shape;2494;p68"/>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5" name="Google Shape;2495;p68"/>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6" name="Google Shape;2496;p68"/>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7" name="Google Shape;2497;p68"/>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8" name="Google Shape;2498;p68"/>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9" name="Google Shape;2499;p68"/>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0" name="Google Shape;2500;p68"/>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1" name="Google Shape;2501;p68"/>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2" name="Google Shape;2502;p68"/>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3" name="Google Shape;2503;p68"/>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4" name="Google Shape;2504;p68"/>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5" name="Google Shape;2505;p68"/>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6" name="Google Shape;2506;p68"/>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7" name="Google Shape;2507;p68"/>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8" name="Google Shape;2508;p68"/>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9" name="Google Shape;2509;p68"/>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0" name="Google Shape;2510;p68"/>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1" name="Google Shape;2511;p68"/>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2" name="Google Shape;2512;p68"/>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3" name="Google Shape;2513;p68"/>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4" name="Google Shape;2514;p68"/>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5" name="Google Shape;2515;p68"/>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6" name="Google Shape;2516;p68"/>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7" name="Google Shape;2517;p68"/>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8" name="Google Shape;2518;p68"/>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9" name="Google Shape;2519;p68"/>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0" name="Google Shape;2520;p68"/>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1" name="Google Shape;2521;p68"/>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2" name="Google Shape;2522;p68"/>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3" name="Google Shape;2523;p68"/>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4" name="Google Shape;2524;p68"/>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5" name="Google Shape;2525;p68"/>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6" name="Google Shape;2526;p68"/>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7" name="Google Shape;2527;p68"/>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8" name="Google Shape;2528;p68"/>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9" name="Google Shape;2529;p68"/>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0" name="Google Shape;2530;p68"/>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1" name="Google Shape;2531;p68"/>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2" name="Google Shape;2532;p68"/>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3" name="Google Shape;2533;p68"/>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4" name="Google Shape;2534;p68"/>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5" name="Google Shape;2535;p68"/>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6" name="Google Shape;2536;p68"/>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7" name="Google Shape;2537;p68"/>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8" name="Google Shape;2538;p68"/>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9" name="Google Shape;2539;p68"/>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0" name="Google Shape;2540;p68"/>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1" name="Google Shape;2541;p68"/>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2" name="Google Shape;2542;p68"/>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3" name="Google Shape;2543;p68"/>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4" name="Google Shape;2544;p68"/>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5" name="Google Shape;2545;p68"/>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6" name="Google Shape;2546;p68"/>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7" name="Google Shape;2547;p68"/>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8" name="Google Shape;2548;p68"/>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9" name="Google Shape;2549;p68"/>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0" name="Google Shape;2550;p68"/>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1" name="Google Shape;2551;p68"/>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2" name="Google Shape;2552;p68"/>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3" name="Google Shape;2553;p68"/>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4" name="Google Shape;2554;p68"/>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5" name="Google Shape;2555;p68"/>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6" name="Google Shape;2556;p68"/>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7" name="Google Shape;2557;p68"/>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8" name="Google Shape;2558;p68"/>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9" name="Google Shape;2559;p68"/>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0" name="Google Shape;2560;p68"/>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1" name="Google Shape;2561;p68"/>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2" name="Google Shape;2562;p68"/>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3" name="Google Shape;2563;p68"/>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4" name="Google Shape;2564;p68"/>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5" name="Google Shape;2565;p68"/>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6" name="Google Shape;2566;p68"/>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7" name="Google Shape;2567;p68"/>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8" name="Google Shape;2568;p68"/>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9" name="Google Shape;2569;p68"/>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0" name="Google Shape;2570;p68"/>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1" name="Google Shape;2571;p68"/>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2" name="Google Shape;2572;p68"/>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3" name="Google Shape;2573;p68"/>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4" name="Google Shape;2574;p68"/>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5" name="Google Shape;2575;p68"/>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6" name="Google Shape;2576;p68"/>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7" name="Google Shape;2577;p68"/>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8" name="Google Shape;2578;p68"/>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9" name="Google Shape;2579;p68"/>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0" name="Google Shape;2580;p68"/>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1" name="Google Shape;2581;p68"/>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2" name="Google Shape;2582;p68"/>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3" name="Google Shape;2583;p68"/>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4" name="Google Shape;2584;p68"/>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5" name="Google Shape;2585;p68"/>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6" name="Google Shape;2586;p68"/>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7" name="Google Shape;2587;p68"/>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8" name="Google Shape;2588;p68"/>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9" name="Google Shape;2589;p68"/>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0" name="Google Shape;2590;p68"/>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1" name="Google Shape;2591;p68"/>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2" name="Google Shape;2592;p68"/>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3" name="Google Shape;2593;p68"/>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4" name="Google Shape;2594;p68"/>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5" name="Google Shape;2595;p68"/>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6" name="Google Shape;2596;p68"/>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7" name="Google Shape;2597;p68"/>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8" name="Google Shape;2598;p68"/>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9" name="Google Shape;2599;p68"/>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0" name="Google Shape;2600;p68"/>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1" name="Google Shape;2601;p68"/>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2" name="Google Shape;2602;p68"/>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3" name="Google Shape;2603;p68"/>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4" name="Google Shape;2604;p68"/>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5" name="Google Shape;2605;p68"/>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6" name="Google Shape;2606;p68"/>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7" name="Google Shape;2607;p68"/>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8" name="Google Shape;2608;p68"/>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9" name="Google Shape;2609;p68"/>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0" name="Google Shape;2610;p68"/>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1" name="Google Shape;2611;p68"/>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2" name="Google Shape;2612;p68"/>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3" name="Google Shape;2613;p68"/>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4" name="Google Shape;2614;p68"/>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5" name="Google Shape;2615;p68"/>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6" name="Google Shape;2616;p68"/>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7" name="Google Shape;2617;p68"/>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8" name="Google Shape;2618;p68"/>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9" name="Google Shape;2619;p68"/>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0" name="Google Shape;2620;p68"/>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1" name="Google Shape;2621;p68"/>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2" name="Google Shape;2622;p68"/>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3" name="Google Shape;2623;p68"/>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4" name="Google Shape;2624;p68"/>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5" name="Google Shape;2625;p68"/>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6" name="Google Shape;2626;p68"/>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7" name="Google Shape;2627;p68"/>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8" name="Google Shape;2628;p68"/>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9" name="Google Shape;2629;p68"/>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0" name="Google Shape;2630;p68"/>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1" name="Google Shape;2631;p68"/>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2" name="Google Shape;2632;p68"/>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3" name="Google Shape;2633;p68"/>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4" name="Google Shape;2634;p68"/>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5" name="Google Shape;2635;p68"/>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6" name="Google Shape;2636;p68"/>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7" name="Google Shape;2637;p68"/>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8" name="Google Shape;2638;p68"/>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9" name="Google Shape;2639;p68"/>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0" name="Google Shape;2640;p68"/>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1" name="Google Shape;2641;p68"/>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2" name="Google Shape;2642;p68"/>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3" name="Google Shape;2643;p68"/>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4" name="Google Shape;2644;p68"/>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5" name="Google Shape;2645;p68"/>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6" name="Google Shape;2646;p68"/>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7" name="Google Shape;2647;p68"/>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8" name="Google Shape;2648;p68"/>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9" name="Google Shape;2649;p68"/>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0" name="Google Shape;2650;p68"/>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1" name="Google Shape;2651;p68"/>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2" name="Google Shape;2652;p68"/>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3" name="Google Shape;2653;p68"/>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4" name="Google Shape;2654;p68"/>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5" name="Google Shape;2655;p68"/>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6" name="Google Shape;2656;p68"/>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7" name="Google Shape;2657;p68"/>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8" name="Google Shape;2658;p68"/>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9" name="Google Shape;2659;p68"/>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0" name="Google Shape;2660;p68"/>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1" name="Google Shape;2661;p68"/>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2" name="Google Shape;2662;p68"/>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3" name="Google Shape;2663;p68"/>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4" name="Google Shape;2664;p68"/>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5" name="Google Shape;2665;p68"/>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6" name="Google Shape;2666;p68"/>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7" name="Google Shape;2667;p68"/>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8" name="Google Shape;2668;p68"/>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9" name="Google Shape;2669;p68"/>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0" name="Google Shape;2670;p68"/>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1" name="Google Shape;2671;p68"/>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2" name="Google Shape;2672;p68"/>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3" name="Google Shape;2673;p68"/>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4" name="Google Shape;2674;p68"/>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5" name="Google Shape;2675;p68"/>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6" name="Google Shape;2676;p68"/>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7" name="Google Shape;2677;p68"/>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8" name="Google Shape;2678;p68"/>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9" name="Google Shape;2679;p68"/>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0" name="Google Shape;2680;p68"/>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1" name="Google Shape;2681;p68"/>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2" name="Google Shape;2682;p68"/>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3" name="Google Shape;2683;p68"/>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4" name="Google Shape;2684;p68"/>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5" name="Google Shape;2685;p68"/>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6" name="Google Shape;2686;p68"/>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7" name="Google Shape;2687;p68"/>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8" name="Google Shape;2688;p68"/>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9" name="Google Shape;2689;p68"/>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0" name="Google Shape;2690;p68"/>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1" name="Google Shape;2691;p68"/>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2" name="Google Shape;2692;p68"/>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3" name="Google Shape;2693;p68"/>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4" name="Google Shape;2694;p68"/>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5" name="Google Shape;2695;p68"/>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6" name="Google Shape;2696;p68"/>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7" name="Google Shape;2697;p68"/>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8" name="Google Shape;2698;p68"/>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9" name="Google Shape;2699;p68"/>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0" name="Google Shape;2700;p68"/>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1" name="Google Shape;2701;p68"/>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2" name="Google Shape;2702;p68"/>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3" name="Google Shape;2703;p68"/>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4" name="Google Shape;2704;p68"/>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5" name="Google Shape;2705;p68"/>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6" name="Google Shape;2706;p68"/>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7" name="Google Shape;2707;p68"/>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8" name="Google Shape;2708;p68"/>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9" name="Google Shape;2709;p68"/>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0" name="Google Shape;2710;p68"/>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1" name="Google Shape;2711;p68"/>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2" name="Google Shape;2712;p68"/>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3" name="Google Shape;2713;p68"/>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4" name="Google Shape;2714;p68"/>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5" name="Google Shape;2715;p68"/>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6" name="Google Shape;2716;p68"/>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7" name="Google Shape;2717;p68"/>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8" name="Google Shape;2718;p68"/>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9" name="Google Shape;2719;p68"/>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0" name="Google Shape;2720;p68"/>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1" name="Google Shape;2721;p68"/>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2" name="Google Shape;2722;p68"/>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3" name="Google Shape;2723;p68"/>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4" name="Google Shape;2724;p68"/>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5" name="Google Shape;2725;p68"/>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6" name="Google Shape;2726;p68"/>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7" name="Google Shape;2727;p68"/>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8" name="Google Shape;2728;p68"/>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9" name="Google Shape;2729;p68"/>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0" name="Google Shape;2730;p68"/>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1" name="Google Shape;2731;p68"/>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2" name="Google Shape;2732;p68"/>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3" name="Google Shape;2733;p68"/>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4" name="Google Shape;2734;p68"/>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5" name="Google Shape;2735;p68"/>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6" name="Google Shape;2736;p68"/>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7" name="Google Shape;2737;p68"/>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8" name="Google Shape;2738;p68"/>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9" name="Google Shape;2739;p68"/>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0" name="Google Shape;2740;p68"/>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1" name="Google Shape;2741;p68"/>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2" name="Google Shape;2742;p68"/>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3" name="Google Shape;2743;p68"/>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4" name="Google Shape;2744;p68"/>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5" name="Google Shape;2745;p68"/>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6" name="Google Shape;2746;p68"/>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7" name="Google Shape;2747;p68"/>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8" name="Google Shape;2748;p68"/>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9" name="Google Shape;2749;p68"/>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0" name="Google Shape;2750;p68"/>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1" name="Google Shape;2751;p68"/>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2" name="Google Shape;2752;p68"/>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3" name="Google Shape;2753;p68"/>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4" name="Google Shape;2754;p68"/>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5" name="Google Shape;2755;p68"/>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6" name="Google Shape;2756;p68"/>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7" name="Google Shape;2757;p68"/>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8" name="Google Shape;2758;p68"/>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9" name="Google Shape;2759;p68"/>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0" name="Google Shape;2760;p68"/>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1" name="Google Shape;2761;p68"/>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2" name="Google Shape;2762;p68"/>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3" name="Google Shape;2763;p68"/>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4" name="Google Shape;2764;p68"/>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5" name="Google Shape;2765;p68"/>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6" name="Google Shape;2766;p68"/>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7" name="Google Shape;2767;p68"/>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8" name="Google Shape;2768;p68"/>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9" name="Google Shape;2769;p68"/>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0" name="Google Shape;2770;p68"/>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1" name="Google Shape;2771;p68"/>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2" name="Google Shape;2772;p68"/>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3" name="Google Shape;2773;p68"/>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4" name="Google Shape;2774;p68"/>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5" name="Google Shape;2775;p68"/>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6" name="Google Shape;2776;p68"/>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7" name="Google Shape;2777;p68"/>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8" name="Google Shape;2778;p68"/>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9" name="Google Shape;2779;p68"/>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0" name="Google Shape;2780;p68"/>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1" name="Google Shape;2781;p68"/>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2" name="Google Shape;2782;p68"/>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3" name="Google Shape;2783;p68"/>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4" name="Google Shape;2784;p68"/>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5" name="Google Shape;2785;p68"/>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6" name="Google Shape;2786;p68"/>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7" name="Google Shape;2787;p68"/>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8" name="Google Shape;2788;p68"/>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9" name="Google Shape;2789;p68"/>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0" name="Google Shape;2790;p68"/>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1" name="Google Shape;2791;p68"/>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2" name="Google Shape;2792;p68"/>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3" name="Google Shape;2793;p68"/>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4" name="Google Shape;2794;p68"/>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5" name="Google Shape;2795;p68"/>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6" name="Google Shape;2796;p68"/>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7" name="Google Shape;2797;p68"/>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8" name="Google Shape;2798;p68"/>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9" name="Google Shape;2799;p68"/>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0" name="Google Shape;2800;p68"/>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1" name="Google Shape;2801;p68"/>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2" name="Google Shape;2802;p68"/>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3" name="Google Shape;2803;p68"/>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4" name="Google Shape;2804;p68"/>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5" name="Google Shape;2805;p68"/>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6" name="Google Shape;2806;p68"/>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7" name="Google Shape;2807;p68"/>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8" name="Google Shape;2808;p68"/>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9" name="Google Shape;2809;p68"/>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0" name="Google Shape;2810;p68"/>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1" name="Google Shape;2811;p68"/>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2" name="Google Shape;2812;p68"/>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3" name="Google Shape;2813;p68"/>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4" name="Google Shape;2814;p68"/>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5" name="Google Shape;2815;p68"/>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6" name="Google Shape;2816;p68"/>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7" name="Google Shape;2817;p68"/>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8" name="Google Shape;2818;p68"/>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9" name="Google Shape;2819;p68"/>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0" name="Google Shape;2820;p68"/>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1" name="Google Shape;2821;p68"/>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2" name="Google Shape;2822;p68"/>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3" name="Google Shape;2823;p68"/>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4" name="Google Shape;2824;p68"/>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5" name="Google Shape;2825;p68"/>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6" name="Google Shape;2826;p68"/>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7" name="Google Shape;2827;p68"/>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8" name="Google Shape;2828;p68"/>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9" name="Google Shape;2829;p68"/>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0" name="Google Shape;2830;p68"/>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1" name="Google Shape;2831;p68"/>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2" name="Google Shape;2832;p68"/>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3" name="Google Shape;2833;p68"/>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4" name="Google Shape;2834;p68"/>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5" name="Google Shape;2835;p68"/>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6" name="Google Shape;2836;p68"/>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7" name="Google Shape;2837;p68"/>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8" name="Google Shape;2838;p68"/>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9" name="Google Shape;2839;p68"/>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0" name="Google Shape;2840;p68"/>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1" name="Google Shape;2841;p68"/>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2" name="Google Shape;2842;p68"/>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3" name="Google Shape;2843;p68"/>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4" name="Google Shape;2844;p68"/>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5" name="Google Shape;2845;p68"/>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6" name="Google Shape;2846;p68"/>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7" name="Google Shape;2847;p68"/>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8" name="Google Shape;2848;p68"/>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9" name="Google Shape;2849;p68"/>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0" name="Google Shape;2850;p68"/>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1" name="Google Shape;2851;p68"/>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2" name="Google Shape;2852;p68"/>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3" name="Google Shape;2853;p68"/>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4" name="Google Shape;2854;p68"/>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5" name="Google Shape;2855;p68"/>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6" name="Google Shape;2856;p68"/>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7" name="Google Shape;2857;p68"/>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8" name="Google Shape;2858;p68"/>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9" name="Google Shape;2859;p68"/>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0" name="Google Shape;2860;p68"/>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1" name="Google Shape;2861;p68"/>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2" name="Google Shape;2862;p68"/>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3" name="Google Shape;2863;p68"/>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4" name="Google Shape;2864;p68"/>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5" name="Google Shape;2865;p68"/>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6" name="Google Shape;2866;p68"/>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7" name="Google Shape;2867;p68"/>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8" name="Google Shape;2868;p68"/>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9" name="Google Shape;2869;p68"/>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0" name="Google Shape;2870;p68"/>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1" name="Google Shape;2871;p68"/>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2" name="Google Shape;2872;p68"/>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3" name="Google Shape;2873;p68"/>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4" name="Google Shape;2874;p68"/>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5" name="Google Shape;2875;p68"/>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6" name="Google Shape;2876;p68"/>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7" name="Google Shape;2877;p68"/>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8" name="Google Shape;2878;p68"/>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9" name="Google Shape;2879;p68"/>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0" name="Google Shape;2880;p68"/>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1" name="Google Shape;2881;p68"/>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2" name="Google Shape;2882;p68"/>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3" name="Google Shape;2883;p68"/>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4" name="Google Shape;2884;p68"/>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5" name="Google Shape;2885;p68"/>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6" name="Google Shape;2886;p68"/>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7" name="Google Shape;2887;p68"/>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8" name="Google Shape;2888;p68"/>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9" name="Google Shape;2889;p68"/>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0" name="Google Shape;2890;p68"/>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1" name="Google Shape;2891;p68"/>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2" name="Google Shape;2892;p68"/>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3" name="Google Shape;2893;p68"/>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4" name="Google Shape;2894;p68"/>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5" name="Google Shape;2895;p68"/>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6" name="Google Shape;2896;p68"/>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7" name="Google Shape;2897;p68"/>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8" name="Google Shape;2898;p68"/>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9" name="Google Shape;2899;p68"/>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0" name="Google Shape;2900;p68"/>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1" name="Google Shape;2901;p68"/>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2" name="Google Shape;2902;p68"/>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3" name="Google Shape;2903;p68"/>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4" name="Google Shape;2904;p68"/>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5" name="Google Shape;2905;p68"/>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6" name="Google Shape;2906;p68"/>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7" name="Google Shape;2907;p68"/>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8" name="Google Shape;2908;p68"/>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9" name="Google Shape;2909;p68"/>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0" name="Google Shape;2910;p68"/>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1" name="Google Shape;2911;p68"/>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2" name="Google Shape;2912;p68"/>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3" name="Google Shape;2913;p68"/>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4" name="Google Shape;2914;p68"/>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5" name="Google Shape;2915;p68"/>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6" name="Google Shape;2916;p68"/>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7" name="Google Shape;2917;p68"/>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8" name="Google Shape;2918;p68"/>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9" name="Google Shape;2919;p68"/>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0" name="Google Shape;2920;p68"/>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1" name="Google Shape;2921;p68"/>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2" name="Google Shape;2922;p68"/>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3" name="Google Shape;2923;p68"/>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4" name="Google Shape;2924;p68"/>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5" name="Google Shape;2925;p68"/>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6" name="Google Shape;2926;p68"/>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7" name="Google Shape;2927;p68"/>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8" name="Google Shape;2928;p68"/>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9" name="Google Shape;2929;p68"/>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0" name="Google Shape;2930;p68"/>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1" name="Google Shape;2931;p68"/>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2" name="Google Shape;2932;p68"/>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3" name="Google Shape;2933;p68"/>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4" name="Google Shape;2934;p68"/>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5" name="Google Shape;2935;p68"/>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6" name="Google Shape;2936;p68"/>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7" name="Google Shape;2937;p68"/>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8" name="Google Shape;2938;p68"/>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9" name="Google Shape;2939;p68"/>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0" name="Google Shape;2940;p68"/>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1" name="Google Shape;2941;p68"/>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2" name="Google Shape;2942;p68"/>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3" name="Google Shape;2943;p68"/>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4" name="Google Shape;2944;p68"/>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5" name="Google Shape;2945;p68"/>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6" name="Google Shape;2946;p68"/>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7" name="Google Shape;2947;p68"/>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8" name="Google Shape;2948;p68"/>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9" name="Google Shape;2949;p68"/>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0" name="Google Shape;2950;p68"/>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1" name="Google Shape;2951;p68"/>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2" name="Google Shape;2952;p68"/>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3" name="Google Shape;2953;p68"/>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4" name="Google Shape;2954;p68"/>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5" name="Google Shape;2955;p68"/>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6" name="Google Shape;2956;p68"/>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7" name="Google Shape;2957;p68"/>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8" name="Google Shape;2958;p68"/>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9" name="Google Shape;2959;p68"/>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0" name="Google Shape;2960;p68"/>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1" name="Google Shape;2961;p68"/>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2" name="Google Shape;2962;p68"/>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3" name="Google Shape;2963;p68"/>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4" name="Google Shape;2964;p68"/>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5" name="Google Shape;2965;p68"/>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6" name="Google Shape;2966;p68"/>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7" name="Google Shape;2967;p68"/>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8" name="Google Shape;2968;p68"/>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9" name="Google Shape;2969;p68"/>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0" name="Google Shape;2970;p68"/>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1" name="Google Shape;2971;p68"/>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2" name="Google Shape;2972;p68"/>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3" name="Google Shape;2973;p68"/>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4" name="Google Shape;2974;p68"/>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5" name="Google Shape;2975;p68"/>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6" name="Google Shape;2976;p68"/>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7" name="Google Shape;2977;p68"/>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8" name="Google Shape;2978;p68"/>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9" name="Google Shape;2979;p68"/>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0" name="Google Shape;2980;p68"/>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1" name="Google Shape;2981;p68"/>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2" name="Google Shape;2982;p68"/>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3" name="Google Shape;2983;p68"/>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4" name="Google Shape;2984;p68"/>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5" name="Google Shape;2985;p68"/>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6" name="Google Shape;2986;p68"/>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7" name="Google Shape;2987;p68"/>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8" name="Google Shape;2988;p68"/>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9" name="Google Shape;2989;p68"/>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0" name="Google Shape;2990;p68"/>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1" name="Google Shape;2991;p68"/>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2" name="Google Shape;2992;p68"/>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3" name="Google Shape;2993;p68"/>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4" name="Google Shape;2994;p68"/>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5" name="Google Shape;2995;p68"/>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6" name="Google Shape;2996;p68"/>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7" name="Google Shape;2997;p68"/>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8" name="Google Shape;2998;p68"/>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9" name="Google Shape;2999;p68"/>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0" name="Google Shape;3000;p68"/>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1" name="Google Shape;3001;p68"/>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2" name="Google Shape;3002;p68"/>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3" name="Google Shape;3003;p68"/>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4" name="Google Shape;3004;p68"/>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5" name="Google Shape;3005;p68"/>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6" name="Google Shape;3006;p68"/>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7" name="Google Shape;3007;p68"/>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8" name="Google Shape;3008;p68"/>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9" name="Google Shape;3009;p68"/>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0" name="Google Shape;3010;p68"/>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1" name="Google Shape;3011;p68"/>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2" name="Google Shape;3012;p68"/>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3" name="Google Shape;3013;p68"/>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4" name="Google Shape;3014;p68"/>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5" name="Google Shape;3015;p68"/>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6" name="Google Shape;3016;p68"/>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7" name="Google Shape;3017;p68"/>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8" name="Google Shape;3018;p68"/>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9" name="Google Shape;3019;p68"/>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0" name="Google Shape;3020;p68"/>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1" name="Google Shape;3021;p68"/>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2" name="Google Shape;3022;p68"/>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3" name="Google Shape;3023;p68"/>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4" name="Google Shape;3024;p68"/>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5" name="Google Shape;3025;p68"/>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6" name="Google Shape;3026;p68"/>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7" name="Google Shape;3027;p68"/>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8" name="Google Shape;3028;p68"/>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9" name="Google Shape;3029;p68"/>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0" name="Google Shape;3030;p68"/>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1" name="Google Shape;3031;p68"/>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2" name="Google Shape;3032;p68"/>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3" name="Google Shape;3033;p68"/>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4" name="Google Shape;3034;p68"/>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5" name="Google Shape;3035;p68"/>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6" name="Google Shape;3036;p68"/>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7" name="Google Shape;3037;p68"/>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8" name="Google Shape;3038;p68"/>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9" name="Google Shape;3039;p68"/>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0" name="Google Shape;3040;p68"/>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1" name="Google Shape;3041;p68"/>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2" name="Google Shape;3042;p68"/>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3" name="Google Shape;3043;p68"/>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4" name="Google Shape;3044;p68"/>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5" name="Google Shape;3045;p68"/>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6" name="Google Shape;3046;p68"/>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7" name="Google Shape;3047;p68"/>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8" name="Google Shape;3048;p68"/>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9" name="Google Shape;3049;p68"/>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0" name="Google Shape;3050;p68"/>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1" name="Google Shape;3051;p68"/>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2" name="Google Shape;3052;p68"/>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3" name="Google Shape;3053;p68"/>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4" name="Google Shape;3054;p68"/>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5" name="Google Shape;3055;p68"/>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6" name="Google Shape;3056;p68"/>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7" name="Google Shape;3057;p68"/>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8" name="Google Shape;3058;p68"/>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9" name="Google Shape;3059;p68"/>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0" name="Google Shape;3060;p68"/>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1" name="Google Shape;3061;p68"/>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2" name="Google Shape;3062;p68"/>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3" name="Google Shape;3063;p68"/>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4" name="Google Shape;3064;p68"/>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5" name="Google Shape;3065;p68"/>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6" name="Google Shape;3066;p68"/>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7" name="Google Shape;3067;p68"/>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8" name="Google Shape;3068;p68"/>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9" name="Google Shape;3069;p68"/>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0" name="Google Shape;3070;p68"/>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1" name="Google Shape;3071;p68"/>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2" name="Google Shape;3072;p68"/>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3" name="Google Shape;3073;p68"/>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4" name="Google Shape;3074;p68"/>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5" name="Google Shape;3075;p68"/>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6" name="Google Shape;3076;p68"/>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7" name="Google Shape;3077;p68"/>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8" name="Google Shape;3078;p68"/>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9" name="Google Shape;3079;p68"/>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0" name="Google Shape;3080;p68"/>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1" name="Google Shape;3081;p68"/>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2" name="Google Shape;3082;p68"/>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3" name="Google Shape;3083;p68"/>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4" name="Google Shape;3084;p68"/>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5" name="Google Shape;3085;p68"/>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6" name="Google Shape;3086;p68"/>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7" name="Google Shape;3087;p68"/>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8" name="Google Shape;3088;p68"/>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9" name="Google Shape;3089;p68"/>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0" name="Google Shape;3090;p68"/>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1" name="Google Shape;3091;p68"/>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2" name="Google Shape;3092;p68"/>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3" name="Google Shape;3093;p68"/>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4" name="Google Shape;3094;p68"/>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5" name="Google Shape;3095;p68"/>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6" name="Google Shape;3096;p68"/>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7" name="Google Shape;3097;p68"/>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8" name="Google Shape;3098;p68"/>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9" name="Google Shape;3099;p68"/>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0" name="Google Shape;3100;p68"/>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1" name="Google Shape;3101;p68"/>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2" name="Google Shape;3102;p68"/>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3" name="Google Shape;3103;p68"/>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4" name="Google Shape;3104;p68"/>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5" name="Google Shape;3105;p68"/>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6" name="Google Shape;3106;p68"/>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7" name="Google Shape;3107;p68"/>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8" name="Google Shape;3108;p68"/>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9" name="Google Shape;3109;p68"/>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0" name="Google Shape;3110;p68"/>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1" name="Google Shape;3111;p68"/>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2" name="Google Shape;3112;p68"/>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3" name="Google Shape;3113;p68"/>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4" name="Google Shape;3114;p68"/>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5" name="Google Shape;3115;p68"/>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6" name="Google Shape;3116;p68"/>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7" name="Google Shape;3117;p68"/>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8" name="Google Shape;3118;p68"/>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9" name="Google Shape;3119;p68"/>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0" name="Google Shape;3120;p68"/>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1" name="Google Shape;3121;p68"/>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2" name="Google Shape;3122;p68"/>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3" name="Google Shape;3123;p68"/>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4" name="Google Shape;3124;p68"/>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5" name="Google Shape;3125;p68"/>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6" name="Google Shape;3126;p68"/>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7" name="Google Shape;3127;p68"/>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8" name="Google Shape;3128;p68"/>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9" name="Google Shape;3129;p68"/>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0" name="Google Shape;3130;p68"/>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1" name="Google Shape;3131;p68"/>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2" name="Google Shape;3132;p68"/>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3" name="Google Shape;3133;p68"/>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4" name="Google Shape;3134;p68"/>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5" name="Google Shape;3135;p68"/>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6" name="Google Shape;3136;p68"/>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7" name="Google Shape;3137;p68"/>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8" name="Google Shape;3138;p68"/>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9" name="Google Shape;3139;p68"/>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0" name="Google Shape;3140;p68"/>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1" name="Google Shape;3141;p68"/>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2" name="Google Shape;3142;p68"/>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3" name="Google Shape;3143;p68"/>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4" name="Google Shape;3144;p68"/>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5" name="Google Shape;3145;p68"/>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6" name="Google Shape;3146;p68"/>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7" name="Google Shape;3147;p68"/>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8" name="Google Shape;3148;p68"/>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9" name="Google Shape;3149;p68"/>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0" name="Google Shape;3150;p68"/>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1" name="Google Shape;3151;p68"/>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2" name="Google Shape;3152;p68"/>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3" name="Google Shape;3153;p68"/>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4" name="Google Shape;3154;p68"/>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5" name="Google Shape;3155;p68"/>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6" name="Google Shape;3156;p68"/>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7" name="Google Shape;3157;p68"/>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8" name="Google Shape;3158;p68"/>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9" name="Google Shape;3159;p68"/>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0" name="Google Shape;3160;p68"/>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1" name="Google Shape;3161;p68"/>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2" name="Google Shape;3162;p68"/>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3" name="Google Shape;3163;p68"/>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4" name="Google Shape;3164;p68"/>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5" name="Google Shape;3165;p68"/>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6" name="Google Shape;3166;p68"/>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7" name="Google Shape;3167;p68"/>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8" name="Google Shape;3168;p68"/>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9" name="Google Shape;3169;p68"/>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0" name="Google Shape;3170;p68"/>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1" name="Google Shape;3171;p68"/>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2" name="Google Shape;3172;p68"/>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3" name="Google Shape;3173;p68"/>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4" name="Google Shape;3174;p68"/>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5" name="Google Shape;3175;p68"/>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6" name="Google Shape;3176;p68"/>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7" name="Google Shape;3177;p68"/>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8" name="Google Shape;3178;p68"/>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9" name="Google Shape;3179;p68"/>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0" name="Google Shape;3180;p68"/>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1" name="Google Shape;3181;p68"/>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2" name="Google Shape;3182;p68"/>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3" name="Google Shape;3183;p68"/>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4" name="Google Shape;3184;p68"/>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5" name="Google Shape;3185;p68"/>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6" name="Google Shape;3186;p68"/>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7" name="Google Shape;3187;p68"/>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8" name="Google Shape;3188;p68"/>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9" name="Google Shape;3189;p68"/>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0" name="Google Shape;3190;p68"/>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1" name="Google Shape;3191;p68"/>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2" name="Google Shape;3192;p68"/>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3" name="Google Shape;3193;p68"/>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4" name="Google Shape;3194;p68"/>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5" name="Google Shape;3195;p68"/>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6" name="Google Shape;3196;p68"/>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7" name="Google Shape;3197;p68"/>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8" name="Google Shape;3198;p68"/>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9" name="Google Shape;3199;p68"/>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0" name="Google Shape;3200;p68"/>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1" name="Google Shape;3201;p68"/>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2" name="Google Shape;3202;p68"/>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3" name="Google Shape;3203;p68"/>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4" name="Google Shape;3204;p68"/>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5" name="Google Shape;3205;p68"/>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6" name="Google Shape;3206;p68"/>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7" name="Google Shape;3207;p68"/>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8" name="Google Shape;3208;p68"/>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9" name="Google Shape;3209;p68"/>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0" name="Google Shape;3210;p68"/>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1" name="Google Shape;3211;p68"/>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2" name="Google Shape;3212;p68"/>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3" name="Google Shape;3213;p68"/>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4" name="Google Shape;3214;p68"/>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5" name="Google Shape;3215;p68"/>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6" name="Google Shape;3216;p68"/>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7" name="Google Shape;3217;p68"/>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8" name="Google Shape;3218;p68"/>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9" name="Google Shape;3219;p68"/>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0" name="Google Shape;3220;p68"/>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1" name="Google Shape;3221;p68"/>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2" name="Google Shape;3222;p68"/>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3" name="Google Shape;3223;p68"/>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4" name="Google Shape;3224;p68"/>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5" name="Google Shape;3225;p68"/>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6" name="Google Shape;3226;p68"/>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7" name="Google Shape;3227;p68"/>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8" name="Google Shape;3228;p68"/>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9" name="Google Shape;3229;p68"/>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0" name="Google Shape;3230;p68"/>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1" name="Google Shape;3231;p68"/>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2" name="Google Shape;3232;p68"/>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3" name="Google Shape;3233;p68"/>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4" name="Google Shape;3234;p68"/>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5" name="Google Shape;3235;p68"/>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6" name="Google Shape;3236;p68"/>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7" name="Google Shape;3237;p68"/>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8" name="Google Shape;3238;p68"/>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9" name="Google Shape;3239;p68"/>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0" name="Google Shape;3240;p68"/>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1" name="Google Shape;3241;p68"/>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2" name="Google Shape;3242;p68"/>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3" name="Google Shape;3243;p68"/>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4" name="Google Shape;3244;p68"/>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5" name="Google Shape;3245;p68"/>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6" name="Google Shape;3246;p68"/>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7" name="Google Shape;3247;p68"/>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8" name="Google Shape;3248;p68"/>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9" name="Google Shape;3249;p68"/>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0" name="Google Shape;3250;p68"/>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1" name="Google Shape;3251;p68"/>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2" name="Google Shape;3252;p68"/>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3" name="Google Shape;3253;p68"/>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4" name="Google Shape;3254;p68"/>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5" name="Google Shape;3255;p68"/>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6" name="Google Shape;3256;p68"/>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7" name="Google Shape;3257;p68"/>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8" name="Google Shape;3258;p68"/>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9" name="Google Shape;3259;p68"/>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0" name="Google Shape;3260;p68"/>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1" name="Google Shape;3261;p68"/>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2" name="Google Shape;3262;p68"/>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3" name="Google Shape;3263;p68"/>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4" name="Google Shape;3264;p68"/>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5" name="Google Shape;3265;p68"/>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6" name="Google Shape;3266;p68"/>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7" name="Google Shape;3267;p68"/>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8" name="Google Shape;3268;p68"/>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9" name="Google Shape;3269;p68"/>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0" name="Google Shape;3270;p68"/>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1" name="Google Shape;3271;p68"/>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2" name="Google Shape;3272;p68"/>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3" name="Google Shape;3273;p68"/>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4" name="Google Shape;3274;p68"/>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5" name="Google Shape;3275;p68"/>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6" name="Google Shape;3276;p68"/>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7" name="Google Shape;3277;p68"/>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8" name="Google Shape;3278;p68"/>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9" name="Google Shape;3279;p68"/>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0" name="Google Shape;3280;p68"/>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1" name="Google Shape;3281;p68"/>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2" name="Google Shape;3282;p68"/>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3" name="Google Shape;3283;p68"/>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4" name="Google Shape;3284;p68"/>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5" name="Google Shape;3285;p68"/>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6" name="Google Shape;3286;p68"/>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7" name="Google Shape;3287;p68"/>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8" name="Google Shape;3288;p68"/>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9" name="Google Shape;3289;p68"/>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0" name="Google Shape;3290;p68"/>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1" name="Google Shape;3291;p68"/>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2" name="Google Shape;3292;p68"/>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3" name="Google Shape;3293;p68"/>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4" name="Google Shape;3294;p68"/>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5" name="Google Shape;3295;p68"/>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6" name="Google Shape;3296;p68"/>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7" name="Google Shape;3297;p68"/>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8" name="Google Shape;3298;p68"/>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9" name="Google Shape;3299;p68"/>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0" name="Google Shape;3300;p68"/>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1" name="Google Shape;3301;p68"/>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2" name="Google Shape;3302;p68"/>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3" name="Google Shape;3303;p68"/>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4" name="Google Shape;3304;p68"/>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5" name="Google Shape;3305;p68"/>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6" name="Google Shape;3306;p68"/>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7" name="Google Shape;3307;p68"/>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8" name="Google Shape;3308;p68"/>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9" name="Google Shape;3309;p68"/>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0" name="Google Shape;3310;p68"/>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1" name="Google Shape;3311;p68"/>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2" name="Google Shape;3312;p68"/>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3" name="Google Shape;3313;p68"/>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4" name="Google Shape;3314;p68"/>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5" name="Google Shape;3315;p68"/>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6" name="Google Shape;3316;p68"/>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7" name="Google Shape;3317;p68"/>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8" name="Google Shape;3318;p68"/>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9" name="Google Shape;3319;p68"/>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0" name="Google Shape;3320;p68"/>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1" name="Google Shape;3321;p68"/>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2" name="Google Shape;3322;p68"/>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3" name="Google Shape;3323;p68"/>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4" name="Google Shape;3324;p68"/>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5" name="Google Shape;3325;p68"/>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6" name="Google Shape;3326;p68"/>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7" name="Google Shape;3327;p68"/>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8" name="Google Shape;3328;p68"/>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9" name="Google Shape;3329;p68"/>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0" name="Google Shape;3330;p68"/>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1" name="Google Shape;3331;p68"/>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2" name="Google Shape;3332;p68"/>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3" name="Google Shape;3333;p68"/>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4" name="Google Shape;3334;p68"/>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5" name="Google Shape;3335;p68"/>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6" name="Google Shape;3336;p68"/>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7" name="Google Shape;3337;p68"/>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8" name="Google Shape;3338;p68"/>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9" name="Google Shape;3339;p68"/>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0" name="Google Shape;3340;p68"/>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1" name="Google Shape;3341;p68"/>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2" name="Google Shape;3342;p68"/>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3" name="Google Shape;3343;p68"/>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4" name="Google Shape;3344;p68"/>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5" name="Google Shape;3345;p68"/>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6" name="Google Shape;3346;p68"/>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7" name="Google Shape;3347;p68"/>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8" name="Google Shape;3348;p68"/>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9" name="Google Shape;3349;p68"/>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0" name="Google Shape;3350;p68"/>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1" name="Google Shape;3351;p68"/>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2" name="Google Shape;3352;p68"/>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3" name="Google Shape;3353;p68"/>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4" name="Google Shape;3354;p68"/>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5" name="Google Shape;3355;p68"/>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6" name="Google Shape;3356;p68"/>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7" name="Google Shape;3357;p68"/>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8" name="Google Shape;3358;p68"/>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9" name="Google Shape;3359;p68"/>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0" name="Google Shape;3360;p68"/>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1" name="Google Shape;3361;p68"/>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2" name="Google Shape;3362;p68"/>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3" name="Google Shape;3363;p68"/>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4" name="Google Shape;3364;p68"/>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5" name="Google Shape;3365;p68"/>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6" name="Google Shape;3366;p68"/>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7" name="Google Shape;3367;p68"/>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8" name="Google Shape;3368;p68"/>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9" name="Google Shape;3369;p68"/>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0" name="Google Shape;3370;p68"/>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1" name="Google Shape;3371;p68"/>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2" name="Google Shape;3372;p68"/>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3" name="Google Shape;3373;p68"/>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4" name="Google Shape;3374;p68"/>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5" name="Google Shape;3375;p68"/>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6" name="Google Shape;3376;p68"/>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7" name="Google Shape;3377;p68"/>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8" name="Google Shape;3378;p68"/>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9" name="Google Shape;3379;p68"/>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0" name="Google Shape;3380;p68"/>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1" name="Google Shape;3381;p68"/>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2" name="Google Shape;3382;p68"/>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3" name="Google Shape;3383;p68"/>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4" name="Google Shape;3384;p68"/>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5" name="Google Shape;3385;p68"/>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6" name="Google Shape;3386;p68"/>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7" name="Google Shape;3387;p68"/>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8" name="Google Shape;3388;p68"/>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9" name="Google Shape;3389;p68"/>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0" name="Google Shape;3390;p68"/>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1" name="Google Shape;3391;p68"/>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2" name="Google Shape;3392;p68"/>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3" name="Google Shape;3393;p68"/>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4" name="Google Shape;3394;p68"/>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5" name="Google Shape;3395;p68"/>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6" name="Google Shape;3396;p68"/>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7" name="Google Shape;3397;p68"/>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8" name="Google Shape;3398;p68"/>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9" name="Google Shape;3399;p68"/>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0" name="Google Shape;3400;p68"/>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1" name="Google Shape;3401;p68"/>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2" name="Google Shape;3402;p68"/>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3" name="Google Shape;3403;p68"/>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4" name="Google Shape;3404;p68"/>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5" name="Google Shape;3405;p68"/>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6" name="Google Shape;3406;p68"/>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7" name="Google Shape;3407;p68"/>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8" name="Google Shape;3408;p68"/>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9" name="Google Shape;3409;p68"/>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0" name="Google Shape;3410;p68"/>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1" name="Google Shape;3411;p68"/>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2" name="Google Shape;3412;p68"/>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3" name="Google Shape;3413;p68"/>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4" name="Google Shape;3414;p68"/>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5" name="Google Shape;3415;p68"/>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6" name="Google Shape;3416;p68"/>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7" name="Google Shape;3417;p68"/>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8" name="Google Shape;3418;p68"/>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9" name="Google Shape;3419;p68"/>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0" name="Google Shape;3420;p68"/>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1" name="Google Shape;3421;p68"/>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2" name="Google Shape;3422;p68"/>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3" name="Google Shape;3423;p68"/>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4" name="Google Shape;3424;p68"/>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5" name="Google Shape;3425;p68"/>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6" name="Google Shape;3426;p68"/>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7" name="Google Shape;3427;p68"/>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8" name="Google Shape;3428;p68"/>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9" name="Google Shape;3429;p68"/>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0" name="Google Shape;3430;p68"/>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1" name="Google Shape;3431;p68"/>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2" name="Google Shape;3432;p68"/>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3" name="Google Shape;3433;p68"/>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4" name="Google Shape;3434;p68"/>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5" name="Google Shape;3435;p68"/>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6" name="Google Shape;3436;p68"/>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7" name="Google Shape;3437;p68"/>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8" name="Google Shape;3438;p68"/>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9" name="Google Shape;3439;p68"/>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0" name="Google Shape;3440;p68"/>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1" name="Google Shape;3441;p68"/>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2" name="Google Shape;3442;p68"/>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3" name="Google Shape;3443;p68"/>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4" name="Google Shape;3444;p68"/>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5" name="Google Shape;3445;p68"/>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6" name="Google Shape;3446;p68"/>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7" name="Google Shape;3447;p68"/>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8" name="Google Shape;3448;p68"/>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9" name="Google Shape;3449;p68"/>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0" name="Google Shape;3450;p68"/>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1" name="Google Shape;3451;p68"/>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2" name="Google Shape;3452;p68"/>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3" name="Google Shape;3453;p68"/>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4" name="Google Shape;3454;p68"/>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5" name="Google Shape;3455;p68"/>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6" name="Google Shape;3456;p68"/>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7" name="Google Shape;3457;p68"/>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8" name="Google Shape;3458;p68"/>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9" name="Google Shape;3459;p68"/>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0" name="Google Shape;3460;p68"/>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1" name="Google Shape;3461;p68"/>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2" name="Google Shape;3462;p68"/>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3" name="Google Shape;3463;p68"/>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4" name="Google Shape;3464;p68"/>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5" name="Google Shape;3465;p68"/>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6" name="Google Shape;3466;p68"/>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7" name="Google Shape;3467;p68"/>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8" name="Google Shape;3468;p68"/>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9" name="Google Shape;3469;p68"/>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0" name="Google Shape;3470;p68"/>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1" name="Google Shape;3471;p68"/>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2" name="Google Shape;3472;p68"/>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3" name="Google Shape;3473;p68"/>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4" name="Google Shape;3474;p68"/>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5" name="Google Shape;3475;p68"/>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6" name="Google Shape;3476;p68"/>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7" name="Google Shape;3477;p68"/>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8" name="Google Shape;3478;p68"/>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9" name="Google Shape;3479;p68"/>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0" name="Google Shape;3480;p68"/>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1" name="Google Shape;3481;p68"/>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2" name="Google Shape;3482;p68"/>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3" name="Google Shape;3483;p68"/>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4" name="Google Shape;3484;p68"/>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5" name="Google Shape;3485;p68"/>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6" name="Google Shape;3486;p68"/>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7" name="Google Shape;3487;p68"/>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8" name="Google Shape;3488;p68"/>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9" name="Google Shape;3489;p68"/>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0" name="Google Shape;3490;p68"/>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1" name="Google Shape;3491;p68"/>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2" name="Google Shape;3492;p68"/>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3" name="Google Shape;3493;p68"/>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4" name="Google Shape;3494;p68"/>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5" name="Google Shape;3495;p68"/>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6" name="Google Shape;3496;p68"/>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7" name="Google Shape;3497;p68"/>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8" name="Google Shape;3498;p68"/>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9" name="Google Shape;3499;p68"/>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0" name="Google Shape;3500;p68"/>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1" name="Google Shape;3501;p68"/>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2" name="Google Shape;3502;p68"/>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3" name="Google Shape;3503;p68"/>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4" name="Google Shape;3504;p68"/>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5" name="Google Shape;3505;p68"/>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6" name="Google Shape;3506;p68"/>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7" name="Google Shape;3507;p68"/>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8" name="Google Shape;3508;p68"/>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9" name="Google Shape;3509;p68"/>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0" name="Google Shape;3510;p68"/>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1" name="Google Shape;3511;p68"/>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2" name="Google Shape;3512;p68"/>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3" name="Google Shape;3513;p68"/>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4" name="Google Shape;3514;p68"/>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5" name="Google Shape;3515;p68"/>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6" name="Google Shape;3516;p68"/>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7" name="Google Shape;3517;p68"/>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8" name="Google Shape;3518;p68"/>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9" name="Google Shape;3519;p68"/>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0" name="Google Shape;3520;p68"/>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1" name="Google Shape;3521;p68"/>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2" name="Google Shape;3522;p68"/>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3" name="Google Shape;3523;p68"/>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4" name="Google Shape;3524;p68"/>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5" name="Google Shape;3525;p68"/>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6" name="Google Shape;3526;p68"/>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7" name="Google Shape;3527;p68"/>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8" name="Google Shape;3528;p68"/>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9" name="Google Shape;3529;p68"/>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0" name="Google Shape;3530;p68"/>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1" name="Google Shape;3531;p68"/>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2" name="Google Shape;3532;p68"/>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3" name="Google Shape;3533;p68"/>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4" name="Google Shape;3534;p68"/>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5" name="Google Shape;3535;p68"/>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6" name="Google Shape;3536;p68"/>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7" name="Google Shape;3537;p68"/>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8" name="Google Shape;3538;p68"/>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9" name="Google Shape;3539;p68"/>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0" name="Google Shape;3540;p68"/>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1" name="Google Shape;3541;p68"/>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2" name="Google Shape;3542;p68"/>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3" name="Google Shape;3543;p68"/>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4" name="Google Shape;3544;p68"/>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5" name="Google Shape;3545;p68"/>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6" name="Google Shape;3546;p68"/>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7" name="Google Shape;3547;p68"/>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8" name="Google Shape;3548;p68"/>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9" name="Google Shape;3549;p68"/>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0" name="Google Shape;3550;p68"/>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1" name="Google Shape;3551;p68"/>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2" name="Google Shape;3552;p68"/>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3" name="Google Shape;3553;p68"/>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4" name="Google Shape;3554;p68"/>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5" name="Google Shape;3555;p68"/>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6" name="Google Shape;3556;p68"/>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7" name="Google Shape;3557;p68"/>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8" name="Google Shape;3558;p68"/>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9" name="Google Shape;3559;p68"/>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0" name="Google Shape;3560;p68"/>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1" name="Google Shape;3561;p68"/>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2" name="Google Shape;3562;p68"/>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3" name="Google Shape;3563;p68"/>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4" name="Google Shape;3564;p68"/>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5" name="Google Shape;3565;p68"/>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6" name="Google Shape;3566;p68"/>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7" name="Google Shape;3567;p68"/>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8" name="Google Shape;3568;p68"/>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9" name="Google Shape;3569;p68"/>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0" name="Google Shape;3570;p68"/>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1" name="Google Shape;3571;p68"/>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2" name="Google Shape;3572;p68"/>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3" name="Google Shape;3573;p68"/>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4" name="Google Shape;3574;p68"/>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5" name="Google Shape;3575;p68"/>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6" name="Google Shape;3576;p68"/>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7" name="Google Shape;3577;p68"/>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8" name="Google Shape;3578;p68"/>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9" name="Google Shape;3579;p68"/>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0" name="Google Shape;3580;p68"/>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1" name="Google Shape;3581;p68"/>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2" name="Google Shape;3582;p68"/>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3" name="Google Shape;3583;p68"/>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4" name="Google Shape;3584;p68"/>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5" name="Google Shape;3585;p68"/>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6" name="Google Shape;3586;p68"/>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7" name="Google Shape;3587;p68"/>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8" name="Google Shape;3588;p68"/>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9" name="Google Shape;3589;p68"/>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0" name="Google Shape;3590;p68"/>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1" name="Google Shape;3591;p68"/>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2" name="Google Shape;3592;p68"/>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3" name="Google Shape;3593;p68"/>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4" name="Google Shape;3594;p68"/>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5" name="Google Shape;3595;p68"/>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6" name="Google Shape;3596;p68"/>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7" name="Google Shape;3597;p68"/>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8" name="Google Shape;3598;p68"/>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9" name="Google Shape;3599;p68"/>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0" name="Google Shape;3600;p68"/>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1" name="Google Shape;3601;p68"/>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2" name="Google Shape;3602;p68"/>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3" name="Google Shape;3603;p68"/>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4" name="Google Shape;3604;p68"/>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5" name="Google Shape;3605;p68"/>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6" name="Google Shape;3606;p68"/>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7" name="Google Shape;3607;p68"/>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8" name="Google Shape;3608;p68"/>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9" name="Google Shape;3609;p68"/>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0" name="Google Shape;3610;p68"/>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1" name="Google Shape;3611;p68"/>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2" name="Google Shape;3612;p68"/>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3" name="Google Shape;3613;p68"/>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4" name="Google Shape;3614;p68"/>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5" name="Google Shape;3615;p68"/>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6" name="Google Shape;3616;p68"/>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7" name="Google Shape;3617;p68"/>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8" name="Google Shape;3618;p68"/>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9" name="Google Shape;3619;p68"/>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0" name="Google Shape;3620;p68"/>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1" name="Google Shape;3621;p68"/>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2" name="Google Shape;3622;p68"/>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3" name="Google Shape;3623;p68"/>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4" name="Google Shape;3624;p68"/>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5" name="Google Shape;3625;p68"/>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6" name="Google Shape;3626;p68"/>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7" name="Google Shape;3627;p68"/>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8" name="Google Shape;3628;p68"/>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9" name="Google Shape;3629;p68"/>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0" name="Google Shape;3630;p68"/>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1" name="Google Shape;3631;p68"/>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2" name="Google Shape;3632;p68"/>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3" name="Google Shape;3633;p68"/>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4" name="Google Shape;3634;p68"/>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5" name="Google Shape;3635;p68"/>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6" name="Google Shape;3636;p68"/>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7" name="Google Shape;3637;p68"/>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8" name="Google Shape;3638;p68"/>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9" name="Google Shape;3639;p68"/>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0" name="Google Shape;3640;p68"/>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1" name="Google Shape;3641;p68"/>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2" name="Google Shape;3642;p68"/>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3" name="Google Shape;3643;p68"/>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4" name="Google Shape;3644;p68"/>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5" name="Google Shape;3645;p68"/>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6" name="Google Shape;3646;p68"/>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7" name="Google Shape;3647;p68"/>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8" name="Google Shape;3648;p68"/>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9" name="Google Shape;3649;p68"/>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0" name="Google Shape;3650;p68"/>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1" name="Google Shape;3651;p68"/>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2" name="Google Shape;3652;p68"/>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3" name="Google Shape;3653;p68"/>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4" name="Google Shape;3654;p68"/>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5" name="Google Shape;3655;p68"/>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6" name="Google Shape;3656;p68"/>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7" name="Google Shape;3657;p68"/>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8" name="Google Shape;3658;p68"/>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9" name="Google Shape;3659;p68"/>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0" name="Google Shape;3660;p68"/>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1" name="Google Shape;3661;p68"/>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2" name="Google Shape;3662;p68"/>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3" name="Google Shape;3663;p68"/>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4" name="Google Shape;3664;p68"/>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5" name="Google Shape;3665;p68"/>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6" name="Google Shape;3666;p68"/>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7" name="Google Shape;3667;p68"/>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8" name="Google Shape;3668;p68"/>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9" name="Google Shape;3669;p68"/>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0" name="Google Shape;3670;p68"/>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1" name="Google Shape;3671;p68"/>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2" name="Google Shape;3672;p68"/>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3" name="Google Shape;3673;p68"/>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4" name="Google Shape;3674;p68"/>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5" name="Google Shape;3675;p68"/>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6" name="Google Shape;3676;p68"/>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7" name="Google Shape;3677;p68"/>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8" name="Google Shape;3678;p68"/>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9" name="Google Shape;3679;p68"/>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0" name="Google Shape;3680;p68"/>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1" name="Google Shape;3681;p68"/>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2" name="Google Shape;3682;p68"/>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3" name="Google Shape;3683;p68"/>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4" name="Google Shape;3684;p68"/>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5" name="Google Shape;3685;p68"/>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6" name="Google Shape;3686;p68"/>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7" name="Google Shape;3687;p68"/>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8" name="Google Shape;3688;p68"/>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9" name="Google Shape;3689;p68"/>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0" name="Google Shape;3690;p68"/>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1" name="Google Shape;3691;p68"/>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2" name="Google Shape;3692;p68"/>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3" name="Google Shape;3693;p68"/>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4" name="Google Shape;3694;p68"/>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5" name="Google Shape;3695;p68"/>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6" name="Google Shape;3696;p68"/>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7" name="Google Shape;3697;p68"/>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8" name="Google Shape;3698;p68"/>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9" name="Google Shape;3699;p68"/>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0" name="Google Shape;3700;p68"/>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1" name="Google Shape;3701;p68"/>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2" name="Google Shape;3702;p68"/>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3" name="Google Shape;3703;p68"/>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4" name="Google Shape;3704;p68"/>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5" name="Google Shape;3705;p68"/>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6" name="Google Shape;3706;p68"/>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7" name="Google Shape;3707;p68"/>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8" name="Google Shape;3708;p68"/>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9" name="Google Shape;3709;p68"/>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0" name="Google Shape;3710;p68"/>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1" name="Google Shape;3711;p68"/>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2" name="Google Shape;3712;p68"/>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3" name="Google Shape;3713;p68"/>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4" name="Google Shape;3714;p68"/>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5" name="Google Shape;3715;p68"/>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6" name="Google Shape;3716;p68"/>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7" name="Google Shape;3717;p68"/>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8" name="Google Shape;3718;p68"/>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9" name="Google Shape;3719;p68"/>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0" name="Google Shape;3720;p68"/>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1" name="Google Shape;3721;p68"/>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2" name="Google Shape;3722;p68"/>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3" name="Google Shape;3723;p68"/>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4" name="Google Shape;3724;p68"/>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5" name="Google Shape;3725;p68"/>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6" name="Google Shape;3726;p68"/>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7" name="Google Shape;3727;p68"/>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8" name="Google Shape;3728;p68"/>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9" name="Google Shape;3729;p68"/>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0" name="Google Shape;3730;p68"/>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1" name="Google Shape;3731;p68"/>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32" name="Google Shape;3732;p68"/>
          <p:cNvGrpSpPr/>
          <p:nvPr/>
        </p:nvGrpSpPr>
        <p:grpSpPr>
          <a:xfrm>
            <a:off x="11715112" y="2413105"/>
            <a:ext cx="5181680" cy="2760470"/>
            <a:chOff x="233350" y="949250"/>
            <a:chExt cx="7137300" cy="3802300"/>
          </a:xfrm>
        </p:grpSpPr>
        <p:sp>
          <p:nvSpPr>
            <p:cNvPr id="3733" name="Google Shape;3733;p6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4" name="Google Shape;3734;p6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5" name="Google Shape;3735;p6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6" name="Google Shape;3736;p6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7" name="Google Shape;3737;p6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8" name="Google Shape;3738;p6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9" name="Google Shape;3739;p6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0" name="Google Shape;3740;p6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1" name="Google Shape;3741;p6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2" name="Google Shape;3742;p6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3" name="Google Shape;3743;p6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4" name="Google Shape;3744;p6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5" name="Google Shape;3745;p6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6" name="Google Shape;3746;p6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7" name="Google Shape;3747;p6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8" name="Google Shape;3748;p6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9" name="Google Shape;3749;p6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0" name="Google Shape;3750;p6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1" name="Google Shape;3751;p6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2" name="Google Shape;3752;p6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3" name="Google Shape;3753;p6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4" name="Google Shape;3754;p6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5" name="Google Shape;3755;p6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6" name="Google Shape;3756;p6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7" name="Google Shape;3757;p6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8" name="Google Shape;3758;p6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9" name="Google Shape;3759;p6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0" name="Google Shape;3760;p6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1" name="Google Shape;3761;p6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2" name="Google Shape;3762;p6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3" name="Google Shape;3763;p6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4" name="Google Shape;3764;p6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5" name="Google Shape;3765;p6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6" name="Google Shape;3766;p6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7" name="Google Shape;3767;p6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8" name="Google Shape;3768;p6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9" name="Google Shape;3769;p6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0" name="Google Shape;3770;p6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1" name="Google Shape;3771;p6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2" name="Google Shape;3772;p6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3" name="Google Shape;3773;p6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4" name="Google Shape;3774;p6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5" name="Google Shape;3775;p6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6" name="Google Shape;3776;p6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7" name="Google Shape;3777;p6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8" name="Google Shape;3778;p6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9" name="Google Shape;3779;p6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0" name="Google Shape;3780;p6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1" name="Google Shape;3781;p6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2" name="Google Shape;3782;p6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3" name="Google Shape;3783;p6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84" name="Google Shape;3784;p68"/>
          <p:cNvGrpSpPr/>
          <p:nvPr/>
        </p:nvGrpSpPr>
        <p:grpSpPr>
          <a:xfrm>
            <a:off x="15343970" y="6502651"/>
            <a:ext cx="208461" cy="640681"/>
            <a:chOff x="7564426" y="3224343"/>
            <a:chExt cx="119985" cy="368801"/>
          </a:xfrm>
        </p:grpSpPr>
        <p:sp>
          <p:nvSpPr>
            <p:cNvPr id="3785" name="Google Shape;3785;p68"/>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6" name="Google Shape;3786;p68"/>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87" name="Google Shape;3787;p68"/>
          <p:cNvGrpSpPr/>
          <p:nvPr/>
        </p:nvGrpSpPr>
        <p:grpSpPr>
          <a:xfrm>
            <a:off x="14742946" y="6490853"/>
            <a:ext cx="378977" cy="664264"/>
            <a:chOff x="8370831" y="3202002"/>
            <a:chExt cx="218129" cy="382376"/>
          </a:xfrm>
        </p:grpSpPr>
        <p:sp>
          <p:nvSpPr>
            <p:cNvPr id="3788" name="Google Shape;3788;p68"/>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9" name="Google Shape;3789;p68"/>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90" name="Google Shape;3790;p68"/>
          <p:cNvGrpSpPr/>
          <p:nvPr/>
        </p:nvGrpSpPr>
        <p:grpSpPr>
          <a:xfrm>
            <a:off x="16189725" y="7313117"/>
            <a:ext cx="618859" cy="534000"/>
            <a:chOff x="6742064" y="3750480"/>
            <a:chExt cx="399315" cy="344560"/>
          </a:xfrm>
        </p:grpSpPr>
        <p:sp>
          <p:nvSpPr>
            <p:cNvPr id="3791" name="Google Shape;3791;p68"/>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2" name="Google Shape;3792;p68"/>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93" name="Google Shape;3793;p68"/>
          <p:cNvGrpSpPr/>
          <p:nvPr/>
        </p:nvGrpSpPr>
        <p:grpSpPr>
          <a:xfrm>
            <a:off x="15267763" y="8015212"/>
            <a:ext cx="360874" cy="563216"/>
            <a:chOff x="7248525" y="3739696"/>
            <a:chExt cx="230531" cy="359790"/>
          </a:xfrm>
        </p:grpSpPr>
        <p:sp>
          <p:nvSpPr>
            <p:cNvPr id="3794" name="Google Shape;3794;p68"/>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5" name="Google Shape;3795;p68"/>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96" name="Google Shape;3796;p68"/>
          <p:cNvGrpSpPr/>
          <p:nvPr/>
        </p:nvGrpSpPr>
        <p:grpSpPr>
          <a:xfrm>
            <a:off x="15759602" y="7301661"/>
            <a:ext cx="325792" cy="557419"/>
            <a:chOff x="7601242" y="3729267"/>
            <a:chExt cx="222566" cy="380803"/>
          </a:xfrm>
        </p:grpSpPr>
        <p:sp>
          <p:nvSpPr>
            <p:cNvPr id="3797" name="Google Shape;3797;p68"/>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8" name="Google Shape;3798;p68"/>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799" name="Google Shape;3799;p68"/>
          <p:cNvSpPr/>
          <p:nvPr/>
        </p:nvSpPr>
        <p:spPr>
          <a:xfrm>
            <a:off x="15691654" y="6526374"/>
            <a:ext cx="461688" cy="593150"/>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800" name="Google Shape;3800;p68"/>
          <p:cNvGrpSpPr/>
          <p:nvPr/>
        </p:nvGrpSpPr>
        <p:grpSpPr>
          <a:xfrm>
            <a:off x="14738893" y="7303941"/>
            <a:ext cx="387085" cy="551980"/>
            <a:chOff x="8304647" y="3738687"/>
            <a:chExt cx="225076" cy="320956"/>
          </a:xfrm>
        </p:grpSpPr>
        <p:sp>
          <p:nvSpPr>
            <p:cNvPr id="3801" name="Google Shape;3801;p68"/>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2" name="Google Shape;3802;p68"/>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3" name="Google Shape;3803;p68"/>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04" name="Google Shape;3804;p68"/>
          <p:cNvGrpSpPr/>
          <p:nvPr/>
        </p:nvGrpSpPr>
        <p:grpSpPr>
          <a:xfrm>
            <a:off x="15283878" y="7303941"/>
            <a:ext cx="356983" cy="551980"/>
            <a:chOff x="8615101" y="3738687"/>
            <a:chExt cx="207573" cy="320956"/>
          </a:xfrm>
        </p:grpSpPr>
        <p:sp>
          <p:nvSpPr>
            <p:cNvPr id="3805" name="Google Shape;3805;p68"/>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6" name="Google Shape;3806;p68"/>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7" name="Google Shape;3807;p68"/>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808" name="Google Shape;3808;p68"/>
          <p:cNvSpPr/>
          <p:nvPr/>
        </p:nvSpPr>
        <p:spPr>
          <a:xfrm>
            <a:off x="16276757" y="6483708"/>
            <a:ext cx="444795" cy="577387"/>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3809" name="Google Shape;3809;p68"/>
          <p:cNvGrpSpPr/>
          <p:nvPr/>
        </p:nvGrpSpPr>
        <p:grpSpPr>
          <a:xfrm>
            <a:off x="12073287" y="7546917"/>
            <a:ext cx="1115341" cy="1022566"/>
            <a:chOff x="6015419" y="3716859"/>
            <a:chExt cx="557671" cy="511283"/>
          </a:xfrm>
        </p:grpSpPr>
        <p:sp>
          <p:nvSpPr>
            <p:cNvPr id="3810" name="Google Shape;3810;p68"/>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811" name="Google Shape;3811;p68"/>
            <p:cNvGrpSpPr/>
            <p:nvPr/>
          </p:nvGrpSpPr>
          <p:grpSpPr>
            <a:xfrm>
              <a:off x="6036094" y="3716980"/>
              <a:ext cx="529860" cy="510468"/>
              <a:chOff x="6036094" y="3716980"/>
              <a:chExt cx="529860" cy="510468"/>
            </a:xfrm>
          </p:grpSpPr>
          <p:sp>
            <p:nvSpPr>
              <p:cNvPr id="3812" name="Google Shape;3812;p68"/>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3" name="Google Shape;3813;p68"/>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4" name="Google Shape;3814;p68"/>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5" name="Google Shape;3815;p68"/>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6" name="Google Shape;3816;p68"/>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7" name="Google Shape;3817;p68"/>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8" name="Google Shape;3818;p68"/>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9" name="Google Shape;3819;p68"/>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0" name="Google Shape;3820;p68"/>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1" name="Google Shape;3821;p68"/>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822" name="Google Shape;3822;p68"/>
          <p:cNvGrpSpPr/>
          <p:nvPr/>
        </p:nvGrpSpPr>
        <p:grpSpPr>
          <a:xfrm>
            <a:off x="13331058" y="6260455"/>
            <a:ext cx="1152604" cy="1023743"/>
            <a:chOff x="6644304" y="3073628"/>
            <a:chExt cx="576302" cy="511871"/>
          </a:xfrm>
        </p:grpSpPr>
        <p:sp>
          <p:nvSpPr>
            <p:cNvPr id="3823" name="Google Shape;3823;p68"/>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824" name="Google Shape;3824;p68"/>
            <p:cNvGrpSpPr/>
            <p:nvPr/>
          </p:nvGrpSpPr>
          <p:grpSpPr>
            <a:xfrm>
              <a:off x="6712169" y="3085440"/>
              <a:ext cx="481622" cy="494913"/>
              <a:chOff x="6712169" y="3085440"/>
              <a:chExt cx="481622" cy="494913"/>
            </a:xfrm>
          </p:grpSpPr>
          <p:sp>
            <p:nvSpPr>
              <p:cNvPr id="3825" name="Google Shape;3825;p68"/>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6" name="Google Shape;3826;p68"/>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7" name="Google Shape;3827;p68"/>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8" name="Google Shape;3828;p68"/>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9" name="Google Shape;3829;p68"/>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830" name="Google Shape;3830;p68"/>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1" name="Google Shape;3831;p68"/>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2" name="Google Shape;3832;p68"/>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833" name="Google Shape;3833;p68"/>
          <p:cNvSpPr/>
          <p:nvPr/>
        </p:nvSpPr>
        <p:spPr>
          <a:xfrm>
            <a:off x="14019126" y="6293713"/>
            <a:ext cx="48537" cy="22009"/>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834" name="Google Shape;3834;p68"/>
          <p:cNvGrpSpPr/>
          <p:nvPr/>
        </p:nvGrpSpPr>
        <p:grpSpPr>
          <a:xfrm>
            <a:off x="13346759" y="7546445"/>
            <a:ext cx="1121261" cy="1022705"/>
            <a:chOff x="6652154" y="3716623"/>
            <a:chExt cx="560631" cy="511352"/>
          </a:xfrm>
        </p:grpSpPr>
        <p:sp>
          <p:nvSpPr>
            <p:cNvPr id="3835" name="Google Shape;3835;p68"/>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836" name="Google Shape;3836;p68"/>
            <p:cNvGrpSpPr/>
            <p:nvPr/>
          </p:nvGrpSpPr>
          <p:grpSpPr>
            <a:xfrm>
              <a:off x="6669657" y="3716715"/>
              <a:ext cx="466779" cy="464290"/>
              <a:chOff x="6669657" y="3716715"/>
              <a:chExt cx="466779" cy="464290"/>
            </a:xfrm>
          </p:grpSpPr>
          <p:sp>
            <p:nvSpPr>
              <p:cNvPr id="3837" name="Google Shape;3837;p68"/>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8" name="Google Shape;3838;p68"/>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9" name="Google Shape;3839;p68"/>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0" name="Google Shape;3840;p68"/>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1" name="Google Shape;3841;p68"/>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2" name="Google Shape;3842;p68"/>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3" name="Google Shape;3843;p68"/>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4" name="Google Shape;3844;p68"/>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5" name="Google Shape;3845;p68"/>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6" name="Google Shape;3846;p68"/>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7" name="Google Shape;3847;p68"/>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8" name="Google Shape;3848;p68"/>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9" name="Google Shape;3849;p68"/>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850" name="Google Shape;3850;p68"/>
          <p:cNvGrpSpPr/>
          <p:nvPr/>
        </p:nvGrpSpPr>
        <p:grpSpPr>
          <a:xfrm>
            <a:off x="15734941" y="8109263"/>
            <a:ext cx="375115" cy="375115"/>
            <a:chOff x="8565775" y="671075"/>
            <a:chExt cx="441000" cy="441000"/>
          </a:xfrm>
        </p:grpSpPr>
        <p:sp>
          <p:nvSpPr>
            <p:cNvPr id="3851" name="Google Shape;3851;p6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2" name="Google Shape;3852;p68"/>
            <p:cNvSpPr/>
            <p:nvPr/>
          </p:nvSpPr>
          <p:spPr>
            <a:xfrm>
              <a:off x="8706625" y="811925"/>
              <a:ext cx="159300" cy="159300"/>
            </a:xfrm>
            <a:prstGeom prst="ellipse">
              <a:avLst/>
            </a:prstGeom>
            <a:solidFill>
              <a:srgbClr val="D7DFE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853" name="Google Shape;3853;p68"/>
          <p:cNvSpPr/>
          <p:nvPr/>
        </p:nvSpPr>
        <p:spPr>
          <a:xfrm>
            <a:off x="16337370" y="8101104"/>
            <a:ext cx="387365" cy="391433"/>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4" name="Google Shape;3854;p68"/>
          <p:cNvSpPr/>
          <p:nvPr/>
        </p:nvSpPr>
        <p:spPr>
          <a:xfrm flipH="1">
            <a:off x="14753846" y="8034015"/>
            <a:ext cx="357177" cy="525610"/>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855" name="Google Shape;3855;p68"/>
          <p:cNvGrpSpPr/>
          <p:nvPr/>
        </p:nvGrpSpPr>
        <p:grpSpPr>
          <a:xfrm>
            <a:off x="12042651" y="6265699"/>
            <a:ext cx="1175741" cy="1024746"/>
            <a:chOff x="6000100" y="3076250"/>
            <a:chExt cx="587871" cy="512373"/>
          </a:xfrm>
        </p:grpSpPr>
        <p:sp>
          <p:nvSpPr>
            <p:cNvPr id="3856" name="Google Shape;3856;p68"/>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857" name="Google Shape;3857;p68"/>
            <p:cNvGrpSpPr/>
            <p:nvPr/>
          </p:nvGrpSpPr>
          <p:grpSpPr>
            <a:xfrm>
              <a:off x="6031360" y="3076713"/>
              <a:ext cx="539107" cy="480965"/>
              <a:chOff x="6031360" y="3076713"/>
              <a:chExt cx="539107" cy="480965"/>
            </a:xfrm>
          </p:grpSpPr>
          <p:sp>
            <p:nvSpPr>
              <p:cNvPr id="3858" name="Google Shape;3858;p68"/>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9" name="Google Shape;3859;p68"/>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0" name="Google Shape;3860;p68"/>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1" name="Google Shape;3861;p68"/>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2" name="Google Shape;3862;p68"/>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3" name="Google Shape;3863;p68"/>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4" name="Google Shape;3864;p68"/>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865" name="Google Shape;3865;p68"/>
          <p:cNvGrpSpPr/>
          <p:nvPr/>
        </p:nvGrpSpPr>
        <p:grpSpPr>
          <a:xfrm>
            <a:off x="7195571" y="6131763"/>
            <a:ext cx="4482688" cy="2661312"/>
            <a:chOff x="3597785" y="3065882"/>
            <a:chExt cx="2241344" cy="1330656"/>
          </a:xfrm>
        </p:grpSpPr>
        <p:grpSp>
          <p:nvGrpSpPr>
            <p:cNvPr id="3866" name="Google Shape;3866;p68"/>
            <p:cNvGrpSpPr/>
            <p:nvPr/>
          </p:nvGrpSpPr>
          <p:grpSpPr>
            <a:xfrm>
              <a:off x="5296908" y="3937355"/>
              <a:ext cx="143198" cy="32380"/>
              <a:chOff x="5296908" y="3937355"/>
              <a:chExt cx="143198" cy="32380"/>
            </a:xfrm>
          </p:grpSpPr>
          <p:sp>
            <p:nvSpPr>
              <p:cNvPr id="3867" name="Google Shape;3867;p68"/>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868" name="Google Shape;3868;p68"/>
              <p:cNvGrpSpPr/>
              <p:nvPr/>
            </p:nvGrpSpPr>
            <p:grpSpPr>
              <a:xfrm>
                <a:off x="5402331" y="3937355"/>
                <a:ext cx="37776" cy="32380"/>
                <a:chOff x="5402331" y="3937355"/>
                <a:chExt cx="37776" cy="32380"/>
              </a:xfrm>
            </p:grpSpPr>
            <p:sp>
              <p:nvSpPr>
                <p:cNvPr id="3869" name="Google Shape;3869;p68"/>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0" name="Google Shape;3870;p68"/>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71" name="Google Shape;3871;p68"/>
              <p:cNvGrpSpPr/>
              <p:nvPr/>
            </p:nvGrpSpPr>
            <p:grpSpPr>
              <a:xfrm>
                <a:off x="5296908" y="3937355"/>
                <a:ext cx="37783" cy="32380"/>
                <a:chOff x="5296908" y="3937355"/>
                <a:chExt cx="37783" cy="32380"/>
              </a:xfrm>
            </p:grpSpPr>
            <p:sp>
              <p:nvSpPr>
                <p:cNvPr id="3872" name="Google Shape;3872;p68"/>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3" name="Google Shape;3873;p68"/>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874" name="Google Shape;3874;p68"/>
            <p:cNvGrpSpPr/>
            <p:nvPr/>
          </p:nvGrpSpPr>
          <p:grpSpPr>
            <a:xfrm>
              <a:off x="4724163" y="3119631"/>
              <a:ext cx="120838" cy="84218"/>
              <a:chOff x="4724163" y="3119631"/>
              <a:chExt cx="120838" cy="84218"/>
            </a:xfrm>
          </p:grpSpPr>
          <p:grpSp>
            <p:nvGrpSpPr>
              <p:cNvPr id="3875" name="Google Shape;3875;p68"/>
              <p:cNvGrpSpPr/>
              <p:nvPr/>
            </p:nvGrpSpPr>
            <p:grpSpPr>
              <a:xfrm>
                <a:off x="4746712" y="3132773"/>
                <a:ext cx="86869" cy="56424"/>
                <a:chOff x="4746712" y="3132773"/>
                <a:chExt cx="86869" cy="56424"/>
              </a:xfrm>
            </p:grpSpPr>
            <p:sp>
              <p:nvSpPr>
                <p:cNvPr id="3876" name="Google Shape;3876;p68"/>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7" name="Google Shape;3877;p68"/>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78" name="Google Shape;3878;p68"/>
              <p:cNvGrpSpPr/>
              <p:nvPr/>
            </p:nvGrpSpPr>
            <p:grpSpPr>
              <a:xfrm>
                <a:off x="4773634" y="3143336"/>
                <a:ext cx="37776" cy="32451"/>
                <a:chOff x="4773634" y="3143336"/>
                <a:chExt cx="37776" cy="32451"/>
              </a:xfrm>
            </p:grpSpPr>
            <p:sp>
              <p:nvSpPr>
                <p:cNvPr id="3879" name="Google Shape;3879;p68"/>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0" name="Google Shape;3880;p68"/>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81" name="Google Shape;3881;p68"/>
              <p:cNvGrpSpPr/>
              <p:nvPr/>
            </p:nvGrpSpPr>
            <p:grpSpPr>
              <a:xfrm>
                <a:off x="4724163" y="3131248"/>
                <a:ext cx="37776" cy="32459"/>
                <a:chOff x="4724163" y="3131248"/>
                <a:chExt cx="37776" cy="32459"/>
              </a:xfrm>
            </p:grpSpPr>
            <p:sp>
              <p:nvSpPr>
                <p:cNvPr id="3882" name="Google Shape;3882;p68"/>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3" name="Google Shape;3883;p68"/>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84" name="Google Shape;3884;p68"/>
              <p:cNvGrpSpPr/>
              <p:nvPr/>
            </p:nvGrpSpPr>
            <p:grpSpPr>
              <a:xfrm>
                <a:off x="4755081" y="3176054"/>
                <a:ext cx="32357" cy="27795"/>
                <a:chOff x="4755081" y="3176054"/>
                <a:chExt cx="32357" cy="27795"/>
              </a:xfrm>
            </p:grpSpPr>
            <p:sp>
              <p:nvSpPr>
                <p:cNvPr id="3885" name="Google Shape;3885;p68"/>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6" name="Google Shape;3886;p68"/>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87" name="Google Shape;3887;p68"/>
              <p:cNvGrpSpPr/>
              <p:nvPr/>
            </p:nvGrpSpPr>
            <p:grpSpPr>
              <a:xfrm>
                <a:off x="4812550" y="3119631"/>
                <a:ext cx="32451" cy="27803"/>
                <a:chOff x="4812550" y="3119631"/>
                <a:chExt cx="32451" cy="27803"/>
              </a:xfrm>
            </p:grpSpPr>
            <p:sp>
              <p:nvSpPr>
                <p:cNvPr id="3888" name="Google Shape;3888;p68"/>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9" name="Google Shape;3889;p68"/>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890" name="Google Shape;3890;p68"/>
            <p:cNvGrpSpPr/>
            <p:nvPr/>
          </p:nvGrpSpPr>
          <p:grpSpPr>
            <a:xfrm>
              <a:off x="5382826" y="4027197"/>
              <a:ext cx="268967" cy="250422"/>
              <a:chOff x="5382826" y="4027197"/>
              <a:chExt cx="268967" cy="250422"/>
            </a:xfrm>
          </p:grpSpPr>
          <p:grpSp>
            <p:nvGrpSpPr>
              <p:cNvPr id="3891" name="Google Shape;3891;p68"/>
              <p:cNvGrpSpPr/>
              <p:nvPr/>
            </p:nvGrpSpPr>
            <p:grpSpPr>
              <a:xfrm>
                <a:off x="5405280" y="4042510"/>
                <a:ext cx="237570" cy="218647"/>
                <a:chOff x="5405280" y="4042510"/>
                <a:chExt cx="237570" cy="218647"/>
              </a:xfrm>
            </p:grpSpPr>
            <p:sp>
              <p:nvSpPr>
                <p:cNvPr id="3892" name="Google Shape;3892;p68"/>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3" name="Google Shape;3893;p68"/>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4" name="Google Shape;3894;p68"/>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5" name="Google Shape;3895;p68"/>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6" name="Google Shape;3896;p68"/>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7" name="Google Shape;3897;p68"/>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98" name="Google Shape;3898;p68"/>
              <p:cNvGrpSpPr/>
              <p:nvPr/>
            </p:nvGrpSpPr>
            <p:grpSpPr>
              <a:xfrm>
                <a:off x="5382826" y="4125549"/>
                <a:ext cx="37776" cy="32380"/>
                <a:chOff x="5382826" y="4125549"/>
                <a:chExt cx="37776" cy="32380"/>
              </a:xfrm>
            </p:grpSpPr>
            <p:sp>
              <p:nvSpPr>
                <p:cNvPr id="3899" name="Google Shape;3899;p68"/>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0" name="Google Shape;3900;p68"/>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01" name="Google Shape;3901;p68"/>
              <p:cNvGrpSpPr/>
              <p:nvPr/>
            </p:nvGrpSpPr>
            <p:grpSpPr>
              <a:xfrm>
                <a:off x="5475680" y="4195587"/>
                <a:ext cx="37783" cy="32364"/>
                <a:chOff x="5475680" y="4195587"/>
                <a:chExt cx="37783" cy="32364"/>
              </a:xfrm>
            </p:grpSpPr>
            <p:sp>
              <p:nvSpPr>
                <p:cNvPr id="3902" name="Google Shape;3902;p68"/>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3" name="Google Shape;3903;p68"/>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04" name="Google Shape;3904;p68"/>
              <p:cNvGrpSpPr/>
              <p:nvPr/>
            </p:nvGrpSpPr>
            <p:grpSpPr>
              <a:xfrm>
                <a:off x="5532575" y="4027197"/>
                <a:ext cx="33308" cy="32262"/>
                <a:chOff x="5532575" y="4027197"/>
                <a:chExt cx="33308" cy="32262"/>
              </a:xfrm>
            </p:grpSpPr>
            <p:sp>
              <p:nvSpPr>
                <p:cNvPr id="3905" name="Google Shape;3905;p68"/>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6" name="Google Shape;3906;p68"/>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07" name="Google Shape;3907;p68"/>
              <p:cNvGrpSpPr/>
              <p:nvPr/>
            </p:nvGrpSpPr>
            <p:grpSpPr>
              <a:xfrm>
                <a:off x="5590706" y="4245348"/>
                <a:ext cx="33497" cy="32270"/>
                <a:chOff x="5590706" y="4245348"/>
                <a:chExt cx="33497" cy="32270"/>
              </a:xfrm>
            </p:grpSpPr>
            <p:sp>
              <p:nvSpPr>
                <p:cNvPr id="3908" name="Google Shape;3908;p68"/>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9" name="Google Shape;3909;p68"/>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10" name="Google Shape;3910;p68"/>
              <p:cNvGrpSpPr/>
              <p:nvPr/>
            </p:nvGrpSpPr>
            <p:grpSpPr>
              <a:xfrm>
                <a:off x="5618681" y="4109677"/>
                <a:ext cx="33112" cy="32357"/>
                <a:chOff x="5618681" y="4109677"/>
                <a:chExt cx="33112" cy="32357"/>
              </a:xfrm>
            </p:grpSpPr>
            <p:sp>
              <p:nvSpPr>
                <p:cNvPr id="3911" name="Google Shape;3911;p68"/>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2" name="Google Shape;3912;p68"/>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13" name="Google Shape;3913;p68"/>
              <p:cNvGrpSpPr/>
              <p:nvPr/>
            </p:nvGrpSpPr>
            <p:grpSpPr>
              <a:xfrm>
                <a:off x="5479298" y="4128262"/>
                <a:ext cx="31405" cy="26906"/>
                <a:chOff x="5479298" y="4128262"/>
                <a:chExt cx="31405" cy="26906"/>
              </a:xfrm>
            </p:grpSpPr>
            <p:sp>
              <p:nvSpPr>
                <p:cNvPr id="3914" name="Google Shape;3914;p68"/>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5" name="Google Shape;3915;p68"/>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16" name="Google Shape;3916;p68"/>
              <p:cNvGrpSpPr/>
              <p:nvPr/>
            </p:nvGrpSpPr>
            <p:grpSpPr>
              <a:xfrm>
                <a:off x="5582903" y="4180116"/>
                <a:ext cx="31499" cy="26898"/>
                <a:chOff x="5582903" y="4180116"/>
                <a:chExt cx="31499" cy="26898"/>
              </a:xfrm>
            </p:grpSpPr>
            <p:sp>
              <p:nvSpPr>
                <p:cNvPr id="3917" name="Google Shape;3917;p68"/>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8" name="Google Shape;3918;p68"/>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919" name="Google Shape;3919;p68"/>
            <p:cNvGrpSpPr/>
            <p:nvPr/>
          </p:nvGrpSpPr>
          <p:grpSpPr>
            <a:xfrm>
              <a:off x="3977681" y="3230323"/>
              <a:ext cx="94584" cy="84085"/>
              <a:chOff x="3977681" y="3230323"/>
              <a:chExt cx="94584" cy="84085"/>
            </a:xfrm>
          </p:grpSpPr>
          <p:grpSp>
            <p:nvGrpSpPr>
              <p:cNvPr id="3920" name="Google Shape;3920;p68"/>
              <p:cNvGrpSpPr/>
              <p:nvPr/>
            </p:nvGrpSpPr>
            <p:grpSpPr>
              <a:xfrm>
                <a:off x="4000135" y="3243041"/>
                <a:ext cx="59570" cy="57186"/>
                <a:chOff x="4000135" y="3243041"/>
                <a:chExt cx="59570" cy="57186"/>
              </a:xfrm>
            </p:grpSpPr>
            <p:sp>
              <p:nvSpPr>
                <p:cNvPr id="3921" name="Google Shape;3921;p68"/>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2" name="Google Shape;3922;p68"/>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3" name="Google Shape;3923;p68"/>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24" name="Google Shape;3924;p68"/>
              <p:cNvGrpSpPr/>
              <p:nvPr/>
            </p:nvGrpSpPr>
            <p:grpSpPr>
              <a:xfrm>
                <a:off x="3977681" y="3245872"/>
                <a:ext cx="37783" cy="32380"/>
                <a:chOff x="3977681" y="3245872"/>
                <a:chExt cx="37783" cy="32380"/>
              </a:xfrm>
            </p:grpSpPr>
            <p:sp>
              <p:nvSpPr>
                <p:cNvPr id="3925" name="Google Shape;3925;p68"/>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6" name="Google Shape;3926;p68"/>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27" name="Google Shape;3927;p68"/>
              <p:cNvGrpSpPr/>
              <p:nvPr/>
            </p:nvGrpSpPr>
            <p:grpSpPr>
              <a:xfrm>
                <a:off x="4040860" y="3262672"/>
                <a:ext cx="31405" cy="27001"/>
                <a:chOff x="4040860" y="3262672"/>
                <a:chExt cx="31405" cy="27001"/>
              </a:xfrm>
            </p:grpSpPr>
            <p:sp>
              <p:nvSpPr>
                <p:cNvPr id="3928" name="Google Shape;3928;p68"/>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9" name="Google Shape;3929;p68"/>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30" name="Google Shape;3930;p68"/>
              <p:cNvGrpSpPr/>
              <p:nvPr/>
            </p:nvGrpSpPr>
            <p:grpSpPr>
              <a:xfrm>
                <a:off x="4021072" y="3230323"/>
                <a:ext cx="31397" cy="26906"/>
                <a:chOff x="4021072" y="3230323"/>
                <a:chExt cx="31397" cy="26906"/>
              </a:xfrm>
            </p:grpSpPr>
            <p:sp>
              <p:nvSpPr>
                <p:cNvPr id="3931" name="Google Shape;3931;p68"/>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2" name="Google Shape;3932;p68"/>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33" name="Google Shape;3933;p68"/>
              <p:cNvGrpSpPr/>
              <p:nvPr/>
            </p:nvGrpSpPr>
            <p:grpSpPr>
              <a:xfrm>
                <a:off x="4001472" y="3287462"/>
                <a:ext cx="31499" cy="26945"/>
                <a:chOff x="4001472" y="3287462"/>
                <a:chExt cx="31499" cy="26945"/>
              </a:xfrm>
            </p:grpSpPr>
            <p:sp>
              <p:nvSpPr>
                <p:cNvPr id="3934" name="Google Shape;3934;p68"/>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5" name="Google Shape;3935;p68"/>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936" name="Google Shape;3936;p68"/>
            <p:cNvGrpSpPr/>
            <p:nvPr/>
          </p:nvGrpSpPr>
          <p:grpSpPr>
            <a:xfrm>
              <a:off x="4084715" y="3258865"/>
              <a:ext cx="184961" cy="137268"/>
              <a:chOff x="4084715" y="3258865"/>
              <a:chExt cx="184961" cy="137268"/>
            </a:xfrm>
          </p:grpSpPr>
          <p:grpSp>
            <p:nvGrpSpPr>
              <p:cNvPr id="3937" name="Google Shape;3937;p68"/>
              <p:cNvGrpSpPr/>
              <p:nvPr/>
            </p:nvGrpSpPr>
            <p:grpSpPr>
              <a:xfrm>
                <a:off x="4107453" y="3271583"/>
                <a:ext cx="153470" cy="110275"/>
                <a:chOff x="4107453" y="3271583"/>
                <a:chExt cx="153470" cy="110275"/>
              </a:xfrm>
            </p:grpSpPr>
            <p:sp>
              <p:nvSpPr>
                <p:cNvPr id="3938" name="Google Shape;3938;p68"/>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9" name="Google Shape;3939;p68"/>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0" name="Google Shape;3940;p68"/>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1" name="Google Shape;3941;p68"/>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42" name="Google Shape;3942;p68"/>
              <p:cNvGrpSpPr/>
              <p:nvPr/>
            </p:nvGrpSpPr>
            <p:grpSpPr>
              <a:xfrm>
                <a:off x="4136947" y="3258865"/>
                <a:ext cx="31499" cy="27001"/>
                <a:chOff x="4136947" y="3258865"/>
                <a:chExt cx="31499" cy="27001"/>
              </a:xfrm>
            </p:grpSpPr>
            <p:sp>
              <p:nvSpPr>
                <p:cNvPr id="3943" name="Google Shape;3943;p68"/>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4" name="Google Shape;3944;p68"/>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45" name="Google Shape;3945;p68"/>
              <p:cNvGrpSpPr/>
              <p:nvPr/>
            </p:nvGrpSpPr>
            <p:grpSpPr>
              <a:xfrm>
                <a:off x="4084715" y="3266478"/>
                <a:ext cx="31468" cy="26898"/>
                <a:chOff x="4084715" y="3266478"/>
                <a:chExt cx="31468" cy="26898"/>
              </a:xfrm>
            </p:grpSpPr>
            <p:sp>
              <p:nvSpPr>
                <p:cNvPr id="3946" name="Google Shape;3946;p68"/>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7" name="Google Shape;3947;p68"/>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48" name="Google Shape;3948;p68"/>
              <p:cNvGrpSpPr/>
              <p:nvPr/>
            </p:nvGrpSpPr>
            <p:grpSpPr>
              <a:xfrm>
                <a:off x="4159213" y="3279849"/>
                <a:ext cx="31405" cy="26945"/>
                <a:chOff x="4159213" y="3279849"/>
                <a:chExt cx="31405" cy="26945"/>
              </a:xfrm>
            </p:grpSpPr>
            <p:sp>
              <p:nvSpPr>
                <p:cNvPr id="3949" name="Google Shape;3949;p68"/>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0" name="Google Shape;3950;p68"/>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51" name="Google Shape;3951;p68"/>
              <p:cNvGrpSpPr/>
              <p:nvPr/>
            </p:nvGrpSpPr>
            <p:grpSpPr>
              <a:xfrm>
                <a:off x="4201550" y="3266502"/>
                <a:ext cx="31405" cy="26883"/>
                <a:chOff x="4201550" y="3266502"/>
                <a:chExt cx="31405" cy="26883"/>
              </a:xfrm>
            </p:grpSpPr>
            <p:sp>
              <p:nvSpPr>
                <p:cNvPr id="3952" name="Google Shape;3952;p68"/>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3" name="Google Shape;3953;p68"/>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54" name="Google Shape;3954;p68"/>
              <p:cNvGrpSpPr/>
              <p:nvPr/>
            </p:nvGrpSpPr>
            <p:grpSpPr>
              <a:xfrm>
                <a:off x="4201550" y="3338278"/>
                <a:ext cx="31405" cy="26930"/>
                <a:chOff x="4201550" y="3338278"/>
                <a:chExt cx="31405" cy="26930"/>
              </a:xfrm>
            </p:grpSpPr>
            <p:sp>
              <p:nvSpPr>
                <p:cNvPr id="3955" name="Google Shape;3955;p68"/>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6" name="Google Shape;3956;p68"/>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57" name="Google Shape;3957;p68"/>
              <p:cNvGrpSpPr/>
              <p:nvPr/>
            </p:nvGrpSpPr>
            <p:grpSpPr>
              <a:xfrm>
                <a:off x="4238272" y="3369132"/>
                <a:ext cx="31405" cy="27001"/>
                <a:chOff x="4238272" y="3369132"/>
                <a:chExt cx="31405" cy="27001"/>
              </a:xfrm>
            </p:grpSpPr>
            <p:sp>
              <p:nvSpPr>
                <p:cNvPr id="3958" name="Google Shape;3958;p68"/>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9" name="Google Shape;3959;p68"/>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960" name="Google Shape;3960;p68"/>
            <p:cNvGrpSpPr/>
            <p:nvPr/>
          </p:nvGrpSpPr>
          <p:grpSpPr>
            <a:xfrm>
              <a:off x="4068639" y="3200169"/>
              <a:ext cx="77643" cy="37272"/>
              <a:chOff x="4068639" y="3200169"/>
              <a:chExt cx="77643" cy="37272"/>
            </a:xfrm>
          </p:grpSpPr>
          <p:sp>
            <p:nvSpPr>
              <p:cNvPr id="3961" name="Google Shape;3961;p68"/>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962" name="Google Shape;3962;p68"/>
              <p:cNvGrpSpPr/>
              <p:nvPr/>
            </p:nvGrpSpPr>
            <p:grpSpPr>
              <a:xfrm>
                <a:off x="4114878" y="3200169"/>
                <a:ext cx="31405" cy="26993"/>
                <a:chOff x="4114878" y="3200169"/>
                <a:chExt cx="31405" cy="26993"/>
              </a:xfrm>
            </p:grpSpPr>
            <p:sp>
              <p:nvSpPr>
                <p:cNvPr id="3963" name="Google Shape;3963;p68"/>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4" name="Google Shape;3964;p68"/>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65" name="Google Shape;3965;p68"/>
              <p:cNvGrpSpPr/>
              <p:nvPr/>
            </p:nvGrpSpPr>
            <p:grpSpPr>
              <a:xfrm>
                <a:off x="4068639" y="3210535"/>
                <a:ext cx="31499" cy="26906"/>
                <a:chOff x="4068639" y="3210535"/>
                <a:chExt cx="31499" cy="26906"/>
              </a:xfrm>
            </p:grpSpPr>
            <p:sp>
              <p:nvSpPr>
                <p:cNvPr id="3966" name="Google Shape;3966;p68"/>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7" name="Google Shape;3967;p68"/>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968" name="Google Shape;3968;p68"/>
            <p:cNvGrpSpPr/>
            <p:nvPr/>
          </p:nvGrpSpPr>
          <p:grpSpPr>
            <a:xfrm>
              <a:off x="3869702" y="3066935"/>
              <a:ext cx="382664" cy="190294"/>
              <a:chOff x="3869702" y="3066935"/>
              <a:chExt cx="382664" cy="190294"/>
            </a:xfrm>
          </p:grpSpPr>
          <p:grpSp>
            <p:nvGrpSpPr>
              <p:cNvPr id="3969" name="Google Shape;3969;p68"/>
              <p:cNvGrpSpPr/>
              <p:nvPr/>
            </p:nvGrpSpPr>
            <p:grpSpPr>
              <a:xfrm>
                <a:off x="3888633" y="3082351"/>
                <a:ext cx="351172" cy="160698"/>
                <a:chOff x="3888633" y="3082351"/>
                <a:chExt cx="351172" cy="160698"/>
              </a:xfrm>
            </p:grpSpPr>
            <p:sp>
              <p:nvSpPr>
                <p:cNvPr id="3970" name="Google Shape;3970;p68"/>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1" name="Google Shape;3971;p68"/>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2" name="Google Shape;3972;p68"/>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3" name="Google Shape;3973;p68"/>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4" name="Google Shape;3974;p68"/>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5" name="Google Shape;3975;p68"/>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76" name="Google Shape;3976;p68"/>
              <p:cNvGrpSpPr/>
              <p:nvPr/>
            </p:nvGrpSpPr>
            <p:grpSpPr>
              <a:xfrm>
                <a:off x="4143703" y="3066935"/>
                <a:ext cx="37783" cy="32357"/>
                <a:chOff x="4143703" y="3066935"/>
                <a:chExt cx="37783" cy="32357"/>
              </a:xfrm>
            </p:grpSpPr>
            <p:sp>
              <p:nvSpPr>
                <p:cNvPr id="3977" name="Google Shape;3977;p68"/>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8" name="Google Shape;3978;p68"/>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79" name="Google Shape;3979;p68"/>
              <p:cNvGrpSpPr/>
              <p:nvPr/>
            </p:nvGrpSpPr>
            <p:grpSpPr>
              <a:xfrm>
                <a:off x="4044565" y="3103563"/>
                <a:ext cx="37783" cy="32451"/>
                <a:chOff x="4044565" y="3103563"/>
                <a:chExt cx="37783" cy="32451"/>
              </a:xfrm>
            </p:grpSpPr>
            <p:sp>
              <p:nvSpPr>
                <p:cNvPr id="3980" name="Google Shape;3980;p68"/>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1" name="Google Shape;3981;p68"/>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82" name="Google Shape;3982;p68"/>
              <p:cNvGrpSpPr/>
              <p:nvPr/>
            </p:nvGrpSpPr>
            <p:grpSpPr>
              <a:xfrm>
                <a:off x="4017454" y="3188237"/>
                <a:ext cx="37776" cy="32357"/>
                <a:chOff x="4017454" y="3188237"/>
                <a:chExt cx="37776" cy="32357"/>
              </a:xfrm>
            </p:grpSpPr>
            <p:sp>
              <p:nvSpPr>
                <p:cNvPr id="3983" name="Google Shape;3983;p68"/>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4" name="Google Shape;3984;p68"/>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85" name="Google Shape;3985;p68"/>
              <p:cNvGrpSpPr/>
              <p:nvPr/>
            </p:nvGrpSpPr>
            <p:grpSpPr>
              <a:xfrm>
                <a:off x="3921548" y="3157509"/>
                <a:ext cx="37783" cy="32357"/>
                <a:chOff x="3921548" y="3157509"/>
                <a:chExt cx="37783" cy="32357"/>
              </a:xfrm>
            </p:grpSpPr>
            <p:sp>
              <p:nvSpPr>
                <p:cNvPr id="3986" name="Google Shape;3986;p68"/>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7" name="Google Shape;3987;p68"/>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88" name="Google Shape;3988;p68"/>
              <p:cNvGrpSpPr/>
              <p:nvPr/>
            </p:nvGrpSpPr>
            <p:grpSpPr>
              <a:xfrm>
                <a:off x="3939056" y="3211620"/>
                <a:ext cx="37783" cy="32380"/>
                <a:chOff x="3939056" y="3211620"/>
                <a:chExt cx="37783" cy="32380"/>
              </a:xfrm>
            </p:grpSpPr>
            <p:sp>
              <p:nvSpPr>
                <p:cNvPr id="3989" name="Google Shape;3989;p68"/>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0" name="Google Shape;3990;p68"/>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91" name="Google Shape;3991;p68"/>
              <p:cNvGrpSpPr/>
              <p:nvPr/>
            </p:nvGrpSpPr>
            <p:grpSpPr>
              <a:xfrm>
                <a:off x="4176240" y="3136965"/>
                <a:ext cx="31405" cy="26930"/>
                <a:chOff x="4176240" y="3136965"/>
                <a:chExt cx="31405" cy="26930"/>
              </a:xfrm>
            </p:grpSpPr>
            <p:sp>
              <p:nvSpPr>
                <p:cNvPr id="3992" name="Google Shape;3992;p68"/>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3" name="Google Shape;3993;p68"/>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94" name="Google Shape;3994;p68"/>
              <p:cNvGrpSpPr/>
              <p:nvPr/>
            </p:nvGrpSpPr>
            <p:grpSpPr>
              <a:xfrm>
                <a:off x="4133148" y="3152593"/>
                <a:ext cx="31499" cy="27001"/>
                <a:chOff x="4133148" y="3152593"/>
                <a:chExt cx="31499" cy="27001"/>
              </a:xfrm>
            </p:grpSpPr>
            <p:sp>
              <p:nvSpPr>
                <p:cNvPr id="3995" name="Google Shape;3995;p68"/>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6" name="Google Shape;3996;p68"/>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97" name="Google Shape;3997;p68"/>
              <p:cNvGrpSpPr/>
              <p:nvPr/>
            </p:nvGrpSpPr>
            <p:grpSpPr>
              <a:xfrm>
                <a:off x="4220866" y="3073534"/>
                <a:ext cx="31499" cy="26898"/>
                <a:chOff x="4220866" y="3073534"/>
                <a:chExt cx="31499" cy="26898"/>
              </a:xfrm>
            </p:grpSpPr>
            <p:sp>
              <p:nvSpPr>
                <p:cNvPr id="3998" name="Google Shape;3998;p68"/>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9" name="Google Shape;3999;p68"/>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00" name="Google Shape;4000;p68"/>
              <p:cNvGrpSpPr/>
              <p:nvPr/>
            </p:nvGrpSpPr>
            <p:grpSpPr>
              <a:xfrm>
                <a:off x="3869702" y="3230323"/>
                <a:ext cx="31499" cy="26906"/>
                <a:chOff x="3869702" y="3230323"/>
                <a:chExt cx="31499" cy="26906"/>
              </a:xfrm>
            </p:grpSpPr>
            <p:sp>
              <p:nvSpPr>
                <p:cNvPr id="4001" name="Google Shape;4001;p68"/>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2" name="Google Shape;4002;p68"/>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003" name="Google Shape;4003;p68"/>
            <p:cNvGrpSpPr/>
            <p:nvPr/>
          </p:nvGrpSpPr>
          <p:grpSpPr>
            <a:xfrm>
              <a:off x="4271383" y="3065882"/>
              <a:ext cx="304556" cy="341663"/>
              <a:chOff x="4271383" y="3065882"/>
              <a:chExt cx="304556" cy="341663"/>
            </a:xfrm>
          </p:grpSpPr>
          <p:grpSp>
            <p:nvGrpSpPr>
              <p:cNvPr id="4004" name="Google Shape;4004;p68"/>
              <p:cNvGrpSpPr/>
              <p:nvPr/>
            </p:nvGrpSpPr>
            <p:grpSpPr>
              <a:xfrm>
                <a:off x="4293838" y="3078639"/>
                <a:ext cx="269353" cy="311973"/>
                <a:chOff x="4293838" y="3078639"/>
                <a:chExt cx="269353" cy="311973"/>
              </a:xfrm>
            </p:grpSpPr>
            <p:sp>
              <p:nvSpPr>
                <p:cNvPr id="4005" name="Google Shape;4005;p68"/>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6" name="Google Shape;4006;p68"/>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7" name="Google Shape;4007;p68"/>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8" name="Google Shape;4008;p68"/>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9" name="Google Shape;4009;p68"/>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0" name="Google Shape;4010;p68"/>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1" name="Google Shape;4011;p68"/>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2" name="Google Shape;4012;p68"/>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3" name="Google Shape;4013;p68"/>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4" name="Google Shape;4014;p68"/>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5" name="Google Shape;4015;p68"/>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6" name="Google Shape;4016;p68"/>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7" name="Google Shape;4017;p68"/>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8" name="Google Shape;4018;p68"/>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9" name="Google Shape;4019;p68"/>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0" name="Google Shape;4020;p68"/>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1" name="Google Shape;4021;p68"/>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22" name="Google Shape;4022;p68"/>
              <p:cNvGrpSpPr/>
              <p:nvPr/>
            </p:nvGrpSpPr>
            <p:grpSpPr>
              <a:xfrm>
                <a:off x="4538164" y="3342061"/>
                <a:ext cx="37776" cy="32380"/>
                <a:chOff x="4538164" y="3342061"/>
                <a:chExt cx="37776" cy="32380"/>
              </a:xfrm>
            </p:grpSpPr>
            <p:sp>
              <p:nvSpPr>
                <p:cNvPr id="4023" name="Google Shape;4023;p68"/>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4" name="Google Shape;4024;p68"/>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25" name="Google Shape;4025;p68"/>
              <p:cNvGrpSpPr/>
              <p:nvPr/>
            </p:nvGrpSpPr>
            <p:grpSpPr>
              <a:xfrm>
                <a:off x="4271383" y="3194742"/>
                <a:ext cx="37783" cy="32420"/>
                <a:chOff x="4271383" y="3194742"/>
                <a:chExt cx="37783" cy="32420"/>
              </a:xfrm>
            </p:grpSpPr>
            <p:sp>
              <p:nvSpPr>
                <p:cNvPr id="4026" name="Google Shape;4026;p68"/>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7" name="Google Shape;4027;p68"/>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28" name="Google Shape;4028;p68"/>
              <p:cNvGrpSpPr/>
              <p:nvPr/>
            </p:nvGrpSpPr>
            <p:grpSpPr>
              <a:xfrm>
                <a:off x="4284416" y="3084058"/>
                <a:ext cx="37783" cy="32357"/>
                <a:chOff x="4284416" y="3084058"/>
                <a:chExt cx="37783" cy="32357"/>
              </a:xfrm>
            </p:grpSpPr>
            <p:sp>
              <p:nvSpPr>
                <p:cNvPr id="4029" name="Google Shape;4029;p68"/>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0" name="Google Shape;4030;p68"/>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31" name="Google Shape;4031;p68"/>
              <p:cNvGrpSpPr/>
              <p:nvPr/>
            </p:nvGrpSpPr>
            <p:grpSpPr>
              <a:xfrm>
                <a:off x="4478697" y="3297561"/>
                <a:ext cx="37776" cy="32451"/>
                <a:chOff x="4478697" y="3297561"/>
                <a:chExt cx="37776" cy="32451"/>
              </a:xfrm>
            </p:grpSpPr>
            <p:sp>
              <p:nvSpPr>
                <p:cNvPr id="4032" name="Google Shape;4032;p68"/>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3" name="Google Shape;4033;p68"/>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34" name="Google Shape;4034;p68"/>
              <p:cNvGrpSpPr/>
              <p:nvPr/>
            </p:nvGrpSpPr>
            <p:grpSpPr>
              <a:xfrm>
                <a:off x="4411813" y="3331711"/>
                <a:ext cx="37776" cy="32451"/>
                <a:chOff x="4411813" y="3331711"/>
                <a:chExt cx="37776" cy="32451"/>
              </a:xfrm>
            </p:grpSpPr>
            <p:sp>
              <p:nvSpPr>
                <p:cNvPr id="4035" name="Google Shape;4035;p68"/>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6" name="Google Shape;4036;p68"/>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37" name="Google Shape;4037;p68"/>
              <p:cNvGrpSpPr/>
              <p:nvPr/>
            </p:nvGrpSpPr>
            <p:grpSpPr>
              <a:xfrm>
                <a:off x="4337984" y="3375188"/>
                <a:ext cx="37776" cy="32357"/>
                <a:chOff x="4337984" y="3375188"/>
                <a:chExt cx="37776" cy="32357"/>
              </a:xfrm>
            </p:grpSpPr>
            <p:sp>
              <p:nvSpPr>
                <p:cNvPr id="4038" name="Google Shape;4038;p68"/>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9" name="Google Shape;4039;p68"/>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40" name="Google Shape;4040;p68"/>
              <p:cNvGrpSpPr/>
              <p:nvPr/>
            </p:nvGrpSpPr>
            <p:grpSpPr>
              <a:xfrm>
                <a:off x="4494867" y="3090530"/>
                <a:ext cx="37878" cy="32451"/>
                <a:chOff x="4494867" y="3090530"/>
                <a:chExt cx="37878" cy="32451"/>
              </a:xfrm>
            </p:grpSpPr>
            <p:sp>
              <p:nvSpPr>
                <p:cNvPr id="4041" name="Google Shape;4041;p68"/>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2" name="Google Shape;4042;p68"/>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43" name="Google Shape;4043;p68"/>
              <p:cNvGrpSpPr/>
              <p:nvPr/>
            </p:nvGrpSpPr>
            <p:grpSpPr>
              <a:xfrm>
                <a:off x="4525124" y="3207774"/>
                <a:ext cx="37783" cy="32420"/>
                <a:chOff x="4525124" y="3207774"/>
                <a:chExt cx="37783" cy="32420"/>
              </a:xfrm>
            </p:grpSpPr>
            <p:sp>
              <p:nvSpPr>
                <p:cNvPr id="4044" name="Google Shape;4044;p68"/>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5" name="Google Shape;4045;p68"/>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46" name="Google Shape;4046;p68"/>
              <p:cNvGrpSpPr/>
              <p:nvPr/>
            </p:nvGrpSpPr>
            <p:grpSpPr>
              <a:xfrm>
                <a:off x="4440544" y="3176479"/>
                <a:ext cx="31499" cy="26898"/>
                <a:chOff x="4440544" y="3176479"/>
                <a:chExt cx="31499" cy="26898"/>
              </a:xfrm>
            </p:grpSpPr>
            <p:sp>
              <p:nvSpPr>
                <p:cNvPr id="4047" name="Google Shape;4047;p68"/>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8" name="Google Shape;4048;p68"/>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49" name="Google Shape;4049;p68"/>
              <p:cNvGrpSpPr/>
              <p:nvPr/>
            </p:nvGrpSpPr>
            <p:grpSpPr>
              <a:xfrm>
                <a:off x="4350545" y="3156400"/>
                <a:ext cx="31405" cy="27001"/>
                <a:chOff x="4350545" y="3156400"/>
                <a:chExt cx="31405" cy="27001"/>
              </a:xfrm>
            </p:grpSpPr>
            <p:sp>
              <p:nvSpPr>
                <p:cNvPr id="4050" name="Google Shape;4050;p68"/>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1" name="Google Shape;4051;p68"/>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52" name="Google Shape;4052;p68"/>
              <p:cNvGrpSpPr/>
              <p:nvPr/>
            </p:nvGrpSpPr>
            <p:grpSpPr>
              <a:xfrm>
                <a:off x="4376703" y="3255058"/>
                <a:ext cx="31405" cy="27001"/>
                <a:chOff x="4376703" y="3255058"/>
                <a:chExt cx="31405" cy="27001"/>
              </a:xfrm>
            </p:grpSpPr>
            <p:sp>
              <p:nvSpPr>
                <p:cNvPr id="4053" name="Google Shape;4053;p68"/>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4" name="Google Shape;4054;p68"/>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55" name="Google Shape;4055;p68"/>
              <p:cNvGrpSpPr/>
              <p:nvPr/>
            </p:nvGrpSpPr>
            <p:grpSpPr>
              <a:xfrm>
                <a:off x="4331322" y="3283656"/>
                <a:ext cx="31405" cy="26945"/>
                <a:chOff x="4331322" y="3283656"/>
                <a:chExt cx="31405" cy="26945"/>
              </a:xfrm>
            </p:grpSpPr>
            <p:sp>
              <p:nvSpPr>
                <p:cNvPr id="4056" name="Google Shape;4056;p68"/>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7" name="Google Shape;4057;p68"/>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58" name="Google Shape;4058;p68"/>
              <p:cNvGrpSpPr/>
              <p:nvPr/>
            </p:nvGrpSpPr>
            <p:grpSpPr>
              <a:xfrm>
                <a:off x="4380510" y="3065882"/>
                <a:ext cx="31405" cy="26938"/>
                <a:chOff x="4380510" y="3065882"/>
                <a:chExt cx="31405" cy="26938"/>
              </a:xfrm>
            </p:grpSpPr>
            <p:sp>
              <p:nvSpPr>
                <p:cNvPr id="4059" name="Google Shape;4059;p68"/>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0" name="Google Shape;4060;p68"/>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061" name="Google Shape;4061;p68"/>
            <p:cNvGrpSpPr/>
            <p:nvPr/>
          </p:nvGrpSpPr>
          <p:grpSpPr>
            <a:xfrm>
              <a:off x="4558998" y="3188237"/>
              <a:ext cx="1280131" cy="1052746"/>
              <a:chOff x="4558998" y="3188237"/>
              <a:chExt cx="1280131" cy="1052746"/>
            </a:xfrm>
          </p:grpSpPr>
          <p:sp>
            <p:nvSpPr>
              <p:cNvPr id="4062" name="Google Shape;4062;p68"/>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063" name="Google Shape;4063;p68"/>
              <p:cNvGrpSpPr/>
              <p:nvPr/>
            </p:nvGrpSpPr>
            <p:grpSpPr>
              <a:xfrm>
                <a:off x="4579164" y="3203653"/>
                <a:ext cx="1244833" cy="1020397"/>
                <a:chOff x="4579164" y="3203653"/>
                <a:chExt cx="1244833" cy="1020397"/>
              </a:xfrm>
            </p:grpSpPr>
            <p:sp>
              <p:nvSpPr>
                <p:cNvPr id="4064" name="Google Shape;4064;p68"/>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5" name="Google Shape;4065;p68"/>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066" name="Google Shape;4066;p68"/>
                <p:cNvGrpSpPr/>
                <p:nvPr/>
              </p:nvGrpSpPr>
              <p:grpSpPr>
                <a:xfrm>
                  <a:off x="4579164" y="3203653"/>
                  <a:ext cx="1244833" cy="1020397"/>
                  <a:chOff x="4579164" y="3203653"/>
                  <a:chExt cx="1244833" cy="1020397"/>
                </a:xfrm>
              </p:grpSpPr>
              <p:sp>
                <p:nvSpPr>
                  <p:cNvPr id="4067" name="Google Shape;4067;p68"/>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8" name="Google Shape;4068;p68"/>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069" name="Google Shape;4069;p68"/>
                  <p:cNvGrpSpPr/>
                  <p:nvPr/>
                </p:nvGrpSpPr>
                <p:grpSpPr>
                  <a:xfrm>
                    <a:off x="4579164" y="3203653"/>
                    <a:ext cx="1244833" cy="1020397"/>
                    <a:chOff x="4579164" y="3203653"/>
                    <a:chExt cx="1244833" cy="1020397"/>
                  </a:xfrm>
                </p:grpSpPr>
                <p:sp>
                  <p:nvSpPr>
                    <p:cNvPr id="4070" name="Google Shape;4070;p68"/>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1" name="Google Shape;4071;p68"/>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2" name="Google Shape;4072;p68"/>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3" name="Google Shape;4073;p68"/>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4" name="Google Shape;4074;p68"/>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5" name="Google Shape;4075;p68"/>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6" name="Google Shape;4076;p68"/>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7" name="Google Shape;4077;p68"/>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078" name="Google Shape;4078;p68"/>
                    <p:cNvGrpSpPr/>
                    <p:nvPr/>
                  </p:nvGrpSpPr>
                  <p:grpSpPr>
                    <a:xfrm>
                      <a:off x="4579164" y="3203653"/>
                      <a:ext cx="1244833" cy="1020397"/>
                      <a:chOff x="4579164" y="3203653"/>
                      <a:chExt cx="1244833" cy="1020397"/>
                    </a:xfrm>
                  </p:grpSpPr>
                  <p:sp>
                    <p:nvSpPr>
                      <p:cNvPr id="4079" name="Google Shape;4079;p68"/>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0" name="Google Shape;4080;p68"/>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1" name="Google Shape;4081;p68"/>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2" name="Google Shape;4082;p68"/>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3" name="Google Shape;4083;p68"/>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4" name="Google Shape;4084;p68"/>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5" name="Google Shape;4085;p68"/>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6" name="Google Shape;4086;p68"/>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7" name="Google Shape;4087;p68"/>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8" name="Google Shape;4088;p68"/>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9" name="Google Shape;4089;p68"/>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0" name="Google Shape;4090;p68"/>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1" name="Google Shape;4091;p68"/>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2" name="Google Shape;4092;p68"/>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093" name="Google Shape;4093;p68"/>
                      <p:cNvGrpSpPr/>
                      <p:nvPr/>
                    </p:nvGrpSpPr>
                    <p:grpSpPr>
                      <a:xfrm>
                        <a:off x="4579164" y="3203653"/>
                        <a:ext cx="1244833" cy="1020397"/>
                        <a:chOff x="4579164" y="3203653"/>
                        <a:chExt cx="1244833" cy="1020397"/>
                      </a:xfrm>
                    </p:grpSpPr>
                    <p:sp>
                      <p:nvSpPr>
                        <p:cNvPr id="4094" name="Google Shape;4094;p68"/>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5" name="Google Shape;4095;p68"/>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6" name="Google Shape;4096;p68"/>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7" name="Google Shape;4097;p68"/>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8" name="Google Shape;4098;p68"/>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9" name="Google Shape;4099;p68"/>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0" name="Google Shape;4100;p68"/>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1" name="Google Shape;4101;p68"/>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2" name="Google Shape;4102;p68"/>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3" name="Google Shape;4103;p68"/>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4" name="Google Shape;4104;p68"/>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5" name="Google Shape;4105;p68"/>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6" name="Google Shape;4106;p68"/>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7" name="Google Shape;4107;p68"/>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8" name="Google Shape;4108;p68"/>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9" name="Google Shape;4109;p68"/>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0" name="Google Shape;4110;p68"/>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1" name="Google Shape;4111;p68"/>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2" name="Google Shape;4112;p68"/>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3" name="Google Shape;4113;p68"/>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4" name="Google Shape;4114;p68"/>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5" name="Google Shape;4115;p68"/>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6" name="Google Shape;4116;p68"/>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7" name="Google Shape;4117;p68"/>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118" name="Google Shape;4118;p68"/>
                        <p:cNvGrpSpPr/>
                        <p:nvPr/>
                      </p:nvGrpSpPr>
                      <p:grpSpPr>
                        <a:xfrm>
                          <a:off x="4579164" y="3203653"/>
                          <a:ext cx="1244833" cy="1020397"/>
                          <a:chOff x="4579164" y="3203653"/>
                          <a:chExt cx="1244833" cy="1020397"/>
                        </a:xfrm>
                      </p:grpSpPr>
                      <p:sp>
                        <p:nvSpPr>
                          <p:cNvPr id="4119" name="Google Shape;4119;p68"/>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120" name="Google Shape;4120;p68"/>
                          <p:cNvGrpSpPr/>
                          <p:nvPr/>
                        </p:nvGrpSpPr>
                        <p:grpSpPr>
                          <a:xfrm>
                            <a:off x="4579164" y="3203653"/>
                            <a:ext cx="1244833" cy="1020397"/>
                            <a:chOff x="4579164" y="3203653"/>
                            <a:chExt cx="1244833" cy="1020397"/>
                          </a:xfrm>
                        </p:grpSpPr>
                        <p:sp>
                          <p:nvSpPr>
                            <p:cNvPr id="4121" name="Google Shape;4121;p68"/>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2" name="Google Shape;4122;p68"/>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3" name="Google Shape;4123;p68"/>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4" name="Google Shape;4124;p68"/>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5" name="Google Shape;4125;p68"/>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6" name="Google Shape;4126;p68"/>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7" name="Google Shape;4127;p68"/>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128" name="Google Shape;4128;p68"/>
                            <p:cNvGrpSpPr/>
                            <p:nvPr/>
                          </p:nvGrpSpPr>
                          <p:grpSpPr>
                            <a:xfrm>
                              <a:off x="4579164" y="3203653"/>
                              <a:ext cx="1244833" cy="1020397"/>
                              <a:chOff x="4579164" y="3203653"/>
                              <a:chExt cx="1244833" cy="1020397"/>
                            </a:xfrm>
                          </p:grpSpPr>
                          <p:sp>
                            <p:nvSpPr>
                              <p:cNvPr id="4129" name="Google Shape;4129;p68"/>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0" name="Google Shape;4130;p68"/>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1" name="Google Shape;4131;p68"/>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2" name="Google Shape;4132;p68"/>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3" name="Google Shape;4133;p68"/>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4" name="Google Shape;4134;p68"/>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5" name="Google Shape;4135;p68"/>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6" name="Google Shape;4136;p68"/>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7" name="Google Shape;4137;p68"/>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8" name="Google Shape;4138;p68"/>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9" name="Google Shape;4139;p68"/>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0" name="Google Shape;4140;p68"/>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1" name="Google Shape;4141;p68"/>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142" name="Google Shape;4142;p68"/>
                              <p:cNvGrpSpPr/>
                              <p:nvPr/>
                            </p:nvGrpSpPr>
                            <p:grpSpPr>
                              <a:xfrm>
                                <a:off x="4579164" y="3203653"/>
                                <a:ext cx="1244833" cy="1020397"/>
                                <a:chOff x="4579164" y="3203653"/>
                                <a:chExt cx="1244833" cy="1020397"/>
                              </a:xfrm>
                            </p:grpSpPr>
                            <p:sp>
                              <p:nvSpPr>
                                <p:cNvPr id="4143" name="Google Shape;4143;p68"/>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4" name="Google Shape;4144;p68"/>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5" name="Google Shape;4145;p68"/>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6" name="Google Shape;4146;p68"/>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7" name="Google Shape;4147;p68"/>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8" name="Google Shape;4148;p68"/>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9" name="Google Shape;4149;p68"/>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150" name="Google Shape;4150;p68"/>
                                <p:cNvGrpSpPr/>
                                <p:nvPr/>
                              </p:nvGrpSpPr>
                              <p:grpSpPr>
                                <a:xfrm>
                                  <a:off x="4579164" y="3203653"/>
                                  <a:ext cx="1244833" cy="1020397"/>
                                  <a:chOff x="4579164" y="3203653"/>
                                  <a:chExt cx="1244833" cy="1020397"/>
                                </a:xfrm>
                              </p:grpSpPr>
                              <p:sp>
                                <p:nvSpPr>
                                  <p:cNvPr id="4151" name="Google Shape;4151;p68"/>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2" name="Google Shape;4152;p68"/>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3" name="Google Shape;4153;p68"/>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4" name="Google Shape;4154;p68"/>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5" name="Google Shape;4155;p68"/>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156" name="Google Shape;4156;p68"/>
                                  <p:cNvGrpSpPr/>
                                  <p:nvPr/>
                                </p:nvGrpSpPr>
                                <p:grpSpPr>
                                  <a:xfrm>
                                    <a:off x="4579164" y="3203653"/>
                                    <a:ext cx="1244833" cy="1020397"/>
                                    <a:chOff x="4579164" y="3203653"/>
                                    <a:chExt cx="1244833" cy="1020397"/>
                                  </a:xfrm>
                                </p:grpSpPr>
                                <p:sp>
                                  <p:nvSpPr>
                                    <p:cNvPr id="4157" name="Google Shape;4157;p68"/>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158" name="Google Shape;4158;p68"/>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9" name="Google Shape;4159;p68"/>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0" name="Google Shape;4160;p68"/>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sp>
                          <p:nvSpPr>
                            <p:cNvPr id="4161" name="Google Shape;4161;p68"/>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2" name="Google Shape;4162;p68"/>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3" name="Google Shape;4163;p68"/>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
                      <p:nvSpPr>
                        <p:cNvPr id="4164" name="Google Shape;4164;p68"/>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grpSp>
          <p:grpSp>
            <p:nvGrpSpPr>
              <p:cNvPr id="4165" name="Google Shape;4165;p68"/>
              <p:cNvGrpSpPr/>
              <p:nvPr/>
            </p:nvGrpSpPr>
            <p:grpSpPr>
              <a:xfrm>
                <a:off x="4595437" y="3598775"/>
                <a:ext cx="37776" cy="32451"/>
                <a:chOff x="4595437" y="3598775"/>
                <a:chExt cx="37776" cy="32451"/>
              </a:xfrm>
            </p:grpSpPr>
            <p:sp>
              <p:nvSpPr>
                <p:cNvPr id="4166" name="Google Shape;4166;p68"/>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7" name="Google Shape;4167;p68"/>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68" name="Google Shape;4168;p68"/>
              <p:cNvGrpSpPr/>
              <p:nvPr/>
            </p:nvGrpSpPr>
            <p:grpSpPr>
              <a:xfrm>
                <a:off x="4641864" y="3524443"/>
                <a:ext cx="37776" cy="32380"/>
                <a:chOff x="4641864" y="3524443"/>
                <a:chExt cx="37776" cy="32380"/>
              </a:xfrm>
            </p:grpSpPr>
            <p:sp>
              <p:nvSpPr>
                <p:cNvPr id="4169" name="Google Shape;4169;p68"/>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0" name="Google Shape;4170;p68"/>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71" name="Google Shape;4171;p68"/>
              <p:cNvGrpSpPr/>
              <p:nvPr/>
            </p:nvGrpSpPr>
            <p:grpSpPr>
              <a:xfrm>
                <a:off x="4648431" y="3893901"/>
                <a:ext cx="37776" cy="32357"/>
                <a:chOff x="4648431" y="3893901"/>
                <a:chExt cx="37776" cy="32357"/>
              </a:xfrm>
            </p:grpSpPr>
            <p:sp>
              <p:nvSpPr>
                <p:cNvPr id="4172" name="Google Shape;4172;p68"/>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3" name="Google Shape;4173;p68"/>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74" name="Google Shape;4174;p68"/>
              <p:cNvGrpSpPr/>
              <p:nvPr/>
            </p:nvGrpSpPr>
            <p:grpSpPr>
              <a:xfrm>
                <a:off x="4567752" y="3722908"/>
                <a:ext cx="37870" cy="32380"/>
                <a:chOff x="4567752" y="3722908"/>
                <a:chExt cx="37870" cy="32380"/>
              </a:xfrm>
            </p:grpSpPr>
            <p:sp>
              <p:nvSpPr>
                <p:cNvPr id="4175" name="Google Shape;4175;p68"/>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6" name="Google Shape;4176;p68"/>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77" name="Google Shape;4177;p68"/>
              <p:cNvGrpSpPr/>
              <p:nvPr/>
            </p:nvGrpSpPr>
            <p:grpSpPr>
              <a:xfrm>
                <a:off x="4617506" y="3652052"/>
                <a:ext cx="37783" cy="32357"/>
                <a:chOff x="4617506" y="3652052"/>
                <a:chExt cx="37783" cy="32357"/>
              </a:xfrm>
            </p:grpSpPr>
            <p:sp>
              <p:nvSpPr>
                <p:cNvPr id="4178" name="Google Shape;4178;p68"/>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9" name="Google Shape;4179;p68"/>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80" name="Google Shape;4180;p68"/>
              <p:cNvGrpSpPr/>
              <p:nvPr/>
            </p:nvGrpSpPr>
            <p:grpSpPr>
              <a:xfrm>
                <a:off x="4739005" y="3554149"/>
                <a:ext cx="37870" cy="32357"/>
                <a:chOff x="4739005" y="3554149"/>
                <a:chExt cx="37870" cy="32357"/>
              </a:xfrm>
            </p:grpSpPr>
            <p:sp>
              <p:nvSpPr>
                <p:cNvPr id="4181" name="Google Shape;4181;p68"/>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2" name="Google Shape;4182;p68"/>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83" name="Google Shape;4183;p68"/>
              <p:cNvGrpSpPr/>
              <p:nvPr/>
            </p:nvGrpSpPr>
            <p:grpSpPr>
              <a:xfrm>
                <a:off x="4806557" y="3630258"/>
                <a:ext cx="37776" cy="32364"/>
                <a:chOff x="4806557" y="3630258"/>
                <a:chExt cx="37776" cy="32364"/>
              </a:xfrm>
            </p:grpSpPr>
            <p:sp>
              <p:nvSpPr>
                <p:cNvPr id="4184" name="Google Shape;4184;p68"/>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5" name="Google Shape;4185;p68"/>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86" name="Google Shape;4186;p68"/>
              <p:cNvGrpSpPr/>
              <p:nvPr/>
            </p:nvGrpSpPr>
            <p:grpSpPr>
              <a:xfrm>
                <a:off x="4737007" y="4004357"/>
                <a:ext cx="37870" cy="32357"/>
                <a:chOff x="4737007" y="4004357"/>
                <a:chExt cx="37870" cy="32357"/>
              </a:xfrm>
            </p:grpSpPr>
            <p:sp>
              <p:nvSpPr>
                <p:cNvPr id="4187" name="Google Shape;4187;p68"/>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8" name="Google Shape;4188;p68"/>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89" name="Google Shape;4189;p68"/>
              <p:cNvGrpSpPr/>
              <p:nvPr/>
            </p:nvGrpSpPr>
            <p:grpSpPr>
              <a:xfrm>
                <a:off x="4773634" y="4208627"/>
                <a:ext cx="37776" cy="32357"/>
                <a:chOff x="4773634" y="4208627"/>
                <a:chExt cx="37776" cy="32357"/>
              </a:xfrm>
            </p:grpSpPr>
            <p:sp>
              <p:nvSpPr>
                <p:cNvPr id="4190" name="Google Shape;4190;p68"/>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1" name="Google Shape;4191;p68"/>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92" name="Google Shape;4192;p68"/>
              <p:cNvGrpSpPr/>
              <p:nvPr/>
            </p:nvGrpSpPr>
            <p:grpSpPr>
              <a:xfrm>
                <a:off x="4888282" y="4074764"/>
                <a:ext cx="37776" cy="32451"/>
                <a:chOff x="4888282" y="4074764"/>
                <a:chExt cx="37776" cy="32451"/>
              </a:xfrm>
            </p:grpSpPr>
            <p:sp>
              <p:nvSpPr>
                <p:cNvPr id="4193" name="Google Shape;4193;p68"/>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4" name="Google Shape;4194;p68"/>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95" name="Google Shape;4195;p68"/>
              <p:cNvGrpSpPr/>
              <p:nvPr/>
            </p:nvGrpSpPr>
            <p:grpSpPr>
              <a:xfrm>
                <a:off x="4901315" y="3804271"/>
                <a:ext cx="37776" cy="32364"/>
                <a:chOff x="4901315" y="3804271"/>
                <a:chExt cx="37776" cy="32364"/>
              </a:xfrm>
            </p:grpSpPr>
            <p:sp>
              <p:nvSpPr>
                <p:cNvPr id="4196" name="Google Shape;4196;p68"/>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7" name="Google Shape;4197;p68"/>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98" name="Google Shape;4198;p68"/>
              <p:cNvGrpSpPr/>
              <p:nvPr/>
            </p:nvGrpSpPr>
            <p:grpSpPr>
              <a:xfrm>
                <a:off x="4866394" y="3715035"/>
                <a:ext cx="37846" cy="32357"/>
                <a:chOff x="4866394" y="3715035"/>
                <a:chExt cx="37846" cy="32357"/>
              </a:xfrm>
            </p:grpSpPr>
            <p:sp>
              <p:nvSpPr>
                <p:cNvPr id="4199" name="Google Shape;4199;p68"/>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0" name="Google Shape;4200;p68"/>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01" name="Google Shape;4201;p68"/>
              <p:cNvGrpSpPr/>
              <p:nvPr/>
            </p:nvGrpSpPr>
            <p:grpSpPr>
              <a:xfrm>
                <a:off x="4979233" y="3839798"/>
                <a:ext cx="37878" cy="32420"/>
                <a:chOff x="4979233" y="3839798"/>
                <a:chExt cx="37878" cy="32420"/>
              </a:xfrm>
            </p:grpSpPr>
            <p:sp>
              <p:nvSpPr>
                <p:cNvPr id="4202" name="Google Shape;4202;p68"/>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3" name="Google Shape;4203;p68"/>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04" name="Google Shape;4204;p68"/>
              <p:cNvGrpSpPr/>
              <p:nvPr/>
            </p:nvGrpSpPr>
            <p:grpSpPr>
              <a:xfrm>
                <a:off x="4790662" y="3679147"/>
                <a:ext cx="37783" cy="32380"/>
                <a:chOff x="4790662" y="3679147"/>
                <a:chExt cx="37783" cy="32380"/>
              </a:xfrm>
            </p:grpSpPr>
            <p:sp>
              <p:nvSpPr>
                <p:cNvPr id="4205" name="Google Shape;4205;p68"/>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6" name="Google Shape;4206;p68"/>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07" name="Google Shape;4207;p68"/>
              <p:cNvGrpSpPr/>
              <p:nvPr/>
            </p:nvGrpSpPr>
            <p:grpSpPr>
              <a:xfrm>
                <a:off x="4857263" y="3557861"/>
                <a:ext cx="37776" cy="32357"/>
                <a:chOff x="4857263" y="3557861"/>
                <a:chExt cx="37776" cy="32357"/>
              </a:xfrm>
            </p:grpSpPr>
            <p:sp>
              <p:nvSpPr>
                <p:cNvPr id="4208" name="Google Shape;4208;p68"/>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9" name="Google Shape;4209;p68"/>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10" name="Google Shape;4210;p68"/>
              <p:cNvGrpSpPr/>
              <p:nvPr/>
            </p:nvGrpSpPr>
            <p:grpSpPr>
              <a:xfrm>
                <a:off x="4883902" y="3648033"/>
                <a:ext cx="37783" cy="32380"/>
                <a:chOff x="4883902" y="3648033"/>
                <a:chExt cx="37783" cy="32380"/>
              </a:xfrm>
            </p:grpSpPr>
            <p:sp>
              <p:nvSpPr>
                <p:cNvPr id="4211" name="Google Shape;4211;p68"/>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2" name="Google Shape;4212;p68"/>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13" name="Google Shape;4213;p68"/>
              <p:cNvGrpSpPr/>
              <p:nvPr/>
            </p:nvGrpSpPr>
            <p:grpSpPr>
              <a:xfrm>
                <a:off x="4907780" y="3347220"/>
                <a:ext cx="37878" cy="32357"/>
                <a:chOff x="4907780" y="3347220"/>
                <a:chExt cx="37878" cy="32357"/>
              </a:xfrm>
            </p:grpSpPr>
            <p:sp>
              <p:nvSpPr>
                <p:cNvPr id="4214" name="Google Shape;4214;p68"/>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5" name="Google Shape;4215;p68"/>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16" name="Google Shape;4216;p68"/>
              <p:cNvGrpSpPr/>
              <p:nvPr/>
            </p:nvGrpSpPr>
            <p:grpSpPr>
              <a:xfrm>
                <a:off x="5065048" y="3738150"/>
                <a:ext cx="37783" cy="32364"/>
                <a:chOff x="5065048" y="3738150"/>
                <a:chExt cx="37783" cy="32364"/>
              </a:xfrm>
            </p:grpSpPr>
            <p:sp>
              <p:nvSpPr>
                <p:cNvPr id="4217" name="Google Shape;4217;p68"/>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8" name="Google Shape;4218;p68"/>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19" name="Google Shape;4219;p68"/>
              <p:cNvGrpSpPr/>
              <p:nvPr/>
            </p:nvGrpSpPr>
            <p:grpSpPr>
              <a:xfrm>
                <a:off x="5071616" y="3284615"/>
                <a:ext cx="37783" cy="32357"/>
                <a:chOff x="5071616" y="3284615"/>
                <a:chExt cx="37783" cy="32357"/>
              </a:xfrm>
            </p:grpSpPr>
            <p:sp>
              <p:nvSpPr>
                <p:cNvPr id="4220" name="Google Shape;4220;p68"/>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1" name="Google Shape;4221;p68"/>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22" name="Google Shape;4222;p68"/>
              <p:cNvGrpSpPr/>
              <p:nvPr/>
            </p:nvGrpSpPr>
            <p:grpSpPr>
              <a:xfrm>
                <a:off x="5389291" y="3759921"/>
                <a:ext cx="37783" cy="32380"/>
                <a:chOff x="5389291" y="3759921"/>
                <a:chExt cx="37783" cy="32380"/>
              </a:xfrm>
            </p:grpSpPr>
            <p:sp>
              <p:nvSpPr>
                <p:cNvPr id="4223" name="Google Shape;4223;p68"/>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4" name="Google Shape;4224;p68"/>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25" name="Google Shape;4225;p68"/>
              <p:cNvGrpSpPr/>
              <p:nvPr/>
            </p:nvGrpSpPr>
            <p:grpSpPr>
              <a:xfrm>
                <a:off x="5431534" y="3632932"/>
                <a:ext cx="37878" cy="32451"/>
                <a:chOff x="5431534" y="3632932"/>
                <a:chExt cx="37878" cy="32451"/>
              </a:xfrm>
            </p:grpSpPr>
            <p:sp>
              <p:nvSpPr>
                <p:cNvPr id="4226" name="Google Shape;4226;p68"/>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7" name="Google Shape;4227;p68"/>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28" name="Google Shape;4228;p68"/>
              <p:cNvGrpSpPr/>
              <p:nvPr/>
            </p:nvGrpSpPr>
            <p:grpSpPr>
              <a:xfrm>
                <a:off x="5540755" y="3544829"/>
                <a:ext cx="37783" cy="32357"/>
                <a:chOff x="5540755" y="3544829"/>
                <a:chExt cx="37783" cy="32357"/>
              </a:xfrm>
            </p:grpSpPr>
            <p:sp>
              <p:nvSpPr>
                <p:cNvPr id="4229" name="Google Shape;4229;p68"/>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0" name="Google Shape;4230;p68"/>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31" name="Google Shape;4231;p68"/>
              <p:cNvGrpSpPr/>
              <p:nvPr/>
            </p:nvGrpSpPr>
            <p:grpSpPr>
              <a:xfrm>
                <a:off x="5579293" y="3412107"/>
                <a:ext cx="37776" cy="32357"/>
                <a:chOff x="5579293" y="3412107"/>
                <a:chExt cx="37776" cy="32357"/>
              </a:xfrm>
            </p:grpSpPr>
            <p:sp>
              <p:nvSpPr>
                <p:cNvPr id="4232" name="Google Shape;4232;p68"/>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3" name="Google Shape;4233;p68"/>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34" name="Google Shape;4234;p68"/>
              <p:cNvGrpSpPr/>
              <p:nvPr/>
            </p:nvGrpSpPr>
            <p:grpSpPr>
              <a:xfrm>
                <a:off x="5801346" y="3284615"/>
                <a:ext cx="37783" cy="32357"/>
                <a:chOff x="5801346" y="3284615"/>
                <a:chExt cx="37783" cy="32357"/>
              </a:xfrm>
            </p:grpSpPr>
            <p:sp>
              <p:nvSpPr>
                <p:cNvPr id="4235" name="Google Shape;4235;p68"/>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6" name="Google Shape;4236;p68"/>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37" name="Google Shape;4237;p68"/>
              <p:cNvGrpSpPr/>
              <p:nvPr/>
            </p:nvGrpSpPr>
            <p:grpSpPr>
              <a:xfrm>
                <a:off x="5763578" y="3399067"/>
                <a:ext cx="37776" cy="32364"/>
                <a:chOff x="5763578" y="3399067"/>
                <a:chExt cx="37776" cy="32364"/>
              </a:xfrm>
            </p:grpSpPr>
            <p:sp>
              <p:nvSpPr>
                <p:cNvPr id="4238" name="Google Shape;4238;p68"/>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9" name="Google Shape;4239;p68"/>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40" name="Google Shape;4240;p68"/>
              <p:cNvGrpSpPr/>
              <p:nvPr/>
            </p:nvGrpSpPr>
            <p:grpSpPr>
              <a:xfrm>
                <a:off x="5395858" y="3230952"/>
                <a:ext cx="37776" cy="32364"/>
                <a:chOff x="5395858" y="3230952"/>
                <a:chExt cx="37776" cy="32364"/>
              </a:xfrm>
            </p:grpSpPr>
            <p:sp>
              <p:nvSpPr>
                <p:cNvPr id="4241" name="Google Shape;4241;p68"/>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2" name="Google Shape;4242;p68"/>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43" name="Google Shape;4243;p68"/>
              <p:cNvGrpSpPr/>
              <p:nvPr/>
            </p:nvGrpSpPr>
            <p:grpSpPr>
              <a:xfrm>
                <a:off x="5264088" y="3188237"/>
                <a:ext cx="37776" cy="32357"/>
                <a:chOff x="5264088" y="3188237"/>
                <a:chExt cx="37776" cy="32357"/>
              </a:xfrm>
            </p:grpSpPr>
            <p:sp>
              <p:nvSpPr>
                <p:cNvPr id="4244" name="Google Shape;4244;p68"/>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5" name="Google Shape;4245;p68"/>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46" name="Google Shape;4246;p68"/>
              <p:cNvGrpSpPr/>
              <p:nvPr/>
            </p:nvGrpSpPr>
            <p:grpSpPr>
              <a:xfrm>
                <a:off x="5585758" y="3237425"/>
                <a:ext cx="37878" cy="32357"/>
                <a:chOff x="5585758" y="3237425"/>
                <a:chExt cx="37878" cy="32357"/>
              </a:xfrm>
            </p:grpSpPr>
            <p:sp>
              <p:nvSpPr>
                <p:cNvPr id="4247" name="Google Shape;4247;p68"/>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8" name="Google Shape;4248;p68"/>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49" name="Google Shape;4249;p68"/>
              <p:cNvGrpSpPr/>
              <p:nvPr/>
            </p:nvGrpSpPr>
            <p:grpSpPr>
              <a:xfrm>
                <a:off x="4874196" y="3291088"/>
                <a:ext cx="37878" cy="32451"/>
                <a:chOff x="4874196" y="3291088"/>
                <a:chExt cx="37878" cy="32451"/>
              </a:xfrm>
            </p:grpSpPr>
            <p:sp>
              <p:nvSpPr>
                <p:cNvPr id="4250" name="Google Shape;4250;p68"/>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1" name="Google Shape;4251;p68"/>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52" name="Google Shape;4252;p68"/>
              <p:cNvGrpSpPr/>
              <p:nvPr/>
            </p:nvGrpSpPr>
            <p:grpSpPr>
              <a:xfrm>
                <a:off x="5197770" y="3785466"/>
                <a:ext cx="37783" cy="32427"/>
                <a:chOff x="5197770" y="3785466"/>
                <a:chExt cx="37783" cy="32427"/>
              </a:xfrm>
            </p:grpSpPr>
            <p:sp>
              <p:nvSpPr>
                <p:cNvPr id="4253" name="Google Shape;4253;p68"/>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4" name="Google Shape;4254;p68"/>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55" name="Google Shape;4255;p68"/>
              <p:cNvGrpSpPr/>
              <p:nvPr/>
            </p:nvGrpSpPr>
            <p:grpSpPr>
              <a:xfrm>
                <a:off x="5177699" y="3492117"/>
                <a:ext cx="37776" cy="32357"/>
                <a:chOff x="5177699" y="3492117"/>
                <a:chExt cx="37776" cy="32357"/>
              </a:xfrm>
            </p:grpSpPr>
            <p:sp>
              <p:nvSpPr>
                <p:cNvPr id="4256" name="Google Shape;4256;p68"/>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7" name="Google Shape;4257;p68"/>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58" name="Google Shape;4258;p68"/>
              <p:cNvGrpSpPr/>
              <p:nvPr/>
            </p:nvGrpSpPr>
            <p:grpSpPr>
              <a:xfrm>
                <a:off x="5349431" y="3622346"/>
                <a:ext cx="37870" cy="32380"/>
                <a:chOff x="5349431" y="3622346"/>
                <a:chExt cx="37870" cy="32380"/>
              </a:xfrm>
            </p:grpSpPr>
            <p:sp>
              <p:nvSpPr>
                <p:cNvPr id="4259" name="Google Shape;4259;p68"/>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0" name="Google Shape;4260;p68"/>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61" name="Google Shape;4261;p68"/>
              <p:cNvGrpSpPr/>
              <p:nvPr/>
            </p:nvGrpSpPr>
            <p:grpSpPr>
              <a:xfrm>
                <a:off x="5068855" y="3563980"/>
                <a:ext cx="53954" cy="46223"/>
                <a:chOff x="5068855" y="3563980"/>
                <a:chExt cx="53954" cy="46223"/>
              </a:xfrm>
            </p:grpSpPr>
            <p:sp>
              <p:nvSpPr>
                <p:cNvPr id="4262" name="Google Shape;4262;p68"/>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3" name="Google Shape;4263;p68"/>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64" name="Google Shape;4264;p68"/>
              <p:cNvGrpSpPr/>
              <p:nvPr/>
            </p:nvGrpSpPr>
            <p:grpSpPr>
              <a:xfrm>
                <a:off x="5037654" y="3392507"/>
                <a:ext cx="37870" cy="32451"/>
                <a:chOff x="5037654" y="3392507"/>
                <a:chExt cx="37870" cy="32451"/>
              </a:xfrm>
            </p:grpSpPr>
            <p:sp>
              <p:nvSpPr>
                <p:cNvPr id="4265" name="Google Shape;4265;p68"/>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6" name="Google Shape;4266;p68"/>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67" name="Google Shape;4267;p68"/>
              <p:cNvGrpSpPr/>
              <p:nvPr/>
            </p:nvGrpSpPr>
            <p:grpSpPr>
              <a:xfrm>
                <a:off x="5456560" y="3368629"/>
                <a:ext cx="37870" cy="32451"/>
                <a:chOff x="5456560" y="3368629"/>
                <a:chExt cx="37870" cy="32451"/>
              </a:xfrm>
            </p:grpSpPr>
            <p:sp>
              <p:nvSpPr>
                <p:cNvPr id="4268" name="Google Shape;4268;p68"/>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9" name="Google Shape;4269;p68"/>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70" name="Google Shape;4270;p68"/>
              <p:cNvGrpSpPr/>
              <p:nvPr/>
            </p:nvGrpSpPr>
            <p:grpSpPr>
              <a:xfrm>
                <a:off x="4755749" y="3501516"/>
                <a:ext cx="46246" cy="39608"/>
                <a:chOff x="4755749" y="3501516"/>
                <a:chExt cx="46246" cy="39608"/>
              </a:xfrm>
            </p:grpSpPr>
            <p:sp>
              <p:nvSpPr>
                <p:cNvPr id="4271" name="Google Shape;4271;p68"/>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2" name="Google Shape;4272;p68"/>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73" name="Google Shape;4273;p68"/>
              <p:cNvGrpSpPr/>
              <p:nvPr/>
            </p:nvGrpSpPr>
            <p:grpSpPr>
              <a:xfrm>
                <a:off x="4681346" y="3485582"/>
                <a:ext cx="37783" cy="32427"/>
                <a:chOff x="4681346" y="3485582"/>
                <a:chExt cx="37783" cy="32427"/>
              </a:xfrm>
            </p:grpSpPr>
            <p:sp>
              <p:nvSpPr>
                <p:cNvPr id="4274" name="Google Shape;4274;p68"/>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5" name="Google Shape;4275;p68"/>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76" name="Google Shape;4276;p68"/>
              <p:cNvGrpSpPr/>
              <p:nvPr/>
            </p:nvGrpSpPr>
            <p:grpSpPr>
              <a:xfrm>
                <a:off x="4767067" y="3291088"/>
                <a:ext cx="37878" cy="32451"/>
                <a:chOff x="4767067" y="3291088"/>
                <a:chExt cx="37878" cy="32451"/>
              </a:xfrm>
            </p:grpSpPr>
            <p:sp>
              <p:nvSpPr>
                <p:cNvPr id="4277" name="Google Shape;4277;p68"/>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8" name="Google Shape;4278;p68"/>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79" name="Google Shape;4279;p68"/>
              <p:cNvGrpSpPr/>
              <p:nvPr/>
            </p:nvGrpSpPr>
            <p:grpSpPr>
              <a:xfrm>
                <a:off x="4687819" y="3405539"/>
                <a:ext cx="37776" cy="32451"/>
                <a:chOff x="4687819" y="3405539"/>
                <a:chExt cx="37776" cy="32451"/>
              </a:xfrm>
            </p:grpSpPr>
            <p:sp>
              <p:nvSpPr>
                <p:cNvPr id="4280" name="Google Shape;4280;p68"/>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1" name="Google Shape;4281;p68"/>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82" name="Google Shape;4282;p68"/>
              <p:cNvGrpSpPr/>
              <p:nvPr/>
            </p:nvGrpSpPr>
            <p:grpSpPr>
              <a:xfrm>
                <a:off x="4923101" y="3444809"/>
                <a:ext cx="52813" cy="45318"/>
                <a:chOff x="4923101" y="3444809"/>
                <a:chExt cx="52813" cy="45318"/>
              </a:xfrm>
            </p:grpSpPr>
            <p:sp>
              <p:nvSpPr>
                <p:cNvPr id="4283" name="Google Shape;4283;p68"/>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4" name="Google Shape;4284;p68"/>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85" name="Google Shape;4285;p68"/>
              <p:cNvGrpSpPr/>
              <p:nvPr/>
            </p:nvGrpSpPr>
            <p:grpSpPr>
              <a:xfrm>
                <a:off x="4846040" y="3654750"/>
                <a:ext cx="31405" cy="26993"/>
                <a:chOff x="4846040" y="3654750"/>
                <a:chExt cx="31405" cy="26993"/>
              </a:xfrm>
            </p:grpSpPr>
            <p:sp>
              <p:nvSpPr>
                <p:cNvPr id="4286" name="Google Shape;4286;p68"/>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7" name="Google Shape;4287;p68"/>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88" name="Google Shape;4288;p68"/>
              <p:cNvGrpSpPr/>
              <p:nvPr/>
            </p:nvGrpSpPr>
            <p:grpSpPr>
              <a:xfrm>
                <a:off x="4925673" y="3691700"/>
                <a:ext cx="40253" cy="34472"/>
                <a:chOff x="4925673" y="3691700"/>
                <a:chExt cx="40253" cy="34472"/>
              </a:xfrm>
            </p:grpSpPr>
            <p:sp>
              <p:nvSpPr>
                <p:cNvPr id="4289" name="Google Shape;4289;p68"/>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0" name="Google Shape;4290;p68"/>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91" name="Google Shape;4291;p68"/>
              <p:cNvGrpSpPr/>
              <p:nvPr/>
            </p:nvGrpSpPr>
            <p:grpSpPr>
              <a:xfrm>
                <a:off x="4894653" y="3740848"/>
                <a:ext cx="31405" cy="26906"/>
                <a:chOff x="4894653" y="3740848"/>
                <a:chExt cx="31405" cy="26906"/>
              </a:xfrm>
            </p:grpSpPr>
            <p:sp>
              <p:nvSpPr>
                <p:cNvPr id="4292" name="Google Shape;4292;p68"/>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3" name="Google Shape;4293;p68"/>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94" name="Google Shape;4294;p68"/>
              <p:cNvGrpSpPr/>
              <p:nvPr/>
            </p:nvGrpSpPr>
            <p:grpSpPr>
              <a:xfrm>
                <a:off x="4962300" y="3696348"/>
                <a:ext cx="38255" cy="32773"/>
                <a:chOff x="4962300" y="3696348"/>
                <a:chExt cx="38255" cy="32773"/>
              </a:xfrm>
            </p:grpSpPr>
            <p:sp>
              <p:nvSpPr>
                <p:cNvPr id="4295" name="Google Shape;4295;p68"/>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6" name="Google Shape;4296;p68"/>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97" name="Google Shape;4297;p68"/>
              <p:cNvGrpSpPr/>
              <p:nvPr/>
            </p:nvGrpSpPr>
            <p:grpSpPr>
              <a:xfrm>
                <a:off x="4980185" y="3743349"/>
                <a:ext cx="31499" cy="26969"/>
                <a:chOff x="4980185" y="3743349"/>
                <a:chExt cx="31499" cy="26969"/>
              </a:xfrm>
            </p:grpSpPr>
            <p:sp>
              <p:nvSpPr>
                <p:cNvPr id="4298" name="Google Shape;4298;p68"/>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9" name="Google Shape;4299;p68"/>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00" name="Google Shape;4300;p68"/>
              <p:cNvGrpSpPr/>
              <p:nvPr/>
            </p:nvGrpSpPr>
            <p:grpSpPr>
              <a:xfrm>
                <a:off x="5013768" y="3734312"/>
                <a:ext cx="31499" cy="26969"/>
                <a:chOff x="5013768" y="3734312"/>
                <a:chExt cx="31499" cy="26969"/>
              </a:xfrm>
            </p:grpSpPr>
            <p:sp>
              <p:nvSpPr>
                <p:cNvPr id="4301" name="Google Shape;4301;p68"/>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2" name="Google Shape;4302;p68"/>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03" name="Google Shape;4303;p68"/>
              <p:cNvGrpSpPr/>
              <p:nvPr/>
            </p:nvGrpSpPr>
            <p:grpSpPr>
              <a:xfrm>
                <a:off x="5036703" y="3764545"/>
                <a:ext cx="31499" cy="26898"/>
                <a:chOff x="5036703" y="3764545"/>
                <a:chExt cx="31499" cy="26898"/>
              </a:xfrm>
            </p:grpSpPr>
            <p:sp>
              <p:nvSpPr>
                <p:cNvPr id="4304" name="Google Shape;4304;p68"/>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5" name="Google Shape;4305;p68"/>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06" name="Google Shape;4306;p68"/>
              <p:cNvGrpSpPr/>
              <p:nvPr/>
            </p:nvGrpSpPr>
            <p:grpSpPr>
              <a:xfrm>
                <a:off x="4953546" y="3768352"/>
                <a:ext cx="31405" cy="26898"/>
                <a:chOff x="4953546" y="3768352"/>
                <a:chExt cx="31405" cy="26898"/>
              </a:xfrm>
            </p:grpSpPr>
            <p:sp>
              <p:nvSpPr>
                <p:cNvPr id="4307" name="Google Shape;4307;p68"/>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8" name="Google Shape;4308;p68"/>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09" name="Google Shape;4309;p68"/>
              <p:cNvGrpSpPr/>
              <p:nvPr/>
            </p:nvGrpSpPr>
            <p:grpSpPr>
              <a:xfrm>
                <a:off x="4964770" y="3814016"/>
                <a:ext cx="31499" cy="26993"/>
                <a:chOff x="4964770" y="3814016"/>
                <a:chExt cx="31499" cy="26993"/>
              </a:xfrm>
            </p:grpSpPr>
            <p:sp>
              <p:nvSpPr>
                <p:cNvPr id="4310" name="Google Shape;4310;p68"/>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1" name="Google Shape;4311;p68"/>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12" name="Google Shape;4312;p68"/>
              <p:cNvGrpSpPr/>
              <p:nvPr/>
            </p:nvGrpSpPr>
            <p:grpSpPr>
              <a:xfrm>
                <a:off x="4923290" y="3800504"/>
                <a:ext cx="31468" cy="26898"/>
                <a:chOff x="4923290" y="3800504"/>
                <a:chExt cx="31468" cy="26898"/>
              </a:xfrm>
            </p:grpSpPr>
            <p:sp>
              <p:nvSpPr>
                <p:cNvPr id="4313" name="Google Shape;4313;p68"/>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4" name="Google Shape;4314;p68"/>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15" name="Google Shape;4315;p68"/>
              <p:cNvGrpSpPr/>
              <p:nvPr/>
            </p:nvGrpSpPr>
            <p:grpSpPr>
              <a:xfrm>
                <a:off x="5108534" y="3650943"/>
                <a:ext cx="31405" cy="26993"/>
                <a:chOff x="5108534" y="3650943"/>
                <a:chExt cx="31405" cy="26993"/>
              </a:xfrm>
            </p:grpSpPr>
            <p:sp>
              <p:nvSpPr>
                <p:cNvPr id="4316" name="Google Shape;4316;p68"/>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7" name="Google Shape;4317;p68"/>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18" name="Google Shape;4318;p68"/>
              <p:cNvGrpSpPr/>
              <p:nvPr/>
            </p:nvGrpSpPr>
            <p:grpSpPr>
              <a:xfrm>
                <a:off x="5119380" y="3760739"/>
                <a:ext cx="31499" cy="26993"/>
                <a:chOff x="5119380" y="3760739"/>
                <a:chExt cx="31499" cy="26993"/>
              </a:xfrm>
            </p:grpSpPr>
            <p:sp>
              <p:nvSpPr>
                <p:cNvPr id="4319" name="Google Shape;4319;p68"/>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0" name="Google Shape;4320;p68"/>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21" name="Google Shape;4321;p68"/>
              <p:cNvGrpSpPr/>
              <p:nvPr/>
            </p:nvGrpSpPr>
            <p:grpSpPr>
              <a:xfrm>
                <a:off x="5119380" y="3788235"/>
                <a:ext cx="31499" cy="26993"/>
                <a:chOff x="5119380" y="3788235"/>
                <a:chExt cx="31499" cy="26993"/>
              </a:xfrm>
            </p:grpSpPr>
            <p:sp>
              <p:nvSpPr>
                <p:cNvPr id="4322" name="Google Shape;4322;p68"/>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3" name="Google Shape;4323;p68"/>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24" name="Google Shape;4324;p68"/>
              <p:cNvGrpSpPr/>
              <p:nvPr/>
            </p:nvGrpSpPr>
            <p:grpSpPr>
              <a:xfrm>
                <a:off x="5158005" y="3875284"/>
                <a:ext cx="31405" cy="27001"/>
                <a:chOff x="5158005" y="3875284"/>
                <a:chExt cx="31405" cy="27001"/>
              </a:xfrm>
            </p:grpSpPr>
            <p:sp>
              <p:nvSpPr>
                <p:cNvPr id="4325" name="Google Shape;4325;p68"/>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6" name="Google Shape;4326;p68"/>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27" name="Google Shape;4327;p68"/>
              <p:cNvGrpSpPr/>
              <p:nvPr/>
            </p:nvGrpSpPr>
            <p:grpSpPr>
              <a:xfrm>
                <a:off x="5233163" y="3764545"/>
                <a:ext cx="31499" cy="26898"/>
                <a:chOff x="5233163" y="3764545"/>
                <a:chExt cx="31499" cy="26898"/>
              </a:xfrm>
            </p:grpSpPr>
            <p:sp>
              <p:nvSpPr>
                <p:cNvPr id="4328" name="Google Shape;4328;p68"/>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9" name="Google Shape;4329;p68"/>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30" name="Google Shape;4330;p68"/>
              <p:cNvGrpSpPr/>
              <p:nvPr/>
            </p:nvGrpSpPr>
            <p:grpSpPr>
              <a:xfrm>
                <a:off x="5276168" y="3805545"/>
                <a:ext cx="31499" cy="26906"/>
                <a:chOff x="5276168" y="3805545"/>
                <a:chExt cx="31499" cy="26906"/>
              </a:xfrm>
            </p:grpSpPr>
            <p:sp>
              <p:nvSpPr>
                <p:cNvPr id="4331" name="Google Shape;4331;p68"/>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2" name="Google Shape;4332;p68"/>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33" name="Google Shape;4333;p68"/>
              <p:cNvGrpSpPr/>
              <p:nvPr/>
            </p:nvGrpSpPr>
            <p:grpSpPr>
              <a:xfrm>
                <a:off x="5294053" y="3851933"/>
                <a:ext cx="31405" cy="26945"/>
                <a:chOff x="5294053" y="3851933"/>
                <a:chExt cx="31405" cy="26945"/>
              </a:xfrm>
            </p:grpSpPr>
            <p:sp>
              <p:nvSpPr>
                <p:cNvPr id="4334" name="Google Shape;4334;p68"/>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5" name="Google Shape;4335;p68"/>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36" name="Google Shape;4336;p68"/>
              <p:cNvGrpSpPr/>
              <p:nvPr/>
            </p:nvGrpSpPr>
            <p:grpSpPr>
              <a:xfrm>
                <a:off x="5341723" y="3851902"/>
                <a:ext cx="31405" cy="26977"/>
                <a:chOff x="5341723" y="3851902"/>
                <a:chExt cx="31405" cy="26977"/>
              </a:xfrm>
            </p:grpSpPr>
            <p:sp>
              <p:nvSpPr>
                <p:cNvPr id="4337" name="Google Shape;4337;p68"/>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8" name="Google Shape;4338;p68"/>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39" name="Google Shape;4339;p68"/>
              <p:cNvGrpSpPr/>
              <p:nvPr/>
            </p:nvGrpSpPr>
            <p:grpSpPr>
              <a:xfrm>
                <a:off x="5054871" y="3507855"/>
                <a:ext cx="31405" cy="26993"/>
                <a:chOff x="5054871" y="3507855"/>
                <a:chExt cx="31405" cy="26993"/>
              </a:xfrm>
            </p:grpSpPr>
            <p:sp>
              <p:nvSpPr>
                <p:cNvPr id="4340" name="Google Shape;4340;p68"/>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1" name="Google Shape;4341;p68"/>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42" name="Google Shape;4342;p68"/>
              <p:cNvGrpSpPr/>
              <p:nvPr/>
            </p:nvGrpSpPr>
            <p:grpSpPr>
              <a:xfrm>
                <a:off x="4876579" y="3675325"/>
                <a:ext cx="31405" cy="26969"/>
                <a:chOff x="4876579" y="3675325"/>
                <a:chExt cx="31405" cy="26969"/>
              </a:xfrm>
            </p:grpSpPr>
            <p:sp>
              <p:nvSpPr>
                <p:cNvPr id="4343" name="Google Shape;4343;p68"/>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4" name="Google Shape;4344;p68"/>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45" name="Google Shape;4345;p68"/>
              <p:cNvGrpSpPr/>
              <p:nvPr/>
            </p:nvGrpSpPr>
            <p:grpSpPr>
              <a:xfrm>
                <a:off x="4842233" y="3688333"/>
                <a:ext cx="31405" cy="26993"/>
                <a:chOff x="4842233" y="3688333"/>
                <a:chExt cx="31405" cy="26993"/>
              </a:xfrm>
            </p:grpSpPr>
            <p:sp>
              <p:nvSpPr>
                <p:cNvPr id="4346" name="Google Shape;4346;p68"/>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7" name="Google Shape;4347;p68"/>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48" name="Google Shape;4348;p68"/>
              <p:cNvGrpSpPr/>
              <p:nvPr/>
            </p:nvGrpSpPr>
            <p:grpSpPr>
              <a:xfrm>
                <a:off x="5187876" y="3608032"/>
                <a:ext cx="31405" cy="27001"/>
                <a:chOff x="5187876" y="3608032"/>
                <a:chExt cx="31405" cy="27001"/>
              </a:xfrm>
            </p:grpSpPr>
            <p:sp>
              <p:nvSpPr>
                <p:cNvPr id="4349" name="Google Shape;4349;p68"/>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0" name="Google Shape;4350;p68"/>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351" name="Google Shape;4351;p68"/>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2" name="Google Shape;4352;p68"/>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353" name="Google Shape;4353;p68"/>
              <p:cNvGrpSpPr/>
              <p:nvPr/>
            </p:nvGrpSpPr>
            <p:grpSpPr>
              <a:xfrm>
                <a:off x="5269224" y="3304167"/>
                <a:ext cx="40253" cy="34402"/>
                <a:chOff x="5269224" y="3304167"/>
                <a:chExt cx="40253" cy="34402"/>
              </a:xfrm>
            </p:grpSpPr>
            <p:sp>
              <p:nvSpPr>
                <p:cNvPr id="4354" name="Google Shape;4354;p68"/>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5" name="Google Shape;4355;p68"/>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56" name="Google Shape;4356;p68"/>
              <p:cNvGrpSpPr/>
              <p:nvPr/>
            </p:nvGrpSpPr>
            <p:grpSpPr>
              <a:xfrm>
                <a:off x="5327354" y="3476615"/>
                <a:ext cx="49864" cy="42723"/>
                <a:chOff x="5327354" y="3476615"/>
                <a:chExt cx="49864" cy="42723"/>
              </a:xfrm>
            </p:grpSpPr>
            <p:sp>
              <p:nvSpPr>
                <p:cNvPr id="4357" name="Google Shape;4357;p68"/>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8" name="Google Shape;4358;p68"/>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359" name="Google Shape;4359;p68"/>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0" name="Google Shape;4360;p68"/>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361" name="Google Shape;4361;p68"/>
              <p:cNvGrpSpPr/>
              <p:nvPr/>
            </p:nvGrpSpPr>
            <p:grpSpPr>
              <a:xfrm>
                <a:off x="5341723" y="3775957"/>
                <a:ext cx="31405" cy="26898"/>
                <a:chOff x="5341723" y="3775957"/>
                <a:chExt cx="31405" cy="26898"/>
              </a:xfrm>
            </p:grpSpPr>
            <p:sp>
              <p:nvSpPr>
                <p:cNvPr id="4362" name="Google Shape;4362;p68"/>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3" name="Google Shape;4363;p68"/>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64" name="Google Shape;4364;p68"/>
              <p:cNvGrpSpPr/>
              <p:nvPr/>
            </p:nvGrpSpPr>
            <p:grpSpPr>
              <a:xfrm>
                <a:off x="5439053" y="3699274"/>
                <a:ext cx="31405" cy="26898"/>
                <a:chOff x="5439053" y="3699274"/>
                <a:chExt cx="31405" cy="26898"/>
              </a:xfrm>
            </p:grpSpPr>
            <p:sp>
              <p:nvSpPr>
                <p:cNvPr id="4365" name="Google Shape;4365;p68"/>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6" name="Google Shape;4366;p68"/>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67" name="Google Shape;4367;p68"/>
              <p:cNvGrpSpPr/>
              <p:nvPr/>
            </p:nvGrpSpPr>
            <p:grpSpPr>
              <a:xfrm>
                <a:off x="5412414" y="3622307"/>
                <a:ext cx="31499" cy="26993"/>
                <a:chOff x="5412414" y="3622307"/>
                <a:chExt cx="31499" cy="26993"/>
              </a:xfrm>
            </p:grpSpPr>
            <p:sp>
              <p:nvSpPr>
                <p:cNvPr id="4368" name="Google Shape;4368;p68"/>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9" name="Google Shape;4369;p68"/>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70" name="Google Shape;4370;p68"/>
              <p:cNvGrpSpPr/>
              <p:nvPr/>
            </p:nvGrpSpPr>
            <p:grpSpPr>
              <a:xfrm>
                <a:off x="5476254" y="3473949"/>
                <a:ext cx="26835" cy="26930"/>
                <a:chOff x="5476254" y="3473949"/>
                <a:chExt cx="26835" cy="26930"/>
              </a:xfrm>
            </p:grpSpPr>
            <p:sp>
              <p:nvSpPr>
                <p:cNvPr id="4371" name="Google Shape;4371;p68"/>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2" name="Google Shape;4372;p68"/>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73" name="Google Shape;4373;p68"/>
              <p:cNvGrpSpPr/>
              <p:nvPr/>
            </p:nvGrpSpPr>
            <p:grpSpPr>
              <a:xfrm>
                <a:off x="5564547" y="3481594"/>
                <a:ext cx="31397" cy="26898"/>
                <a:chOff x="5564547" y="3481594"/>
                <a:chExt cx="31397" cy="26898"/>
              </a:xfrm>
            </p:grpSpPr>
            <p:sp>
              <p:nvSpPr>
                <p:cNvPr id="4374" name="Google Shape;4374;p68"/>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5" name="Google Shape;4375;p68"/>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76" name="Google Shape;4376;p68"/>
              <p:cNvGrpSpPr/>
              <p:nvPr/>
            </p:nvGrpSpPr>
            <p:grpSpPr>
              <a:xfrm>
                <a:off x="5534101" y="3470174"/>
                <a:ext cx="31397" cy="26906"/>
                <a:chOff x="5534101" y="3470174"/>
                <a:chExt cx="31397" cy="26906"/>
              </a:xfrm>
            </p:grpSpPr>
            <p:sp>
              <p:nvSpPr>
                <p:cNvPr id="4377" name="Google Shape;4377;p68"/>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8" name="Google Shape;4378;p68"/>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79" name="Google Shape;4379;p68"/>
              <p:cNvGrpSpPr/>
              <p:nvPr/>
            </p:nvGrpSpPr>
            <p:grpSpPr>
              <a:xfrm>
                <a:off x="5610879" y="3314486"/>
                <a:ext cx="31499" cy="26938"/>
                <a:chOff x="5610879" y="3314486"/>
                <a:chExt cx="31499" cy="26938"/>
              </a:xfrm>
            </p:grpSpPr>
            <p:sp>
              <p:nvSpPr>
                <p:cNvPr id="4380" name="Google Shape;4380;p68"/>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1" name="Google Shape;4381;p68"/>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82" name="Google Shape;4382;p68"/>
              <p:cNvGrpSpPr/>
              <p:nvPr/>
            </p:nvGrpSpPr>
            <p:grpSpPr>
              <a:xfrm>
                <a:off x="4834525" y="3501382"/>
                <a:ext cx="31499" cy="26898"/>
                <a:chOff x="4834525" y="3501382"/>
                <a:chExt cx="31499" cy="26898"/>
              </a:xfrm>
            </p:grpSpPr>
            <p:sp>
              <p:nvSpPr>
                <p:cNvPr id="4383" name="Google Shape;4383;p68"/>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4" name="Google Shape;4384;p68"/>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85" name="Google Shape;4385;p68"/>
              <p:cNvGrpSpPr/>
              <p:nvPr/>
            </p:nvGrpSpPr>
            <p:grpSpPr>
              <a:xfrm>
                <a:off x="4898460" y="3580158"/>
                <a:ext cx="31405" cy="26898"/>
                <a:chOff x="4898460" y="3580158"/>
                <a:chExt cx="31405" cy="26898"/>
              </a:xfrm>
            </p:grpSpPr>
            <p:sp>
              <p:nvSpPr>
                <p:cNvPr id="4386" name="Google Shape;4386;p68"/>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7" name="Google Shape;4387;p68"/>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88" name="Google Shape;4388;p68"/>
              <p:cNvGrpSpPr/>
              <p:nvPr/>
            </p:nvGrpSpPr>
            <p:grpSpPr>
              <a:xfrm>
                <a:off x="4882667" y="3608032"/>
                <a:ext cx="31499" cy="27001"/>
                <a:chOff x="4882667" y="3608032"/>
                <a:chExt cx="31499" cy="27001"/>
              </a:xfrm>
            </p:grpSpPr>
            <p:sp>
              <p:nvSpPr>
                <p:cNvPr id="4389" name="Google Shape;4389;p68"/>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0" name="Google Shape;4390;p68"/>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91" name="Google Shape;4391;p68"/>
              <p:cNvGrpSpPr/>
              <p:nvPr/>
            </p:nvGrpSpPr>
            <p:grpSpPr>
              <a:xfrm>
                <a:off x="4843373" y="3631407"/>
                <a:ext cx="16273" cy="16186"/>
                <a:chOff x="4843373" y="3631407"/>
                <a:chExt cx="16273" cy="16186"/>
              </a:xfrm>
            </p:grpSpPr>
            <p:sp>
              <p:nvSpPr>
                <p:cNvPr id="4392" name="Google Shape;4392;p68"/>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3" name="Google Shape;4393;p68"/>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94" name="Google Shape;4394;p68"/>
              <p:cNvGrpSpPr/>
              <p:nvPr/>
            </p:nvGrpSpPr>
            <p:grpSpPr>
              <a:xfrm>
                <a:off x="4727773" y="3591578"/>
                <a:ext cx="31499" cy="26898"/>
                <a:chOff x="4727773" y="3591578"/>
                <a:chExt cx="31499" cy="26898"/>
              </a:xfrm>
            </p:grpSpPr>
            <p:sp>
              <p:nvSpPr>
                <p:cNvPr id="4395" name="Google Shape;4395;p68"/>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6" name="Google Shape;4396;p68"/>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397" name="Google Shape;4397;p68"/>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8" name="Google Shape;4398;p68"/>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399" name="Google Shape;4399;p68"/>
              <p:cNvGrpSpPr/>
              <p:nvPr/>
            </p:nvGrpSpPr>
            <p:grpSpPr>
              <a:xfrm>
                <a:off x="4609421" y="3577398"/>
                <a:ext cx="31499" cy="27001"/>
                <a:chOff x="4609421" y="3577398"/>
                <a:chExt cx="31499" cy="27001"/>
              </a:xfrm>
            </p:grpSpPr>
            <p:sp>
              <p:nvSpPr>
                <p:cNvPr id="4400" name="Google Shape;4400;p68"/>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1" name="Google Shape;4401;p68"/>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02" name="Google Shape;4402;p68"/>
              <p:cNvGrpSpPr/>
              <p:nvPr/>
            </p:nvGrpSpPr>
            <p:grpSpPr>
              <a:xfrm>
                <a:off x="4649289" y="3577398"/>
                <a:ext cx="31499" cy="27001"/>
                <a:chOff x="4649289" y="3577398"/>
                <a:chExt cx="31499" cy="27001"/>
              </a:xfrm>
            </p:grpSpPr>
            <p:sp>
              <p:nvSpPr>
                <p:cNvPr id="4403" name="Google Shape;4403;p68"/>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4" name="Google Shape;4404;p68"/>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05" name="Google Shape;4405;p68"/>
              <p:cNvGrpSpPr/>
              <p:nvPr/>
            </p:nvGrpSpPr>
            <p:grpSpPr>
              <a:xfrm>
                <a:off x="4605614" y="3639523"/>
                <a:ext cx="31499" cy="26906"/>
                <a:chOff x="4605614" y="3639523"/>
                <a:chExt cx="31499" cy="26906"/>
              </a:xfrm>
            </p:grpSpPr>
            <p:sp>
              <p:nvSpPr>
                <p:cNvPr id="4406" name="Google Shape;4406;p68"/>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7" name="Google Shape;4407;p68"/>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08" name="Google Shape;4408;p68"/>
              <p:cNvGrpSpPr/>
              <p:nvPr/>
            </p:nvGrpSpPr>
            <p:grpSpPr>
              <a:xfrm>
                <a:off x="4785149" y="3618846"/>
                <a:ext cx="26930" cy="26843"/>
                <a:chOff x="4785149" y="3618846"/>
                <a:chExt cx="26930" cy="26843"/>
              </a:xfrm>
            </p:grpSpPr>
            <p:sp>
              <p:nvSpPr>
                <p:cNvPr id="4409" name="Google Shape;4409;p68"/>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0" name="Google Shape;4410;p68"/>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11" name="Google Shape;4411;p68"/>
              <p:cNvGrpSpPr/>
              <p:nvPr/>
            </p:nvGrpSpPr>
            <p:grpSpPr>
              <a:xfrm>
                <a:off x="4810167" y="3601567"/>
                <a:ext cx="31405" cy="26898"/>
                <a:chOff x="4810167" y="3601567"/>
                <a:chExt cx="31405" cy="26898"/>
              </a:xfrm>
            </p:grpSpPr>
            <p:sp>
              <p:nvSpPr>
                <p:cNvPr id="4412" name="Google Shape;4412;p68"/>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3" name="Google Shape;4413;p68"/>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14" name="Google Shape;4414;p68"/>
              <p:cNvGrpSpPr/>
              <p:nvPr/>
            </p:nvGrpSpPr>
            <p:grpSpPr>
              <a:xfrm>
                <a:off x="4831002" y="3373230"/>
                <a:ext cx="31405" cy="26898"/>
                <a:chOff x="4831002" y="3373230"/>
                <a:chExt cx="31405" cy="26898"/>
              </a:xfrm>
            </p:grpSpPr>
            <p:sp>
              <p:nvSpPr>
                <p:cNvPr id="4415" name="Google Shape;4415;p68"/>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6" name="Google Shape;4416;p68"/>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17" name="Google Shape;4417;p68"/>
              <p:cNvGrpSpPr/>
              <p:nvPr/>
            </p:nvGrpSpPr>
            <p:grpSpPr>
              <a:xfrm>
                <a:off x="4719311" y="3355054"/>
                <a:ext cx="31499" cy="27001"/>
                <a:chOff x="4719311" y="3355054"/>
                <a:chExt cx="31499" cy="27001"/>
              </a:xfrm>
            </p:grpSpPr>
            <p:sp>
              <p:nvSpPr>
                <p:cNvPr id="4418" name="Google Shape;4418;p68"/>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9" name="Google Shape;4419;p68"/>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20" name="Google Shape;4420;p68"/>
              <p:cNvGrpSpPr/>
              <p:nvPr/>
            </p:nvGrpSpPr>
            <p:grpSpPr>
              <a:xfrm>
                <a:off x="4798755" y="3450260"/>
                <a:ext cx="26930" cy="26930"/>
                <a:chOff x="4798755" y="3450260"/>
                <a:chExt cx="26930" cy="26930"/>
              </a:xfrm>
            </p:grpSpPr>
            <p:sp>
              <p:nvSpPr>
                <p:cNvPr id="4421" name="Google Shape;4421;p68"/>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2" name="Google Shape;4422;p68"/>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23" name="Google Shape;4423;p68"/>
              <p:cNvGrpSpPr/>
              <p:nvPr/>
            </p:nvGrpSpPr>
            <p:grpSpPr>
              <a:xfrm>
                <a:off x="4645576" y="3467555"/>
                <a:ext cx="31405" cy="26953"/>
                <a:chOff x="4645576" y="3467555"/>
                <a:chExt cx="31405" cy="26953"/>
              </a:xfrm>
            </p:grpSpPr>
            <p:sp>
              <p:nvSpPr>
                <p:cNvPr id="4424" name="Google Shape;4424;p68"/>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5" name="Google Shape;4425;p68"/>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26" name="Google Shape;4426;p68"/>
              <p:cNvGrpSpPr/>
              <p:nvPr/>
            </p:nvGrpSpPr>
            <p:grpSpPr>
              <a:xfrm>
                <a:off x="4687631" y="3583965"/>
                <a:ext cx="31499" cy="26898"/>
                <a:chOff x="4687631" y="3583965"/>
                <a:chExt cx="31499" cy="26898"/>
              </a:xfrm>
            </p:grpSpPr>
            <p:sp>
              <p:nvSpPr>
                <p:cNvPr id="4427" name="Google Shape;4427;p68"/>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8" name="Google Shape;4428;p68"/>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29" name="Google Shape;4429;p68"/>
              <p:cNvGrpSpPr/>
              <p:nvPr/>
            </p:nvGrpSpPr>
            <p:grpSpPr>
              <a:xfrm>
                <a:off x="4719311" y="3471314"/>
                <a:ext cx="31499" cy="27001"/>
                <a:chOff x="4719311" y="3471314"/>
                <a:chExt cx="31499" cy="27001"/>
              </a:xfrm>
            </p:grpSpPr>
            <p:sp>
              <p:nvSpPr>
                <p:cNvPr id="4430" name="Google Shape;4430;p68"/>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1" name="Google Shape;4431;p68"/>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32" name="Google Shape;4432;p68"/>
              <p:cNvGrpSpPr/>
              <p:nvPr/>
            </p:nvGrpSpPr>
            <p:grpSpPr>
              <a:xfrm>
                <a:off x="4719311" y="3434404"/>
                <a:ext cx="31499" cy="26898"/>
                <a:chOff x="4719311" y="3434404"/>
                <a:chExt cx="31499" cy="26898"/>
              </a:xfrm>
            </p:grpSpPr>
            <p:sp>
              <p:nvSpPr>
                <p:cNvPr id="4433" name="Google Shape;4433;p68"/>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4" name="Google Shape;4434;p68"/>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35" name="Google Shape;4435;p68"/>
              <p:cNvGrpSpPr/>
              <p:nvPr/>
            </p:nvGrpSpPr>
            <p:grpSpPr>
              <a:xfrm>
                <a:off x="4768876" y="3401772"/>
                <a:ext cx="31499" cy="26898"/>
                <a:chOff x="4768876" y="3401772"/>
                <a:chExt cx="31499" cy="26898"/>
              </a:xfrm>
            </p:grpSpPr>
            <p:sp>
              <p:nvSpPr>
                <p:cNvPr id="4436" name="Google Shape;4436;p68"/>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7" name="Google Shape;4437;p68"/>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38" name="Google Shape;4438;p68"/>
              <p:cNvGrpSpPr/>
              <p:nvPr/>
            </p:nvGrpSpPr>
            <p:grpSpPr>
              <a:xfrm>
                <a:off x="4762214" y="3471377"/>
                <a:ext cx="26938" cy="26938"/>
                <a:chOff x="4762214" y="3471377"/>
                <a:chExt cx="26938" cy="26938"/>
              </a:xfrm>
            </p:grpSpPr>
            <p:sp>
              <p:nvSpPr>
                <p:cNvPr id="4439" name="Google Shape;4439;p68"/>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0" name="Google Shape;4440;p68"/>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41" name="Google Shape;4441;p68"/>
              <p:cNvGrpSpPr/>
              <p:nvPr/>
            </p:nvGrpSpPr>
            <p:grpSpPr>
              <a:xfrm>
                <a:off x="4790473" y="3344782"/>
                <a:ext cx="31405" cy="26898"/>
                <a:chOff x="4790473" y="3344782"/>
                <a:chExt cx="31405" cy="26898"/>
              </a:xfrm>
            </p:grpSpPr>
            <p:sp>
              <p:nvSpPr>
                <p:cNvPr id="4442" name="Google Shape;4442;p68"/>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3" name="Google Shape;4443;p68"/>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44" name="Google Shape;4444;p68"/>
              <p:cNvGrpSpPr/>
              <p:nvPr/>
            </p:nvGrpSpPr>
            <p:grpSpPr>
              <a:xfrm>
                <a:off x="4823774" y="3950733"/>
                <a:ext cx="37398" cy="32034"/>
                <a:chOff x="4823774" y="3950733"/>
                <a:chExt cx="37398" cy="32034"/>
              </a:xfrm>
            </p:grpSpPr>
            <p:sp>
              <p:nvSpPr>
                <p:cNvPr id="4445" name="Google Shape;4445;p68"/>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6" name="Google Shape;4446;p68"/>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47" name="Google Shape;4447;p68"/>
              <p:cNvGrpSpPr/>
              <p:nvPr/>
            </p:nvGrpSpPr>
            <p:grpSpPr>
              <a:xfrm>
                <a:off x="4823396" y="4110566"/>
                <a:ext cx="31405" cy="26906"/>
                <a:chOff x="4823396" y="4110566"/>
                <a:chExt cx="31405" cy="26906"/>
              </a:xfrm>
            </p:grpSpPr>
            <p:sp>
              <p:nvSpPr>
                <p:cNvPr id="4448" name="Google Shape;4448;p68"/>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9" name="Google Shape;4449;p68"/>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50" name="Google Shape;4450;p68"/>
              <p:cNvGrpSpPr/>
              <p:nvPr/>
            </p:nvGrpSpPr>
            <p:grpSpPr>
              <a:xfrm>
                <a:off x="4838332" y="3821150"/>
                <a:ext cx="31499" cy="26898"/>
                <a:chOff x="4838332" y="3821150"/>
                <a:chExt cx="31499" cy="26898"/>
              </a:xfrm>
            </p:grpSpPr>
            <p:sp>
              <p:nvSpPr>
                <p:cNvPr id="4451" name="Google Shape;4451;p68"/>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2" name="Google Shape;4452;p68"/>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53" name="Google Shape;4453;p68"/>
              <p:cNvGrpSpPr/>
              <p:nvPr/>
            </p:nvGrpSpPr>
            <p:grpSpPr>
              <a:xfrm>
                <a:off x="4661275" y="3815007"/>
                <a:ext cx="36824" cy="31523"/>
                <a:chOff x="4661275" y="3815007"/>
                <a:chExt cx="36824" cy="31523"/>
              </a:xfrm>
            </p:grpSpPr>
            <p:sp>
              <p:nvSpPr>
                <p:cNvPr id="4454" name="Google Shape;4454;p68"/>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5" name="Google Shape;4455;p68"/>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56" name="Google Shape;4456;p68"/>
              <p:cNvGrpSpPr/>
              <p:nvPr/>
            </p:nvGrpSpPr>
            <p:grpSpPr>
              <a:xfrm>
                <a:off x="4558998" y="3851037"/>
                <a:ext cx="33591" cy="28699"/>
                <a:chOff x="4558998" y="3851037"/>
                <a:chExt cx="33591" cy="28699"/>
              </a:xfrm>
            </p:grpSpPr>
            <p:sp>
              <p:nvSpPr>
                <p:cNvPr id="4457" name="Google Shape;4457;p68"/>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8" name="Google Shape;4458;p68"/>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59" name="Google Shape;4459;p68"/>
              <p:cNvGrpSpPr/>
              <p:nvPr/>
            </p:nvGrpSpPr>
            <p:grpSpPr>
              <a:xfrm>
                <a:off x="4696762" y="3638587"/>
                <a:ext cx="33591" cy="28794"/>
                <a:chOff x="4696762" y="3638587"/>
                <a:chExt cx="33591" cy="28794"/>
              </a:xfrm>
            </p:grpSpPr>
            <p:sp>
              <p:nvSpPr>
                <p:cNvPr id="4460" name="Google Shape;4460;p68"/>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1" name="Google Shape;4461;p68"/>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62" name="Google Shape;4462;p68"/>
              <p:cNvGrpSpPr/>
              <p:nvPr/>
            </p:nvGrpSpPr>
            <p:grpSpPr>
              <a:xfrm>
                <a:off x="4929479" y="3939140"/>
                <a:ext cx="33497" cy="28692"/>
                <a:chOff x="4929479" y="3939140"/>
                <a:chExt cx="33497" cy="28692"/>
              </a:xfrm>
            </p:grpSpPr>
            <p:sp>
              <p:nvSpPr>
                <p:cNvPr id="4463" name="Google Shape;4463;p68"/>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4" name="Google Shape;4464;p68"/>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65" name="Google Shape;4465;p68"/>
              <p:cNvGrpSpPr/>
              <p:nvPr/>
            </p:nvGrpSpPr>
            <p:grpSpPr>
              <a:xfrm>
                <a:off x="4907119" y="3986039"/>
                <a:ext cx="33497" cy="28699"/>
                <a:chOff x="4907119" y="3986039"/>
                <a:chExt cx="33497" cy="28699"/>
              </a:xfrm>
            </p:grpSpPr>
            <p:sp>
              <p:nvSpPr>
                <p:cNvPr id="4466" name="Google Shape;4466;p68"/>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7" name="Google Shape;4467;p68"/>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68" name="Google Shape;4468;p68"/>
              <p:cNvGrpSpPr/>
              <p:nvPr/>
            </p:nvGrpSpPr>
            <p:grpSpPr>
              <a:xfrm>
                <a:off x="4911783" y="4048102"/>
                <a:ext cx="33591" cy="28762"/>
                <a:chOff x="4911783" y="4048102"/>
                <a:chExt cx="33591" cy="28762"/>
              </a:xfrm>
            </p:grpSpPr>
            <p:sp>
              <p:nvSpPr>
                <p:cNvPr id="4469" name="Google Shape;4469;p68"/>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0" name="Google Shape;4470;p68"/>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471" name="Google Shape;4471;p68"/>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2" name="Google Shape;4472;p68"/>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473" name="Google Shape;4473;p68"/>
              <p:cNvGrpSpPr/>
              <p:nvPr/>
            </p:nvGrpSpPr>
            <p:grpSpPr>
              <a:xfrm>
                <a:off x="4762623" y="3837847"/>
                <a:ext cx="42416" cy="36273"/>
                <a:chOff x="4762623" y="3837847"/>
                <a:chExt cx="42416" cy="36273"/>
              </a:xfrm>
            </p:grpSpPr>
            <p:sp>
              <p:nvSpPr>
                <p:cNvPr id="4474" name="Google Shape;4474;p68"/>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5" name="Google Shape;4475;p68"/>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76" name="Google Shape;4476;p68"/>
              <p:cNvGrpSpPr/>
              <p:nvPr/>
            </p:nvGrpSpPr>
            <p:grpSpPr>
              <a:xfrm>
                <a:off x="4746044" y="4104966"/>
                <a:ext cx="33497" cy="28699"/>
                <a:chOff x="4746044" y="4104966"/>
                <a:chExt cx="33497" cy="28699"/>
              </a:xfrm>
            </p:grpSpPr>
            <p:sp>
              <p:nvSpPr>
                <p:cNvPr id="4477" name="Google Shape;4477;p68"/>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8" name="Google Shape;4478;p68"/>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79" name="Google Shape;4479;p68"/>
              <p:cNvGrpSpPr/>
              <p:nvPr/>
            </p:nvGrpSpPr>
            <p:grpSpPr>
              <a:xfrm>
                <a:off x="4859646" y="4162554"/>
                <a:ext cx="33591" cy="28762"/>
                <a:chOff x="4859646" y="4162554"/>
                <a:chExt cx="33591" cy="28762"/>
              </a:xfrm>
            </p:grpSpPr>
            <p:sp>
              <p:nvSpPr>
                <p:cNvPr id="4480" name="Google Shape;4480;p68"/>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1" name="Google Shape;4481;p68"/>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482" name="Google Shape;4482;p68"/>
            <p:cNvGrpSpPr/>
            <p:nvPr/>
          </p:nvGrpSpPr>
          <p:grpSpPr>
            <a:xfrm>
              <a:off x="3597785" y="3274438"/>
              <a:ext cx="855610" cy="1122100"/>
              <a:chOff x="3597785" y="3274438"/>
              <a:chExt cx="855610" cy="1122100"/>
            </a:xfrm>
          </p:grpSpPr>
          <p:grpSp>
            <p:nvGrpSpPr>
              <p:cNvPr id="4483" name="Google Shape;4483;p68"/>
              <p:cNvGrpSpPr/>
              <p:nvPr/>
            </p:nvGrpSpPr>
            <p:grpSpPr>
              <a:xfrm>
                <a:off x="3617857" y="3284717"/>
                <a:ext cx="826785" cy="1099165"/>
                <a:chOff x="3617857" y="3284717"/>
                <a:chExt cx="826785" cy="1099165"/>
              </a:xfrm>
            </p:grpSpPr>
            <p:sp>
              <p:nvSpPr>
                <p:cNvPr id="4484" name="Google Shape;4484;p68"/>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5" name="Google Shape;4485;p68"/>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6" name="Google Shape;4486;p68"/>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7" name="Google Shape;4487;p68"/>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8" name="Google Shape;4488;p68"/>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9" name="Google Shape;4489;p68"/>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0" name="Google Shape;4490;p68"/>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1" name="Google Shape;4491;p68"/>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2" name="Google Shape;4492;p68"/>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3" name="Google Shape;4493;p68"/>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4" name="Google Shape;4494;p68"/>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5" name="Google Shape;4495;p68"/>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6" name="Google Shape;4496;p68"/>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7" name="Google Shape;4497;p68"/>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8" name="Google Shape;4498;p68"/>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9" name="Google Shape;4499;p68"/>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0" name="Google Shape;4500;p68"/>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1" name="Google Shape;4501;p68"/>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2" name="Google Shape;4502;p68"/>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3" name="Google Shape;4503;p68"/>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4" name="Google Shape;4504;p68"/>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5" name="Google Shape;4505;p68"/>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6" name="Google Shape;4506;p68"/>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7" name="Google Shape;4507;p68"/>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8" name="Google Shape;4508;p68"/>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9" name="Google Shape;4509;p68"/>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0" name="Google Shape;4510;p68"/>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1" name="Google Shape;4511;p68"/>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2" name="Google Shape;4512;p68"/>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3" name="Google Shape;4513;p68"/>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4" name="Google Shape;4514;p68"/>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5" name="Google Shape;4515;p68"/>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6" name="Google Shape;4516;p68"/>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7" name="Google Shape;4517;p68"/>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8" name="Google Shape;4518;p68"/>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9" name="Google Shape;4519;p68"/>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0" name="Google Shape;4520;p68"/>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1" name="Google Shape;4521;p68"/>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2" name="Google Shape;4522;p68"/>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3" name="Google Shape;4523;p68"/>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4" name="Google Shape;4524;p68"/>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5" name="Google Shape;4525;p68"/>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6" name="Google Shape;4526;p68"/>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7" name="Google Shape;4527;p68"/>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8" name="Google Shape;4528;p68"/>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9" name="Google Shape;4529;p68"/>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0" name="Google Shape;4530;p68"/>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1" name="Google Shape;4531;p68"/>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2" name="Google Shape;4532;p68"/>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3" name="Google Shape;4533;p68"/>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4" name="Google Shape;4534;p68"/>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5" name="Google Shape;4535;p68"/>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6" name="Google Shape;4536;p68"/>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7" name="Google Shape;4537;p68"/>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8" name="Google Shape;4538;p68"/>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9" name="Google Shape;4539;p68"/>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40" name="Google Shape;4540;p68"/>
              <p:cNvGrpSpPr/>
              <p:nvPr/>
            </p:nvGrpSpPr>
            <p:grpSpPr>
              <a:xfrm>
                <a:off x="4180904" y="4251758"/>
                <a:ext cx="37783" cy="32420"/>
                <a:chOff x="4180904" y="4251758"/>
                <a:chExt cx="37783" cy="32420"/>
              </a:xfrm>
            </p:grpSpPr>
            <p:sp>
              <p:nvSpPr>
                <p:cNvPr id="4541" name="Google Shape;4541;p68"/>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2" name="Google Shape;4542;p68"/>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43" name="Google Shape;4543;p68"/>
              <p:cNvGrpSpPr/>
              <p:nvPr/>
            </p:nvGrpSpPr>
            <p:grpSpPr>
              <a:xfrm>
                <a:off x="4201644" y="4081324"/>
                <a:ext cx="37783" cy="32364"/>
                <a:chOff x="4201644" y="4081324"/>
                <a:chExt cx="37783" cy="32364"/>
              </a:xfrm>
            </p:grpSpPr>
            <p:sp>
              <p:nvSpPr>
                <p:cNvPr id="4544" name="Google Shape;4544;p68"/>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5" name="Google Shape;4545;p68"/>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46" name="Google Shape;4546;p68"/>
              <p:cNvGrpSpPr/>
              <p:nvPr/>
            </p:nvGrpSpPr>
            <p:grpSpPr>
              <a:xfrm>
                <a:off x="4284416" y="3887428"/>
                <a:ext cx="37783" cy="32451"/>
                <a:chOff x="4284416" y="3887428"/>
                <a:chExt cx="37783" cy="32451"/>
              </a:xfrm>
            </p:grpSpPr>
            <p:sp>
              <p:nvSpPr>
                <p:cNvPr id="4547" name="Google Shape;4547;p68"/>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8" name="Google Shape;4548;p68"/>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49" name="Google Shape;4549;p68"/>
              <p:cNvGrpSpPr/>
              <p:nvPr/>
            </p:nvGrpSpPr>
            <p:grpSpPr>
              <a:xfrm>
                <a:off x="4223721" y="3860404"/>
                <a:ext cx="37870" cy="32364"/>
                <a:chOff x="4223721" y="3860404"/>
                <a:chExt cx="37870" cy="32364"/>
              </a:xfrm>
            </p:grpSpPr>
            <p:sp>
              <p:nvSpPr>
                <p:cNvPr id="4550" name="Google Shape;4550;p68"/>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1" name="Google Shape;4551;p68"/>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52" name="Google Shape;4552;p68"/>
              <p:cNvGrpSpPr/>
              <p:nvPr/>
            </p:nvGrpSpPr>
            <p:grpSpPr>
              <a:xfrm>
                <a:off x="4104889" y="3699242"/>
                <a:ext cx="37776" cy="32357"/>
                <a:chOff x="4104889" y="3699242"/>
                <a:chExt cx="37776" cy="32357"/>
              </a:xfrm>
            </p:grpSpPr>
            <p:sp>
              <p:nvSpPr>
                <p:cNvPr id="4553" name="Google Shape;4553;p68"/>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4" name="Google Shape;4554;p68"/>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55" name="Google Shape;4555;p68"/>
              <p:cNvGrpSpPr/>
              <p:nvPr/>
            </p:nvGrpSpPr>
            <p:grpSpPr>
              <a:xfrm>
                <a:off x="4143608" y="3475121"/>
                <a:ext cx="37878" cy="32420"/>
                <a:chOff x="4143608" y="3475121"/>
                <a:chExt cx="37878" cy="32420"/>
              </a:xfrm>
            </p:grpSpPr>
            <p:sp>
              <p:nvSpPr>
                <p:cNvPr id="4556" name="Google Shape;4556;p68"/>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7" name="Google Shape;4557;p68"/>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58" name="Google Shape;4558;p68"/>
              <p:cNvGrpSpPr/>
              <p:nvPr/>
            </p:nvGrpSpPr>
            <p:grpSpPr>
              <a:xfrm>
                <a:off x="4217248" y="3570893"/>
                <a:ext cx="37776" cy="32364"/>
                <a:chOff x="4217248" y="3570893"/>
                <a:chExt cx="37776" cy="32364"/>
              </a:xfrm>
            </p:grpSpPr>
            <p:sp>
              <p:nvSpPr>
                <p:cNvPr id="4559" name="Google Shape;4559;p68"/>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0" name="Google Shape;4560;p68"/>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61" name="Google Shape;4561;p68"/>
              <p:cNvGrpSpPr/>
              <p:nvPr/>
            </p:nvGrpSpPr>
            <p:grpSpPr>
              <a:xfrm>
                <a:off x="4255307" y="3431612"/>
                <a:ext cx="37776" cy="32451"/>
                <a:chOff x="4255307" y="3431612"/>
                <a:chExt cx="37776" cy="32451"/>
              </a:xfrm>
            </p:grpSpPr>
            <p:sp>
              <p:nvSpPr>
                <p:cNvPr id="4562" name="Google Shape;4562;p68"/>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3" name="Google Shape;4563;p68"/>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64" name="Google Shape;4564;p68"/>
              <p:cNvGrpSpPr/>
              <p:nvPr/>
            </p:nvGrpSpPr>
            <p:grpSpPr>
              <a:xfrm>
                <a:off x="3853052" y="3577398"/>
                <a:ext cx="37776" cy="32420"/>
                <a:chOff x="3853052" y="3577398"/>
                <a:chExt cx="37776" cy="32420"/>
              </a:xfrm>
            </p:grpSpPr>
            <p:sp>
              <p:nvSpPr>
                <p:cNvPr id="4565" name="Google Shape;4565;p68"/>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6" name="Google Shape;4566;p68"/>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67" name="Google Shape;4567;p68"/>
              <p:cNvGrpSpPr/>
              <p:nvPr/>
            </p:nvGrpSpPr>
            <p:grpSpPr>
              <a:xfrm>
                <a:off x="4039908" y="3412107"/>
                <a:ext cx="37776" cy="32357"/>
                <a:chOff x="4039908" y="3412107"/>
                <a:chExt cx="37776" cy="32357"/>
              </a:xfrm>
            </p:grpSpPr>
            <p:sp>
              <p:nvSpPr>
                <p:cNvPr id="4568" name="Google Shape;4568;p68"/>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9" name="Google Shape;4569;p68"/>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70" name="Google Shape;4570;p68"/>
              <p:cNvGrpSpPr/>
              <p:nvPr/>
            </p:nvGrpSpPr>
            <p:grpSpPr>
              <a:xfrm>
                <a:off x="4017360" y="3342061"/>
                <a:ext cx="37870" cy="32380"/>
                <a:chOff x="4017360" y="3342061"/>
                <a:chExt cx="37870" cy="32380"/>
              </a:xfrm>
            </p:grpSpPr>
            <p:sp>
              <p:nvSpPr>
                <p:cNvPr id="4571" name="Google Shape;4571;p68"/>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2" name="Google Shape;4572;p68"/>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573" name="Google Shape;4573;p68"/>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4" name="Google Shape;4574;p68"/>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575" name="Google Shape;4575;p68"/>
              <p:cNvGrpSpPr/>
              <p:nvPr/>
            </p:nvGrpSpPr>
            <p:grpSpPr>
              <a:xfrm>
                <a:off x="3750870" y="3418650"/>
                <a:ext cx="37776" cy="32380"/>
                <a:chOff x="3750870" y="3418650"/>
                <a:chExt cx="37776" cy="32380"/>
              </a:xfrm>
            </p:grpSpPr>
            <p:sp>
              <p:nvSpPr>
                <p:cNvPr id="4576" name="Google Shape;4576;p68"/>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7" name="Google Shape;4577;p68"/>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78" name="Google Shape;4578;p68"/>
              <p:cNvGrpSpPr/>
              <p:nvPr/>
            </p:nvGrpSpPr>
            <p:grpSpPr>
              <a:xfrm>
                <a:off x="3632509" y="3274438"/>
                <a:ext cx="37783" cy="32357"/>
                <a:chOff x="3632509" y="3274438"/>
                <a:chExt cx="37783" cy="32357"/>
              </a:xfrm>
            </p:grpSpPr>
            <p:sp>
              <p:nvSpPr>
                <p:cNvPr id="4579" name="Google Shape;4579;p68"/>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0" name="Google Shape;4580;p68"/>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81" name="Google Shape;4581;p68"/>
              <p:cNvGrpSpPr/>
              <p:nvPr/>
            </p:nvGrpSpPr>
            <p:grpSpPr>
              <a:xfrm>
                <a:off x="3906424" y="3297561"/>
                <a:ext cx="37776" cy="32451"/>
                <a:chOff x="3906424" y="3297561"/>
                <a:chExt cx="37776" cy="32451"/>
              </a:xfrm>
            </p:grpSpPr>
            <p:sp>
              <p:nvSpPr>
                <p:cNvPr id="4582" name="Google Shape;4582;p68"/>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3" name="Google Shape;4583;p68"/>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84" name="Google Shape;4584;p68"/>
              <p:cNvGrpSpPr/>
              <p:nvPr/>
            </p:nvGrpSpPr>
            <p:grpSpPr>
              <a:xfrm>
                <a:off x="3866084" y="3412107"/>
                <a:ext cx="37776" cy="32357"/>
                <a:chOff x="3866084" y="3412107"/>
                <a:chExt cx="37776" cy="32357"/>
              </a:xfrm>
            </p:grpSpPr>
            <p:sp>
              <p:nvSpPr>
                <p:cNvPr id="4585" name="Google Shape;4585;p68"/>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6" name="Google Shape;4586;p68"/>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87" name="Google Shape;4587;p68"/>
              <p:cNvGrpSpPr/>
              <p:nvPr/>
            </p:nvGrpSpPr>
            <p:grpSpPr>
              <a:xfrm>
                <a:off x="4023919" y="3766409"/>
                <a:ext cx="37783" cy="32357"/>
                <a:chOff x="4023919" y="3766409"/>
                <a:chExt cx="37783" cy="32357"/>
              </a:xfrm>
            </p:grpSpPr>
            <p:sp>
              <p:nvSpPr>
                <p:cNvPr id="4588" name="Google Shape;4588;p68"/>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9" name="Google Shape;4589;p68"/>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90" name="Google Shape;4590;p68"/>
              <p:cNvGrpSpPr/>
              <p:nvPr/>
            </p:nvGrpSpPr>
            <p:grpSpPr>
              <a:xfrm>
                <a:off x="3973882" y="3779449"/>
                <a:ext cx="37776" cy="32357"/>
                <a:chOff x="3973882" y="3779449"/>
                <a:chExt cx="37776" cy="32357"/>
              </a:xfrm>
            </p:grpSpPr>
            <p:sp>
              <p:nvSpPr>
                <p:cNvPr id="4591" name="Google Shape;4591;p68"/>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2" name="Google Shape;4592;p68"/>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93" name="Google Shape;4593;p68"/>
              <p:cNvGrpSpPr/>
              <p:nvPr/>
            </p:nvGrpSpPr>
            <p:grpSpPr>
              <a:xfrm>
                <a:off x="4073398" y="3838028"/>
                <a:ext cx="37776" cy="32380"/>
                <a:chOff x="4073398" y="3838028"/>
                <a:chExt cx="37776" cy="32380"/>
              </a:xfrm>
            </p:grpSpPr>
            <p:sp>
              <p:nvSpPr>
                <p:cNvPr id="4594" name="Google Shape;4594;p68"/>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5" name="Google Shape;4595;p68"/>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96" name="Google Shape;4596;p68"/>
              <p:cNvGrpSpPr/>
              <p:nvPr/>
            </p:nvGrpSpPr>
            <p:grpSpPr>
              <a:xfrm>
                <a:off x="4342672" y="4144496"/>
                <a:ext cx="37752" cy="32364"/>
                <a:chOff x="4342672" y="4144496"/>
                <a:chExt cx="37752" cy="32364"/>
              </a:xfrm>
            </p:grpSpPr>
            <p:sp>
              <p:nvSpPr>
                <p:cNvPr id="4597" name="Google Shape;4597;p68"/>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8" name="Google Shape;4598;p68"/>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99" name="Google Shape;4599;p68"/>
              <p:cNvGrpSpPr/>
              <p:nvPr/>
            </p:nvGrpSpPr>
            <p:grpSpPr>
              <a:xfrm>
                <a:off x="4406386" y="4056872"/>
                <a:ext cx="37783" cy="32364"/>
                <a:chOff x="4406386" y="4056872"/>
                <a:chExt cx="37783" cy="32364"/>
              </a:xfrm>
            </p:grpSpPr>
            <p:sp>
              <p:nvSpPr>
                <p:cNvPr id="4600" name="Google Shape;4600;p68"/>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1" name="Google Shape;4601;p68"/>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02" name="Google Shape;4602;p68"/>
              <p:cNvGrpSpPr/>
              <p:nvPr/>
            </p:nvGrpSpPr>
            <p:grpSpPr>
              <a:xfrm>
                <a:off x="4284416" y="4245254"/>
                <a:ext cx="37783" cy="32357"/>
                <a:chOff x="4284416" y="4245254"/>
                <a:chExt cx="37783" cy="32357"/>
              </a:xfrm>
            </p:grpSpPr>
            <p:sp>
              <p:nvSpPr>
                <p:cNvPr id="4603" name="Google Shape;4603;p68"/>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4" name="Google Shape;4604;p68"/>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05" name="Google Shape;4605;p68"/>
              <p:cNvGrpSpPr/>
              <p:nvPr/>
            </p:nvGrpSpPr>
            <p:grpSpPr>
              <a:xfrm>
                <a:off x="4219057" y="4331258"/>
                <a:ext cx="37776" cy="32364"/>
                <a:chOff x="4219057" y="4331258"/>
                <a:chExt cx="37776" cy="32364"/>
              </a:xfrm>
            </p:grpSpPr>
            <p:sp>
              <p:nvSpPr>
                <p:cNvPr id="4606" name="Google Shape;4606;p68"/>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7" name="Google Shape;4607;p68"/>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08" name="Google Shape;4608;p68"/>
              <p:cNvGrpSpPr/>
              <p:nvPr/>
            </p:nvGrpSpPr>
            <p:grpSpPr>
              <a:xfrm>
                <a:off x="4204122" y="4141688"/>
                <a:ext cx="33497" cy="28699"/>
                <a:chOff x="4204122" y="4141688"/>
                <a:chExt cx="33497" cy="28699"/>
              </a:xfrm>
            </p:grpSpPr>
            <p:sp>
              <p:nvSpPr>
                <p:cNvPr id="4609" name="Google Shape;4609;p68"/>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0" name="Google Shape;4610;p68"/>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11" name="Google Shape;4611;p68"/>
              <p:cNvGrpSpPr/>
              <p:nvPr/>
            </p:nvGrpSpPr>
            <p:grpSpPr>
              <a:xfrm>
                <a:off x="4301546" y="4003869"/>
                <a:ext cx="38916" cy="33324"/>
                <a:chOff x="4301546" y="4003869"/>
                <a:chExt cx="38916" cy="33324"/>
              </a:xfrm>
            </p:grpSpPr>
            <p:sp>
              <p:nvSpPr>
                <p:cNvPr id="4612" name="Google Shape;4612;p68"/>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3" name="Google Shape;4613;p68"/>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14" name="Google Shape;4614;p68"/>
              <p:cNvGrpSpPr/>
              <p:nvPr/>
            </p:nvGrpSpPr>
            <p:grpSpPr>
              <a:xfrm>
                <a:off x="4210681" y="3924669"/>
                <a:ext cx="36549" cy="31366"/>
                <a:chOff x="4210681" y="3924669"/>
                <a:chExt cx="36549" cy="31366"/>
              </a:xfrm>
            </p:grpSpPr>
            <p:sp>
              <p:nvSpPr>
                <p:cNvPr id="4615" name="Google Shape;4615;p68"/>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6" name="Google Shape;4616;p68"/>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17" name="Google Shape;4617;p68"/>
              <p:cNvGrpSpPr/>
              <p:nvPr/>
            </p:nvGrpSpPr>
            <p:grpSpPr>
              <a:xfrm>
                <a:off x="3987771" y="3628874"/>
                <a:ext cx="31499" cy="26993"/>
                <a:chOff x="3987771" y="3628874"/>
                <a:chExt cx="31499" cy="26993"/>
              </a:xfrm>
            </p:grpSpPr>
            <p:sp>
              <p:nvSpPr>
                <p:cNvPr id="4618" name="Google Shape;4618;p68"/>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9" name="Google Shape;4619;p68"/>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20" name="Google Shape;4620;p68"/>
              <p:cNvGrpSpPr/>
              <p:nvPr/>
            </p:nvGrpSpPr>
            <p:grpSpPr>
              <a:xfrm>
                <a:off x="4087382" y="3775674"/>
                <a:ext cx="31405" cy="26898"/>
                <a:chOff x="4087382" y="3775674"/>
                <a:chExt cx="31405" cy="26898"/>
              </a:xfrm>
            </p:grpSpPr>
            <p:sp>
              <p:nvSpPr>
                <p:cNvPr id="4621" name="Google Shape;4621;p68"/>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2" name="Google Shape;4622;p68"/>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23" name="Google Shape;4623;p68"/>
              <p:cNvGrpSpPr/>
              <p:nvPr/>
            </p:nvGrpSpPr>
            <p:grpSpPr>
              <a:xfrm>
                <a:off x="4118873" y="3856637"/>
                <a:ext cx="31405" cy="26906"/>
                <a:chOff x="4118873" y="3856637"/>
                <a:chExt cx="31405" cy="26906"/>
              </a:xfrm>
            </p:grpSpPr>
            <p:sp>
              <p:nvSpPr>
                <p:cNvPr id="4624" name="Google Shape;4624;p68"/>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5" name="Google Shape;4625;p68"/>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26" name="Google Shape;4626;p68"/>
              <p:cNvGrpSpPr/>
              <p:nvPr/>
            </p:nvGrpSpPr>
            <p:grpSpPr>
              <a:xfrm>
                <a:off x="4168541" y="3639523"/>
                <a:ext cx="31499" cy="26906"/>
                <a:chOff x="4168541" y="3639523"/>
                <a:chExt cx="31499" cy="26906"/>
              </a:xfrm>
            </p:grpSpPr>
            <p:sp>
              <p:nvSpPr>
                <p:cNvPr id="4627" name="Google Shape;4627;p68"/>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8" name="Google Shape;4628;p68"/>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29" name="Google Shape;4629;p68"/>
              <p:cNvGrpSpPr/>
              <p:nvPr/>
            </p:nvGrpSpPr>
            <p:grpSpPr>
              <a:xfrm>
                <a:off x="3965789" y="3393545"/>
                <a:ext cx="31405" cy="26945"/>
                <a:chOff x="3965789" y="3393545"/>
                <a:chExt cx="31405" cy="26945"/>
              </a:xfrm>
            </p:grpSpPr>
            <p:sp>
              <p:nvSpPr>
                <p:cNvPr id="4630" name="Google Shape;4630;p68"/>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1" name="Google Shape;4631;p68"/>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32" name="Google Shape;4632;p68"/>
              <p:cNvGrpSpPr/>
              <p:nvPr/>
            </p:nvGrpSpPr>
            <p:grpSpPr>
              <a:xfrm>
                <a:off x="3925166" y="3491008"/>
                <a:ext cx="31405" cy="27001"/>
                <a:chOff x="3925166" y="3491008"/>
                <a:chExt cx="31405" cy="27001"/>
              </a:xfrm>
            </p:grpSpPr>
            <p:sp>
              <p:nvSpPr>
                <p:cNvPr id="4633" name="Google Shape;4633;p68"/>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4" name="Google Shape;4634;p68"/>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35" name="Google Shape;4635;p68"/>
              <p:cNvGrpSpPr/>
              <p:nvPr/>
            </p:nvGrpSpPr>
            <p:grpSpPr>
              <a:xfrm>
                <a:off x="3682845" y="3340976"/>
                <a:ext cx="31397" cy="26898"/>
                <a:chOff x="3682845" y="3340976"/>
                <a:chExt cx="31397" cy="26898"/>
              </a:xfrm>
            </p:grpSpPr>
            <p:sp>
              <p:nvSpPr>
                <p:cNvPr id="4636" name="Google Shape;4636;p68"/>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7" name="Google Shape;4637;p68"/>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38" name="Google Shape;4638;p68"/>
              <p:cNvGrpSpPr/>
              <p:nvPr/>
            </p:nvGrpSpPr>
            <p:grpSpPr>
              <a:xfrm>
                <a:off x="3795393" y="3353725"/>
                <a:ext cx="31499" cy="26993"/>
                <a:chOff x="3795393" y="3353725"/>
                <a:chExt cx="31499" cy="26993"/>
              </a:xfrm>
            </p:grpSpPr>
            <p:sp>
              <p:nvSpPr>
                <p:cNvPr id="4639" name="Google Shape;4639;p68"/>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0" name="Google Shape;4640;p68"/>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41" name="Google Shape;4641;p68"/>
              <p:cNvGrpSpPr/>
              <p:nvPr/>
            </p:nvGrpSpPr>
            <p:grpSpPr>
              <a:xfrm>
                <a:off x="4176909" y="4363221"/>
                <a:ext cx="38924" cy="33316"/>
                <a:chOff x="4176909" y="4363221"/>
                <a:chExt cx="38924" cy="33316"/>
              </a:xfrm>
            </p:grpSpPr>
            <p:sp>
              <p:nvSpPr>
                <p:cNvPr id="4642" name="Google Shape;4642;p68"/>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3" name="Google Shape;4643;p68"/>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44" name="Google Shape;4644;p68"/>
              <p:cNvGrpSpPr/>
              <p:nvPr/>
            </p:nvGrpSpPr>
            <p:grpSpPr>
              <a:xfrm>
                <a:off x="4226191" y="4007660"/>
                <a:ext cx="33560" cy="28770"/>
                <a:chOff x="4226191" y="4007660"/>
                <a:chExt cx="33560" cy="28770"/>
              </a:xfrm>
            </p:grpSpPr>
            <p:sp>
              <p:nvSpPr>
                <p:cNvPr id="4645" name="Google Shape;4645;p68"/>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6" name="Google Shape;4646;p68"/>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47" name="Google Shape;4647;p68"/>
              <p:cNvGrpSpPr/>
              <p:nvPr/>
            </p:nvGrpSpPr>
            <p:grpSpPr>
              <a:xfrm>
                <a:off x="3597785" y="3377045"/>
                <a:ext cx="33591" cy="28699"/>
                <a:chOff x="3597785" y="3377045"/>
                <a:chExt cx="33591" cy="28699"/>
              </a:xfrm>
            </p:grpSpPr>
            <p:sp>
              <p:nvSpPr>
                <p:cNvPr id="4648" name="Google Shape;4648;p68"/>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9" name="Google Shape;4649;p68"/>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50" name="Google Shape;4650;p68"/>
              <p:cNvGrpSpPr/>
              <p:nvPr/>
            </p:nvGrpSpPr>
            <p:grpSpPr>
              <a:xfrm>
                <a:off x="3887870" y="3669796"/>
                <a:ext cx="33591" cy="28692"/>
                <a:chOff x="3887870" y="3669796"/>
                <a:chExt cx="33591" cy="28692"/>
              </a:xfrm>
            </p:grpSpPr>
            <p:sp>
              <p:nvSpPr>
                <p:cNvPr id="4651" name="Google Shape;4651;p68"/>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2" name="Google Shape;4652;p68"/>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53" name="Google Shape;4653;p68"/>
              <p:cNvGrpSpPr/>
              <p:nvPr/>
            </p:nvGrpSpPr>
            <p:grpSpPr>
              <a:xfrm>
                <a:off x="3818320" y="3481625"/>
                <a:ext cx="33497" cy="28770"/>
                <a:chOff x="3818320" y="3481625"/>
                <a:chExt cx="33497" cy="28770"/>
              </a:xfrm>
            </p:grpSpPr>
            <p:sp>
              <p:nvSpPr>
                <p:cNvPr id="4654" name="Google Shape;4654;p68"/>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5" name="Google Shape;4655;p68"/>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56" name="Google Shape;4656;p68"/>
              <p:cNvGrpSpPr/>
              <p:nvPr/>
            </p:nvGrpSpPr>
            <p:grpSpPr>
              <a:xfrm>
                <a:off x="4278139" y="4120948"/>
                <a:ext cx="37492" cy="32129"/>
                <a:chOff x="4278139" y="4120948"/>
                <a:chExt cx="37492" cy="32129"/>
              </a:xfrm>
            </p:grpSpPr>
            <p:sp>
              <p:nvSpPr>
                <p:cNvPr id="4657" name="Google Shape;4657;p68"/>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8" name="Google Shape;4658;p68"/>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59" name="Google Shape;4659;p68"/>
              <p:cNvGrpSpPr/>
              <p:nvPr/>
            </p:nvGrpSpPr>
            <p:grpSpPr>
              <a:xfrm>
                <a:off x="4419898" y="3977388"/>
                <a:ext cx="33497" cy="28692"/>
                <a:chOff x="4419898" y="3977388"/>
                <a:chExt cx="33497" cy="28692"/>
              </a:xfrm>
            </p:grpSpPr>
            <p:sp>
              <p:nvSpPr>
                <p:cNvPr id="4660" name="Google Shape;4660;p68"/>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1" name="Google Shape;4661;p68"/>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62" name="Google Shape;4662;p68"/>
              <p:cNvGrpSpPr/>
              <p:nvPr/>
            </p:nvGrpSpPr>
            <p:grpSpPr>
              <a:xfrm>
                <a:off x="4158930" y="4034684"/>
                <a:ext cx="33497" cy="28762"/>
                <a:chOff x="4158930" y="4034684"/>
                <a:chExt cx="33497" cy="28762"/>
              </a:xfrm>
            </p:grpSpPr>
            <p:sp>
              <p:nvSpPr>
                <p:cNvPr id="4663" name="Google Shape;4663;p68"/>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4" name="Google Shape;4664;p68"/>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65" name="Google Shape;4665;p68"/>
              <p:cNvGrpSpPr/>
              <p:nvPr/>
            </p:nvGrpSpPr>
            <p:grpSpPr>
              <a:xfrm>
                <a:off x="4134949" y="3957049"/>
                <a:ext cx="33497" cy="28770"/>
                <a:chOff x="4134949" y="3957049"/>
                <a:chExt cx="33497" cy="28770"/>
              </a:xfrm>
            </p:grpSpPr>
            <p:sp>
              <p:nvSpPr>
                <p:cNvPr id="4666" name="Google Shape;4666;p68"/>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7" name="Google Shape;4667;p68"/>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68" name="Google Shape;4668;p68"/>
              <p:cNvGrpSpPr/>
              <p:nvPr/>
            </p:nvGrpSpPr>
            <p:grpSpPr>
              <a:xfrm>
                <a:off x="4193653" y="4184403"/>
                <a:ext cx="43580" cy="37264"/>
                <a:chOff x="4193653" y="4184403"/>
                <a:chExt cx="43580" cy="37264"/>
              </a:xfrm>
            </p:grpSpPr>
            <p:sp>
              <p:nvSpPr>
                <p:cNvPr id="4669" name="Google Shape;4669;p68"/>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0" name="Google Shape;4670;p68"/>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71" name="Google Shape;4671;p68"/>
              <p:cNvGrpSpPr/>
              <p:nvPr/>
            </p:nvGrpSpPr>
            <p:grpSpPr>
              <a:xfrm>
                <a:off x="4343600" y="3943844"/>
                <a:ext cx="43580" cy="37312"/>
                <a:chOff x="4343600" y="3943844"/>
                <a:chExt cx="43580" cy="37312"/>
              </a:xfrm>
            </p:grpSpPr>
            <p:sp>
              <p:nvSpPr>
                <p:cNvPr id="4672" name="Google Shape;4672;p68"/>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3" name="Google Shape;4673;p68"/>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74" name="Google Shape;4674;p68"/>
              <p:cNvGrpSpPr/>
              <p:nvPr/>
            </p:nvGrpSpPr>
            <p:grpSpPr>
              <a:xfrm>
                <a:off x="4172339" y="3381693"/>
                <a:ext cx="31499" cy="27001"/>
                <a:chOff x="4172339" y="3381693"/>
                <a:chExt cx="31499" cy="27001"/>
              </a:xfrm>
            </p:grpSpPr>
            <p:sp>
              <p:nvSpPr>
                <p:cNvPr id="4675" name="Google Shape;4675;p68"/>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6" name="Google Shape;4676;p68"/>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0" name="Shape 4680"/>
        <p:cNvGrpSpPr/>
        <p:nvPr/>
      </p:nvGrpSpPr>
      <p:grpSpPr>
        <a:xfrm>
          <a:off x="0" y="0"/>
          <a:ext cx="0" cy="0"/>
          <a:chOff x="0" y="0"/>
          <a:chExt cx="0" cy="0"/>
        </a:xfrm>
      </p:grpSpPr>
      <p:grpSp>
        <p:nvGrpSpPr>
          <p:cNvPr id="4681" name="Google Shape;4681;p69"/>
          <p:cNvGrpSpPr/>
          <p:nvPr/>
        </p:nvGrpSpPr>
        <p:grpSpPr>
          <a:xfrm>
            <a:off x="1458549" y="2351468"/>
            <a:ext cx="5015598" cy="412478"/>
            <a:chOff x="106648" y="895722"/>
            <a:chExt cx="4481413" cy="374300"/>
          </a:xfrm>
        </p:grpSpPr>
        <p:grpSp>
          <p:nvGrpSpPr>
            <p:cNvPr id="4682" name="Google Shape;4682;p69"/>
            <p:cNvGrpSpPr/>
            <p:nvPr/>
          </p:nvGrpSpPr>
          <p:grpSpPr>
            <a:xfrm>
              <a:off x="2233276" y="895722"/>
              <a:ext cx="1082667" cy="223591"/>
              <a:chOff x="4808316" y="2800065"/>
              <a:chExt cx="1999386" cy="412910"/>
            </a:xfrm>
          </p:grpSpPr>
          <p:sp>
            <p:nvSpPr>
              <p:cNvPr id="4683" name="Google Shape;4683;p69"/>
              <p:cNvSpPr/>
              <p:nvPr/>
            </p:nvSpPr>
            <p:spPr>
              <a:xfrm>
                <a:off x="4849302" y="3079475"/>
                <a:ext cx="1958400" cy="1335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4684" name="Google Shape;4684;p69"/>
              <p:cNvGrpSpPr/>
              <p:nvPr/>
            </p:nvGrpSpPr>
            <p:grpSpPr>
              <a:xfrm>
                <a:off x="4808316" y="2800065"/>
                <a:ext cx="92400" cy="411825"/>
                <a:chOff x="845575" y="2563700"/>
                <a:chExt cx="92400" cy="411825"/>
              </a:xfrm>
            </p:grpSpPr>
            <p:cxnSp>
              <p:nvCxnSpPr>
                <p:cNvPr id="4685" name="Google Shape;4685;p6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86" name="Google Shape;4686;p69"/>
                <p:cNvSpPr/>
                <p:nvPr/>
              </p:nvSpPr>
              <p:spPr>
                <a:xfrm>
                  <a:off x="845575" y="2563700"/>
                  <a:ext cx="92400" cy="924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687" name="Google Shape;4687;p69"/>
            <p:cNvGrpSpPr/>
            <p:nvPr/>
          </p:nvGrpSpPr>
          <p:grpSpPr>
            <a:xfrm>
              <a:off x="106648" y="895722"/>
              <a:ext cx="1088401" cy="223591"/>
              <a:chOff x="881025" y="2800065"/>
              <a:chExt cx="2009975" cy="412910"/>
            </a:xfrm>
          </p:grpSpPr>
          <p:sp>
            <p:nvSpPr>
              <p:cNvPr id="4688" name="Google Shape;4688;p69"/>
              <p:cNvSpPr/>
              <p:nvPr/>
            </p:nvSpPr>
            <p:spPr>
              <a:xfrm>
                <a:off x="932600" y="3079475"/>
                <a:ext cx="1958400" cy="1335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689" name="Google Shape;4689;p69"/>
              <p:cNvGrpSpPr/>
              <p:nvPr/>
            </p:nvGrpSpPr>
            <p:grpSpPr>
              <a:xfrm>
                <a:off x="881025" y="2800065"/>
                <a:ext cx="92400" cy="411825"/>
                <a:chOff x="845575" y="2563700"/>
                <a:chExt cx="92400" cy="411825"/>
              </a:xfrm>
            </p:grpSpPr>
            <p:cxnSp>
              <p:nvCxnSpPr>
                <p:cNvPr id="4690" name="Google Shape;4690;p6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91" name="Google Shape;4691;p69"/>
                <p:cNvSpPr/>
                <p:nvPr/>
              </p:nvSpPr>
              <p:spPr>
                <a:xfrm>
                  <a:off x="845575" y="2563700"/>
                  <a:ext cx="92400" cy="924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nvGrpSpPr>
            <p:cNvPr id="4692" name="Google Shape;4692;p69"/>
            <p:cNvGrpSpPr/>
            <p:nvPr/>
          </p:nvGrpSpPr>
          <p:grpSpPr>
            <a:xfrm>
              <a:off x="1172346" y="1047018"/>
              <a:ext cx="1083151" cy="223003"/>
              <a:chOff x="2849073" y="3079467"/>
              <a:chExt cx="2000279" cy="411825"/>
            </a:xfrm>
          </p:grpSpPr>
          <p:sp>
            <p:nvSpPr>
              <p:cNvPr id="4693" name="Google Shape;4693;p69"/>
              <p:cNvSpPr/>
              <p:nvPr/>
            </p:nvSpPr>
            <p:spPr>
              <a:xfrm>
                <a:off x="2890952" y="3079475"/>
                <a:ext cx="1958400" cy="1335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4694" name="Google Shape;4694;p69"/>
              <p:cNvGrpSpPr/>
              <p:nvPr/>
            </p:nvGrpSpPr>
            <p:grpSpPr>
              <a:xfrm rot="10800000">
                <a:off x="2849073" y="3079467"/>
                <a:ext cx="92400" cy="411825"/>
                <a:chOff x="2070100" y="2563700"/>
                <a:chExt cx="92400" cy="411825"/>
              </a:xfrm>
            </p:grpSpPr>
            <p:cxnSp>
              <p:nvCxnSpPr>
                <p:cNvPr id="4695" name="Google Shape;4695;p6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96" name="Google Shape;4696;p69"/>
                <p:cNvSpPr/>
                <p:nvPr/>
              </p:nvSpPr>
              <p:spPr>
                <a:xfrm>
                  <a:off x="2070100" y="2563700"/>
                  <a:ext cx="92400" cy="924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nvGrpSpPr>
            <p:cNvPr id="4697" name="Google Shape;4697;p69"/>
            <p:cNvGrpSpPr/>
            <p:nvPr/>
          </p:nvGrpSpPr>
          <p:grpSpPr>
            <a:xfrm>
              <a:off x="3290132" y="1047018"/>
              <a:ext cx="1297929" cy="223003"/>
              <a:chOff x="6760035" y="3079467"/>
              <a:chExt cx="2396914" cy="411825"/>
            </a:xfrm>
          </p:grpSpPr>
          <p:sp>
            <p:nvSpPr>
              <p:cNvPr id="4698" name="Google Shape;4698;p69"/>
              <p:cNvSpPr/>
              <p:nvPr/>
            </p:nvSpPr>
            <p:spPr>
              <a:xfrm>
                <a:off x="6807650" y="3079475"/>
                <a:ext cx="2349300" cy="1335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4699" name="Google Shape;4699;p69"/>
              <p:cNvGrpSpPr/>
              <p:nvPr/>
            </p:nvGrpSpPr>
            <p:grpSpPr>
              <a:xfrm rot="10800000">
                <a:off x="6760035" y="3079467"/>
                <a:ext cx="92400" cy="411825"/>
                <a:chOff x="2070100" y="2563700"/>
                <a:chExt cx="92400" cy="411825"/>
              </a:xfrm>
            </p:grpSpPr>
            <p:cxnSp>
              <p:nvCxnSpPr>
                <p:cNvPr id="4700" name="Google Shape;4700;p6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701" name="Google Shape;4701;p69"/>
                <p:cNvSpPr/>
                <p:nvPr/>
              </p:nvSpPr>
              <p:spPr>
                <a:xfrm>
                  <a:off x="2070100" y="2563700"/>
                  <a:ext cx="92400" cy="924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grpSp>
        <p:nvGrpSpPr>
          <p:cNvPr id="4702" name="Google Shape;4702;p69"/>
          <p:cNvGrpSpPr/>
          <p:nvPr/>
        </p:nvGrpSpPr>
        <p:grpSpPr>
          <a:xfrm>
            <a:off x="4294071" y="7150209"/>
            <a:ext cx="2173402" cy="1598857"/>
            <a:chOff x="2183288" y="3555572"/>
            <a:chExt cx="1136241" cy="835873"/>
          </a:xfrm>
        </p:grpSpPr>
        <p:sp>
          <p:nvSpPr>
            <p:cNvPr id="4703" name="Google Shape;4703;p69"/>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704" name="Google Shape;4704;p69"/>
            <p:cNvGrpSpPr/>
            <p:nvPr/>
          </p:nvGrpSpPr>
          <p:grpSpPr>
            <a:xfrm>
              <a:off x="2205895" y="3637269"/>
              <a:ext cx="1089848" cy="724993"/>
              <a:chOff x="2205895" y="3637269"/>
              <a:chExt cx="1089848" cy="724993"/>
            </a:xfrm>
          </p:grpSpPr>
          <p:sp>
            <p:nvSpPr>
              <p:cNvPr id="4705" name="Google Shape;4705;p69"/>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6" name="Google Shape;4706;p69"/>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7" name="Google Shape;4707;p69"/>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8" name="Google Shape;4708;p69"/>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9" name="Google Shape;4709;p69"/>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0" name="Google Shape;4710;p69"/>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711" name="Google Shape;4711;p69"/>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712" name="Google Shape;4712;p69"/>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713" name="Google Shape;4713;p69"/>
            <p:cNvGrpSpPr/>
            <p:nvPr/>
          </p:nvGrpSpPr>
          <p:grpSpPr>
            <a:xfrm>
              <a:off x="3173850" y="3779426"/>
              <a:ext cx="145679" cy="70048"/>
              <a:chOff x="3173850" y="3779426"/>
              <a:chExt cx="145679" cy="70048"/>
            </a:xfrm>
          </p:grpSpPr>
          <p:cxnSp>
            <p:nvCxnSpPr>
              <p:cNvPr id="4714" name="Google Shape;4714;p69"/>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715" name="Google Shape;4715;p69"/>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16" name="Google Shape;4716;p69"/>
            <p:cNvGrpSpPr/>
            <p:nvPr/>
          </p:nvGrpSpPr>
          <p:grpSpPr>
            <a:xfrm>
              <a:off x="2183288" y="4139483"/>
              <a:ext cx="145133" cy="70048"/>
              <a:chOff x="2183288" y="4139483"/>
              <a:chExt cx="145133" cy="70048"/>
            </a:xfrm>
          </p:grpSpPr>
          <p:cxnSp>
            <p:nvCxnSpPr>
              <p:cNvPr id="4717" name="Google Shape;4717;p69"/>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718" name="Google Shape;4718;p69"/>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719" name="Google Shape;4719;p69"/>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720" name="Google Shape;4720;p69"/>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721" name="Google Shape;4721;p69"/>
            <p:cNvGrpSpPr/>
            <p:nvPr/>
          </p:nvGrpSpPr>
          <p:grpSpPr>
            <a:xfrm>
              <a:off x="2943836" y="4268886"/>
              <a:ext cx="60717" cy="122559"/>
              <a:chOff x="2943836" y="4268886"/>
              <a:chExt cx="60717" cy="122559"/>
            </a:xfrm>
          </p:grpSpPr>
          <p:sp>
            <p:nvSpPr>
              <p:cNvPr id="4722" name="Google Shape;4722;p69"/>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723" name="Google Shape;4723;p69"/>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724" name="Google Shape;4724;p69"/>
          <p:cNvGrpSpPr/>
          <p:nvPr/>
        </p:nvGrpSpPr>
        <p:grpSpPr>
          <a:xfrm>
            <a:off x="6819963" y="2992209"/>
            <a:ext cx="3351740" cy="1516502"/>
            <a:chOff x="3530532" y="1496185"/>
            <a:chExt cx="1562000" cy="706730"/>
          </a:xfrm>
        </p:grpSpPr>
        <p:cxnSp>
          <p:nvCxnSpPr>
            <p:cNvPr id="4725" name="Google Shape;4725;p69"/>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726" name="Google Shape;4726;p69"/>
            <p:cNvGrpSpPr/>
            <p:nvPr/>
          </p:nvGrpSpPr>
          <p:grpSpPr>
            <a:xfrm>
              <a:off x="3530532" y="1496185"/>
              <a:ext cx="323430" cy="463587"/>
              <a:chOff x="3530532" y="1496185"/>
              <a:chExt cx="323430" cy="463587"/>
            </a:xfrm>
          </p:grpSpPr>
          <p:grpSp>
            <p:nvGrpSpPr>
              <p:cNvPr id="4727" name="Google Shape;4727;p69"/>
              <p:cNvGrpSpPr/>
              <p:nvPr/>
            </p:nvGrpSpPr>
            <p:grpSpPr>
              <a:xfrm>
                <a:off x="3567462" y="1496185"/>
                <a:ext cx="286500" cy="361376"/>
                <a:chOff x="3567462" y="1496185"/>
                <a:chExt cx="286500" cy="361376"/>
              </a:xfrm>
            </p:grpSpPr>
            <p:cxnSp>
              <p:nvCxnSpPr>
                <p:cNvPr id="4728" name="Google Shape;4728;p69"/>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729" name="Google Shape;4729;p69"/>
                <p:cNvSpPr/>
                <p:nvPr/>
              </p:nvSpPr>
              <p:spPr>
                <a:xfrm>
                  <a:off x="3567462" y="1496185"/>
                  <a:ext cx="286500" cy="999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730" name="Google Shape;4730;p69"/>
              <p:cNvSpPr/>
              <p:nvPr/>
            </p:nvSpPr>
            <p:spPr>
              <a:xfrm>
                <a:off x="3530532" y="1771972"/>
                <a:ext cx="187800" cy="1878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31" name="Google Shape;4731;p69"/>
            <p:cNvGrpSpPr/>
            <p:nvPr/>
          </p:nvGrpSpPr>
          <p:grpSpPr>
            <a:xfrm>
              <a:off x="3891569" y="1779209"/>
              <a:ext cx="323945" cy="423706"/>
              <a:chOff x="3891569" y="1779209"/>
              <a:chExt cx="323945" cy="423706"/>
            </a:xfrm>
          </p:grpSpPr>
          <p:grpSp>
            <p:nvGrpSpPr>
              <p:cNvPr id="4732" name="Google Shape;4732;p69"/>
              <p:cNvGrpSpPr/>
              <p:nvPr/>
            </p:nvGrpSpPr>
            <p:grpSpPr>
              <a:xfrm>
                <a:off x="3929014" y="1881638"/>
                <a:ext cx="286500" cy="321278"/>
                <a:chOff x="3929014" y="1881638"/>
                <a:chExt cx="286500" cy="321278"/>
              </a:xfrm>
            </p:grpSpPr>
            <p:cxnSp>
              <p:nvCxnSpPr>
                <p:cNvPr id="4733" name="Google Shape;4733;p69"/>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734" name="Google Shape;4734;p69"/>
                <p:cNvSpPr/>
                <p:nvPr/>
              </p:nvSpPr>
              <p:spPr>
                <a:xfrm>
                  <a:off x="3929014" y="2103016"/>
                  <a:ext cx="286500" cy="999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735" name="Google Shape;4735;p69"/>
              <p:cNvSpPr/>
              <p:nvPr/>
            </p:nvSpPr>
            <p:spPr>
              <a:xfrm>
                <a:off x="3891569" y="1779209"/>
                <a:ext cx="187800" cy="1878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36" name="Google Shape;4736;p69"/>
            <p:cNvGrpSpPr/>
            <p:nvPr/>
          </p:nvGrpSpPr>
          <p:grpSpPr>
            <a:xfrm>
              <a:off x="4252606" y="1496185"/>
              <a:ext cx="324721" cy="463587"/>
              <a:chOff x="4252606" y="1496185"/>
              <a:chExt cx="324721" cy="463587"/>
            </a:xfrm>
          </p:grpSpPr>
          <p:grpSp>
            <p:nvGrpSpPr>
              <p:cNvPr id="4737" name="Google Shape;4737;p69"/>
              <p:cNvGrpSpPr/>
              <p:nvPr/>
            </p:nvGrpSpPr>
            <p:grpSpPr>
              <a:xfrm>
                <a:off x="4290828" y="1496185"/>
                <a:ext cx="286500" cy="361376"/>
                <a:chOff x="4290828" y="1496185"/>
                <a:chExt cx="286500" cy="361376"/>
              </a:xfrm>
            </p:grpSpPr>
            <p:cxnSp>
              <p:nvCxnSpPr>
                <p:cNvPr id="4738" name="Google Shape;4738;p69"/>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739" name="Google Shape;4739;p69"/>
                <p:cNvSpPr/>
                <p:nvPr/>
              </p:nvSpPr>
              <p:spPr>
                <a:xfrm>
                  <a:off x="4290828" y="1496185"/>
                  <a:ext cx="286500" cy="999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740" name="Google Shape;4740;p69"/>
              <p:cNvSpPr/>
              <p:nvPr/>
            </p:nvSpPr>
            <p:spPr>
              <a:xfrm>
                <a:off x="4252606" y="1771972"/>
                <a:ext cx="187800" cy="1878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41" name="Google Shape;4741;p69"/>
            <p:cNvGrpSpPr/>
            <p:nvPr/>
          </p:nvGrpSpPr>
          <p:grpSpPr>
            <a:xfrm>
              <a:off x="4613643" y="1763716"/>
              <a:ext cx="325308" cy="439200"/>
              <a:chOff x="4613643" y="1763716"/>
              <a:chExt cx="325308" cy="439200"/>
            </a:xfrm>
          </p:grpSpPr>
          <p:grpSp>
            <p:nvGrpSpPr>
              <p:cNvPr id="4742" name="Google Shape;4742;p69"/>
              <p:cNvGrpSpPr/>
              <p:nvPr/>
            </p:nvGrpSpPr>
            <p:grpSpPr>
              <a:xfrm>
                <a:off x="4652451" y="1879538"/>
                <a:ext cx="286500" cy="323378"/>
                <a:chOff x="4652451" y="1879538"/>
                <a:chExt cx="286500" cy="323378"/>
              </a:xfrm>
            </p:grpSpPr>
            <p:cxnSp>
              <p:nvCxnSpPr>
                <p:cNvPr id="4743" name="Google Shape;4743;p69"/>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744" name="Google Shape;4744;p69"/>
                <p:cNvSpPr/>
                <p:nvPr/>
              </p:nvSpPr>
              <p:spPr>
                <a:xfrm>
                  <a:off x="4652451" y="2103016"/>
                  <a:ext cx="286500" cy="999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745" name="Google Shape;4745;p69"/>
              <p:cNvSpPr/>
              <p:nvPr/>
            </p:nvSpPr>
            <p:spPr>
              <a:xfrm>
                <a:off x="4613643" y="1763716"/>
                <a:ext cx="187800" cy="1878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746" name="Google Shape;4746;p69"/>
          <p:cNvGrpSpPr/>
          <p:nvPr/>
        </p:nvGrpSpPr>
        <p:grpSpPr>
          <a:xfrm>
            <a:off x="6843683" y="4868842"/>
            <a:ext cx="3304346" cy="613652"/>
            <a:chOff x="3512551" y="2440153"/>
            <a:chExt cx="1597383" cy="296651"/>
          </a:xfrm>
        </p:grpSpPr>
        <p:cxnSp>
          <p:nvCxnSpPr>
            <p:cNvPr id="4747" name="Google Shape;4747;p69"/>
            <p:cNvCxnSpPr>
              <a:stCxn id="4748" idx="6"/>
              <a:endCxn id="4749"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750" name="Google Shape;4750;p69"/>
            <p:cNvGrpSpPr/>
            <p:nvPr/>
          </p:nvGrpSpPr>
          <p:grpSpPr>
            <a:xfrm>
              <a:off x="3512551" y="2440252"/>
              <a:ext cx="225647" cy="225732"/>
              <a:chOff x="2182679" y="2292572"/>
              <a:chExt cx="792300" cy="792600"/>
            </a:xfrm>
          </p:grpSpPr>
          <p:cxnSp>
            <p:nvCxnSpPr>
              <p:cNvPr id="4751" name="Google Shape;4751;p69"/>
              <p:cNvCxnSpPr>
                <a:stCxn id="4752" idx="0"/>
              </p:cNvCxnSpPr>
              <p:nvPr/>
            </p:nvCxnSpPr>
            <p:spPr>
              <a:xfrm rot="10800000">
                <a:off x="2578961" y="2362314"/>
                <a:ext cx="0" cy="31500"/>
              </a:xfrm>
              <a:prstGeom prst="straightConnector1">
                <a:avLst/>
              </a:prstGeom>
              <a:noFill/>
              <a:ln cap="flat" cmpd="sng" w="9525">
                <a:solidFill>
                  <a:srgbClr val="435D74"/>
                </a:solidFill>
                <a:prstDash val="solid"/>
                <a:round/>
                <a:headEnd len="med" w="med" type="none"/>
                <a:tailEnd len="med" w="med" type="none"/>
              </a:ln>
            </p:spPr>
          </p:cxnSp>
          <p:sp>
            <p:nvSpPr>
              <p:cNvPr id="4748" name="Google Shape;4748;p69"/>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2" name="Google Shape;4752;p69"/>
              <p:cNvSpPr/>
              <p:nvPr/>
            </p:nvSpPr>
            <p:spPr>
              <a:xfrm>
                <a:off x="2283911" y="2393814"/>
                <a:ext cx="590100" cy="590100"/>
              </a:xfrm>
              <a:prstGeom prst="ellipse">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53" name="Google Shape;4753;p69"/>
            <p:cNvGrpSpPr/>
            <p:nvPr/>
          </p:nvGrpSpPr>
          <p:grpSpPr>
            <a:xfrm>
              <a:off x="3969644" y="2440153"/>
              <a:ext cx="225853" cy="296651"/>
              <a:chOff x="3775710" y="1729289"/>
              <a:chExt cx="136500" cy="179289"/>
            </a:xfrm>
          </p:grpSpPr>
          <p:cxnSp>
            <p:nvCxnSpPr>
              <p:cNvPr id="4754" name="Google Shape;4754;p69"/>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755" name="Google Shape;4755;p69"/>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6" name="Google Shape;4756;p69"/>
              <p:cNvSpPr/>
              <p:nvPr/>
            </p:nvSpPr>
            <p:spPr>
              <a:xfrm>
                <a:off x="3793133" y="1746713"/>
                <a:ext cx="101700" cy="101700"/>
              </a:xfrm>
              <a:prstGeom prst="ellipse">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57" name="Google Shape;4757;p69"/>
            <p:cNvGrpSpPr/>
            <p:nvPr/>
          </p:nvGrpSpPr>
          <p:grpSpPr>
            <a:xfrm>
              <a:off x="4427051" y="2440252"/>
              <a:ext cx="225647" cy="225732"/>
              <a:chOff x="5393704" y="2292572"/>
              <a:chExt cx="792300" cy="792600"/>
            </a:xfrm>
          </p:grpSpPr>
          <p:cxnSp>
            <p:nvCxnSpPr>
              <p:cNvPr id="4758" name="Google Shape;4758;p69"/>
              <p:cNvCxnSpPr>
                <a:stCxn id="4759" idx="0"/>
              </p:cNvCxnSpPr>
              <p:nvPr/>
            </p:nvCxnSpPr>
            <p:spPr>
              <a:xfrm rot="10800000">
                <a:off x="5789986" y="2362314"/>
                <a:ext cx="0" cy="31500"/>
              </a:xfrm>
              <a:prstGeom prst="straightConnector1">
                <a:avLst/>
              </a:prstGeom>
              <a:noFill/>
              <a:ln cap="flat" cmpd="sng" w="9525">
                <a:solidFill>
                  <a:srgbClr val="435D74"/>
                </a:solidFill>
                <a:prstDash val="solid"/>
                <a:round/>
                <a:headEnd len="med" w="med" type="none"/>
                <a:tailEnd len="med" w="med" type="none"/>
              </a:ln>
            </p:spPr>
          </p:cxnSp>
          <p:sp>
            <p:nvSpPr>
              <p:cNvPr id="4760" name="Google Shape;4760;p69"/>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9" name="Google Shape;4759;p69"/>
              <p:cNvSpPr/>
              <p:nvPr/>
            </p:nvSpPr>
            <p:spPr>
              <a:xfrm>
                <a:off x="5494936" y="2393814"/>
                <a:ext cx="590100" cy="590100"/>
              </a:xfrm>
              <a:prstGeom prst="ellipse">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61" name="Google Shape;4761;p69"/>
            <p:cNvGrpSpPr/>
            <p:nvPr/>
          </p:nvGrpSpPr>
          <p:grpSpPr>
            <a:xfrm>
              <a:off x="4884287" y="2440252"/>
              <a:ext cx="225647" cy="296532"/>
              <a:chOff x="6999166" y="2292572"/>
              <a:chExt cx="792300" cy="1041192"/>
            </a:xfrm>
          </p:grpSpPr>
          <p:cxnSp>
            <p:nvCxnSpPr>
              <p:cNvPr id="4762" name="Google Shape;4762;p69"/>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749" name="Google Shape;4749;p69"/>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3" name="Google Shape;4763;p69"/>
              <p:cNvSpPr/>
              <p:nvPr/>
            </p:nvSpPr>
            <p:spPr>
              <a:xfrm>
                <a:off x="7100398" y="2393814"/>
                <a:ext cx="590100" cy="590100"/>
              </a:xfrm>
              <a:prstGeom prst="ellipse">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764" name="Google Shape;4764;p69"/>
          <p:cNvGrpSpPr/>
          <p:nvPr/>
        </p:nvGrpSpPr>
        <p:grpSpPr>
          <a:xfrm>
            <a:off x="13685298" y="2371860"/>
            <a:ext cx="3163689" cy="1465636"/>
            <a:chOff x="634175" y="2986275"/>
            <a:chExt cx="3147949" cy="1458344"/>
          </a:xfrm>
        </p:grpSpPr>
        <p:cxnSp>
          <p:nvCxnSpPr>
            <p:cNvPr id="4765" name="Google Shape;4765;p69"/>
            <p:cNvCxnSpPr>
              <a:stCxn id="4766" idx="4"/>
              <a:endCxn id="4767"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768" name="Google Shape;4768;p69"/>
            <p:cNvCxnSpPr>
              <a:stCxn id="4767" idx="0"/>
              <a:endCxn id="4769"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770" name="Google Shape;4770;p69"/>
            <p:cNvCxnSpPr>
              <a:stCxn id="4769" idx="4"/>
              <a:endCxn id="4771"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772" name="Google Shape;4772;p69"/>
            <p:cNvCxnSpPr>
              <a:stCxn id="4771" idx="0"/>
              <a:endCxn id="4773"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773" name="Google Shape;4773;p69"/>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sp>
          <p:nvSpPr>
            <p:cNvPr id="4769" name="Google Shape;4769;p69"/>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sp>
          <p:nvSpPr>
            <p:cNvPr id="4766" name="Google Shape;4766;p69"/>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sp>
          <p:nvSpPr>
            <p:cNvPr id="4771" name="Google Shape;4771;p69"/>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sp>
          <p:nvSpPr>
            <p:cNvPr id="4767" name="Google Shape;4767;p69"/>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FFFFFF"/>
                </a:solidFill>
                <a:latin typeface="Calibri"/>
                <a:ea typeface="Calibri"/>
                <a:cs typeface="Calibri"/>
                <a:sym typeface="Calibri"/>
              </a:endParaRPr>
            </a:p>
          </p:txBody>
        </p:sp>
      </p:grpSp>
      <p:grpSp>
        <p:nvGrpSpPr>
          <p:cNvPr id="4774" name="Google Shape;4774;p69"/>
          <p:cNvGrpSpPr/>
          <p:nvPr/>
        </p:nvGrpSpPr>
        <p:grpSpPr>
          <a:xfrm>
            <a:off x="6820727" y="5760479"/>
            <a:ext cx="3350257" cy="627348"/>
            <a:chOff x="998425" y="1182125"/>
            <a:chExt cx="1065400" cy="199500"/>
          </a:xfrm>
        </p:grpSpPr>
        <p:sp>
          <p:nvSpPr>
            <p:cNvPr id="4775" name="Google Shape;4775;p69"/>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6" name="Google Shape;4776;p69"/>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7" name="Google Shape;4777;p69"/>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8" name="Google Shape;4778;p69"/>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9" name="Google Shape;4779;p69"/>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80" name="Google Shape;4780;p69"/>
          <p:cNvGrpSpPr/>
          <p:nvPr/>
        </p:nvGrpSpPr>
        <p:grpSpPr>
          <a:xfrm>
            <a:off x="6820726" y="7672412"/>
            <a:ext cx="3350259" cy="1050689"/>
            <a:chOff x="5194708" y="3484366"/>
            <a:chExt cx="3148148" cy="987304"/>
          </a:xfrm>
        </p:grpSpPr>
        <p:grpSp>
          <p:nvGrpSpPr>
            <p:cNvPr id="4781" name="Google Shape;4781;p69"/>
            <p:cNvGrpSpPr/>
            <p:nvPr/>
          </p:nvGrpSpPr>
          <p:grpSpPr>
            <a:xfrm>
              <a:off x="7531521" y="3484366"/>
              <a:ext cx="811335" cy="987304"/>
              <a:chOff x="3379425" y="1617275"/>
              <a:chExt cx="1090650" cy="1327200"/>
            </a:xfrm>
          </p:grpSpPr>
          <p:sp>
            <p:nvSpPr>
              <p:cNvPr id="4782" name="Google Shape;4782;p69"/>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3" name="Google Shape;4783;p69"/>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4" name="Google Shape;4784;p69"/>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85" name="Google Shape;4785;p69"/>
            <p:cNvGrpSpPr/>
            <p:nvPr/>
          </p:nvGrpSpPr>
          <p:grpSpPr>
            <a:xfrm>
              <a:off x="6752546" y="3484366"/>
              <a:ext cx="811428" cy="987304"/>
              <a:chOff x="2332275" y="1617275"/>
              <a:chExt cx="1090775" cy="1327200"/>
            </a:xfrm>
          </p:grpSpPr>
          <p:sp>
            <p:nvSpPr>
              <p:cNvPr id="4786" name="Google Shape;4786;p69"/>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7" name="Google Shape;4787;p69"/>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8" name="Google Shape;4788;p69"/>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4789" name="Google Shape;4789;p69"/>
            <p:cNvGrpSpPr/>
            <p:nvPr/>
          </p:nvGrpSpPr>
          <p:grpSpPr>
            <a:xfrm>
              <a:off x="5973664" y="3484366"/>
              <a:ext cx="811335" cy="987304"/>
              <a:chOff x="1285250" y="1617275"/>
              <a:chExt cx="1090650" cy="1327200"/>
            </a:xfrm>
          </p:grpSpPr>
          <p:sp>
            <p:nvSpPr>
              <p:cNvPr id="4790" name="Google Shape;4790;p69"/>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1" name="Google Shape;4791;p69"/>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2" name="Google Shape;4792;p69"/>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93" name="Google Shape;4793;p69"/>
            <p:cNvGrpSpPr/>
            <p:nvPr/>
          </p:nvGrpSpPr>
          <p:grpSpPr>
            <a:xfrm>
              <a:off x="5194708" y="3484366"/>
              <a:ext cx="811409" cy="987304"/>
              <a:chOff x="238125" y="1617275"/>
              <a:chExt cx="1090750" cy="1327200"/>
            </a:xfrm>
          </p:grpSpPr>
          <p:sp>
            <p:nvSpPr>
              <p:cNvPr id="4794" name="Google Shape;4794;p69"/>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5" name="Google Shape;4795;p69"/>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6" name="Google Shape;4796;p69"/>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797" name="Google Shape;4797;p69"/>
          <p:cNvGrpSpPr/>
          <p:nvPr/>
        </p:nvGrpSpPr>
        <p:grpSpPr>
          <a:xfrm>
            <a:off x="13688096" y="4964190"/>
            <a:ext cx="3158092" cy="1044461"/>
            <a:chOff x="6853641" y="2534077"/>
            <a:chExt cx="1515545" cy="501229"/>
          </a:xfrm>
        </p:grpSpPr>
        <p:grpSp>
          <p:nvGrpSpPr>
            <p:cNvPr id="4798" name="Google Shape;4798;p69"/>
            <p:cNvGrpSpPr/>
            <p:nvPr/>
          </p:nvGrpSpPr>
          <p:grpSpPr>
            <a:xfrm>
              <a:off x="6853641" y="2618923"/>
              <a:ext cx="1515545" cy="324556"/>
              <a:chOff x="6853641" y="2618923"/>
              <a:chExt cx="1515545" cy="324556"/>
            </a:xfrm>
          </p:grpSpPr>
          <p:sp>
            <p:nvSpPr>
              <p:cNvPr id="4799" name="Google Shape;4799;p69"/>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0" name="Google Shape;4800;p69"/>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1" name="Google Shape;4801;p69"/>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2" name="Google Shape;4802;p69"/>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3" name="Google Shape;4803;p69"/>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804" name="Google Shape;4804;p69"/>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5" name="Google Shape;4805;p69"/>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6" name="Google Shape;4806;p69"/>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7" name="Google Shape;4807;p69"/>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8" name="Google Shape;4808;p69"/>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09" name="Google Shape;4809;p69"/>
          <p:cNvGrpSpPr/>
          <p:nvPr/>
        </p:nvGrpSpPr>
        <p:grpSpPr>
          <a:xfrm>
            <a:off x="6877880" y="6714271"/>
            <a:ext cx="3235951" cy="693233"/>
            <a:chOff x="1808063" y="4294338"/>
            <a:chExt cx="3370782" cy="721817"/>
          </a:xfrm>
        </p:grpSpPr>
        <p:sp>
          <p:nvSpPr>
            <p:cNvPr id="4810" name="Google Shape;4810;p69"/>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811" name="Google Shape;4811;p69"/>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2" name="Google Shape;4812;p69"/>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3" name="Google Shape;4813;p69"/>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4" name="Google Shape;4814;p69"/>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5" name="Google Shape;4815;p69"/>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6" name="Google Shape;4816;p69"/>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817" name="Google Shape;4817;p69"/>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818" name="Google Shape;4818;p69"/>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819" name="Google Shape;4819;p69"/>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4820" name="Google Shape;4820;p69"/>
          <p:cNvGrpSpPr/>
          <p:nvPr/>
        </p:nvGrpSpPr>
        <p:grpSpPr>
          <a:xfrm>
            <a:off x="10529872" y="8047771"/>
            <a:ext cx="2834134" cy="701211"/>
            <a:chOff x="4234950" y="2101012"/>
            <a:chExt cx="4219974" cy="1044090"/>
          </a:xfrm>
        </p:grpSpPr>
        <p:sp>
          <p:nvSpPr>
            <p:cNvPr id="4821" name="Google Shape;4821;p69"/>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2" name="Google Shape;4822;p69"/>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3" name="Google Shape;4823;p69"/>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824" name="Google Shape;4824;p69"/>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5" name="Google Shape;4825;p69"/>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6" name="Google Shape;4826;p69"/>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7" name="Google Shape;4827;p69"/>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8" name="Google Shape;4828;p69"/>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9" name="Google Shape;4829;p69"/>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0" name="Google Shape;4830;p69"/>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1" name="Google Shape;4831;p69"/>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2" name="Google Shape;4832;p69"/>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3" name="Google Shape;4833;p69"/>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4" name="Google Shape;4834;p69"/>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5" name="Google Shape;4835;p69"/>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6" name="Google Shape;4836;p69"/>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37" name="Google Shape;4837;p69"/>
          <p:cNvGrpSpPr/>
          <p:nvPr/>
        </p:nvGrpSpPr>
        <p:grpSpPr>
          <a:xfrm>
            <a:off x="13680815" y="4029286"/>
            <a:ext cx="3172653" cy="743114"/>
            <a:chOff x="1247650" y="2075423"/>
            <a:chExt cx="6648477" cy="1557238"/>
          </a:xfrm>
        </p:grpSpPr>
        <p:sp>
          <p:nvSpPr>
            <p:cNvPr id="4838" name="Google Shape;4838;p69"/>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9" name="Google Shape;4839;p69"/>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0" name="Google Shape;4840;p69"/>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1" name="Google Shape;4841;p69"/>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2" name="Google Shape;4842;p69"/>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3" name="Google Shape;4843;p69"/>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44" name="Google Shape;4844;p69"/>
          <p:cNvGrpSpPr/>
          <p:nvPr/>
        </p:nvGrpSpPr>
        <p:grpSpPr>
          <a:xfrm>
            <a:off x="10543357" y="2335666"/>
            <a:ext cx="2831203" cy="3297066"/>
            <a:chOff x="1839112" y="2209163"/>
            <a:chExt cx="1918159" cy="2233784"/>
          </a:xfrm>
        </p:grpSpPr>
        <p:sp>
          <p:nvSpPr>
            <p:cNvPr id="4845" name="Google Shape;4845;p69"/>
            <p:cNvSpPr/>
            <p:nvPr/>
          </p:nvSpPr>
          <p:spPr>
            <a:xfrm>
              <a:off x="1839112" y="2209163"/>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6" name="Google Shape;4846;p69"/>
            <p:cNvSpPr/>
            <p:nvPr/>
          </p:nvSpPr>
          <p:spPr>
            <a:xfrm>
              <a:off x="3182171" y="2209163"/>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7" name="Google Shape;4847;p69"/>
            <p:cNvSpPr/>
            <p:nvPr/>
          </p:nvSpPr>
          <p:spPr>
            <a:xfrm>
              <a:off x="3182171" y="3040766"/>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848" name="Google Shape;4848;p69"/>
            <p:cNvCxnSpPr>
              <a:stCxn id="4845" idx="6"/>
              <a:endCxn id="4846" idx="2"/>
            </p:cNvCxnSpPr>
            <p:nvPr/>
          </p:nvCxnSpPr>
          <p:spPr>
            <a:xfrm>
              <a:off x="2414212" y="2496713"/>
              <a:ext cx="768000" cy="3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849" name="Google Shape;4849;p69"/>
            <p:cNvCxnSpPr>
              <a:stCxn id="4846" idx="4"/>
              <a:endCxn id="4850"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851" name="Google Shape;4851;p69"/>
            <p:cNvCxnSpPr>
              <a:stCxn id="4850" idx="6"/>
              <a:endCxn id="4847" idx="2"/>
            </p:cNvCxnSpPr>
            <p:nvPr/>
          </p:nvCxnSpPr>
          <p:spPr>
            <a:xfrm>
              <a:off x="2414212" y="3328316"/>
              <a:ext cx="768000" cy="3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852" name="Google Shape;4852;p69"/>
            <p:cNvCxnSpPr>
              <a:stCxn id="4847" idx="4"/>
              <a:endCxn id="4853"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850" name="Google Shape;4850;p69"/>
            <p:cNvSpPr/>
            <p:nvPr/>
          </p:nvSpPr>
          <p:spPr>
            <a:xfrm>
              <a:off x="1839112" y="3040766"/>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3" name="Google Shape;4853;p69"/>
            <p:cNvSpPr/>
            <p:nvPr/>
          </p:nvSpPr>
          <p:spPr>
            <a:xfrm>
              <a:off x="1839112" y="3867848"/>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4" name="Google Shape;4854;p69"/>
            <p:cNvSpPr/>
            <p:nvPr/>
          </p:nvSpPr>
          <p:spPr>
            <a:xfrm>
              <a:off x="3182171" y="3867848"/>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855" name="Google Shape;4855;p69"/>
            <p:cNvCxnSpPr>
              <a:endCxn id="4854"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856" name="Google Shape;4856;p69"/>
          <p:cNvGrpSpPr/>
          <p:nvPr/>
        </p:nvGrpSpPr>
        <p:grpSpPr>
          <a:xfrm>
            <a:off x="6857888" y="2371834"/>
            <a:ext cx="3275935" cy="309884"/>
            <a:chOff x="238125" y="2506075"/>
            <a:chExt cx="7115411" cy="673075"/>
          </a:xfrm>
        </p:grpSpPr>
        <p:sp>
          <p:nvSpPr>
            <p:cNvPr id="4857" name="Google Shape;4857;p69"/>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8" name="Google Shape;4858;p69"/>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9" name="Google Shape;4859;p69"/>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0" name="Google Shape;4860;p69"/>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1" name="Google Shape;4861;p69"/>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62" name="Google Shape;4862;p69"/>
          <p:cNvGrpSpPr/>
          <p:nvPr/>
        </p:nvGrpSpPr>
        <p:grpSpPr>
          <a:xfrm>
            <a:off x="3939361" y="3001269"/>
            <a:ext cx="2525864" cy="1570815"/>
            <a:chOff x="548861" y="389676"/>
            <a:chExt cx="3843371" cy="2390163"/>
          </a:xfrm>
        </p:grpSpPr>
        <p:cxnSp>
          <p:nvCxnSpPr>
            <p:cNvPr id="4863" name="Google Shape;4863;p69"/>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864" name="Google Shape;4864;p69"/>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865" name="Google Shape;4865;p69"/>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866" name="Google Shape;4866;p69"/>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867" name="Google Shape;4867;p69"/>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868" name="Google Shape;4868;p69"/>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869" name="Google Shape;4869;p69"/>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870" name="Google Shape;4870;p69"/>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1" name="Google Shape;4871;p69"/>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2" name="Google Shape;4872;p69"/>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3" name="Google Shape;4873;p69"/>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4" name="Google Shape;4874;p69"/>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5" name="Google Shape;4875;p69"/>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76" name="Google Shape;4876;p69"/>
          <p:cNvGrpSpPr/>
          <p:nvPr/>
        </p:nvGrpSpPr>
        <p:grpSpPr>
          <a:xfrm>
            <a:off x="1515623" y="5215024"/>
            <a:ext cx="2824107" cy="1267123"/>
            <a:chOff x="1187400" y="2529299"/>
            <a:chExt cx="6769193" cy="2241903"/>
          </a:xfrm>
        </p:grpSpPr>
        <p:sp>
          <p:nvSpPr>
            <p:cNvPr id="4877" name="Google Shape;4877;p69"/>
            <p:cNvSpPr/>
            <p:nvPr/>
          </p:nvSpPr>
          <p:spPr>
            <a:xfrm>
              <a:off x="3802943" y="2529299"/>
              <a:ext cx="1538100" cy="442500"/>
            </a:xfrm>
            <a:prstGeom prst="roundRect">
              <a:avLst>
                <a:gd fmla="val 50000" name="adj"/>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FFFF"/>
                </a:solidFill>
              </a:endParaRPr>
            </a:p>
          </p:txBody>
        </p:sp>
        <p:sp>
          <p:nvSpPr>
            <p:cNvPr id="4878" name="Google Shape;4878;p69"/>
            <p:cNvSpPr/>
            <p:nvPr/>
          </p:nvSpPr>
          <p:spPr>
            <a:xfrm>
              <a:off x="5573240" y="3429000"/>
              <a:ext cx="1538100" cy="442500"/>
            </a:xfrm>
            <a:prstGeom prst="roundRect">
              <a:avLst>
                <a:gd fmla="val 50000" name="adj"/>
              </a:avLst>
            </a:prstGeom>
            <a:solidFill>
              <a:srgbClr val="869FB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4879" name="Google Shape;4879;p69"/>
            <p:cNvSpPr/>
            <p:nvPr/>
          </p:nvSpPr>
          <p:spPr>
            <a:xfrm>
              <a:off x="2032647" y="3429000"/>
              <a:ext cx="1538100" cy="442500"/>
            </a:xfrm>
            <a:prstGeom prst="roundRect">
              <a:avLst>
                <a:gd fmla="val 50000" name="adj"/>
              </a:avLst>
            </a:prstGeom>
            <a:solidFill>
              <a:srgbClr val="869FB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4880" name="Google Shape;4880;p69"/>
            <p:cNvSpPr/>
            <p:nvPr/>
          </p:nvSpPr>
          <p:spPr>
            <a:xfrm>
              <a:off x="1187400" y="4328701"/>
              <a:ext cx="1538100" cy="442500"/>
            </a:xfrm>
            <a:prstGeom prst="roundRect">
              <a:avLst>
                <a:gd fmla="val 50000" name="adj"/>
              </a:avLst>
            </a:prstGeom>
            <a:solidFill>
              <a:srgbClr val="CFD9E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4881" name="Google Shape;4881;p69"/>
            <p:cNvSpPr/>
            <p:nvPr/>
          </p:nvSpPr>
          <p:spPr>
            <a:xfrm>
              <a:off x="2877893" y="4328701"/>
              <a:ext cx="1538100" cy="442500"/>
            </a:xfrm>
            <a:prstGeom prst="roundRect">
              <a:avLst>
                <a:gd fmla="val 50000" name="adj"/>
              </a:avLst>
            </a:prstGeom>
            <a:solidFill>
              <a:srgbClr val="CFD9E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4882" name="Google Shape;4882;p69"/>
            <p:cNvSpPr/>
            <p:nvPr/>
          </p:nvSpPr>
          <p:spPr>
            <a:xfrm>
              <a:off x="4728000" y="4328701"/>
              <a:ext cx="1538100" cy="442500"/>
            </a:xfrm>
            <a:prstGeom prst="roundRect">
              <a:avLst>
                <a:gd fmla="val 50000" name="adj"/>
              </a:avLst>
            </a:prstGeom>
            <a:solidFill>
              <a:srgbClr val="CFD9E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4883" name="Google Shape;4883;p69"/>
            <p:cNvSpPr/>
            <p:nvPr/>
          </p:nvSpPr>
          <p:spPr>
            <a:xfrm>
              <a:off x="6418493" y="4328701"/>
              <a:ext cx="1538100" cy="442500"/>
            </a:xfrm>
            <a:prstGeom prst="roundRect">
              <a:avLst>
                <a:gd fmla="val 50000" name="adj"/>
              </a:avLst>
            </a:prstGeom>
            <a:solidFill>
              <a:srgbClr val="CFD9E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cxnSp>
          <p:nvCxnSpPr>
            <p:cNvPr id="4884" name="Google Shape;4884;p69"/>
            <p:cNvCxnSpPr>
              <a:stCxn id="4877" idx="2"/>
              <a:endCxn id="4878"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85" name="Google Shape;4885;p69"/>
            <p:cNvCxnSpPr>
              <a:stCxn id="4879" idx="0"/>
              <a:endCxn id="4877"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86" name="Google Shape;4886;p69"/>
            <p:cNvCxnSpPr>
              <a:stCxn id="4879" idx="2"/>
              <a:endCxn id="4881"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87" name="Google Shape;4887;p69"/>
            <p:cNvCxnSpPr>
              <a:stCxn id="4880" idx="0"/>
              <a:endCxn id="4879"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88" name="Google Shape;4888;p69"/>
            <p:cNvCxnSpPr>
              <a:stCxn id="4878" idx="2"/>
              <a:endCxn id="4883"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89" name="Google Shape;4889;p69"/>
            <p:cNvCxnSpPr>
              <a:stCxn id="4882" idx="0"/>
              <a:endCxn id="4878"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890" name="Google Shape;4890;p69"/>
          <p:cNvGrpSpPr/>
          <p:nvPr/>
        </p:nvGrpSpPr>
        <p:grpSpPr>
          <a:xfrm>
            <a:off x="13688116" y="6200441"/>
            <a:ext cx="3158070" cy="1081745"/>
            <a:chOff x="6895650" y="3126697"/>
            <a:chExt cx="1436662" cy="492105"/>
          </a:xfrm>
        </p:grpSpPr>
        <p:sp>
          <p:nvSpPr>
            <p:cNvPr id="4891" name="Google Shape;4891;p69"/>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2" name="Google Shape;4892;p69"/>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3" name="Google Shape;4893;p69"/>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4" name="Google Shape;4894;p69"/>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5" name="Google Shape;4895;p69"/>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896" name="Google Shape;4896;p69"/>
            <p:cNvGrpSpPr/>
            <p:nvPr/>
          </p:nvGrpSpPr>
          <p:grpSpPr>
            <a:xfrm>
              <a:off x="6995957" y="3335810"/>
              <a:ext cx="1230393" cy="71754"/>
              <a:chOff x="6995957" y="3287964"/>
              <a:chExt cx="1230393" cy="71754"/>
            </a:xfrm>
          </p:grpSpPr>
          <p:sp>
            <p:nvSpPr>
              <p:cNvPr id="4897" name="Google Shape;4897;p69"/>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8" name="Google Shape;4898;p69"/>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9" name="Google Shape;4899;p69"/>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0" name="Google Shape;4900;p69"/>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1" name="Google Shape;4901;p69"/>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902" name="Google Shape;4902;p69"/>
          <p:cNvGrpSpPr/>
          <p:nvPr/>
        </p:nvGrpSpPr>
        <p:grpSpPr>
          <a:xfrm>
            <a:off x="13685280" y="7473967"/>
            <a:ext cx="3163724" cy="1301250"/>
            <a:chOff x="6777990" y="3710194"/>
            <a:chExt cx="1646915" cy="677382"/>
          </a:xfrm>
        </p:grpSpPr>
        <p:grpSp>
          <p:nvGrpSpPr>
            <p:cNvPr id="4903" name="Google Shape;4903;p69"/>
            <p:cNvGrpSpPr/>
            <p:nvPr/>
          </p:nvGrpSpPr>
          <p:grpSpPr>
            <a:xfrm>
              <a:off x="6777990" y="3874492"/>
              <a:ext cx="411129" cy="513083"/>
              <a:chOff x="6777990" y="3874492"/>
              <a:chExt cx="411129" cy="513083"/>
            </a:xfrm>
          </p:grpSpPr>
          <p:cxnSp>
            <p:nvCxnSpPr>
              <p:cNvPr id="4904" name="Google Shape;4904;p69"/>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905" name="Google Shape;4905;p69"/>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06" name="Google Shape;4906;p69"/>
            <p:cNvGrpSpPr/>
            <p:nvPr/>
          </p:nvGrpSpPr>
          <p:grpSpPr>
            <a:xfrm>
              <a:off x="7188425" y="3710194"/>
              <a:ext cx="411123" cy="520535"/>
              <a:chOff x="7188425" y="3710194"/>
              <a:chExt cx="411123" cy="520535"/>
            </a:xfrm>
          </p:grpSpPr>
          <p:cxnSp>
            <p:nvCxnSpPr>
              <p:cNvPr id="4907" name="Google Shape;4907;p69"/>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908" name="Google Shape;4908;p69"/>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09" name="Google Shape;4909;p69"/>
            <p:cNvGrpSpPr/>
            <p:nvPr/>
          </p:nvGrpSpPr>
          <p:grpSpPr>
            <a:xfrm>
              <a:off x="7603341" y="3874492"/>
              <a:ext cx="411474" cy="513083"/>
              <a:chOff x="7603341" y="3874492"/>
              <a:chExt cx="411474" cy="513083"/>
            </a:xfrm>
          </p:grpSpPr>
          <p:cxnSp>
            <p:nvCxnSpPr>
              <p:cNvPr id="4910" name="Google Shape;4910;p69"/>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911" name="Google Shape;4911;p69"/>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12" name="Google Shape;4912;p69"/>
            <p:cNvGrpSpPr/>
            <p:nvPr/>
          </p:nvGrpSpPr>
          <p:grpSpPr>
            <a:xfrm>
              <a:off x="8013776" y="3722847"/>
              <a:ext cx="411129" cy="507881"/>
              <a:chOff x="8013776" y="3722847"/>
              <a:chExt cx="411129" cy="507881"/>
            </a:xfrm>
          </p:grpSpPr>
          <p:cxnSp>
            <p:nvCxnSpPr>
              <p:cNvPr id="4913" name="Google Shape;4913;p69"/>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914" name="Google Shape;4914;p69"/>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915" name="Google Shape;4915;p69"/>
          <p:cNvGrpSpPr/>
          <p:nvPr/>
        </p:nvGrpSpPr>
        <p:grpSpPr>
          <a:xfrm>
            <a:off x="10524311" y="5819648"/>
            <a:ext cx="2843778" cy="2041207"/>
            <a:chOff x="5190863" y="2824811"/>
            <a:chExt cx="1544860" cy="1108869"/>
          </a:xfrm>
        </p:grpSpPr>
        <p:grpSp>
          <p:nvGrpSpPr>
            <p:cNvPr id="4916" name="Google Shape;4916;p69"/>
            <p:cNvGrpSpPr/>
            <p:nvPr/>
          </p:nvGrpSpPr>
          <p:grpSpPr>
            <a:xfrm>
              <a:off x="5938695" y="3176919"/>
              <a:ext cx="685761" cy="404739"/>
              <a:chOff x="5938695" y="3176919"/>
              <a:chExt cx="685761" cy="404739"/>
            </a:xfrm>
          </p:grpSpPr>
          <p:grpSp>
            <p:nvGrpSpPr>
              <p:cNvPr id="4917" name="Google Shape;4917;p69"/>
              <p:cNvGrpSpPr/>
              <p:nvPr/>
            </p:nvGrpSpPr>
            <p:grpSpPr>
              <a:xfrm>
                <a:off x="5938695" y="3176919"/>
                <a:ext cx="685761" cy="404739"/>
                <a:chOff x="5938695" y="3176919"/>
                <a:chExt cx="685761" cy="404739"/>
              </a:xfrm>
            </p:grpSpPr>
            <p:sp>
              <p:nvSpPr>
                <p:cNvPr id="4918" name="Google Shape;4918;p69"/>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9" name="Google Shape;4919;p69"/>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920" name="Google Shape;4920;p69"/>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21" name="Google Shape;4921;p69"/>
            <p:cNvGrpSpPr/>
            <p:nvPr/>
          </p:nvGrpSpPr>
          <p:grpSpPr>
            <a:xfrm>
              <a:off x="5305233" y="3176835"/>
              <a:ext cx="685971" cy="404655"/>
              <a:chOff x="5305233" y="3176835"/>
              <a:chExt cx="685971" cy="404655"/>
            </a:xfrm>
          </p:grpSpPr>
          <p:grpSp>
            <p:nvGrpSpPr>
              <p:cNvPr id="4922" name="Google Shape;4922;p69"/>
              <p:cNvGrpSpPr/>
              <p:nvPr/>
            </p:nvGrpSpPr>
            <p:grpSpPr>
              <a:xfrm>
                <a:off x="5305233" y="3176835"/>
                <a:ext cx="685971" cy="404655"/>
                <a:chOff x="5305233" y="3176835"/>
                <a:chExt cx="685971" cy="404655"/>
              </a:xfrm>
            </p:grpSpPr>
            <p:sp>
              <p:nvSpPr>
                <p:cNvPr id="4923" name="Google Shape;4923;p69"/>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4" name="Google Shape;4924;p69"/>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925" name="Google Shape;4925;p69"/>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926" name="Google Shape;4926;p69"/>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927" name="Google Shape;4927;p69"/>
            <p:cNvGrpSpPr/>
            <p:nvPr/>
          </p:nvGrpSpPr>
          <p:grpSpPr>
            <a:xfrm>
              <a:off x="5657361" y="2824811"/>
              <a:ext cx="1078361" cy="404655"/>
              <a:chOff x="5657361" y="2824811"/>
              <a:chExt cx="1078361" cy="404655"/>
            </a:xfrm>
          </p:grpSpPr>
          <p:grpSp>
            <p:nvGrpSpPr>
              <p:cNvPr id="4928" name="Google Shape;4928;p69"/>
              <p:cNvGrpSpPr/>
              <p:nvPr/>
            </p:nvGrpSpPr>
            <p:grpSpPr>
              <a:xfrm>
                <a:off x="5657361" y="2824811"/>
                <a:ext cx="1078361" cy="404655"/>
                <a:chOff x="5657361" y="2824811"/>
                <a:chExt cx="1078361" cy="404655"/>
              </a:xfrm>
            </p:grpSpPr>
            <p:grpSp>
              <p:nvGrpSpPr>
                <p:cNvPr id="4929" name="Google Shape;4929;p69"/>
                <p:cNvGrpSpPr/>
                <p:nvPr/>
              </p:nvGrpSpPr>
              <p:grpSpPr>
                <a:xfrm>
                  <a:off x="5938485" y="2824811"/>
                  <a:ext cx="797237" cy="404655"/>
                  <a:chOff x="5938485" y="2824811"/>
                  <a:chExt cx="797237" cy="404655"/>
                </a:xfrm>
              </p:grpSpPr>
              <p:sp>
                <p:nvSpPr>
                  <p:cNvPr id="4930" name="Google Shape;4930;p69"/>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1" name="Google Shape;4931;p69"/>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932" name="Google Shape;4932;p69"/>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933" name="Google Shape;4933;p69"/>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34" name="Google Shape;4934;p69"/>
            <p:cNvGrpSpPr/>
            <p:nvPr/>
          </p:nvGrpSpPr>
          <p:grpSpPr>
            <a:xfrm>
              <a:off x="5190863" y="3528942"/>
              <a:ext cx="1078026" cy="404739"/>
              <a:chOff x="5190863" y="3528942"/>
              <a:chExt cx="1078026" cy="404739"/>
            </a:xfrm>
          </p:grpSpPr>
          <p:sp>
            <p:nvSpPr>
              <p:cNvPr id="4935" name="Google Shape;4935;p69"/>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936" name="Google Shape;4936;p69"/>
              <p:cNvGrpSpPr/>
              <p:nvPr/>
            </p:nvGrpSpPr>
            <p:grpSpPr>
              <a:xfrm>
                <a:off x="5190863" y="3528942"/>
                <a:ext cx="1078026" cy="404739"/>
                <a:chOff x="5190863" y="3528942"/>
                <a:chExt cx="1078026" cy="404739"/>
              </a:xfrm>
            </p:grpSpPr>
            <p:sp>
              <p:nvSpPr>
                <p:cNvPr id="4937" name="Google Shape;4937;p69"/>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8" name="Google Shape;4938;p69"/>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4939" name="Google Shape;4939;p69"/>
          <p:cNvGrpSpPr/>
          <p:nvPr/>
        </p:nvGrpSpPr>
        <p:grpSpPr>
          <a:xfrm>
            <a:off x="1456324" y="2948583"/>
            <a:ext cx="2173437" cy="1758974"/>
            <a:chOff x="803162" y="1474292"/>
            <a:chExt cx="1086719" cy="879487"/>
          </a:xfrm>
        </p:grpSpPr>
        <p:grpSp>
          <p:nvGrpSpPr>
            <p:cNvPr id="4940" name="Google Shape;4940;p69"/>
            <p:cNvGrpSpPr/>
            <p:nvPr/>
          </p:nvGrpSpPr>
          <p:grpSpPr>
            <a:xfrm>
              <a:off x="803162" y="1625948"/>
              <a:ext cx="445856" cy="576579"/>
              <a:chOff x="803162" y="1625948"/>
              <a:chExt cx="445856" cy="576579"/>
            </a:xfrm>
          </p:grpSpPr>
          <p:sp>
            <p:nvSpPr>
              <p:cNvPr id="4941" name="Google Shape;4941;p69"/>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942" name="Google Shape;4942;p69"/>
              <p:cNvGrpSpPr/>
              <p:nvPr/>
            </p:nvGrpSpPr>
            <p:grpSpPr>
              <a:xfrm>
                <a:off x="1056023" y="1625948"/>
                <a:ext cx="192995" cy="576579"/>
                <a:chOff x="1056023" y="1625948"/>
                <a:chExt cx="192995" cy="576579"/>
              </a:xfrm>
            </p:grpSpPr>
            <p:sp>
              <p:nvSpPr>
                <p:cNvPr id="4943" name="Google Shape;4943;p69"/>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4" name="Google Shape;4944;p69"/>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5" name="Google Shape;4945;p69"/>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6" name="Google Shape;4946;p69"/>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947" name="Google Shape;4947;p69"/>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948" name="Google Shape;4948;p69"/>
            <p:cNvGrpSpPr/>
            <p:nvPr/>
          </p:nvGrpSpPr>
          <p:grpSpPr>
            <a:xfrm>
              <a:off x="1371406" y="1474292"/>
              <a:ext cx="518475" cy="879487"/>
              <a:chOff x="1398231" y="1474292"/>
              <a:chExt cx="518475" cy="879487"/>
            </a:xfrm>
          </p:grpSpPr>
          <p:grpSp>
            <p:nvGrpSpPr>
              <p:cNvPr id="4949" name="Google Shape;4949;p69"/>
              <p:cNvGrpSpPr/>
              <p:nvPr/>
            </p:nvGrpSpPr>
            <p:grpSpPr>
              <a:xfrm>
                <a:off x="1398231" y="1474292"/>
                <a:ext cx="518475" cy="341643"/>
                <a:chOff x="1398231" y="1474292"/>
                <a:chExt cx="518475" cy="341643"/>
              </a:xfrm>
            </p:grpSpPr>
            <p:sp>
              <p:nvSpPr>
                <p:cNvPr id="4950" name="Google Shape;4950;p69"/>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951" name="Google Shape;4951;p69"/>
                <p:cNvGrpSpPr/>
                <p:nvPr/>
              </p:nvGrpSpPr>
              <p:grpSpPr>
                <a:xfrm>
                  <a:off x="1616453" y="1474292"/>
                  <a:ext cx="300253" cy="341643"/>
                  <a:chOff x="1616453" y="1475379"/>
                  <a:chExt cx="300253" cy="341643"/>
                </a:xfrm>
              </p:grpSpPr>
              <p:sp>
                <p:nvSpPr>
                  <p:cNvPr id="4952" name="Google Shape;4952;p69"/>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3" name="Google Shape;4953;p69"/>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4" name="Google Shape;4954;p69"/>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5" name="Google Shape;4955;p69"/>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6" name="Google Shape;4956;p69"/>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7" name="Google Shape;4957;p69"/>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8" name="Google Shape;4958;p69"/>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959" name="Google Shape;4959;p69"/>
                  <p:cNvGrpSpPr/>
                  <p:nvPr/>
                </p:nvGrpSpPr>
                <p:grpSpPr>
                  <a:xfrm>
                    <a:off x="1839639" y="1475379"/>
                    <a:ext cx="77067" cy="341643"/>
                    <a:chOff x="1839639" y="1475379"/>
                    <a:chExt cx="77067" cy="341643"/>
                  </a:xfrm>
                </p:grpSpPr>
                <p:sp>
                  <p:nvSpPr>
                    <p:cNvPr id="4960" name="Google Shape;4960;p69"/>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1" name="Google Shape;4961;p69"/>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4962" name="Google Shape;4962;p69"/>
              <p:cNvGrpSpPr/>
              <p:nvPr/>
            </p:nvGrpSpPr>
            <p:grpSpPr>
              <a:xfrm>
                <a:off x="1398451" y="2012951"/>
                <a:ext cx="518255" cy="340828"/>
                <a:chOff x="1398451" y="2012951"/>
                <a:chExt cx="518255" cy="340828"/>
              </a:xfrm>
            </p:grpSpPr>
            <p:sp>
              <p:nvSpPr>
                <p:cNvPr id="4963" name="Google Shape;4963;p69"/>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964" name="Google Shape;4964;p69"/>
                <p:cNvGrpSpPr/>
                <p:nvPr/>
              </p:nvGrpSpPr>
              <p:grpSpPr>
                <a:xfrm>
                  <a:off x="1616453" y="2012951"/>
                  <a:ext cx="300253" cy="340828"/>
                  <a:chOff x="1616453" y="2013538"/>
                  <a:chExt cx="300253" cy="340828"/>
                </a:xfrm>
              </p:grpSpPr>
              <p:sp>
                <p:nvSpPr>
                  <p:cNvPr id="4965" name="Google Shape;4965;p69"/>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6" name="Google Shape;4966;p69"/>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7" name="Google Shape;4967;p69"/>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8" name="Google Shape;4968;p69"/>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9" name="Google Shape;4969;p69"/>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0" name="Google Shape;4970;p69"/>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1" name="Google Shape;4971;p69"/>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972" name="Google Shape;4972;p69"/>
                  <p:cNvGrpSpPr/>
                  <p:nvPr/>
                </p:nvGrpSpPr>
                <p:grpSpPr>
                  <a:xfrm>
                    <a:off x="1839639" y="2013538"/>
                    <a:ext cx="77067" cy="340828"/>
                    <a:chOff x="1839639" y="2013538"/>
                    <a:chExt cx="77067" cy="340828"/>
                  </a:xfrm>
                </p:grpSpPr>
                <p:sp>
                  <p:nvSpPr>
                    <p:cNvPr id="4973" name="Google Shape;4973;p69"/>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4" name="Google Shape;4974;p69"/>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grpSp>
      </p:grpSp>
      <p:grpSp>
        <p:nvGrpSpPr>
          <p:cNvPr id="4975" name="Google Shape;4975;p69"/>
          <p:cNvGrpSpPr/>
          <p:nvPr/>
        </p:nvGrpSpPr>
        <p:grpSpPr>
          <a:xfrm>
            <a:off x="1449971" y="7210957"/>
            <a:ext cx="2737362" cy="1365836"/>
            <a:chOff x="724986" y="3605478"/>
            <a:chExt cx="1368681" cy="682918"/>
          </a:xfrm>
        </p:grpSpPr>
        <p:grpSp>
          <p:nvGrpSpPr>
            <p:cNvPr id="4976" name="Google Shape;4976;p69"/>
            <p:cNvGrpSpPr/>
            <p:nvPr/>
          </p:nvGrpSpPr>
          <p:grpSpPr>
            <a:xfrm>
              <a:off x="1289102" y="3823629"/>
              <a:ext cx="240442" cy="250435"/>
              <a:chOff x="-165066" y="3843615"/>
              <a:chExt cx="221259" cy="230455"/>
            </a:xfrm>
          </p:grpSpPr>
          <p:sp>
            <p:nvSpPr>
              <p:cNvPr id="4977" name="Google Shape;4977;p69"/>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8" name="Google Shape;4978;p69"/>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9" name="Google Shape;4979;p69"/>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0" name="Google Shape;4980;p69"/>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1" name="Google Shape;4981;p69"/>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2" name="Google Shape;4982;p69"/>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3" name="Google Shape;4983;p69"/>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4" name="Google Shape;4984;p69"/>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5" name="Google Shape;4985;p69"/>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6" name="Google Shape;4986;p69"/>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7" name="Google Shape;4987;p69"/>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8" name="Google Shape;4988;p69"/>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9" name="Google Shape;4989;p69"/>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0" name="Google Shape;4990;p69"/>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1" name="Google Shape;4991;p69"/>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2" name="Google Shape;4992;p69"/>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993" name="Google Shape;4993;p69"/>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4" name="Google Shape;4994;p69"/>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5" name="Google Shape;4995;p69"/>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996" name="Google Shape;4996;p69"/>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97" name="Google Shape;4997;p69"/>
            <p:cNvGrpSpPr/>
            <p:nvPr/>
          </p:nvGrpSpPr>
          <p:grpSpPr>
            <a:xfrm>
              <a:off x="724986" y="3605478"/>
              <a:ext cx="1368681" cy="682918"/>
              <a:chOff x="724986" y="3605478"/>
              <a:chExt cx="1368681" cy="682918"/>
            </a:xfrm>
          </p:grpSpPr>
          <p:grpSp>
            <p:nvGrpSpPr>
              <p:cNvPr id="4998" name="Google Shape;4998;p69"/>
              <p:cNvGrpSpPr/>
              <p:nvPr/>
            </p:nvGrpSpPr>
            <p:grpSpPr>
              <a:xfrm>
                <a:off x="1498221" y="4047614"/>
                <a:ext cx="529172" cy="240783"/>
                <a:chOff x="1498221" y="4047614"/>
                <a:chExt cx="529172" cy="240783"/>
              </a:xfrm>
            </p:grpSpPr>
            <p:grpSp>
              <p:nvGrpSpPr>
                <p:cNvPr id="4999" name="Google Shape;4999;p69"/>
                <p:cNvGrpSpPr/>
                <p:nvPr/>
              </p:nvGrpSpPr>
              <p:grpSpPr>
                <a:xfrm>
                  <a:off x="1826655" y="4224370"/>
                  <a:ext cx="200738" cy="25631"/>
                  <a:chOff x="1826655" y="4224370"/>
                  <a:chExt cx="200738" cy="25631"/>
                </a:xfrm>
              </p:grpSpPr>
              <p:sp>
                <p:nvSpPr>
                  <p:cNvPr id="5000" name="Google Shape;5000;p69"/>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1" name="Google Shape;5001;p69"/>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02" name="Google Shape;5002;p69"/>
                <p:cNvGrpSpPr/>
                <p:nvPr/>
              </p:nvGrpSpPr>
              <p:grpSpPr>
                <a:xfrm>
                  <a:off x="1498221" y="4047614"/>
                  <a:ext cx="328444" cy="240783"/>
                  <a:chOff x="1498221" y="4047614"/>
                  <a:chExt cx="328444" cy="240783"/>
                </a:xfrm>
              </p:grpSpPr>
              <p:sp>
                <p:nvSpPr>
                  <p:cNvPr id="5003" name="Google Shape;5003;p69"/>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004" name="Google Shape;5004;p69"/>
                  <p:cNvGrpSpPr/>
                  <p:nvPr/>
                </p:nvGrpSpPr>
                <p:grpSpPr>
                  <a:xfrm>
                    <a:off x="1498221" y="4047614"/>
                    <a:ext cx="150566" cy="190416"/>
                    <a:chOff x="1498221" y="4047614"/>
                    <a:chExt cx="150566" cy="190416"/>
                  </a:xfrm>
                </p:grpSpPr>
                <p:sp>
                  <p:nvSpPr>
                    <p:cNvPr id="5005" name="Google Shape;5005;p69"/>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6" name="Google Shape;5006;p69"/>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5007" name="Google Shape;5007;p69"/>
              <p:cNvGrpSpPr/>
              <p:nvPr/>
            </p:nvGrpSpPr>
            <p:grpSpPr>
              <a:xfrm>
                <a:off x="1560718" y="3800594"/>
                <a:ext cx="532948" cy="302090"/>
                <a:chOff x="1560718" y="3800594"/>
                <a:chExt cx="532948" cy="302090"/>
              </a:xfrm>
            </p:grpSpPr>
            <p:grpSp>
              <p:nvGrpSpPr>
                <p:cNvPr id="5008" name="Google Shape;5008;p69"/>
                <p:cNvGrpSpPr/>
                <p:nvPr/>
              </p:nvGrpSpPr>
              <p:grpSpPr>
                <a:xfrm>
                  <a:off x="1912179" y="3827344"/>
                  <a:ext cx="181487" cy="25631"/>
                  <a:chOff x="1912179" y="3827344"/>
                  <a:chExt cx="181487" cy="25631"/>
                </a:xfrm>
              </p:grpSpPr>
              <p:sp>
                <p:nvSpPr>
                  <p:cNvPr id="5009" name="Google Shape;5009;p69"/>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0" name="Google Shape;5010;p69"/>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11" name="Google Shape;5011;p69"/>
                <p:cNvGrpSpPr/>
                <p:nvPr/>
              </p:nvGrpSpPr>
              <p:grpSpPr>
                <a:xfrm>
                  <a:off x="1912179" y="4044505"/>
                  <a:ext cx="181487" cy="25622"/>
                  <a:chOff x="1912179" y="4044506"/>
                  <a:chExt cx="181487" cy="25622"/>
                </a:xfrm>
              </p:grpSpPr>
              <p:sp>
                <p:nvSpPr>
                  <p:cNvPr id="5012" name="Google Shape;5012;p69"/>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3" name="Google Shape;5013;p69"/>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14" name="Google Shape;5014;p69"/>
                <p:cNvGrpSpPr/>
                <p:nvPr/>
              </p:nvGrpSpPr>
              <p:grpSpPr>
                <a:xfrm>
                  <a:off x="1560718" y="3800594"/>
                  <a:ext cx="351472" cy="302090"/>
                  <a:chOff x="1560718" y="3800594"/>
                  <a:chExt cx="351472" cy="302090"/>
                </a:xfrm>
              </p:grpSpPr>
              <p:grpSp>
                <p:nvGrpSpPr>
                  <p:cNvPr id="5015" name="Google Shape;5015;p69"/>
                  <p:cNvGrpSpPr/>
                  <p:nvPr/>
                </p:nvGrpSpPr>
                <p:grpSpPr>
                  <a:xfrm>
                    <a:off x="1560718" y="3842857"/>
                    <a:ext cx="173586" cy="217131"/>
                    <a:chOff x="1560718" y="3842857"/>
                    <a:chExt cx="173586" cy="217131"/>
                  </a:xfrm>
                </p:grpSpPr>
                <p:sp>
                  <p:nvSpPr>
                    <p:cNvPr id="5016" name="Google Shape;5016;p69"/>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7" name="Google Shape;5017;p69"/>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8" name="Google Shape;5018;p69"/>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019" name="Google Shape;5019;p69"/>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0" name="Google Shape;5020;p69"/>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
            <p:nvSpPr>
              <p:cNvPr id="5021" name="Google Shape;5021;p69"/>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022" name="Google Shape;5022;p69"/>
              <p:cNvGrpSpPr/>
              <p:nvPr/>
            </p:nvGrpSpPr>
            <p:grpSpPr>
              <a:xfrm>
                <a:off x="785350" y="3605478"/>
                <a:ext cx="535311" cy="249245"/>
                <a:chOff x="785350" y="3605478"/>
                <a:chExt cx="535311" cy="249245"/>
              </a:xfrm>
            </p:grpSpPr>
            <p:grpSp>
              <p:nvGrpSpPr>
                <p:cNvPr id="5023" name="Google Shape;5023;p69"/>
                <p:cNvGrpSpPr/>
                <p:nvPr/>
              </p:nvGrpSpPr>
              <p:grpSpPr>
                <a:xfrm>
                  <a:off x="785350" y="3605478"/>
                  <a:ext cx="376191" cy="102736"/>
                  <a:chOff x="785350" y="3605478"/>
                  <a:chExt cx="376191" cy="102736"/>
                </a:xfrm>
              </p:grpSpPr>
              <p:sp>
                <p:nvSpPr>
                  <p:cNvPr id="5024" name="Google Shape;5024;p69"/>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5" name="Google Shape;5025;p69"/>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6" name="Google Shape;5026;p69"/>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27" name="Google Shape;5027;p69"/>
                <p:cNvGrpSpPr/>
                <p:nvPr/>
              </p:nvGrpSpPr>
              <p:grpSpPr>
                <a:xfrm>
                  <a:off x="1161530" y="3655851"/>
                  <a:ext cx="159131" cy="198872"/>
                  <a:chOff x="1161530" y="3655851"/>
                  <a:chExt cx="159131" cy="198872"/>
                </a:xfrm>
              </p:grpSpPr>
              <p:sp>
                <p:nvSpPr>
                  <p:cNvPr id="5028" name="Google Shape;5028;p69"/>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9" name="Google Shape;5029;p69"/>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030" name="Google Shape;5030;p69"/>
              <p:cNvGrpSpPr/>
              <p:nvPr/>
            </p:nvGrpSpPr>
            <p:grpSpPr>
              <a:xfrm>
                <a:off x="785350" y="4047614"/>
                <a:ext cx="535311" cy="240783"/>
                <a:chOff x="785350" y="4047614"/>
                <a:chExt cx="535311" cy="240783"/>
              </a:xfrm>
            </p:grpSpPr>
            <p:grpSp>
              <p:nvGrpSpPr>
                <p:cNvPr id="5031" name="Google Shape;5031;p69"/>
                <p:cNvGrpSpPr/>
                <p:nvPr/>
              </p:nvGrpSpPr>
              <p:grpSpPr>
                <a:xfrm>
                  <a:off x="1161636" y="4047614"/>
                  <a:ext cx="159025" cy="190415"/>
                  <a:chOff x="1161636" y="4047614"/>
                  <a:chExt cx="159025" cy="190415"/>
                </a:xfrm>
              </p:grpSpPr>
              <p:sp>
                <p:nvSpPr>
                  <p:cNvPr id="5032" name="Google Shape;5032;p69"/>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3" name="Google Shape;5033;p69"/>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34" name="Google Shape;5034;p69"/>
                <p:cNvGrpSpPr/>
                <p:nvPr/>
              </p:nvGrpSpPr>
              <p:grpSpPr>
                <a:xfrm>
                  <a:off x="785350" y="4185661"/>
                  <a:ext cx="376191" cy="102736"/>
                  <a:chOff x="785350" y="4185661"/>
                  <a:chExt cx="376191" cy="102736"/>
                </a:xfrm>
              </p:grpSpPr>
              <p:sp>
                <p:nvSpPr>
                  <p:cNvPr id="5035" name="Google Shape;5035;p69"/>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6" name="Google Shape;5036;p69"/>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7" name="Google Shape;5037;p69"/>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038" name="Google Shape;5038;p69"/>
              <p:cNvGrpSpPr/>
              <p:nvPr/>
            </p:nvGrpSpPr>
            <p:grpSpPr>
              <a:xfrm>
                <a:off x="1501054" y="3605478"/>
                <a:ext cx="526340" cy="249240"/>
                <a:chOff x="1501054" y="3605478"/>
                <a:chExt cx="526340" cy="249240"/>
              </a:xfrm>
            </p:grpSpPr>
            <p:grpSp>
              <p:nvGrpSpPr>
                <p:cNvPr id="5039" name="Google Shape;5039;p69"/>
                <p:cNvGrpSpPr/>
                <p:nvPr/>
              </p:nvGrpSpPr>
              <p:grpSpPr>
                <a:xfrm>
                  <a:off x="1834208" y="3643867"/>
                  <a:ext cx="193185" cy="25622"/>
                  <a:chOff x="1834208" y="3643867"/>
                  <a:chExt cx="193185" cy="25622"/>
                </a:xfrm>
              </p:grpSpPr>
              <p:sp>
                <p:nvSpPr>
                  <p:cNvPr id="5040" name="Google Shape;5040;p69"/>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1" name="Google Shape;5041;p69"/>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42" name="Google Shape;5042;p69"/>
                <p:cNvGrpSpPr/>
                <p:nvPr/>
              </p:nvGrpSpPr>
              <p:grpSpPr>
                <a:xfrm>
                  <a:off x="1501054" y="3605478"/>
                  <a:ext cx="333165" cy="249240"/>
                  <a:chOff x="1501054" y="3605478"/>
                  <a:chExt cx="333165" cy="249240"/>
                </a:xfrm>
              </p:grpSpPr>
              <p:sp>
                <p:nvSpPr>
                  <p:cNvPr id="5043" name="Google Shape;5043;p69"/>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044" name="Google Shape;5044;p69"/>
                  <p:cNvGrpSpPr/>
                  <p:nvPr/>
                </p:nvGrpSpPr>
                <p:grpSpPr>
                  <a:xfrm>
                    <a:off x="1501054" y="3655851"/>
                    <a:ext cx="155286" cy="198867"/>
                    <a:chOff x="1501054" y="3655851"/>
                    <a:chExt cx="155286" cy="198867"/>
                  </a:xfrm>
                </p:grpSpPr>
                <p:sp>
                  <p:nvSpPr>
                    <p:cNvPr id="5045" name="Google Shape;5045;p69"/>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6" name="Google Shape;5046;p69"/>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5047" name="Google Shape;5047;p69"/>
              <p:cNvGrpSpPr/>
              <p:nvPr/>
            </p:nvGrpSpPr>
            <p:grpSpPr>
              <a:xfrm>
                <a:off x="724986" y="3800594"/>
                <a:ext cx="532950" cy="302090"/>
                <a:chOff x="724986" y="3800594"/>
                <a:chExt cx="532950" cy="302090"/>
              </a:xfrm>
            </p:grpSpPr>
            <p:grpSp>
              <p:nvGrpSpPr>
                <p:cNvPr id="5048" name="Google Shape;5048;p69"/>
                <p:cNvGrpSpPr/>
                <p:nvPr/>
              </p:nvGrpSpPr>
              <p:grpSpPr>
                <a:xfrm>
                  <a:off x="724986" y="4044367"/>
                  <a:ext cx="181314" cy="25626"/>
                  <a:chOff x="724986" y="4044367"/>
                  <a:chExt cx="181314" cy="25626"/>
                </a:xfrm>
              </p:grpSpPr>
              <p:sp>
                <p:nvSpPr>
                  <p:cNvPr id="5049" name="Google Shape;5049;p69"/>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0" name="Google Shape;5050;p69"/>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51" name="Google Shape;5051;p69"/>
                <p:cNvGrpSpPr/>
                <p:nvPr/>
              </p:nvGrpSpPr>
              <p:grpSpPr>
                <a:xfrm>
                  <a:off x="906290" y="3800594"/>
                  <a:ext cx="351646" cy="302090"/>
                  <a:chOff x="906290" y="3800594"/>
                  <a:chExt cx="351646" cy="302090"/>
                </a:xfrm>
              </p:grpSpPr>
              <p:grpSp>
                <p:nvGrpSpPr>
                  <p:cNvPr id="5052" name="Google Shape;5052;p69"/>
                  <p:cNvGrpSpPr/>
                  <p:nvPr/>
                </p:nvGrpSpPr>
                <p:grpSpPr>
                  <a:xfrm>
                    <a:off x="1084172" y="3842857"/>
                    <a:ext cx="173764" cy="217131"/>
                    <a:chOff x="1084172" y="3842857"/>
                    <a:chExt cx="173764" cy="217131"/>
                  </a:xfrm>
                </p:grpSpPr>
                <p:grpSp>
                  <p:nvGrpSpPr>
                    <p:cNvPr id="5053" name="Google Shape;5053;p69"/>
                    <p:cNvGrpSpPr/>
                    <p:nvPr/>
                  </p:nvGrpSpPr>
                  <p:grpSpPr>
                    <a:xfrm>
                      <a:off x="1156862" y="3936509"/>
                      <a:ext cx="101073" cy="25622"/>
                      <a:chOff x="1156862" y="3936509"/>
                      <a:chExt cx="101073" cy="25622"/>
                    </a:xfrm>
                  </p:grpSpPr>
                  <p:sp>
                    <p:nvSpPr>
                      <p:cNvPr id="5054" name="Google Shape;5054;p69"/>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5" name="Google Shape;5055;p69"/>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056" name="Google Shape;5056;p69"/>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057" name="Google Shape;5057;p69"/>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8" name="Google Shape;5058;p69"/>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59" name="Google Shape;5059;p69"/>
                <p:cNvGrpSpPr/>
                <p:nvPr/>
              </p:nvGrpSpPr>
              <p:grpSpPr>
                <a:xfrm>
                  <a:off x="724986" y="3830189"/>
                  <a:ext cx="189533" cy="25626"/>
                  <a:chOff x="724986" y="3830189"/>
                  <a:chExt cx="189533" cy="25626"/>
                </a:xfrm>
              </p:grpSpPr>
              <p:sp>
                <p:nvSpPr>
                  <p:cNvPr id="5060" name="Google Shape;5060;p69"/>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1" name="Google Shape;5061;p69"/>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grpSp>
      <p:grpSp>
        <p:nvGrpSpPr>
          <p:cNvPr id="5062" name="Google Shape;5062;p69"/>
          <p:cNvGrpSpPr/>
          <p:nvPr/>
        </p:nvGrpSpPr>
        <p:grpSpPr>
          <a:xfrm>
            <a:off x="4506595" y="4911279"/>
            <a:ext cx="1897402" cy="1870756"/>
            <a:chOff x="2253298" y="2428317"/>
            <a:chExt cx="948701" cy="935378"/>
          </a:xfrm>
        </p:grpSpPr>
        <p:sp>
          <p:nvSpPr>
            <p:cNvPr id="5063" name="Google Shape;5063;p69"/>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4" name="Google Shape;5064;p69"/>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5" name="Google Shape;5065;p69"/>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6" name="Google Shape;5066;p69"/>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7" name="Google Shape;5067;p69"/>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8" name="Google Shape;5068;p69"/>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9" name="Google Shape;5069;p69"/>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0" name="Google Shape;5070;p69"/>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1" name="Google Shape;5071;p69"/>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2" name="Google Shape;5072;p69"/>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3" name="Google Shape;5073;p69"/>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4" name="Google Shape;5074;p69"/>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5" name="Google Shape;5075;p69"/>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6" name="Google Shape;5076;p69"/>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7" name="Google Shape;5077;p69"/>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8" name="Google Shape;5078;p69"/>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9" name="Google Shape;5079;p69"/>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0" name="Google Shape;5080;p69"/>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1" name="Google Shape;5081;p69"/>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2" name="Google Shape;5082;p69"/>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3" name="Google Shape;5083;p69"/>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4" name="Google Shape;5084;p69"/>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5" name="Google Shape;5085;p69"/>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6" name="Google Shape;5086;p69"/>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7" name="Google Shape;5087;p69"/>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8" name="Google Shape;5088;p69"/>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9" name="Google Shape;5089;p69"/>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0" name="Google Shape;5090;p69"/>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1" name="Google Shape;5091;p69"/>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2" name="Google Shape;5092;p69"/>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3" name="Google Shape;5093;p69"/>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4" name="Google Shape;5094;p69"/>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5" name="Google Shape;5095;p69"/>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9" name="Shape 5099"/>
        <p:cNvGrpSpPr/>
        <p:nvPr/>
      </p:nvGrpSpPr>
      <p:grpSpPr>
        <a:xfrm>
          <a:off x="0" y="0"/>
          <a:ext cx="0" cy="0"/>
          <a:chOff x="0" y="0"/>
          <a:chExt cx="0" cy="0"/>
        </a:xfrm>
      </p:grpSpPr>
      <p:grpSp>
        <p:nvGrpSpPr>
          <p:cNvPr id="5100" name="Google Shape;5100;p70"/>
          <p:cNvGrpSpPr/>
          <p:nvPr/>
        </p:nvGrpSpPr>
        <p:grpSpPr>
          <a:xfrm>
            <a:off x="6707164" y="2291253"/>
            <a:ext cx="4726786" cy="2035733"/>
            <a:chOff x="3292400" y="1219146"/>
            <a:chExt cx="2615240" cy="1110239"/>
          </a:xfrm>
        </p:grpSpPr>
        <p:sp>
          <p:nvSpPr>
            <p:cNvPr id="5101" name="Google Shape;5101;p70"/>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5102" name="Google Shape;5102;p70"/>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5103" name="Google Shape;5103;p70"/>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JANUARY</a:t>
              </a:r>
              <a:endParaRPr sz="400">
                <a:solidFill>
                  <a:srgbClr val="FFFFFF"/>
                </a:solidFill>
              </a:endParaRPr>
            </a:p>
          </p:txBody>
        </p:sp>
        <p:sp>
          <p:nvSpPr>
            <p:cNvPr id="5104" name="Google Shape;5104;p70"/>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FEBRUARY</a:t>
              </a:r>
              <a:endParaRPr sz="400">
                <a:solidFill>
                  <a:srgbClr val="FFFFFF"/>
                </a:solidFill>
              </a:endParaRPr>
            </a:p>
          </p:txBody>
        </p:sp>
        <p:sp>
          <p:nvSpPr>
            <p:cNvPr id="5105" name="Google Shape;5105;p70"/>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MARCH</a:t>
              </a:r>
              <a:endParaRPr sz="400">
                <a:solidFill>
                  <a:srgbClr val="FFFFFF"/>
                </a:solidFill>
              </a:endParaRPr>
            </a:p>
          </p:txBody>
        </p:sp>
        <p:sp>
          <p:nvSpPr>
            <p:cNvPr id="5106" name="Google Shape;5106;p70"/>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APRIL</a:t>
              </a:r>
              <a:endParaRPr sz="400">
                <a:solidFill>
                  <a:srgbClr val="FFFFFF"/>
                </a:solidFill>
              </a:endParaRPr>
            </a:p>
          </p:txBody>
        </p:sp>
        <p:sp>
          <p:nvSpPr>
            <p:cNvPr id="5107" name="Google Shape;5107;p70"/>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MAY</a:t>
              </a:r>
              <a:endParaRPr sz="400">
                <a:solidFill>
                  <a:srgbClr val="FFFFFF"/>
                </a:solidFill>
              </a:endParaRPr>
            </a:p>
          </p:txBody>
        </p:sp>
        <p:sp>
          <p:nvSpPr>
            <p:cNvPr id="5108" name="Google Shape;5108;p70"/>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JUNE</a:t>
              </a:r>
              <a:endParaRPr sz="400">
                <a:solidFill>
                  <a:srgbClr val="FFFFFF"/>
                </a:solidFill>
              </a:endParaRPr>
            </a:p>
          </p:txBody>
        </p:sp>
        <p:sp>
          <p:nvSpPr>
            <p:cNvPr id="5109" name="Google Shape;5109;p70"/>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3200"/>
                </a:spcAft>
                <a:buNone/>
              </a:pPr>
              <a:r>
                <a:rPr lang="en" sz="400">
                  <a:solidFill>
                    <a:srgbClr val="FFFFFF"/>
                  </a:solidFill>
                </a:rPr>
                <a:t>PHASE 1</a:t>
              </a:r>
              <a:endParaRPr sz="400">
                <a:solidFill>
                  <a:srgbClr val="FFFFFF"/>
                </a:solidFill>
              </a:endParaRPr>
            </a:p>
          </p:txBody>
        </p:sp>
        <p:sp>
          <p:nvSpPr>
            <p:cNvPr id="5110" name="Google Shape;5110;p70"/>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3200"/>
                </a:spcAft>
                <a:buNone/>
              </a:pPr>
              <a:r>
                <a:rPr lang="en" sz="400">
                  <a:solidFill>
                    <a:srgbClr val="FFFFFF"/>
                  </a:solidFill>
                </a:rPr>
                <a:t>PHASE 2</a:t>
              </a:r>
              <a:endParaRPr sz="400">
                <a:solidFill>
                  <a:srgbClr val="FFFFFF"/>
                </a:solidFill>
              </a:endParaRPr>
            </a:p>
          </p:txBody>
        </p:sp>
        <p:sp>
          <p:nvSpPr>
            <p:cNvPr id="5111" name="Google Shape;5111;p70"/>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3200"/>
                </a:spcAft>
                <a:buNone/>
              </a:pPr>
              <a:r>
                <a:rPr lang="en" sz="400">
                  <a:solidFill>
                    <a:srgbClr val="FFFFFF"/>
                  </a:solidFill>
                </a:rPr>
                <a:t>Task 1</a:t>
              </a:r>
              <a:endParaRPr sz="400">
                <a:solidFill>
                  <a:srgbClr val="FFFFFF"/>
                </a:solidFill>
              </a:endParaRPr>
            </a:p>
          </p:txBody>
        </p:sp>
        <p:sp>
          <p:nvSpPr>
            <p:cNvPr id="5112" name="Google Shape;5112;p70"/>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3200"/>
                </a:spcAft>
                <a:buNone/>
              </a:pPr>
              <a:r>
                <a:rPr lang="en" sz="400">
                  <a:solidFill>
                    <a:srgbClr val="FFFFFF"/>
                  </a:solidFill>
                </a:rPr>
                <a:t>Task 2</a:t>
              </a:r>
              <a:endParaRPr sz="400">
                <a:solidFill>
                  <a:srgbClr val="FFFFFF"/>
                </a:solidFill>
              </a:endParaRPr>
            </a:p>
          </p:txBody>
        </p:sp>
        <p:sp>
          <p:nvSpPr>
            <p:cNvPr id="5113" name="Google Shape;5113;p70"/>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3200"/>
                </a:spcAft>
                <a:buNone/>
              </a:pPr>
              <a:r>
                <a:rPr lang="en" sz="400">
                  <a:solidFill>
                    <a:srgbClr val="FFFFFF"/>
                  </a:solidFill>
                </a:rPr>
                <a:t>Task 1</a:t>
              </a:r>
              <a:endParaRPr sz="400">
                <a:solidFill>
                  <a:srgbClr val="FFFFFF"/>
                </a:solidFill>
              </a:endParaRPr>
            </a:p>
          </p:txBody>
        </p:sp>
        <p:sp>
          <p:nvSpPr>
            <p:cNvPr id="5114" name="Google Shape;5114;p70"/>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3200"/>
                </a:spcAft>
                <a:buNone/>
              </a:pPr>
              <a:r>
                <a:rPr lang="en" sz="400">
                  <a:solidFill>
                    <a:srgbClr val="FFFFFF"/>
                  </a:solidFill>
                </a:rPr>
                <a:t>Task 2</a:t>
              </a:r>
              <a:endParaRPr sz="400">
                <a:solidFill>
                  <a:srgbClr val="FFFFFF"/>
                </a:solidFill>
              </a:endParaRPr>
            </a:p>
          </p:txBody>
        </p:sp>
        <p:grpSp>
          <p:nvGrpSpPr>
            <p:cNvPr id="5115" name="Google Shape;5115;p70"/>
            <p:cNvGrpSpPr/>
            <p:nvPr/>
          </p:nvGrpSpPr>
          <p:grpSpPr>
            <a:xfrm>
              <a:off x="3748438" y="1378608"/>
              <a:ext cx="2159202" cy="903971"/>
              <a:chOff x="1683525" y="2179850"/>
              <a:chExt cx="4519050" cy="2134525"/>
            </a:xfrm>
          </p:grpSpPr>
          <p:sp>
            <p:nvSpPr>
              <p:cNvPr id="5116" name="Google Shape;5116;p70"/>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5117" name="Google Shape;5117;p70"/>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5118" name="Google Shape;5118;p70"/>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5119" name="Google Shape;5119;p70"/>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5120" name="Google Shape;5120;p70"/>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5121" name="Google Shape;5121;p70"/>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5122" name="Google Shape;5122;p70"/>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5123" name="Google Shape;5123;p70"/>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5124" name="Google Shape;5124;p70"/>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5125" name="Google Shape;5125;p70"/>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5126" name="Google Shape;5126;p70"/>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5127" name="Google Shape;5127;p70"/>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5128" name="Google Shape;5128;p70"/>
          <p:cNvGraphicFramePr/>
          <p:nvPr/>
        </p:nvGraphicFramePr>
        <p:xfrm>
          <a:off x="11899350" y="4646199"/>
          <a:ext cx="3000000" cy="3000000"/>
        </p:xfrm>
        <a:graphic>
          <a:graphicData uri="http://schemas.openxmlformats.org/drawingml/2006/table">
            <a:tbl>
              <a:tblPr>
                <a:noFill/>
                <a:tableStyleId>{9DF993F5-4D68-47B1-BAEA-CFFDC1BD5032}</a:tableStyleId>
              </a:tblPr>
              <a:tblGrid>
                <a:gridCol w="1245650"/>
                <a:gridCol w="1245650"/>
                <a:gridCol w="1245650"/>
                <a:gridCol w="1245650"/>
              </a:tblGrid>
              <a:tr h="434300">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434300">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434300">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434300">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129" name="Google Shape;5129;p70"/>
          <p:cNvGrpSpPr/>
          <p:nvPr/>
        </p:nvGrpSpPr>
        <p:grpSpPr>
          <a:xfrm>
            <a:off x="11853849" y="6763393"/>
            <a:ext cx="5039650" cy="2002908"/>
            <a:chOff x="1906114" y="789980"/>
            <a:chExt cx="1487676" cy="606868"/>
          </a:xfrm>
        </p:grpSpPr>
        <p:cxnSp>
          <p:nvCxnSpPr>
            <p:cNvPr id="5130" name="Google Shape;5130;p70"/>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131" name="Google Shape;5131;p70"/>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132" name="Google Shape;5132;p70"/>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133" name="Google Shape;5133;p70"/>
            <p:cNvSpPr txBox="1"/>
            <p:nvPr/>
          </p:nvSpPr>
          <p:spPr>
            <a:xfrm flipH="1">
              <a:off x="2109710" y="789981"/>
              <a:ext cx="281100" cy="107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3200"/>
                </a:spcAft>
                <a:buNone/>
              </a:pPr>
              <a:r>
                <a:rPr lang="en" sz="600">
                  <a:solidFill>
                    <a:srgbClr val="E3E9ED"/>
                  </a:solidFill>
                </a:rPr>
                <a:t>JANUARY</a:t>
              </a:r>
              <a:endParaRPr sz="600">
                <a:solidFill>
                  <a:srgbClr val="E3E9ED"/>
                </a:solidFill>
              </a:endParaRPr>
            </a:p>
          </p:txBody>
        </p:sp>
        <p:sp>
          <p:nvSpPr>
            <p:cNvPr id="5134" name="Google Shape;5134;p70"/>
            <p:cNvSpPr txBox="1"/>
            <p:nvPr/>
          </p:nvSpPr>
          <p:spPr>
            <a:xfrm flipH="1">
              <a:off x="2434275" y="789980"/>
              <a:ext cx="289200" cy="107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3200"/>
                </a:spcAft>
                <a:buNone/>
              </a:pPr>
              <a:r>
                <a:rPr lang="en" sz="600">
                  <a:solidFill>
                    <a:srgbClr val="E3E9ED"/>
                  </a:solidFill>
                </a:rPr>
                <a:t>FEBRUARY</a:t>
              </a:r>
              <a:endParaRPr sz="600">
                <a:solidFill>
                  <a:srgbClr val="E3E9ED"/>
                </a:solidFill>
              </a:endParaRPr>
            </a:p>
          </p:txBody>
        </p:sp>
        <p:sp>
          <p:nvSpPr>
            <p:cNvPr id="5135" name="Google Shape;5135;p70"/>
            <p:cNvSpPr txBox="1"/>
            <p:nvPr/>
          </p:nvSpPr>
          <p:spPr>
            <a:xfrm flipH="1">
              <a:off x="2781049" y="789981"/>
              <a:ext cx="281100" cy="107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3200"/>
                </a:spcAft>
                <a:buNone/>
              </a:pPr>
              <a:r>
                <a:rPr lang="en" sz="600">
                  <a:solidFill>
                    <a:srgbClr val="E3E9ED"/>
                  </a:solidFill>
                </a:rPr>
                <a:t>MARCH</a:t>
              </a:r>
              <a:endParaRPr sz="600">
                <a:solidFill>
                  <a:srgbClr val="E3E9ED"/>
                </a:solidFill>
              </a:endParaRPr>
            </a:p>
          </p:txBody>
        </p:sp>
        <p:sp>
          <p:nvSpPr>
            <p:cNvPr id="5136" name="Google Shape;5136;p70"/>
            <p:cNvSpPr txBox="1"/>
            <p:nvPr/>
          </p:nvSpPr>
          <p:spPr>
            <a:xfrm flipH="1">
              <a:off x="3112690" y="789981"/>
              <a:ext cx="281100" cy="107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3200"/>
                </a:spcAft>
                <a:buNone/>
              </a:pPr>
              <a:r>
                <a:rPr lang="en" sz="600">
                  <a:solidFill>
                    <a:srgbClr val="E3E9ED"/>
                  </a:solidFill>
                </a:rPr>
                <a:t>APRIL</a:t>
              </a:r>
              <a:endParaRPr sz="600">
                <a:solidFill>
                  <a:srgbClr val="E3E9ED"/>
                </a:solidFill>
              </a:endParaRPr>
            </a:p>
          </p:txBody>
        </p:sp>
        <p:sp>
          <p:nvSpPr>
            <p:cNvPr id="5137" name="Google Shape;5137;p70"/>
            <p:cNvSpPr/>
            <p:nvPr/>
          </p:nvSpPr>
          <p:spPr>
            <a:xfrm>
              <a:off x="2105681" y="964326"/>
              <a:ext cx="289200" cy="426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8" name="Google Shape;5138;p70"/>
            <p:cNvSpPr/>
            <p:nvPr/>
          </p:nvSpPr>
          <p:spPr>
            <a:xfrm>
              <a:off x="2109515" y="1159286"/>
              <a:ext cx="280200" cy="42600"/>
            </a:xfrm>
            <a:prstGeom prst="rect">
              <a:avLst/>
            </a:prstGeom>
            <a:solidFill>
              <a:srgbClr val="EEEEE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9" name="Google Shape;5139;p70"/>
            <p:cNvSpPr/>
            <p:nvPr/>
          </p:nvSpPr>
          <p:spPr>
            <a:xfrm>
              <a:off x="2753389" y="1353677"/>
              <a:ext cx="325500" cy="426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0" name="Google Shape;5140;p70"/>
            <p:cNvSpPr/>
            <p:nvPr/>
          </p:nvSpPr>
          <p:spPr>
            <a:xfrm>
              <a:off x="2105681" y="1159287"/>
              <a:ext cx="289200" cy="426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1" name="Google Shape;5141;p70"/>
            <p:cNvSpPr/>
            <p:nvPr/>
          </p:nvSpPr>
          <p:spPr>
            <a:xfrm>
              <a:off x="2412005" y="1354248"/>
              <a:ext cx="325500" cy="426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2" name="Google Shape;5142;p70"/>
            <p:cNvSpPr/>
            <p:nvPr/>
          </p:nvSpPr>
          <p:spPr>
            <a:xfrm>
              <a:off x="2410087" y="964961"/>
              <a:ext cx="325500" cy="426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3" name="Google Shape;5143;p70"/>
            <p:cNvSpPr txBox="1"/>
            <p:nvPr/>
          </p:nvSpPr>
          <p:spPr>
            <a:xfrm flipH="1">
              <a:off x="1906114" y="918164"/>
              <a:ext cx="203400" cy="106500"/>
            </a:xfrm>
            <a:prstGeom prst="rect">
              <a:avLst/>
            </a:prstGeom>
            <a:noFill/>
            <a:ln>
              <a:noFill/>
            </a:ln>
          </p:spPr>
          <p:txBody>
            <a:bodyPr anchorCtr="0" anchor="t" bIns="182850" lIns="182850" spcFirstLastPara="1" rIns="182850" wrap="square" tIns="182850">
              <a:noAutofit/>
            </a:bodyPr>
            <a:lstStyle/>
            <a:p>
              <a:pPr indent="0" lvl="0" marL="0" rtl="0" algn="r">
                <a:spcBef>
                  <a:spcPts val="0"/>
                </a:spcBef>
                <a:spcAft>
                  <a:spcPts val="3200"/>
                </a:spcAft>
                <a:buNone/>
              </a:pPr>
              <a:r>
                <a:rPr lang="en" sz="600">
                  <a:solidFill>
                    <a:srgbClr val="E3E9ED"/>
                  </a:solidFill>
                </a:rPr>
                <a:t>PHASE 1</a:t>
              </a:r>
              <a:endParaRPr sz="600">
                <a:solidFill>
                  <a:srgbClr val="E3E9ED"/>
                </a:solidFill>
              </a:endParaRPr>
            </a:p>
          </p:txBody>
        </p:sp>
        <p:sp>
          <p:nvSpPr>
            <p:cNvPr id="5144" name="Google Shape;5144;p70"/>
            <p:cNvSpPr txBox="1"/>
            <p:nvPr/>
          </p:nvSpPr>
          <p:spPr>
            <a:xfrm flipH="1">
              <a:off x="1919618" y="1113390"/>
              <a:ext cx="189900" cy="91200"/>
            </a:xfrm>
            <a:prstGeom prst="rect">
              <a:avLst/>
            </a:prstGeom>
            <a:noFill/>
            <a:ln>
              <a:noFill/>
            </a:ln>
          </p:spPr>
          <p:txBody>
            <a:bodyPr anchorCtr="0" anchor="t" bIns="182850" lIns="182850" spcFirstLastPara="1" rIns="182850" wrap="square" tIns="182850">
              <a:noAutofit/>
            </a:bodyPr>
            <a:lstStyle/>
            <a:p>
              <a:pPr indent="0" lvl="0" marL="0" rtl="0" algn="r">
                <a:lnSpc>
                  <a:spcPct val="115000"/>
                </a:lnSpc>
                <a:spcBef>
                  <a:spcPts val="0"/>
                </a:spcBef>
                <a:spcAft>
                  <a:spcPts val="3200"/>
                </a:spcAft>
                <a:buNone/>
              </a:pPr>
              <a:r>
                <a:rPr lang="en" sz="600">
                  <a:solidFill>
                    <a:srgbClr val="E3E9ED"/>
                  </a:solidFill>
                </a:rPr>
                <a:t>Task 1</a:t>
              </a:r>
              <a:endParaRPr sz="600">
                <a:solidFill>
                  <a:srgbClr val="E3E9ED"/>
                </a:solidFill>
              </a:endParaRPr>
            </a:p>
          </p:txBody>
        </p:sp>
        <p:sp>
          <p:nvSpPr>
            <p:cNvPr id="5145" name="Google Shape;5145;p70"/>
            <p:cNvSpPr txBox="1"/>
            <p:nvPr/>
          </p:nvSpPr>
          <p:spPr>
            <a:xfrm flipH="1">
              <a:off x="1906118" y="1304527"/>
              <a:ext cx="203400" cy="91200"/>
            </a:xfrm>
            <a:prstGeom prst="rect">
              <a:avLst/>
            </a:prstGeom>
            <a:noFill/>
            <a:ln>
              <a:noFill/>
            </a:ln>
          </p:spPr>
          <p:txBody>
            <a:bodyPr anchorCtr="0" anchor="t" bIns="182850" lIns="182850" spcFirstLastPara="1" rIns="182850" wrap="square" tIns="182850">
              <a:noAutofit/>
            </a:bodyPr>
            <a:lstStyle/>
            <a:p>
              <a:pPr indent="0" lvl="0" marL="0" rtl="0" algn="r">
                <a:lnSpc>
                  <a:spcPct val="115000"/>
                </a:lnSpc>
                <a:spcBef>
                  <a:spcPts val="0"/>
                </a:spcBef>
                <a:spcAft>
                  <a:spcPts val="3200"/>
                </a:spcAft>
                <a:buNone/>
              </a:pPr>
              <a:r>
                <a:rPr lang="en" sz="600">
                  <a:solidFill>
                    <a:srgbClr val="E3E9ED"/>
                  </a:solidFill>
                </a:rPr>
                <a:t>Task 2</a:t>
              </a:r>
              <a:endParaRPr sz="600">
                <a:solidFill>
                  <a:srgbClr val="E3E9ED"/>
                </a:solidFill>
              </a:endParaRPr>
            </a:p>
          </p:txBody>
        </p:sp>
        <p:sp>
          <p:nvSpPr>
            <p:cNvPr id="5146" name="Google Shape;5146;p70"/>
            <p:cNvSpPr/>
            <p:nvPr/>
          </p:nvSpPr>
          <p:spPr>
            <a:xfrm>
              <a:off x="2750975" y="964961"/>
              <a:ext cx="325500" cy="426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47" name="Google Shape;5147;p70"/>
          <p:cNvGrpSpPr/>
          <p:nvPr/>
        </p:nvGrpSpPr>
        <p:grpSpPr>
          <a:xfrm>
            <a:off x="1452799" y="2381311"/>
            <a:ext cx="4788741" cy="1953003"/>
            <a:chOff x="749309" y="1112739"/>
            <a:chExt cx="2371603" cy="976502"/>
          </a:xfrm>
        </p:grpSpPr>
        <p:sp>
          <p:nvSpPr>
            <p:cNvPr id="5148" name="Google Shape;5148;p70"/>
            <p:cNvSpPr/>
            <p:nvPr/>
          </p:nvSpPr>
          <p:spPr>
            <a:xfrm>
              <a:off x="1092126"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9" name="Google Shape;5149;p70"/>
            <p:cNvSpPr/>
            <p:nvPr/>
          </p:nvSpPr>
          <p:spPr>
            <a:xfrm>
              <a:off x="1434943"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0" name="Google Shape;5150;p70"/>
            <p:cNvSpPr/>
            <p:nvPr/>
          </p:nvSpPr>
          <p:spPr>
            <a:xfrm>
              <a:off x="1777760"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1" name="Google Shape;5151;p70"/>
            <p:cNvSpPr/>
            <p:nvPr/>
          </p:nvSpPr>
          <p:spPr>
            <a:xfrm>
              <a:off x="2120578"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2" name="Google Shape;5152;p70"/>
            <p:cNvSpPr/>
            <p:nvPr/>
          </p:nvSpPr>
          <p:spPr>
            <a:xfrm>
              <a:off x="2463395"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3" name="Google Shape;5153;p70"/>
            <p:cNvSpPr/>
            <p:nvPr/>
          </p:nvSpPr>
          <p:spPr>
            <a:xfrm>
              <a:off x="2806212"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4" name="Google Shape;5154;p70"/>
            <p:cNvSpPr/>
            <p:nvPr/>
          </p:nvSpPr>
          <p:spPr>
            <a:xfrm>
              <a:off x="749309" y="1362294"/>
              <a:ext cx="314700" cy="2268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5" name="Google Shape;5155;p70"/>
            <p:cNvSpPr/>
            <p:nvPr/>
          </p:nvSpPr>
          <p:spPr>
            <a:xfrm>
              <a:off x="1092126"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6" name="Google Shape;5156;p70"/>
            <p:cNvSpPr/>
            <p:nvPr/>
          </p:nvSpPr>
          <p:spPr>
            <a:xfrm>
              <a:off x="1434943"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7" name="Google Shape;5157;p70"/>
            <p:cNvSpPr/>
            <p:nvPr/>
          </p:nvSpPr>
          <p:spPr>
            <a:xfrm>
              <a:off x="1777760"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8" name="Google Shape;5158;p70"/>
            <p:cNvSpPr/>
            <p:nvPr/>
          </p:nvSpPr>
          <p:spPr>
            <a:xfrm>
              <a:off x="2120578"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9" name="Google Shape;5159;p70"/>
            <p:cNvSpPr/>
            <p:nvPr/>
          </p:nvSpPr>
          <p:spPr>
            <a:xfrm>
              <a:off x="2463395"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0" name="Google Shape;5160;p70"/>
            <p:cNvSpPr/>
            <p:nvPr/>
          </p:nvSpPr>
          <p:spPr>
            <a:xfrm>
              <a:off x="2806212"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1" name="Google Shape;5161;p70"/>
            <p:cNvSpPr/>
            <p:nvPr/>
          </p:nvSpPr>
          <p:spPr>
            <a:xfrm>
              <a:off x="749309" y="1611849"/>
              <a:ext cx="314700" cy="2268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2" name="Google Shape;5162;p70"/>
            <p:cNvSpPr/>
            <p:nvPr/>
          </p:nvSpPr>
          <p:spPr>
            <a:xfrm>
              <a:off x="1092126"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3" name="Google Shape;5163;p70"/>
            <p:cNvSpPr/>
            <p:nvPr/>
          </p:nvSpPr>
          <p:spPr>
            <a:xfrm>
              <a:off x="1434943"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4" name="Google Shape;5164;p70"/>
            <p:cNvSpPr/>
            <p:nvPr/>
          </p:nvSpPr>
          <p:spPr>
            <a:xfrm>
              <a:off x="1777760"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5" name="Google Shape;5165;p70"/>
            <p:cNvSpPr/>
            <p:nvPr/>
          </p:nvSpPr>
          <p:spPr>
            <a:xfrm>
              <a:off x="2120578"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6" name="Google Shape;5166;p70"/>
            <p:cNvSpPr/>
            <p:nvPr/>
          </p:nvSpPr>
          <p:spPr>
            <a:xfrm>
              <a:off x="2463395"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7" name="Google Shape;5167;p70"/>
            <p:cNvSpPr/>
            <p:nvPr/>
          </p:nvSpPr>
          <p:spPr>
            <a:xfrm>
              <a:off x="2806212"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8" name="Google Shape;5168;p70"/>
            <p:cNvSpPr/>
            <p:nvPr/>
          </p:nvSpPr>
          <p:spPr>
            <a:xfrm>
              <a:off x="749309" y="1861404"/>
              <a:ext cx="314700" cy="2268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9" name="Google Shape;5169;p70"/>
            <p:cNvSpPr/>
            <p:nvPr/>
          </p:nvSpPr>
          <p:spPr>
            <a:xfrm>
              <a:off x="1092126"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0" name="Google Shape;5170;p70"/>
            <p:cNvSpPr/>
            <p:nvPr/>
          </p:nvSpPr>
          <p:spPr>
            <a:xfrm>
              <a:off x="1434943"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1" name="Google Shape;5171;p70"/>
            <p:cNvSpPr/>
            <p:nvPr/>
          </p:nvSpPr>
          <p:spPr>
            <a:xfrm>
              <a:off x="1777760"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2" name="Google Shape;5172;p70"/>
            <p:cNvSpPr/>
            <p:nvPr/>
          </p:nvSpPr>
          <p:spPr>
            <a:xfrm>
              <a:off x="2120578"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3" name="Google Shape;5173;p70"/>
            <p:cNvSpPr/>
            <p:nvPr/>
          </p:nvSpPr>
          <p:spPr>
            <a:xfrm>
              <a:off x="2463395"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4" name="Google Shape;5174;p70"/>
            <p:cNvSpPr/>
            <p:nvPr/>
          </p:nvSpPr>
          <p:spPr>
            <a:xfrm>
              <a:off x="2806212"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5" name="Google Shape;5175;p70"/>
            <p:cNvSpPr/>
            <p:nvPr/>
          </p:nvSpPr>
          <p:spPr>
            <a:xfrm>
              <a:off x="749309" y="1112739"/>
              <a:ext cx="314700" cy="2268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6" name="Google Shape;5176;p70"/>
            <p:cNvSpPr/>
            <p:nvPr/>
          </p:nvSpPr>
          <p:spPr>
            <a:xfrm>
              <a:off x="1434877" y="1258345"/>
              <a:ext cx="1685700" cy="78600"/>
            </a:xfrm>
            <a:prstGeom prst="rect">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7" name="Google Shape;5177;p70"/>
            <p:cNvSpPr/>
            <p:nvPr/>
          </p:nvSpPr>
          <p:spPr>
            <a:xfrm>
              <a:off x="1777683" y="2010641"/>
              <a:ext cx="1000200" cy="78600"/>
            </a:xfrm>
            <a:prstGeom prst="rect">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8" name="Google Shape;5178;p70"/>
            <p:cNvSpPr/>
            <p:nvPr/>
          </p:nvSpPr>
          <p:spPr>
            <a:xfrm>
              <a:off x="1092070" y="1759876"/>
              <a:ext cx="657600" cy="78600"/>
            </a:xfrm>
            <a:prstGeom prst="rect">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9" name="Google Shape;5179;p70"/>
            <p:cNvSpPr/>
            <p:nvPr/>
          </p:nvSpPr>
          <p:spPr>
            <a:xfrm>
              <a:off x="2463277" y="1759876"/>
              <a:ext cx="657600" cy="78600"/>
            </a:xfrm>
            <a:prstGeom prst="rect">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aphicFrame>
        <p:nvGraphicFramePr>
          <p:cNvPr id="5180" name="Google Shape;5180;p70"/>
          <p:cNvGraphicFramePr/>
          <p:nvPr/>
        </p:nvGraphicFramePr>
        <p:xfrm>
          <a:off x="11899400" y="2377899"/>
          <a:ext cx="3000000" cy="3000000"/>
        </p:xfrm>
        <a:graphic>
          <a:graphicData uri="http://schemas.openxmlformats.org/drawingml/2006/table">
            <a:tbl>
              <a:tblPr>
                <a:noFill/>
                <a:tableStyleId>{9DF993F5-4D68-47B1-BAEA-CFFDC1BD5032}</a:tableStyleId>
              </a:tblPr>
              <a:tblGrid>
                <a:gridCol w="1245650"/>
                <a:gridCol w="1245650"/>
                <a:gridCol w="1245650"/>
                <a:gridCol w="1245650"/>
              </a:tblGrid>
              <a:tr h="6509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6509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6509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181" name="Google Shape;5181;p70"/>
          <p:cNvGraphicFramePr/>
          <p:nvPr/>
        </p:nvGraphicFramePr>
        <p:xfrm>
          <a:off x="6712825" y="4646199"/>
          <a:ext cx="3000000" cy="3000000"/>
        </p:xfrm>
        <a:graphic>
          <a:graphicData uri="http://schemas.openxmlformats.org/drawingml/2006/table">
            <a:tbl>
              <a:tblPr>
                <a:noFill/>
                <a:tableStyleId>{9DF993F5-4D68-47B1-BAEA-CFFDC1BD5032}</a:tableStyleId>
              </a:tblPr>
              <a:tblGrid>
                <a:gridCol w="1181700"/>
                <a:gridCol w="1181700"/>
                <a:gridCol w="1181700"/>
                <a:gridCol w="1181700"/>
              </a:tblGrid>
              <a:tr h="579050">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5790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5790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182" name="Google Shape;5182;p70"/>
          <p:cNvGrpSpPr/>
          <p:nvPr/>
        </p:nvGrpSpPr>
        <p:grpSpPr>
          <a:xfrm>
            <a:off x="8200683" y="5419485"/>
            <a:ext cx="3034873" cy="148919"/>
            <a:chOff x="3980086" y="2804397"/>
            <a:chExt cx="1227600" cy="66900"/>
          </a:xfrm>
        </p:grpSpPr>
        <p:sp>
          <p:nvSpPr>
            <p:cNvPr id="5183" name="Google Shape;5183;p70"/>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184" name="Google Shape;5184;p70"/>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85" name="Google Shape;5185;p70"/>
          <p:cNvGrpSpPr/>
          <p:nvPr/>
        </p:nvGrpSpPr>
        <p:grpSpPr>
          <a:xfrm>
            <a:off x="9450812" y="6004661"/>
            <a:ext cx="1785912" cy="148919"/>
            <a:chOff x="3980086" y="2804397"/>
            <a:chExt cx="1227600" cy="66900"/>
          </a:xfrm>
        </p:grpSpPr>
        <p:sp>
          <p:nvSpPr>
            <p:cNvPr id="5186" name="Google Shape;5186;p70"/>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187" name="Google Shape;5187;p70"/>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88" name="Google Shape;5188;p70"/>
          <p:cNvGrpSpPr/>
          <p:nvPr/>
        </p:nvGrpSpPr>
        <p:grpSpPr>
          <a:xfrm>
            <a:off x="6716996" y="6722426"/>
            <a:ext cx="4726489" cy="2011886"/>
            <a:chOff x="3358415" y="3361302"/>
            <a:chExt cx="2363244" cy="1024695"/>
          </a:xfrm>
        </p:grpSpPr>
        <p:grpSp>
          <p:nvGrpSpPr>
            <p:cNvPr id="5189" name="Google Shape;5189;p70"/>
            <p:cNvGrpSpPr/>
            <p:nvPr/>
          </p:nvGrpSpPr>
          <p:grpSpPr>
            <a:xfrm>
              <a:off x="3358415" y="3361302"/>
              <a:ext cx="441300" cy="1024695"/>
              <a:chOff x="3358415" y="3361302"/>
              <a:chExt cx="441300" cy="1024695"/>
            </a:xfrm>
          </p:grpSpPr>
          <p:sp>
            <p:nvSpPr>
              <p:cNvPr id="5190" name="Google Shape;5190;p70"/>
              <p:cNvSpPr/>
              <p:nvPr/>
            </p:nvSpPr>
            <p:spPr>
              <a:xfrm>
                <a:off x="3358415"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1" name="Google Shape;5191;p70"/>
              <p:cNvSpPr/>
              <p:nvPr/>
            </p:nvSpPr>
            <p:spPr>
              <a:xfrm>
                <a:off x="3358415"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2" name="Google Shape;5192;p70"/>
              <p:cNvSpPr/>
              <p:nvPr/>
            </p:nvSpPr>
            <p:spPr>
              <a:xfrm>
                <a:off x="3358415"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3" name="Google Shape;5193;p70"/>
              <p:cNvSpPr/>
              <p:nvPr/>
            </p:nvSpPr>
            <p:spPr>
              <a:xfrm>
                <a:off x="3358415"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4" name="Google Shape;5194;p70"/>
              <p:cNvSpPr/>
              <p:nvPr/>
            </p:nvSpPr>
            <p:spPr>
              <a:xfrm>
                <a:off x="3358415"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195" name="Google Shape;5195;p70"/>
              <p:cNvSpPr/>
              <p:nvPr/>
            </p:nvSpPr>
            <p:spPr>
              <a:xfrm>
                <a:off x="3358415"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5196" name="Google Shape;5196;p70"/>
            <p:cNvGrpSpPr/>
            <p:nvPr/>
          </p:nvGrpSpPr>
          <p:grpSpPr>
            <a:xfrm>
              <a:off x="3838901" y="3361302"/>
              <a:ext cx="441300" cy="1024695"/>
              <a:chOff x="3838901" y="3361302"/>
              <a:chExt cx="441300" cy="1024695"/>
            </a:xfrm>
          </p:grpSpPr>
          <p:sp>
            <p:nvSpPr>
              <p:cNvPr id="5197" name="Google Shape;5197;p70"/>
              <p:cNvSpPr/>
              <p:nvPr/>
            </p:nvSpPr>
            <p:spPr>
              <a:xfrm>
                <a:off x="3838901"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8" name="Google Shape;5198;p70"/>
              <p:cNvSpPr/>
              <p:nvPr/>
            </p:nvSpPr>
            <p:spPr>
              <a:xfrm>
                <a:off x="3838901"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9" name="Google Shape;5199;p70"/>
              <p:cNvSpPr/>
              <p:nvPr/>
            </p:nvSpPr>
            <p:spPr>
              <a:xfrm>
                <a:off x="3838901"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0" name="Google Shape;5200;p70"/>
              <p:cNvSpPr/>
              <p:nvPr/>
            </p:nvSpPr>
            <p:spPr>
              <a:xfrm>
                <a:off x="3838901"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1" name="Google Shape;5201;p70"/>
              <p:cNvSpPr/>
              <p:nvPr/>
            </p:nvSpPr>
            <p:spPr>
              <a:xfrm>
                <a:off x="3838901"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2" name="Google Shape;5202;p70"/>
              <p:cNvSpPr/>
              <p:nvPr/>
            </p:nvSpPr>
            <p:spPr>
              <a:xfrm>
                <a:off x="3838901"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03" name="Google Shape;5203;p70"/>
            <p:cNvGrpSpPr/>
            <p:nvPr/>
          </p:nvGrpSpPr>
          <p:grpSpPr>
            <a:xfrm>
              <a:off x="4319387" y="3361302"/>
              <a:ext cx="441300" cy="1024695"/>
              <a:chOff x="4319387" y="3361302"/>
              <a:chExt cx="441300" cy="1024695"/>
            </a:xfrm>
          </p:grpSpPr>
          <p:sp>
            <p:nvSpPr>
              <p:cNvPr id="5204" name="Google Shape;5204;p70"/>
              <p:cNvSpPr/>
              <p:nvPr/>
            </p:nvSpPr>
            <p:spPr>
              <a:xfrm>
                <a:off x="4319387"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5" name="Google Shape;5205;p70"/>
              <p:cNvSpPr/>
              <p:nvPr/>
            </p:nvSpPr>
            <p:spPr>
              <a:xfrm>
                <a:off x="4319387"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6" name="Google Shape;5206;p70"/>
              <p:cNvSpPr/>
              <p:nvPr/>
            </p:nvSpPr>
            <p:spPr>
              <a:xfrm>
                <a:off x="4319387"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7" name="Google Shape;5207;p70"/>
              <p:cNvSpPr/>
              <p:nvPr/>
            </p:nvSpPr>
            <p:spPr>
              <a:xfrm>
                <a:off x="4319387"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8" name="Google Shape;5208;p70"/>
              <p:cNvSpPr/>
              <p:nvPr/>
            </p:nvSpPr>
            <p:spPr>
              <a:xfrm>
                <a:off x="4319387"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9" name="Google Shape;5209;p70"/>
              <p:cNvSpPr/>
              <p:nvPr/>
            </p:nvSpPr>
            <p:spPr>
              <a:xfrm>
                <a:off x="4319387"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10" name="Google Shape;5210;p70"/>
            <p:cNvGrpSpPr/>
            <p:nvPr/>
          </p:nvGrpSpPr>
          <p:grpSpPr>
            <a:xfrm>
              <a:off x="4799873" y="3361302"/>
              <a:ext cx="441300" cy="1024695"/>
              <a:chOff x="4799873" y="3361302"/>
              <a:chExt cx="441300" cy="1024695"/>
            </a:xfrm>
          </p:grpSpPr>
          <p:sp>
            <p:nvSpPr>
              <p:cNvPr id="5211" name="Google Shape;5211;p70"/>
              <p:cNvSpPr/>
              <p:nvPr/>
            </p:nvSpPr>
            <p:spPr>
              <a:xfrm>
                <a:off x="4799873"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2" name="Google Shape;5212;p70"/>
              <p:cNvSpPr/>
              <p:nvPr/>
            </p:nvSpPr>
            <p:spPr>
              <a:xfrm>
                <a:off x="4799873"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3" name="Google Shape;5213;p70"/>
              <p:cNvSpPr/>
              <p:nvPr/>
            </p:nvSpPr>
            <p:spPr>
              <a:xfrm>
                <a:off x="4799873"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4" name="Google Shape;5214;p70"/>
              <p:cNvSpPr/>
              <p:nvPr/>
            </p:nvSpPr>
            <p:spPr>
              <a:xfrm>
                <a:off x="4799873"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5" name="Google Shape;5215;p70"/>
              <p:cNvSpPr/>
              <p:nvPr/>
            </p:nvSpPr>
            <p:spPr>
              <a:xfrm>
                <a:off x="4799873"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6" name="Google Shape;5216;p70"/>
              <p:cNvSpPr/>
              <p:nvPr/>
            </p:nvSpPr>
            <p:spPr>
              <a:xfrm>
                <a:off x="4799873"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17" name="Google Shape;5217;p70"/>
            <p:cNvGrpSpPr/>
            <p:nvPr/>
          </p:nvGrpSpPr>
          <p:grpSpPr>
            <a:xfrm>
              <a:off x="5280360" y="3361302"/>
              <a:ext cx="441300" cy="1024695"/>
              <a:chOff x="5280360" y="3361302"/>
              <a:chExt cx="441300" cy="1024695"/>
            </a:xfrm>
          </p:grpSpPr>
          <p:sp>
            <p:nvSpPr>
              <p:cNvPr id="5218" name="Google Shape;5218;p70"/>
              <p:cNvSpPr/>
              <p:nvPr/>
            </p:nvSpPr>
            <p:spPr>
              <a:xfrm>
                <a:off x="5280360"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9" name="Google Shape;5219;p70"/>
              <p:cNvSpPr/>
              <p:nvPr/>
            </p:nvSpPr>
            <p:spPr>
              <a:xfrm>
                <a:off x="5280360"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0" name="Google Shape;5220;p70"/>
              <p:cNvSpPr/>
              <p:nvPr/>
            </p:nvSpPr>
            <p:spPr>
              <a:xfrm>
                <a:off x="5280360"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1" name="Google Shape;5221;p70"/>
              <p:cNvSpPr/>
              <p:nvPr/>
            </p:nvSpPr>
            <p:spPr>
              <a:xfrm>
                <a:off x="5280360"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2" name="Google Shape;5222;p70"/>
              <p:cNvSpPr/>
              <p:nvPr/>
            </p:nvSpPr>
            <p:spPr>
              <a:xfrm>
                <a:off x="5280360"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3" name="Google Shape;5223;p70"/>
              <p:cNvSpPr/>
              <p:nvPr/>
            </p:nvSpPr>
            <p:spPr>
              <a:xfrm>
                <a:off x="5280360"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aphicFrame>
        <p:nvGraphicFramePr>
          <p:cNvPr id="5224" name="Google Shape;5224;p70"/>
          <p:cNvGraphicFramePr/>
          <p:nvPr/>
        </p:nvGraphicFramePr>
        <p:xfrm>
          <a:off x="1449850" y="4646199"/>
          <a:ext cx="3000000" cy="3000000"/>
        </p:xfrm>
        <a:graphic>
          <a:graphicData uri="http://schemas.openxmlformats.org/drawingml/2006/table">
            <a:tbl>
              <a:tblPr>
                <a:noFill/>
                <a:tableStyleId>{9DF993F5-4D68-47B1-BAEA-CFFDC1BD5032}</a:tableStyleId>
              </a:tblPr>
              <a:tblGrid>
                <a:gridCol w="1201800"/>
                <a:gridCol w="1201800"/>
                <a:gridCol w="1201800"/>
                <a:gridCol w="1201800"/>
              </a:tblGrid>
              <a:tr h="587600">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587600">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587600">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225" name="Google Shape;5225;p70"/>
          <p:cNvGrpSpPr/>
          <p:nvPr/>
        </p:nvGrpSpPr>
        <p:grpSpPr>
          <a:xfrm>
            <a:off x="1452900" y="6745650"/>
            <a:ext cx="4807228" cy="2011800"/>
            <a:chOff x="726450" y="3372825"/>
            <a:chExt cx="2403614" cy="1005900"/>
          </a:xfrm>
        </p:grpSpPr>
        <p:grpSp>
          <p:nvGrpSpPr>
            <p:cNvPr id="5226" name="Google Shape;5226;p70"/>
            <p:cNvGrpSpPr/>
            <p:nvPr/>
          </p:nvGrpSpPr>
          <p:grpSpPr>
            <a:xfrm>
              <a:off x="726450" y="3696000"/>
              <a:ext cx="2403614" cy="500898"/>
              <a:chOff x="726450" y="3696000"/>
              <a:chExt cx="2403614" cy="500898"/>
            </a:xfrm>
          </p:grpSpPr>
          <p:sp>
            <p:nvSpPr>
              <p:cNvPr id="5227" name="Google Shape;5227;p70"/>
              <p:cNvSpPr/>
              <p:nvPr/>
            </p:nvSpPr>
            <p:spPr>
              <a:xfrm>
                <a:off x="726450" y="3696000"/>
                <a:ext cx="2403600" cy="167100"/>
              </a:xfrm>
              <a:prstGeom prst="rec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5228" name="Google Shape;5228;p70"/>
              <p:cNvSpPr/>
              <p:nvPr/>
            </p:nvSpPr>
            <p:spPr>
              <a:xfrm>
                <a:off x="726464" y="4029798"/>
                <a:ext cx="2403600" cy="167100"/>
              </a:xfrm>
              <a:prstGeom prst="rec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grpSp>
        <p:grpSp>
          <p:nvGrpSpPr>
            <p:cNvPr id="5229" name="Google Shape;5229;p70"/>
            <p:cNvGrpSpPr/>
            <p:nvPr/>
          </p:nvGrpSpPr>
          <p:grpSpPr>
            <a:xfrm>
              <a:off x="1348050" y="3372825"/>
              <a:ext cx="1720425" cy="1005900"/>
              <a:chOff x="1348050" y="3372825"/>
              <a:chExt cx="1720425" cy="1005900"/>
            </a:xfrm>
          </p:grpSpPr>
          <p:sp>
            <p:nvSpPr>
              <p:cNvPr id="5230" name="Google Shape;5230;p70"/>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5231" name="Google Shape;5231;p70"/>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5232" name="Google Shape;5232;p70"/>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5233" name="Google Shape;5233;p70"/>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5234" name="Google Shape;5234;p70"/>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grpSp>
        <p:grpSp>
          <p:nvGrpSpPr>
            <p:cNvPr id="5235" name="Google Shape;5235;p70"/>
            <p:cNvGrpSpPr/>
            <p:nvPr/>
          </p:nvGrpSpPr>
          <p:grpSpPr>
            <a:xfrm>
              <a:off x="1455707" y="3731058"/>
              <a:ext cx="1491150" cy="417657"/>
              <a:chOff x="1455707" y="3731058"/>
              <a:chExt cx="1491150" cy="417657"/>
            </a:xfrm>
          </p:grpSpPr>
          <p:grpSp>
            <p:nvGrpSpPr>
              <p:cNvPr id="5236" name="Google Shape;5236;p70"/>
              <p:cNvGrpSpPr/>
              <p:nvPr/>
            </p:nvGrpSpPr>
            <p:grpSpPr>
              <a:xfrm>
                <a:off x="1472938" y="3745828"/>
                <a:ext cx="72126" cy="53788"/>
                <a:chOff x="1472938" y="3745828"/>
                <a:chExt cx="72126" cy="53788"/>
              </a:xfrm>
            </p:grpSpPr>
            <p:sp>
              <p:nvSpPr>
                <p:cNvPr id="5237" name="Google Shape;5237;p70"/>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8" name="Google Shape;5238;p70"/>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39" name="Google Shape;5239;p70"/>
              <p:cNvGrpSpPr/>
              <p:nvPr/>
            </p:nvGrpSpPr>
            <p:grpSpPr>
              <a:xfrm>
                <a:off x="1819181" y="4089633"/>
                <a:ext cx="72126" cy="53788"/>
                <a:chOff x="1819181" y="4089633"/>
                <a:chExt cx="72126" cy="53788"/>
              </a:xfrm>
            </p:grpSpPr>
            <p:sp>
              <p:nvSpPr>
                <p:cNvPr id="5240" name="Google Shape;5240;p70"/>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1" name="Google Shape;5241;p70"/>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42" name="Google Shape;5242;p70"/>
              <p:cNvGrpSpPr/>
              <p:nvPr/>
            </p:nvGrpSpPr>
            <p:grpSpPr>
              <a:xfrm>
                <a:off x="1455707" y="4084171"/>
                <a:ext cx="64321" cy="64544"/>
                <a:chOff x="1455707" y="4084171"/>
                <a:chExt cx="64321" cy="64544"/>
              </a:xfrm>
            </p:grpSpPr>
            <p:sp>
              <p:nvSpPr>
                <p:cNvPr id="5243" name="Google Shape;5243;p70"/>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4" name="Google Shape;5244;p70"/>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45" name="Google Shape;5245;p70"/>
              <p:cNvGrpSpPr/>
              <p:nvPr/>
            </p:nvGrpSpPr>
            <p:grpSpPr>
              <a:xfrm>
                <a:off x="1818610" y="3731058"/>
                <a:ext cx="64321" cy="64544"/>
                <a:chOff x="1818610" y="3731058"/>
                <a:chExt cx="64321" cy="64544"/>
              </a:xfrm>
            </p:grpSpPr>
            <p:sp>
              <p:nvSpPr>
                <p:cNvPr id="5246" name="Google Shape;5246;p70"/>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7" name="Google Shape;5247;p70"/>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48" name="Google Shape;5248;p70"/>
              <p:cNvGrpSpPr/>
              <p:nvPr/>
            </p:nvGrpSpPr>
            <p:grpSpPr>
              <a:xfrm>
                <a:off x="2172491" y="4089633"/>
                <a:ext cx="72126" cy="53788"/>
                <a:chOff x="2172491" y="4089633"/>
                <a:chExt cx="72126" cy="53788"/>
              </a:xfrm>
            </p:grpSpPr>
            <p:sp>
              <p:nvSpPr>
                <p:cNvPr id="5249" name="Google Shape;5249;p70"/>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0" name="Google Shape;5250;p70"/>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51" name="Google Shape;5251;p70"/>
              <p:cNvGrpSpPr/>
              <p:nvPr/>
            </p:nvGrpSpPr>
            <p:grpSpPr>
              <a:xfrm>
                <a:off x="2171920" y="3731058"/>
                <a:ext cx="64321" cy="64544"/>
                <a:chOff x="2171920" y="3731058"/>
                <a:chExt cx="64321" cy="64544"/>
              </a:xfrm>
            </p:grpSpPr>
            <p:sp>
              <p:nvSpPr>
                <p:cNvPr id="5252" name="Google Shape;5252;p70"/>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3" name="Google Shape;5253;p70"/>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54" name="Google Shape;5254;p70"/>
              <p:cNvGrpSpPr/>
              <p:nvPr/>
            </p:nvGrpSpPr>
            <p:grpSpPr>
              <a:xfrm>
                <a:off x="2874730" y="3745828"/>
                <a:ext cx="72126" cy="53788"/>
                <a:chOff x="2874730" y="3745828"/>
                <a:chExt cx="72126" cy="53788"/>
              </a:xfrm>
            </p:grpSpPr>
            <p:sp>
              <p:nvSpPr>
                <p:cNvPr id="5255" name="Google Shape;5255;p70"/>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6" name="Google Shape;5256;p70"/>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57" name="Google Shape;5257;p70"/>
              <p:cNvGrpSpPr/>
              <p:nvPr/>
            </p:nvGrpSpPr>
            <p:grpSpPr>
              <a:xfrm>
                <a:off x="2878589" y="4081481"/>
                <a:ext cx="64321" cy="64544"/>
                <a:chOff x="2878589" y="4081481"/>
                <a:chExt cx="64321" cy="64544"/>
              </a:xfrm>
            </p:grpSpPr>
            <p:sp>
              <p:nvSpPr>
                <p:cNvPr id="5258" name="Google Shape;5258;p70"/>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9" name="Google Shape;5259;p70"/>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60" name="Google Shape;5260;p70"/>
              <p:cNvGrpSpPr/>
              <p:nvPr/>
            </p:nvGrpSpPr>
            <p:grpSpPr>
              <a:xfrm>
                <a:off x="2525796" y="4089633"/>
                <a:ext cx="72126" cy="53788"/>
                <a:chOff x="2525796" y="4089633"/>
                <a:chExt cx="72126" cy="53788"/>
              </a:xfrm>
            </p:grpSpPr>
            <p:sp>
              <p:nvSpPr>
                <p:cNvPr id="5261" name="Google Shape;5261;p70"/>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2" name="Google Shape;5262;p70"/>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63" name="Google Shape;5263;p70"/>
              <p:cNvGrpSpPr/>
              <p:nvPr/>
            </p:nvGrpSpPr>
            <p:grpSpPr>
              <a:xfrm>
                <a:off x="2525225" y="3731058"/>
                <a:ext cx="64321" cy="64544"/>
                <a:chOff x="2525225" y="3731058"/>
                <a:chExt cx="64321" cy="64544"/>
              </a:xfrm>
            </p:grpSpPr>
            <p:sp>
              <p:nvSpPr>
                <p:cNvPr id="5264" name="Google Shape;5264;p70"/>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5" name="Google Shape;5265;p70"/>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9" name="Shape 5269"/>
        <p:cNvGrpSpPr/>
        <p:nvPr/>
      </p:nvGrpSpPr>
      <p:grpSpPr>
        <a:xfrm>
          <a:off x="0" y="0"/>
          <a:ext cx="0" cy="0"/>
          <a:chOff x="0" y="0"/>
          <a:chExt cx="0" cy="0"/>
        </a:xfrm>
      </p:grpSpPr>
      <p:grpSp>
        <p:nvGrpSpPr>
          <p:cNvPr id="5270" name="Google Shape;5270;p71"/>
          <p:cNvGrpSpPr/>
          <p:nvPr/>
        </p:nvGrpSpPr>
        <p:grpSpPr>
          <a:xfrm>
            <a:off x="1464857" y="2342713"/>
            <a:ext cx="1691842" cy="1381503"/>
            <a:chOff x="732428" y="1198513"/>
            <a:chExt cx="845921" cy="690752"/>
          </a:xfrm>
        </p:grpSpPr>
        <p:grpSp>
          <p:nvGrpSpPr>
            <p:cNvPr id="5271" name="Google Shape;5271;p71"/>
            <p:cNvGrpSpPr/>
            <p:nvPr/>
          </p:nvGrpSpPr>
          <p:grpSpPr>
            <a:xfrm>
              <a:off x="823030" y="1198513"/>
              <a:ext cx="755319" cy="690752"/>
              <a:chOff x="823030" y="1198513"/>
              <a:chExt cx="755319" cy="690752"/>
            </a:xfrm>
          </p:grpSpPr>
          <p:sp>
            <p:nvSpPr>
              <p:cNvPr id="5272" name="Google Shape;5272;p71"/>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3" name="Google Shape;5273;p71"/>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74" name="Google Shape;5274;p71"/>
            <p:cNvGrpSpPr/>
            <p:nvPr/>
          </p:nvGrpSpPr>
          <p:grpSpPr>
            <a:xfrm>
              <a:off x="732428" y="1239937"/>
              <a:ext cx="739912" cy="607886"/>
              <a:chOff x="732428" y="1239937"/>
              <a:chExt cx="739912" cy="607886"/>
            </a:xfrm>
          </p:grpSpPr>
          <p:sp>
            <p:nvSpPr>
              <p:cNvPr id="5275" name="Google Shape;5275;p71"/>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276" name="Google Shape;5276;p71"/>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77" name="Google Shape;5277;p71"/>
            <p:cNvGrpSpPr/>
            <p:nvPr/>
          </p:nvGrpSpPr>
          <p:grpSpPr>
            <a:xfrm>
              <a:off x="732428" y="1277018"/>
              <a:ext cx="702832" cy="533758"/>
              <a:chOff x="732428" y="1277018"/>
              <a:chExt cx="702832" cy="533758"/>
            </a:xfrm>
          </p:grpSpPr>
          <p:sp>
            <p:nvSpPr>
              <p:cNvPr id="5278" name="Google Shape;5278;p71"/>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9" name="Google Shape;5279;p71"/>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80" name="Google Shape;5280;p71"/>
            <p:cNvGrpSpPr/>
            <p:nvPr/>
          </p:nvGrpSpPr>
          <p:grpSpPr>
            <a:xfrm>
              <a:off x="931170" y="1306653"/>
              <a:ext cx="647179" cy="474455"/>
              <a:chOff x="931170" y="1306653"/>
              <a:chExt cx="647179" cy="474455"/>
            </a:xfrm>
          </p:grpSpPr>
          <p:sp>
            <p:nvSpPr>
              <p:cNvPr id="5281" name="Google Shape;5281;p71"/>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2" name="Google Shape;5282;p71"/>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283" name="Google Shape;5283;p71"/>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84" name="Google Shape;5284;p71"/>
          <p:cNvGrpSpPr/>
          <p:nvPr/>
        </p:nvGrpSpPr>
        <p:grpSpPr>
          <a:xfrm>
            <a:off x="7928075" y="2342725"/>
            <a:ext cx="1269311" cy="1399963"/>
            <a:chOff x="5985650" y="2860025"/>
            <a:chExt cx="1396075" cy="1539775"/>
          </a:xfrm>
        </p:grpSpPr>
        <p:sp>
          <p:nvSpPr>
            <p:cNvPr id="5285" name="Google Shape;5285;p71"/>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6" name="Google Shape;5286;p71"/>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7" name="Google Shape;5287;p71"/>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8" name="Google Shape;5288;p71"/>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9" name="Google Shape;5289;p71"/>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0" name="Google Shape;5290;p71"/>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1" name="Google Shape;5291;p71"/>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2" name="Google Shape;5292;p71"/>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3" name="Google Shape;5293;p71"/>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4" name="Google Shape;5294;p71"/>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5" name="Google Shape;5295;p71"/>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6" name="Google Shape;5296;p71"/>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7" name="Google Shape;5297;p71"/>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8" name="Google Shape;5298;p71"/>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9" name="Google Shape;5299;p71"/>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0" name="Google Shape;5300;p71"/>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1" name="Google Shape;5301;p71"/>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2" name="Google Shape;5302;p71"/>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3" name="Google Shape;5303;p71"/>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4" name="Google Shape;5304;p71"/>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5" name="Google Shape;5305;p71"/>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6" name="Google Shape;5306;p71"/>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7" name="Google Shape;5307;p71"/>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8" name="Google Shape;5308;p71"/>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9" name="Google Shape;5309;p71"/>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0" name="Google Shape;5310;p71"/>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1" name="Google Shape;5311;p71"/>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2" name="Google Shape;5312;p71"/>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3" name="Google Shape;5313;p71"/>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4" name="Google Shape;5314;p71"/>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5" name="Google Shape;5315;p71"/>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6" name="Google Shape;5316;p71"/>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17" name="Google Shape;5317;p71"/>
          <p:cNvGrpSpPr/>
          <p:nvPr/>
        </p:nvGrpSpPr>
        <p:grpSpPr>
          <a:xfrm>
            <a:off x="9439374" y="2342713"/>
            <a:ext cx="1451690" cy="1399950"/>
            <a:chOff x="4249973" y="1201875"/>
            <a:chExt cx="1958568" cy="1888762"/>
          </a:xfrm>
        </p:grpSpPr>
        <p:sp>
          <p:nvSpPr>
            <p:cNvPr id="5318" name="Google Shape;5318;p71"/>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319" name="Google Shape;5319;p71"/>
            <p:cNvGrpSpPr/>
            <p:nvPr/>
          </p:nvGrpSpPr>
          <p:grpSpPr>
            <a:xfrm>
              <a:off x="5853086" y="1789142"/>
              <a:ext cx="355454" cy="1048099"/>
              <a:chOff x="5576108" y="2016725"/>
              <a:chExt cx="565200" cy="1666560"/>
            </a:xfrm>
          </p:grpSpPr>
          <p:sp>
            <p:nvSpPr>
              <p:cNvPr id="5320" name="Google Shape;5320;p71"/>
              <p:cNvSpPr/>
              <p:nvPr/>
            </p:nvSpPr>
            <p:spPr>
              <a:xfrm>
                <a:off x="5576108" y="2016725"/>
                <a:ext cx="565200" cy="5655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5321" name="Google Shape;5321;p71"/>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22" name="Google Shape;5322;p71"/>
            <p:cNvGrpSpPr/>
            <p:nvPr/>
          </p:nvGrpSpPr>
          <p:grpSpPr>
            <a:xfrm>
              <a:off x="4869455" y="2691676"/>
              <a:ext cx="1013897" cy="398961"/>
              <a:chOff x="4012057" y="3451825"/>
              <a:chExt cx="1612175" cy="634379"/>
            </a:xfrm>
          </p:grpSpPr>
          <p:sp>
            <p:nvSpPr>
              <p:cNvPr id="5323" name="Google Shape;5323;p71"/>
              <p:cNvSpPr/>
              <p:nvPr/>
            </p:nvSpPr>
            <p:spPr>
              <a:xfrm>
                <a:off x="5059033" y="3451825"/>
                <a:ext cx="565200" cy="5655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5324" name="Google Shape;5324;p71"/>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25" name="Google Shape;5325;p71"/>
            <p:cNvGrpSpPr/>
            <p:nvPr/>
          </p:nvGrpSpPr>
          <p:grpSpPr>
            <a:xfrm>
              <a:off x="4276937" y="2155961"/>
              <a:ext cx="651965" cy="891358"/>
              <a:chOff x="3069908" y="2599997"/>
              <a:chExt cx="1036675" cy="1417328"/>
            </a:xfrm>
          </p:grpSpPr>
          <p:sp>
            <p:nvSpPr>
              <p:cNvPr id="5326" name="Google Shape;5326;p71"/>
              <p:cNvSpPr/>
              <p:nvPr/>
            </p:nvSpPr>
            <p:spPr>
              <a:xfrm>
                <a:off x="3541383" y="3451825"/>
                <a:ext cx="565200" cy="5655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5327" name="Google Shape;5327;p71"/>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28" name="Google Shape;5328;p71"/>
            <p:cNvGrpSpPr/>
            <p:nvPr/>
          </p:nvGrpSpPr>
          <p:grpSpPr>
            <a:xfrm>
              <a:off x="5054918" y="1201875"/>
              <a:ext cx="999548" cy="602711"/>
              <a:chOff x="4306958" y="1082925"/>
              <a:chExt cx="1589359" cy="958358"/>
            </a:xfrm>
          </p:grpSpPr>
          <p:sp>
            <p:nvSpPr>
              <p:cNvPr id="5329" name="Google Shape;5329;p71"/>
              <p:cNvSpPr/>
              <p:nvPr/>
            </p:nvSpPr>
            <p:spPr>
              <a:xfrm>
                <a:off x="4306958" y="1082925"/>
                <a:ext cx="565200" cy="5655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5330" name="Google Shape;5330;p71"/>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31" name="Google Shape;5331;p71"/>
            <p:cNvGrpSpPr/>
            <p:nvPr/>
          </p:nvGrpSpPr>
          <p:grpSpPr>
            <a:xfrm>
              <a:off x="4249973" y="1303451"/>
              <a:ext cx="799317" cy="841334"/>
              <a:chOff x="3027033" y="1244439"/>
              <a:chExt cx="1270977" cy="1337786"/>
            </a:xfrm>
          </p:grpSpPr>
          <p:sp>
            <p:nvSpPr>
              <p:cNvPr id="5332" name="Google Shape;5332;p71"/>
              <p:cNvSpPr/>
              <p:nvPr/>
            </p:nvSpPr>
            <p:spPr>
              <a:xfrm>
                <a:off x="3027033" y="2016725"/>
                <a:ext cx="565200" cy="5655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5333" name="Google Shape;5333;p71"/>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334" name="Google Shape;5334;p71"/>
          <p:cNvGrpSpPr/>
          <p:nvPr/>
        </p:nvGrpSpPr>
        <p:grpSpPr>
          <a:xfrm>
            <a:off x="8145102" y="4116274"/>
            <a:ext cx="1501537" cy="1367568"/>
            <a:chOff x="4204684" y="2104422"/>
            <a:chExt cx="699822" cy="637382"/>
          </a:xfrm>
        </p:grpSpPr>
        <p:grpSp>
          <p:nvGrpSpPr>
            <p:cNvPr id="5335" name="Google Shape;5335;p71"/>
            <p:cNvGrpSpPr/>
            <p:nvPr/>
          </p:nvGrpSpPr>
          <p:grpSpPr>
            <a:xfrm>
              <a:off x="4204684" y="2430067"/>
              <a:ext cx="342957" cy="311738"/>
              <a:chOff x="4204684" y="2430067"/>
              <a:chExt cx="342957" cy="311738"/>
            </a:xfrm>
          </p:grpSpPr>
          <p:sp>
            <p:nvSpPr>
              <p:cNvPr id="5336" name="Google Shape;5336;p71"/>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7" name="Google Shape;5337;p71"/>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38" name="Google Shape;5338;p71"/>
            <p:cNvGrpSpPr/>
            <p:nvPr/>
          </p:nvGrpSpPr>
          <p:grpSpPr>
            <a:xfrm>
              <a:off x="4561586" y="2430067"/>
              <a:ext cx="342920" cy="311738"/>
              <a:chOff x="4561586" y="2430067"/>
              <a:chExt cx="342920" cy="311738"/>
            </a:xfrm>
          </p:grpSpPr>
          <p:sp>
            <p:nvSpPr>
              <p:cNvPr id="5339" name="Google Shape;5339;p71"/>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0" name="Google Shape;5340;p71"/>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41" name="Google Shape;5341;p71"/>
            <p:cNvGrpSpPr/>
            <p:nvPr/>
          </p:nvGrpSpPr>
          <p:grpSpPr>
            <a:xfrm>
              <a:off x="4561586" y="2104422"/>
              <a:ext cx="342920" cy="311738"/>
              <a:chOff x="4561586" y="2104422"/>
              <a:chExt cx="342920" cy="311738"/>
            </a:xfrm>
          </p:grpSpPr>
          <p:sp>
            <p:nvSpPr>
              <p:cNvPr id="5342" name="Google Shape;5342;p71"/>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3" name="Google Shape;5343;p71"/>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44" name="Google Shape;5344;p71"/>
            <p:cNvGrpSpPr/>
            <p:nvPr/>
          </p:nvGrpSpPr>
          <p:grpSpPr>
            <a:xfrm>
              <a:off x="4204684" y="2104422"/>
              <a:ext cx="342957" cy="311664"/>
              <a:chOff x="4204684" y="2104422"/>
              <a:chExt cx="342957" cy="311664"/>
            </a:xfrm>
          </p:grpSpPr>
          <p:sp>
            <p:nvSpPr>
              <p:cNvPr id="5345" name="Google Shape;5345;p71"/>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6" name="Google Shape;5346;p71"/>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347" name="Google Shape;5347;p71"/>
          <p:cNvGrpSpPr/>
          <p:nvPr/>
        </p:nvGrpSpPr>
        <p:grpSpPr>
          <a:xfrm>
            <a:off x="11073969" y="2342702"/>
            <a:ext cx="1321182" cy="1377733"/>
            <a:chOff x="5830645" y="1267368"/>
            <a:chExt cx="530340" cy="553040"/>
          </a:xfrm>
        </p:grpSpPr>
        <p:sp>
          <p:nvSpPr>
            <p:cNvPr id="5348" name="Google Shape;5348;p71"/>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349" name="Google Shape;5349;p71"/>
            <p:cNvGrpSpPr/>
            <p:nvPr/>
          </p:nvGrpSpPr>
          <p:grpSpPr>
            <a:xfrm>
              <a:off x="5830645" y="1267368"/>
              <a:ext cx="259743" cy="269909"/>
              <a:chOff x="5830645" y="1267368"/>
              <a:chExt cx="259743" cy="269909"/>
            </a:xfrm>
          </p:grpSpPr>
          <p:sp>
            <p:nvSpPr>
              <p:cNvPr id="5350" name="Google Shape;5350;p71"/>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51" name="Google Shape;5351;p71"/>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52" name="Google Shape;5352;p71"/>
            <p:cNvGrpSpPr/>
            <p:nvPr/>
          </p:nvGrpSpPr>
          <p:grpSpPr>
            <a:xfrm>
              <a:off x="6101293" y="1267368"/>
              <a:ext cx="259692" cy="269909"/>
              <a:chOff x="6101293" y="1267368"/>
              <a:chExt cx="259692" cy="269909"/>
            </a:xfrm>
          </p:grpSpPr>
          <p:sp>
            <p:nvSpPr>
              <p:cNvPr id="5353" name="Google Shape;5353;p71"/>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54" name="Google Shape;5354;p71"/>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55" name="Google Shape;5355;p71"/>
            <p:cNvGrpSpPr/>
            <p:nvPr/>
          </p:nvGrpSpPr>
          <p:grpSpPr>
            <a:xfrm>
              <a:off x="5830645" y="1550500"/>
              <a:ext cx="259692" cy="269909"/>
              <a:chOff x="5830645" y="1550500"/>
              <a:chExt cx="259692" cy="269909"/>
            </a:xfrm>
          </p:grpSpPr>
          <p:sp>
            <p:nvSpPr>
              <p:cNvPr id="5356" name="Google Shape;5356;p71"/>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57" name="Google Shape;5357;p71"/>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58" name="Google Shape;5358;p71"/>
            <p:cNvGrpSpPr/>
            <p:nvPr/>
          </p:nvGrpSpPr>
          <p:grpSpPr>
            <a:xfrm>
              <a:off x="6101293" y="1550500"/>
              <a:ext cx="259692" cy="269909"/>
              <a:chOff x="6101293" y="1550500"/>
              <a:chExt cx="259692" cy="269909"/>
            </a:xfrm>
          </p:grpSpPr>
          <p:sp>
            <p:nvSpPr>
              <p:cNvPr id="5359" name="Google Shape;5359;p71"/>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0" name="Google Shape;5360;p71"/>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361" name="Google Shape;5361;p71"/>
          <p:cNvGrpSpPr/>
          <p:nvPr/>
        </p:nvGrpSpPr>
        <p:grpSpPr>
          <a:xfrm>
            <a:off x="1478276" y="4123621"/>
            <a:ext cx="1394307" cy="1359148"/>
            <a:chOff x="2679875" y="2361475"/>
            <a:chExt cx="780425" cy="760575"/>
          </a:xfrm>
        </p:grpSpPr>
        <p:sp>
          <p:nvSpPr>
            <p:cNvPr id="5362" name="Google Shape;5362;p71"/>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3" name="Google Shape;5363;p71"/>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4" name="Google Shape;5364;p71"/>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5" name="Google Shape;5365;p71"/>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6" name="Google Shape;5366;p71"/>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7" name="Google Shape;5367;p71"/>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68" name="Google Shape;5368;p71"/>
          <p:cNvGrpSpPr/>
          <p:nvPr/>
        </p:nvGrpSpPr>
        <p:grpSpPr>
          <a:xfrm>
            <a:off x="6276594" y="2342805"/>
            <a:ext cx="1471659" cy="1369094"/>
            <a:chOff x="3351965" y="1148808"/>
            <a:chExt cx="750770" cy="698375"/>
          </a:xfrm>
        </p:grpSpPr>
        <p:grpSp>
          <p:nvGrpSpPr>
            <p:cNvPr id="5369" name="Google Shape;5369;p71"/>
            <p:cNvGrpSpPr/>
            <p:nvPr/>
          </p:nvGrpSpPr>
          <p:grpSpPr>
            <a:xfrm>
              <a:off x="3586796" y="1148808"/>
              <a:ext cx="294857" cy="286830"/>
              <a:chOff x="3750225" y="1774000"/>
              <a:chExt cx="149575" cy="145525"/>
            </a:xfrm>
          </p:grpSpPr>
          <p:sp>
            <p:nvSpPr>
              <p:cNvPr id="5370" name="Google Shape;5370;p71"/>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1" name="Google Shape;5371;p71"/>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72" name="Google Shape;5372;p71"/>
            <p:cNvGrpSpPr/>
            <p:nvPr/>
          </p:nvGrpSpPr>
          <p:grpSpPr>
            <a:xfrm>
              <a:off x="3779245" y="1375768"/>
              <a:ext cx="323490" cy="286978"/>
              <a:chOff x="3847850" y="1889150"/>
              <a:chExt cx="164100" cy="145600"/>
            </a:xfrm>
          </p:grpSpPr>
          <p:sp>
            <p:nvSpPr>
              <p:cNvPr id="5373" name="Google Shape;5373;p71"/>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4" name="Google Shape;5374;p71"/>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75" name="Google Shape;5375;p71"/>
            <p:cNvGrpSpPr/>
            <p:nvPr/>
          </p:nvGrpSpPr>
          <p:grpSpPr>
            <a:xfrm>
              <a:off x="3351965" y="1330435"/>
              <a:ext cx="295449" cy="285401"/>
              <a:chOff x="3631100" y="1866150"/>
              <a:chExt cx="149875" cy="144800"/>
            </a:xfrm>
          </p:grpSpPr>
          <p:sp>
            <p:nvSpPr>
              <p:cNvPr id="5376" name="Google Shape;5376;p71"/>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7" name="Google Shape;5377;p71"/>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78" name="Google Shape;5378;p71"/>
            <p:cNvGrpSpPr/>
            <p:nvPr/>
          </p:nvGrpSpPr>
          <p:grpSpPr>
            <a:xfrm>
              <a:off x="3548208" y="1560352"/>
              <a:ext cx="294808" cy="286830"/>
              <a:chOff x="3730650" y="1982800"/>
              <a:chExt cx="149550" cy="145525"/>
            </a:xfrm>
          </p:grpSpPr>
          <p:sp>
            <p:nvSpPr>
              <p:cNvPr id="5379" name="Google Shape;5379;p71"/>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0" name="Google Shape;5380;p71"/>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381" name="Google Shape;5381;p71"/>
          <p:cNvGrpSpPr/>
          <p:nvPr/>
        </p:nvGrpSpPr>
        <p:grpSpPr>
          <a:xfrm>
            <a:off x="15279899" y="2342713"/>
            <a:ext cx="1609129" cy="1355590"/>
            <a:chOff x="7636443" y="1204988"/>
            <a:chExt cx="804565" cy="677795"/>
          </a:xfrm>
        </p:grpSpPr>
        <p:grpSp>
          <p:nvGrpSpPr>
            <p:cNvPr id="5382" name="Google Shape;5382;p71"/>
            <p:cNvGrpSpPr/>
            <p:nvPr/>
          </p:nvGrpSpPr>
          <p:grpSpPr>
            <a:xfrm>
              <a:off x="7636443" y="1509705"/>
              <a:ext cx="804565" cy="373078"/>
              <a:chOff x="7636443" y="1509705"/>
              <a:chExt cx="804565" cy="373078"/>
            </a:xfrm>
          </p:grpSpPr>
          <p:sp>
            <p:nvSpPr>
              <p:cNvPr id="5383" name="Google Shape;5383;p71"/>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4" name="Google Shape;5384;p71"/>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85" name="Google Shape;5385;p71"/>
            <p:cNvGrpSpPr/>
            <p:nvPr/>
          </p:nvGrpSpPr>
          <p:grpSpPr>
            <a:xfrm>
              <a:off x="7636443" y="1408133"/>
              <a:ext cx="804565" cy="373078"/>
              <a:chOff x="7636443" y="1408133"/>
              <a:chExt cx="804565" cy="373078"/>
            </a:xfrm>
          </p:grpSpPr>
          <p:sp>
            <p:nvSpPr>
              <p:cNvPr id="5386" name="Google Shape;5386;p71"/>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7" name="Google Shape;5387;p71"/>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88" name="Google Shape;5388;p71"/>
            <p:cNvGrpSpPr/>
            <p:nvPr/>
          </p:nvGrpSpPr>
          <p:grpSpPr>
            <a:xfrm>
              <a:off x="7636443" y="1306560"/>
              <a:ext cx="804565" cy="373078"/>
              <a:chOff x="7636443" y="1306560"/>
              <a:chExt cx="804565" cy="373078"/>
            </a:xfrm>
          </p:grpSpPr>
          <p:sp>
            <p:nvSpPr>
              <p:cNvPr id="5389" name="Google Shape;5389;p71"/>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390" name="Google Shape;5390;p71"/>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5391" name="Google Shape;5391;p71"/>
            <p:cNvGrpSpPr/>
            <p:nvPr/>
          </p:nvGrpSpPr>
          <p:grpSpPr>
            <a:xfrm>
              <a:off x="7636443" y="1204988"/>
              <a:ext cx="804565" cy="373078"/>
              <a:chOff x="7636443" y="1204988"/>
              <a:chExt cx="804565" cy="373078"/>
            </a:xfrm>
          </p:grpSpPr>
          <p:sp>
            <p:nvSpPr>
              <p:cNvPr id="5392" name="Google Shape;5392;p71"/>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393" name="Google Shape;5393;p71"/>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394" name="Google Shape;5394;p71"/>
          <p:cNvGrpSpPr/>
          <p:nvPr/>
        </p:nvGrpSpPr>
        <p:grpSpPr>
          <a:xfrm>
            <a:off x="9957591" y="4157541"/>
            <a:ext cx="1322678" cy="1322375"/>
            <a:chOff x="3990000" y="975400"/>
            <a:chExt cx="3934200" cy="3933300"/>
          </a:xfrm>
        </p:grpSpPr>
        <p:sp>
          <p:nvSpPr>
            <p:cNvPr id="5395" name="Google Shape;5395;p71"/>
            <p:cNvSpPr/>
            <p:nvPr/>
          </p:nvSpPr>
          <p:spPr>
            <a:xfrm>
              <a:off x="3990000" y="975400"/>
              <a:ext cx="3934200" cy="39333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6" name="Google Shape;5396;p71"/>
            <p:cNvSpPr/>
            <p:nvPr/>
          </p:nvSpPr>
          <p:spPr>
            <a:xfrm>
              <a:off x="4346550" y="1331800"/>
              <a:ext cx="3221100" cy="32205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7" name="Google Shape;5397;p71"/>
            <p:cNvSpPr/>
            <p:nvPr/>
          </p:nvSpPr>
          <p:spPr>
            <a:xfrm>
              <a:off x="4786800" y="1771750"/>
              <a:ext cx="2340600" cy="2340600"/>
            </a:xfrm>
            <a:prstGeom prst="ellipse">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8" name="Google Shape;5398;p71"/>
            <p:cNvSpPr/>
            <p:nvPr/>
          </p:nvSpPr>
          <p:spPr>
            <a:xfrm>
              <a:off x="5218650" y="2203450"/>
              <a:ext cx="1476900" cy="14772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99" name="Google Shape;5399;p71"/>
          <p:cNvGrpSpPr/>
          <p:nvPr/>
        </p:nvGrpSpPr>
        <p:grpSpPr>
          <a:xfrm>
            <a:off x="13244887" y="4114818"/>
            <a:ext cx="1737762" cy="1368481"/>
            <a:chOff x="6598259" y="2078634"/>
            <a:chExt cx="868881" cy="684241"/>
          </a:xfrm>
        </p:grpSpPr>
        <p:sp>
          <p:nvSpPr>
            <p:cNvPr id="5400" name="Google Shape;5400;p71"/>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1" name="Google Shape;5401;p71"/>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2" name="Google Shape;5402;p71"/>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3" name="Google Shape;5403;p71"/>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4" name="Google Shape;5404;p71"/>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5" name="Google Shape;5405;p71"/>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406" name="Google Shape;5406;p71"/>
            <p:cNvGrpSpPr/>
            <p:nvPr/>
          </p:nvGrpSpPr>
          <p:grpSpPr>
            <a:xfrm>
              <a:off x="6808175" y="2078634"/>
              <a:ext cx="452229" cy="684241"/>
              <a:chOff x="6808175" y="2078634"/>
              <a:chExt cx="452229" cy="684241"/>
            </a:xfrm>
          </p:grpSpPr>
          <p:sp>
            <p:nvSpPr>
              <p:cNvPr id="5407" name="Google Shape;5407;p71"/>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8" name="Google Shape;5408;p71"/>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9" name="Google Shape;5409;p71"/>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0" name="Google Shape;5410;p71"/>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1" name="Google Shape;5411;p71"/>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2" name="Google Shape;5412;p71"/>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413" name="Google Shape;5413;p71"/>
              <p:cNvGrpSpPr/>
              <p:nvPr/>
            </p:nvGrpSpPr>
            <p:grpSpPr>
              <a:xfrm>
                <a:off x="6821586" y="2078634"/>
                <a:ext cx="426871" cy="684241"/>
                <a:chOff x="6821586" y="2078634"/>
                <a:chExt cx="426871" cy="684241"/>
              </a:xfrm>
            </p:grpSpPr>
            <p:grpSp>
              <p:nvGrpSpPr>
                <p:cNvPr id="5414" name="Google Shape;5414;p71"/>
                <p:cNvGrpSpPr/>
                <p:nvPr/>
              </p:nvGrpSpPr>
              <p:grpSpPr>
                <a:xfrm>
                  <a:off x="6821586" y="2078634"/>
                  <a:ext cx="426871" cy="684241"/>
                  <a:chOff x="6821586" y="2078634"/>
                  <a:chExt cx="426871" cy="684241"/>
                </a:xfrm>
              </p:grpSpPr>
              <p:sp>
                <p:nvSpPr>
                  <p:cNvPr id="5415" name="Google Shape;5415;p71"/>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6" name="Google Shape;5416;p71"/>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7" name="Google Shape;5417;p71"/>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8" name="Google Shape;5418;p71"/>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9" name="Google Shape;5419;p71"/>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0" name="Google Shape;5420;p71"/>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1" name="Google Shape;5421;p71"/>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2" name="Google Shape;5422;p71"/>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3" name="Google Shape;5423;p71"/>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4" name="Google Shape;5424;p71"/>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5" name="Google Shape;5425;p71"/>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6" name="Google Shape;5426;p71"/>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7" name="Google Shape;5427;p71"/>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8" name="Google Shape;5428;p71"/>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9" name="Google Shape;5429;p71"/>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0" name="Google Shape;5430;p71"/>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1" name="Google Shape;5431;p71"/>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2" name="Google Shape;5432;p71"/>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3" name="Google Shape;5433;p71"/>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434" name="Google Shape;5434;p71"/>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5" name="Google Shape;5435;p71"/>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6" name="Google Shape;5436;p71"/>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7" name="Google Shape;5437;p71"/>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8" name="Google Shape;5438;p71"/>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9" name="Google Shape;5439;p71"/>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5440" name="Google Shape;5440;p71"/>
          <p:cNvGrpSpPr/>
          <p:nvPr/>
        </p:nvGrpSpPr>
        <p:grpSpPr>
          <a:xfrm>
            <a:off x="11591220" y="4126036"/>
            <a:ext cx="1342715" cy="1342715"/>
            <a:chOff x="6535625" y="760425"/>
            <a:chExt cx="1665900" cy="1665900"/>
          </a:xfrm>
        </p:grpSpPr>
        <p:sp>
          <p:nvSpPr>
            <p:cNvPr id="5441" name="Google Shape;5441;p71"/>
            <p:cNvSpPr/>
            <p:nvPr/>
          </p:nvSpPr>
          <p:spPr>
            <a:xfrm>
              <a:off x="6535625" y="760425"/>
              <a:ext cx="1665900" cy="16659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2" name="Google Shape;5442;p71"/>
            <p:cNvSpPr/>
            <p:nvPr/>
          </p:nvSpPr>
          <p:spPr>
            <a:xfrm>
              <a:off x="6713675" y="1116525"/>
              <a:ext cx="1309800" cy="13098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3" name="Google Shape;5443;p71"/>
            <p:cNvSpPr/>
            <p:nvPr/>
          </p:nvSpPr>
          <p:spPr>
            <a:xfrm>
              <a:off x="6831275" y="1351725"/>
              <a:ext cx="1074600" cy="1074600"/>
            </a:xfrm>
            <a:prstGeom prst="ellipse">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4" name="Google Shape;5444;p71"/>
            <p:cNvSpPr/>
            <p:nvPr/>
          </p:nvSpPr>
          <p:spPr>
            <a:xfrm>
              <a:off x="6942425" y="1574025"/>
              <a:ext cx="852300" cy="852300"/>
            </a:xfrm>
            <a:prstGeom prst="ellipse">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45" name="Google Shape;5445;p71"/>
          <p:cNvGrpSpPr/>
          <p:nvPr/>
        </p:nvGrpSpPr>
        <p:grpSpPr>
          <a:xfrm>
            <a:off x="1464853" y="7462837"/>
            <a:ext cx="2681577" cy="1281660"/>
            <a:chOff x="238125" y="1151100"/>
            <a:chExt cx="7139450" cy="3412300"/>
          </a:xfrm>
        </p:grpSpPr>
        <p:sp>
          <p:nvSpPr>
            <p:cNvPr id="5446" name="Google Shape;5446;p71"/>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7" name="Google Shape;5447;p71"/>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8" name="Google Shape;5448;p71"/>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9" name="Google Shape;5449;p71"/>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0" name="Google Shape;5450;p71"/>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1" name="Google Shape;5451;p71"/>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2" name="Google Shape;5452;p71"/>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3" name="Google Shape;5453;p71"/>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4" name="Google Shape;5454;p71"/>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5" name="Google Shape;5455;p71"/>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6" name="Google Shape;5456;p71"/>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7" name="Google Shape;5457;p71"/>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58" name="Google Shape;5458;p71"/>
          <p:cNvGrpSpPr/>
          <p:nvPr/>
        </p:nvGrpSpPr>
        <p:grpSpPr>
          <a:xfrm>
            <a:off x="11199299" y="5869399"/>
            <a:ext cx="1970714" cy="1171528"/>
            <a:chOff x="5145061" y="2881789"/>
            <a:chExt cx="1107641" cy="658458"/>
          </a:xfrm>
        </p:grpSpPr>
        <p:grpSp>
          <p:nvGrpSpPr>
            <p:cNvPr id="5459" name="Google Shape;5459;p71"/>
            <p:cNvGrpSpPr/>
            <p:nvPr/>
          </p:nvGrpSpPr>
          <p:grpSpPr>
            <a:xfrm>
              <a:off x="5722989" y="3244587"/>
              <a:ext cx="529713" cy="295659"/>
              <a:chOff x="5722989" y="3244587"/>
              <a:chExt cx="529713" cy="295659"/>
            </a:xfrm>
          </p:grpSpPr>
          <p:sp>
            <p:nvSpPr>
              <p:cNvPr id="5460" name="Google Shape;5460;p71"/>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461" name="Google Shape;5461;p71"/>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5462" name="Google Shape;5462;p71"/>
            <p:cNvGrpSpPr/>
            <p:nvPr/>
          </p:nvGrpSpPr>
          <p:grpSpPr>
            <a:xfrm>
              <a:off x="5145061" y="3244587"/>
              <a:ext cx="536807" cy="295659"/>
              <a:chOff x="5145061" y="3244587"/>
              <a:chExt cx="536807" cy="295659"/>
            </a:xfrm>
          </p:grpSpPr>
          <p:sp>
            <p:nvSpPr>
              <p:cNvPr id="5463" name="Google Shape;5463;p71"/>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464" name="Google Shape;5464;p71"/>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5465" name="Google Shape;5465;p71"/>
            <p:cNvGrpSpPr/>
            <p:nvPr/>
          </p:nvGrpSpPr>
          <p:grpSpPr>
            <a:xfrm>
              <a:off x="5341327" y="2898245"/>
              <a:ext cx="532309" cy="614891"/>
              <a:chOff x="5341327" y="2898245"/>
              <a:chExt cx="532309" cy="614891"/>
            </a:xfrm>
          </p:grpSpPr>
          <p:sp>
            <p:nvSpPr>
              <p:cNvPr id="5466" name="Google Shape;5466;p71"/>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467" name="Google Shape;5467;p71"/>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5468" name="Google Shape;5468;p71"/>
            <p:cNvGrpSpPr/>
            <p:nvPr/>
          </p:nvGrpSpPr>
          <p:grpSpPr>
            <a:xfrm>
              <a:off x="5532290" y="2881789"/>
              <a:ext cx="620516" cy="305456"/>
              <a:chOff x="5532290" y="2881789"/>
              <a:chExt cx="620516" cy="305456"/>
            </a:xfrm>
          </p:grpSpPr>
          <p:sp>
            <p:nvSpPr>
              <p:cNvPr id="5469" name="Google Shape;5469;p71"/>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470" name="Google Shape;5470;p71"/>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grpSp>
        <p:nvGrpSpPr>
          <p:cNvPr id="5471" name="Google Shape;5471;p71"/>
          <p:cNvGrpSpPr/>
          <p:nvPr/>
        </p:nvGrpSpPr>
        <p:grpSpPr>
          <a:xfrm>
            <a:off x="16357145" y="7453515"/>
            <a:ext cx="538136" cy="1290982"/>
            <a:chOff x="7026852" y="3311869"/>
            <a:chExt cx="434331" cy="1041954"/>
          </a:xfrm>
        </p:grpSpPr>
        <p:sp>
          <p:nvSpPr>
            <p:cNvPr id="5472" name="Google Shape;5472;p71"/>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3" name="Google Shape;5473;p71"/>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4" name="Google Shape;5474;p71"/>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75" name="Google Shape;5475;p71"/>
          <p:cNvGrpSpPr/>
          <p:nvPr/>
        </p:nvGrpSpPr>
        <p:grpSpPr>
          <a:xfrm>
            <a:off x="12390308" y="7531990"/>
            <a:ext cx="587763" cy="587672"/>
            <a:chOff x="4873519" y="3311869"/>
            <a:chExt cx="499374" cy="499296"/>
          </a:xfrm>
        </p:grpSpPr>
        <p:sp>
          <p:nvSpPr>
            <p:cNvPr id="5476" name="Google Shape;5476;p71"/>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7" name="Google Shape;5477;p71"/>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78" name="Google Shape;5478;p71"/>
          <p:cNvGrpSpPr/>
          <p:nvPr/>
        </p:nvGrpSpPr>
        <p:grpSpPr>
          <a:xfrm>
            <a:off x="12390308" y="8156733"/>
            <a:ext cx="587763" cy="587763"/>
            <a:chOff x="4873519" y="3875839"/>
            <a:chExt cx="499374" cy="499374"/>
          </a:xfrm>
        </p:grpSpPr>
        <p:sp>
          <p:nvSpPr>
            <p:cNvPr id="5479" name="Google Shape;5479;p71"/>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0" name="Google Shape;5480;p71"/>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81" name="Google Shape;5481;p71"/>
          <p:cNvGrpSpPr/>
          <p:nvPr/>
        </p:nvGrpSpPr>
        <p:grpSpPr>
          <a:xfrm>
            <a:off x="4851362" y="4100637"/>
            <a:ext cx="1396208" cy="1396416"/>
            <a:chOff x="2565073" y="2075876"/>
            <a:chExt cx="672482" cy="672518"/>
          </a:xfrm>
        </p:grpSpPr>
        <p:sp>
          <p:nvSpPr>
            <p:cNvPr id="5482" name="Google Shape;5482;p71"/>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3" name="Google Shape;5483;p71"/>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4" name="Google Shape;5484;p71"/>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5" name="Google Shape;5485;p71"/>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6" name="Google Shape;5486;p71"/>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7" name="Google Shape;5487;p71"/>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88" name="Google Shape;5488;p71"/>
          <p:cNvGrpSpPr/>
          <p:nvPr/>
        </p:nvGrpSpPr>
        <p:grpSpPr>
          <a:xfrm>
            <a:off x="11298185" y="7469838"/>
            <a:ext cx="876709" cy="1274658"/>
            <a:chOff x="1697726" y="3244179"/>
            <a:chExt cx="788124" cy="1146069"/>
          </a:xfrm>
        </p:grpSpPr>
        <p:sp>
          <p:nvSpPr>
            <p:cNvPr id="5489" name="Google Shape;5489;p71"/>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0" name="Google Shape;5490;p71"/>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491" name="Google Shape;5491;p71"/>
          <p:cNvSpPr/>
          <p:nvPr/>
        </p:nvSpPr>
        <p:spPr>
          <a:xfrm>
            <a:off x="16292703" y="7245406"/>
            <a:ext cx="407" cy="8"/>
          </a:xfrm>
          <a:custGeom>
            <a:rect b="b" l="l" r="r" t="t"/>
            <a:pathLst>
              <a:path extrusionOk="0" h="1" w="48">
                <a:moveTo>
                  <a:pt x="48" y="0"/>
                </a:moveTo>
                <a:lnTo>
                  <a:pt x="1" y="0"/>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492" name="Google Shape;5492;p71"/>
          <p:cNvGrpSpPr/>
          <p:nvPr/>
        </p:nvGrpSpPr>
        <p:grpSpPr>
          <a:xfrm>
            <a:off x="15300613" y="4126564"/>
            <a:ext cx="1599129" cy="1340565"/>
            <a:chOff x="7617850" y="2063282"/>
            <a:chExt cx="799565" cy="670282"/>
          </a:xfrm>
        </p:grpSpPr>
        <p:cxnSp>
          <p:nvCxnSpPr>
            <p:cNvPr id="5493" name="Google Shape;5493;p71"/>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94" name="Google Shape;5494;p71"/>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95" name="Google Shape;5495;p71"/>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96" name="Google Shape;5496;p71"/>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97" name="Google Shape;5497;p71"/>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498" name="Google Shape;5498;p71"/>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499" name="Google Shape;5499;p71"/>
            <p:cNvGrpSpPr/>
            <p:nvPr/>
          </p:nvGrpSpPr>
          <p:grpSpPr>
            <a:xfrm>
              <a:off x="7734309" y="2063282"/>
              <a:ext cx="570957" cy="620095"/>
              <a:chOff x="7734309" y="2063282"/>
              <a:chExt cx="570957" cy="620095"/>
            </a:xfrm>
          </p:grpSpPr>
          <p:grpSp>
            <p:nvGrpSpPr>
              <p:cNvPr id="5500" name="Google Shape;5500;p71"/>
              <p:cNvGrpSpPr/>
              <p:nvPr/>
            </p:nvGrpSpPr>
            <p:grpSpPr>
              <a:xfrm>
                <a:off x="8031573" y="2063282"/>
                <a:ext cx="273693" cy="620095"/>
                <a:chOff x="8031573" y="2063282"/>
                <a:chExt cx="273693" cy="620095"/>
              </a:xfrm>
            </p:grpSpPr>
            <p:sp>
              <p:nvSpPr>
                <p:cNvPr id="5501" name="Google Shape;5501;p71"/>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2" name="Google Shape;5502;p71"/>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3" name="Google Shape;5503;p71"/>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4" name="Google Shape;5504;p71"/>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05" name="Google Shape;5505;p71"/>
              <p:cNvGrpSpPr/>
              <p:nvPr/>
            </p:nvGrpSpPr>
            <p:grpSpPr>
              <a:xfrm flipH="1">
                <a:off x="7734309" y="2063282"/>
                <a:ext cx="273693" cy="620095"/>
                <a:chOff x="8031573" y="2063282"/>
                <a:chExt cx="273693" cy="620095"/>
              </a:xfrm>
            </p:grpSpPr>
            <p:sp>
              <p:nvSpPr>
                <p:cNvPr id="5506" name="Google Shape;5506;p71"/>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7" name="Google Shape;5507;p71"/>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8" name="Google Shape;5508;p71"/>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9" name="Google Shape;5509;p71"/>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
        <p:nvSpPr>
          <p:cNvPr id="5510" name="Google Shape;5510;p71"/>
          <p:cNvSpPr/>
          <p:nvPr/>
        </p:nvSpPr>
        <p:spPr>
          <a:xfrm>
            <a:off x="14221122" y="7510743"/>
            <a:ext cx="1117485" cy="1233753"/>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511" name="Google Shape;5511;p71"/>
          <p:cNvSpPr/>
          <p:nvPr/>
        </p:nvSpPr>
        <p:spPr>
          <a:xfrm rot="10800000">
            <a:off x="13193485" y="7505571"/>
            <a:ext cx="812222" cy="1238925"/>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512" name="Google Shape;5512;p71"/>
          <p:cNvGrpSpPr/>
          <p:nvPr/>
        </p:nvGrpSpPr>
        <p:grpSpPr>
          <a:xfrm>
            <a:off x="15673826" y="5833531"/>
            <a:ext cx="1205134" cy="1203767"/>
            <a:chOff x="1186975" y="238125"/>
            <a:chExt cx="5244275" cy="5238325"/>
          </a:xfrm>
        </p:grpSpPr>
        <p:sp>
          <p:nvSpPr>
            <p:cNvPr id="5513" name="Google Shape;5513;p71"/>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14" name="Google Shape;5514;p71"/>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15" name="Google Shape;5515;p71"/>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16" name="Google Shape;5516;p71"/>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17" name="Google Shape;5517;p71"/>
          <p:cNvGrpSpPr/>
          <p:nvPr/>
        </p:nvGrpSpPr>
        <p:grpSpPr>
          <a:xfrm>
            <a:off x="6559301" y="4112497"/>
            <a:ext cx="1303695" cy="1374676"/>
            <a:chOff x="3400515" y="2056248"/>
            <a:chExt cx="698134" cy="735987"/>
          </a:xfrm>
        </p:grpSpPr>
        <p:grpSp>
          <p:nvGrpSpPr>
            <p:cNvPr id="5518" name="Google Shape;5518;p71"/>
            <p:cNvGrpSpPr/>
            <p:nvPr/>
          </p:nvGrpSpPr>
          <p:grpSpPr>
            <a:xfrm>
              <a:off x="3400515" y="2283913"/>
              <a:ext cx="312919" cy="219900"/>
              <a:chOff x="3400515" y="2283913"/>
              <a:chExt cx="312919" cy="219900"/>
            </a:xfrm>
          </p:grpSpPr>
          <p:sp>
            <p:nvSpPr>
              <p:cNvPr id="5519" name="Google Shape;5519;p71"/>
              <p:cNvSpPr/>
              <p:nvPr/>
            </p:nvSpPr>
            <p:spPr>
              <a:xfrm>
                <a:off x="3493534" y="2283913"/>
                <a:ext cx="219900" cy="219900"/>
              </a:xfrm>
              <a:prstGeom prst="ellipse">
                <a:avLst/>
              </a:prstGeom>
              <a:solidFill>
                <a:srgbClr val="435D74"/>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cxnSp>
            <p:nvCxnSpPr>
              <p:cNvPr id="5520" name="Google Shape;5520;p71"/>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521" name="Google Shape;5521;p71"/>
            <p:cNvGrpSpPr/>
            <p:nvPr/>
          </p:nvGrpSpPr>
          <p:grpSpPr>
            <a:xfrm>
              <a:off x="3547823" y="2461089"/>
              <a:ext cx="219900" cy="331146"/>
              <a:chOff x="3547823" y="2461089"/>
              <a:chExt cx="219900" cy="331146"/>
            </a:xfrm>
          </p:grpSpPr>
          <p:sp>
            <p:nvSpPr>
              <p:cNvPr id="5522" name="Google Shape;5522;p71"/>
              <p:cNvSpPr/>
              <p:nvPr/>
            </p:nvSpPr>
            <p:spPr>
              <a:xfrm>
                <a:off x="3547823" y="2461089"/>
                <a:ext cx="219900" cy="219900"/>
              </a:xfrm>
              <a:prstGeom prst="ellipse">
                <a:avLst/>
              </a:prstGeom>
              <a:solidFill>
                <a:srgbClr val="5F7D95"/>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cxnSp>
            <p:nvCxnSpPr>
              <p:cNvPr id="5523" name="Google Shape;5523;p71"/>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524" name="Google Shape;5524;p71"/>
            <p:cNvGrpSpPr/>
            <p:nvPr/>
          </p:nvGrpSpPr>
          <p:grpSpPr>
            <a:xfrm>
              <a:off x="3734138" y="2461089"/>
              <a:ext cx="219900" cy="331146"/>
              <a:chOff x="3734138" y="2461089"/>
              <a:chExt cx="219900" cy="331146"/>
            </a:xfrm>
          </p:grpSpPr>
          <p:sp>
            <p:nvSpPr>
              <p:cNvPr id="5525" name="Google Shape;5525;p71"/>
              <p:cNvSpPr/>
              <p:nvPr/>
            </p:nvSpPr>
            <p:spPr>
              <a:xfrm>
                <a:off x="3734138" y="2461089"/>
                <a:ext cx="219900" cy="219900"/>
              </a:xfrm>
              <a:prstGeom prst="ellipse">
                <a:avLst/>
              </a:prstGeom>
              <a:solidFill>
                <a:srgbClr val="869FB2"/>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cxnSp>
            <p:nvCxnSpPr>
              <p:cNvPr id="5526" name="Google Shape;5526;p71"/>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527" name="Google Shape;5527;p71"/>
            <p:cNvGrpSpPr/>
            <p:nvPr/>
          </p:nvGrpSpPr>
          <p:grpSpPr>
            <a:xfrm>
              <a:off x="3787560" y="2281742"/>
              <a:ext cx="311089" cy="219900"/>
              <a:chOff x="3787560" y="2281742"/>
              <a:chExt cx="311089" cy="219900"/>
            </a:xfrm>
          </p:grpSpPr>
          <p:sp>
            <p:nvSpPr>
              <p:cNvPr id="5528" name="Google Shape;5528;p71"/>
              <p:cNvSpPr/>
              <p:nvPr/>
            </p:nvSpPr>
            <p:spPr>
              <a:xfrm>
                <a:off x="3787560" y="2281742"/>
                <a:ext cx="219900" cy="219900"/>
              </a:xfrm>
              <a:prstGeom prst="ellipse">
                <a:avLst/>
              </a:prstGeom>
              <a:solidFill>
                <a:srgbClr val="A5B7C6"/>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cxnSp>
            <p:nvCxnSpPr>
              <p:cNvPr id="5529" name="Google Shape;5529;p71"/>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530" name="Google Shape;5530;p71"/>
            <p:cNvGrpSpPr/>
            <p:nvPr/>
          </p:nvGrpSpPr>
          <p:grpSpPr>
            <a:xfrm>
              <a:off x="3637290" y="2056248"/>
              <a:ext cx="219900" cy="330736"/>
              <a:chOff x="3637290" y="2056248"/>
              <a:chExt cx="219900" cy="330736"/>
            </a:xfrm>
          </p:grpSpPr>
          <p:sp>
            <p:nvSpPr>
              <p:cNvPr id="5531" name="Google Shape;5531;p71"/>
              <p:cNvSpPr/>
              <p:nvPr/>
            </p:nvSpPr>
            <p:spPr>
              <a:xfrm>
                <a:off x="3637290" y="2167085"/>
                <a:ext cx="219900" cy="219900"/>
              </a:xfrm>
              <a:prstGeom prst="ellipse">
                <a:avLst/>
              </a:prstGeom>
              <a:solidFill>
                <a:srgbClr val="BAC8D3"/>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FFFFFF"/>
                  </a:solidFill>
                  <a:latin typeface="Calibri"/>
                  <a:ea typeface="Calibri"/>
                  <a:cs typeface="Calibri"/>
                  <a:sym typeface="Calibri"/>
                </a:endParaRPr>
              </a:p>
            </p:txBody>
          </p:sp>
          <p:cxnSp>
            <p:nvCxnSpPr>
              <p:cNvPr id="5532" name="Google Shape;5532;p71"/>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533" name="Google Shape;5533;p71"/>
          <p:cNvGrpSpPr/>
          <p:nvPr/>
        </p:nvGrpSpPr>
        <p:grpSpPr>
          <a:xfrm>
            <a:off x="5142712" y="5852511"/>
            <a:ext cx="2536288" cy="1184787"/>
            <a:chOff x="238125" y="1188750"/>
            <a:chExt cx="7140450" cy="3335550"/>
          </a:xfrm>
        </p:grpSpPr>
        <p:sp>
          <p:nvSpPr>
            <p:cNvPr id="5534" name="Google Shape;5534;p71"/>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5" name="Google Shape;5535;p71"/>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6" name="Google Shape;5536;p71"/>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7" name="Google Shape;5537;p71"/>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8" name="Google Shape;5538;p71"/>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39" name="Google Shape;5539;p71"/>
          <p:cNvGrpSpPr/>
          <p:nvPr/>
        </p:nvGrpSpPr>
        <p:grpSpPr>
          <a:xfrm>
            <a:off x="13358514" y="5856819"/>
            <a:ext cx="2107888" cy="1180294"/>
            <a:chOff x="238125" y="1335475"/>
            <a:chExt cx="5418735" cy="3034175"/>
          </a:xfrm>
        </p:grpSpPr>
        <p:sp>
          <p:nvSpPr>
            <p:cNvPr id="5540" name="Google Shape;5540;p71"/>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1" name="Google Shape;5541;p71"/>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2" name="Google Shape;5542;p71"/>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5543" name="Google Shape;5543;p71"/>
          <p:cNvGrpSpPr/>
          <p:nvPr/>
        </p:nvGrpSpPr>
        <p:grpSpPr>
          <a:xfrm>
            <a:off x="8220131" y="7466619"/>
            <a:ext cx="2536414" cy="1277877"/>
            <a:chOff x="3967651" y="3645904"/>
            <a:chExt cx="1479304" cy="745292"/>
          </a:xfrm>
        </p:grpSpPr>
        <p:grpSp>
          <p:nvGrpSpPr>
            <p:cNvPr id="5544" name="Google Shape;5544;p71"/>
            <p:cNvGrpSpPr/>
            <p:nvPr/>
          </p:nvGrpSpPr>
          <p:grpSpPr>
            <a:xfrm>
              <a:off x="3967651" y="4009026"/>
              <a:ext cx="1479304" cy="382170"/>
              <a:chOff x="3967651" y="4009026"/>
              <a:chExt cx="1479304" cy="382170"/>
            </a:xfrm>
          </p:grpSpPr>
          <p:grpSp>
            <p:nvGrpSpPr>
              <p:cNvPr id="5545" name="Google Shape;5545;p71"/>
              <p:cNvGrpSpPr/>
              <p:nvPr/>
            </p:nvGrpSpPr>
            <p:grpSpPr>
              <a:xfrm>
                <a:off x="4892216" y="4195630"/>
                <a:ext cx="554739" cy="195566"/>
                <a:chOff x="3604375" y="4892160"/>
                <a:chExt cx="1651500" cy="582215"/>
              </a:xfrm>
            </p:grpSpPr>
            <p:sp>
              <p:nvSpPr>
                <p:cNvPr id="5546" name="Google Shape;5546;p71"/>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7" name="Google Shape;5547;p71"/>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48" name="Google Shape;5548;p71"/>
              <p:cNvGrpSpPr/>
              <p:nvPr/>
            </p:nvGrpSpPr>
            <p:grpSpPr>
              <a:xfrm>
                <a:off x="3967651" y="4146303"/>
                <a:ext cx="579402" cy="244893"/>
                <a:chOff x="851875" y="4745310"/>
                <a:chExt cx="1724925" cy="729065"/>
              </a:xfrm>
            </p:grpSpPr>
            <p:sp>
              <p:nvSpPr>
                <p:cNvPr id="5549" name="Google Shape;5549;p71"/>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0" name="Google Shape;5550;p71"/>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51" name="Google Shape;5551;p71"/>
              <p:cNvGrpSpPr/>
              <p:nvPr/>
            </p:nvGrpSpPr>
            <p:grpSpPr>
              <a:xfrm>
                <a:off x="4460753" y="4009026"/>
                <a:ext cx="493110" cy="382170"/>
                <a:chOff x="2319875" y="4336625"/>
                <a:chExt cx="1468025" cy="1137750"/>
              </a:xfrm>
            </p:grpSpPr>
            <p:sp>
              <p:nvSpPr>
                <p:cNvPr id="5552" name="Google Shape;5552;p71"/>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3" name="Google Shape;5553;p71"/>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554" name="Google Shape;5554;p71"/>
            <p:cNvGrpSpPr/>
            <p:nvPr/>
          </p:nvGrpSpPr>
          <p:grpSpPr>
            <a:xfrm>
              <a:off x="4479443" y="3645904"/>
              <a:ext cx="455965" cy="388789"/>
              <a:chOff x="2957425" y="238100"/>
              <a:chExt cx="1910200" cy="1628775"/>
            </a:xfrm>
          </p:grpSpPr>
          <p:sp>
            <p:nvSpPr>
              <p:cNvPr id="5555" name="Google Shape;5555;p71"/>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6" name="Google Shape;5556;p71"/>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7" name="Google Shape;5557;p71"/>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8" name="Google Shape;5558;p71"/>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9" name="Google Shape;5559;p71"/>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560" name="Google Shape;5560;p71"/>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1" name="Google Shape;5561;p71"/>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2" name="Google Shape;5562;p71"/>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3" name="Google Shape;5563;p71"/>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4" name="Google Shape;5564;p71"/>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565" name="Google Shape;5565;p71"/>
          <p:cNvGrpSpPr/>
          <p:nvPr/>
        </p:nvGrpSpPr>
        <p:grpSpPr>
          <a:xfrm>
            <a:off x="4992358" y="7469019"/>
            <a:ext cx="2486255" cy="1275477"/>
            <a:chOff x="2496310" y="3693351"/>
            <a:chExt cx="1342906" cy="688926"/>
          </a:xfrm>
        </p:grpSpPr>
        <p:grpSp>
          <p:nvGrpSpPr>
            <p:cNvPr id="5566" name="Google Shape;5566;p71"/>
            <p:cNvGrpSpPr/>
            <p:nvPr/>
          </p:nvGrpSpPr>
          <p:grpSpPr>
            <a:xfrm>
              <a:off x="2496310" y="3693351"/>
              <a:ext cx="1342906" cy="688875"/>
              <a:chOff x="2496310" y="3693351"/>
              <a:chExt cx="1342906" cy="688875"/>
            </a:xfrm>
          </p:grpSpPr>
          <p:sp>
            <p:nvSpPr>
              <p:cNvPr id="5567" name="Google Shape;5567;p71"/>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8" name="Google Shape;5568;p71"/>
              <p:cNvSpPr/>
              <p:nvPr/>
            </p:nvSpPr>
            <p:spPr>
              <a:xfrm>
                <a:off x="3420688" y="3858516"/>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9" name="Google Shape;5569;p71"/>
              <p:cNvSpPr/>
              <p:nvPr/>
            </p:nvSpPr>
            <p:spPr>
              <a:xfrm>
                <a:off x="3135700" y="3791751"/>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0" name="Google Shape;5570;p71"/>
              <p:cNvSpPr/>
              <p:nvPr/>
            </p:nvSpPr>
            <p:spPr>
              <a:xfrm>
                <a:off x="3620515" y="4032917"/>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1" name="Google Shape;5571;p71"/>
              <p:cNvSpPr/>
              <p:nvPr/>
            </p:nvSpPr>
            <p:spPr>
              <a:xfrm>
                <a:off x="2843808" y="3858516"/>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2" name="Google Shape;5572;p71"/>
              <p:cNvSpPr/>
              <p:nvPr/>
            </p:nvSpPr>
            <p:spPr>
              <a:xfrm>
                <a:off x="2652010" y="4032917"/>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573" name="Google Shape;5573;p71"/>
              <p:cNvCxnSpPr>
                <a:stCxn id="5571"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574" name="Google Shape;5574;p71"/>
              <p:cNvCxnSpPr>
                <a:stCxn id="5568"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575" name="Google Shape;5575;p71"/>
              <p:cNvCxnSpPr>
                <a:stCxn id="5569"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576" name="Google Shape;5576;p71"/>
              <p:cNvCxnSpPr>
                <a:stCxn id="5572"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577" name="Google Shape;5577;p71"/>
              <p:cNvCxnSpPr>
                <a:stCxn id="5570"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578" name="Google Shape;5578;p71"/>
            <p:cNvGrpSpPr/>
            <p:nvPr/>
          </p:nvGrpSpPr>
          <p:grpSpPr>
            <a:xfrm>
              <a:off x="2675275" y="3930557"/>
              <a:ext cx="1003306" cy="451719"/>
              <a:chOff x="2675275" y="4174282"/>
              <a:chExt cx="1003306" cy="451719"/>
            </a:xfrm>
          </p:grpSpPr>
          <p:sp>
            <p:nvSpPr>
              <p:cNvPr id="5579" name="Google Shape;5579;p71"/>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0" name="Google Shape;5580;p71"/>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1" name="Google Shape;5581;p71"/>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nvGrpSpPr>
          <p:cNvPr id="5582" name="Google Shape;5582;p71"/>
          <p:cNvGrpSpPr/>
          <p:nvPr/>
        </p:nvGrpSpPr>
        <p:grpSpPr>
          <a:xfrm>
            <a:off x="3339699" y="2342713"/>
            <a:ext cx="1149021" cy="1749418"/>
            <a:chOff x="1715404" y="1112080"/>
            <a:chExt cx="642270" cy="977984"/>
          </a:xfrm>
        </p:grpSpPr>
        <p:grpSp>
          <p:nvGrpSpPr>
            <p:cNvPr id="5583" name="Google Shape;5583;p71"/>
            <p:cNvGrpSpPr/>
            <p:nvPr/>
          </p:nvGrpSpPr>
          <p:grpSpPr>
            <a:xfrm>
              <a:off x="1715404" y="1112080"/>
              <a:ext cx="642270" cy="977984"/>
              <a:chOff x="1715404" y="1112080"/>
              <a:chExt cx="642270" cy="977984"/>
            </a:xfrm>
          </p:grpSpPr>
          <p:sp>
            <p:nvSpPr>
              <p:cNvPr id="5584" name="Google Shape;5584;p71"/>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5" name="Google Shape;5585;p71"/>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86" name="Google Shape;5586;p71"/>
            <p:cNvGrpSpPr/>
            <p:nvPr/>
          </p:nvGrpSpPr>
          <p:grpSpPr>
            <a:xfrm>
              <a:off x="1768927" y="1165603"/>
              <a:ext cx="535225" cy="851367"/>
              <a:chOff x="1768927" y="1165603"/>
              <a:chExt cx="535225" cy="851367"/>
            </a:xfrm>
          </p:grpSpPr>
          <p:sp>
            <p:nvSpPr>
              <p:cNvPr id="5587" name="Google Shape;5587;p71"/>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8" name="Google Shape;5588;p71"/>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89" name="Google Shape;5589;p71"/>
            <p:cNvGrpSpPr/>
            <p:nvPr/>
          </p:nvGrpSpPr>
          <p:grpSpPr>
            <a:xfrm>
              <a:off x="1822449" y="1219125"/>
              <a:ext cx="428180" cy="718859"/>
              <a:chOff x="1822449" y="1219125"/>
              <a:chExt cx="428180" cy="718859"/>
            </a:xfrm>
          </p:grpSpPr>
          <p:sp>
            <p:nvSpPr>
              <p:cNvPr id="5590" name="Google Shape;5590;p71"/>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1" name="Google Shape;5591;p71"/>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92" name="Google Shape;5592;p71"/>
            <p:cNvGrpSpPr/>
            <p:nvPr/>
          </p:nvGrpSpPr>
          <p:grpSpPr>
            <a:xfrm>
              <a:off x="1875972" y="1272648"/>
              <a:ext cx="321135" cy="586939"/>
              <a:chOff x="1875972" y="1272648"/>
              <a:chExt cx="321135" cy="586939"/>
            </a:xfrm>
          </p:grpSpPr>
          <p:sp>
            <p:nvSpPr>
              <p:cNvPr id="5593" name="Google Shape;5593;p71"/>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4" name="Google Shape;5594;p71"/>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595" name="Google Shape;5595;p71"/>
          <p:cNvGrpSpPr/>
          <p:nvPr/>
        </p:nvGrpSpPr>
        <p:grpSpPr>
          <a:xfrm>
            <a:off x="15554021" y="7456156"/>
            <a:ext cx="587710" cy="1288340"/>
            <a:chOff x="241025" y="3151575"/>
            <a:chExt cx="293855" cy="644170"/>
          </a:xfrm>
        </p:grpSpPr>
        <p:sp>
          <p:nvSpPr>
            <p:cNvPr id="5596" name="Google Shape;5596;p71"/>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7" name="Google Shape;5597;p71"/>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98" name="Google Shape;5598;p71"/>
          <p:cNvGrpSpPr/>
          <p:nvPr/>
        </p:nvGrpSpPr>
        <p:grpSpPr>
          <a:xfrm>
            <a:off x="1449989" y="5856156"/>
            <a:ext cx="3559298" cy="1183240"/>
            <a:chOff x="246070" y="1983375"/>
            <a:chExt cx="1855347" cy="616849"/>
          </a:xfrm>
        </p:grpSpPr>
        <p:sp>
          <p:nvSpPr>
            <p:cNvPr id="5599" name="Google Shape;5599;p71"/>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0" name="Google Shape;5600;p71"/>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1" name="Google Shape;5601;p71"/>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2" name="Google Shape;5602;p71"/>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3" name="Google Shape;5603;p71"/>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4" name="Google Shape;5604;p71"/>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5" name="Google Shape;5605;p71"/>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6" name="Google Shape;5606;p71"/>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7" name="Google Shape;5607;p71"/>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08" name="Google Shape;5608;p71"/>
          <p:cNvGrpSpPr/>
          <p:nvPr/>
        </p:nvGrpSpPr>
        <p:grpSpPr>
          <a:xfrm>
            <a:off x="4671722" y="2342713"/>
            <a:ext cx="1422110" cy="1491985"/>
            <a:chOff x="2496269" y="1171698"/>
            <a:chExt cx="761953" cy="799392"/>
          </a:xfrm>
        </p:grpSpPr>
        <p:grpSp>
          <p:nvGrpSpPr>
            <p:cNvPr id="5609" name="Google Shape;5609;p71"/>
            <p:cNvGrpSpPr/>
            <p:nvPr/>
          </p:nvGrpSpPr>
          <p:grpSpPr>
            <a:xfrm>
              <a:off x="2496269" y="1171698"/>
              <a:ext cx="761953" cy="723022"/>
              <a:chOff x="2496269" y="1171698"/>
              <a:chExt cx="761953" cy="723022"/>
            </a:xfrm>
          </p:grpSpPr>
          <p:sp>
            <p:nvSpPr>
              <p:cNvPr id="5610" name="Google Shape;5610;p71"/>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1" name="Google Shape;5611;p71"/>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612" name="Google Shape;5612;p71"/>
              <p:cNvGrpSpPr/>
              <p:nvPr/>
            </p:nvGrpSpPr>
            <p:grpSpPr>
              <a:xfrm>
                <a:off x="2496269" y="1171698"/>
                <a:ext cx="761953" cy="723022"/>
                <a:chOff x="2496269" y="1120652"/>
                <a:chExt cx="761953" cy="723022"/>
              </a:xfrm>
            </p:grpSpPr>
            <p:grpSp>
              <p:nvGrpSpPr>
                <p:cNvPr id="5613" name="Google Shape;5613;p71"/>
                <p:cNvGrpSpPr/>
                <p:nvPr/>
              </p:nvGrpSpPr>
              <p:grpSpPr>
                <a:xfrm>
                  <a:off x="2496269" y="1120652"/>
                  <a:ext cx="761953" cy="723022"/>
                  <a:chOff x="2496269" y="1120652"/>
                  <a:chExt cx="761953" cy="723022"/>
                </a:xfrm>
              </p:grpSpPr>
              <p:grpSp>
                <p:nvGrpSpPr>
                  <p:cNvPr id="5614" name="Google Shape;5614;p71"/>
                  <p:cNvGrpSpPr/>
                  <p:nvPr/>
                </p:nvGrpSpPr>
                <p:grpSpPr>
                  <a:xfrm>
                    <a:off x="2496269" y="1304589"/>
                    <a:ext cx="407089" cy="305057"/>
                    <a:chOff x="2496269" y="1304589"/>
                    <a:chExt cx="407089" cy="305057"/>
                  </a:xfrm>
                </p:grpSpPr>
                <p:sp>
                  <p:nvSpPr>
                    <p:cNvPr id="5615" name="Google Shape;5615;p71"/>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6" name="Google Shape;5616;p71"/>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17" name="Google Shape;5617;p71"/>
                  <p:cNvGrpSpPr/>
                  <p:nvPr/>
                </p:nvGrpSpPr>
                <p:grpSpPr>
                  <a:xfrm>
                    <a:off x="2586468" y="1493376"/>
                    <a:ext cx="358850" cy="349656"/>
                    <a:chOff x="2586468" y="1493376"/>
                    <a:chExt cx="358850" cy="349656"/>
                  </a:xfrm>
                </p:grpSpPr>
                <p:sp>
                  <p:nvSpPr>
                    <p:cNvPr id="5618" name="Google Shape;5618;p71"/>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9" name="Google Shape;5619;p71"/>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20" name="Google Shape;5620;p71"/>
                  <p:cNvGrpSpPr/>
                  <p:nvPr/>
                </p:nvGrpSpPr>
                <p:grpSpPr>
                  <a:xfrm>
                    <a:off x="2807939" y="1494024"/>
                    <a:ext cx="358857" cy="349650"/>
                    <a:chOff x="2807939" y="1494024"/>
                    <a:chExt cx="358857" cy="349650"/>
                  </a:xfrm>
                </p:grpSpPr>
                <p:sp>
                  <p:nvSpPr>
                    <p:cNvPr id="5621" name="Google Shape;5621;p71"/>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2" name="Google Shape;5622;p71"/>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23" name="Google Shape;5623;p71"/>
                  <p:cNvGrpSpPr/>
                  <p:nvPr/>
                </p:nvGrpSpPr>
                <p:grpSpPr>
                  <a:xfrm>
                    <a:off x="2851133" y="1305635"/>
                    <a:ext cx="407089" cy="305057"/>
                    <a:chOff x="2851133" y="1305635"/>
                    <a:chExt cx="407089" cy="305057"/>
                  </a:xfrm>
                </p:grpSpPr>
                <p:sp>
                  <p:nvSpPr>
                    <p:cNvPr id="5624" name="Google Shape;5624;p71"/>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5" name="Google Shape;5625;p71"/>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26" name="Google Shape;5626;p71"/>
                  <p:cNvGrpSpPr/>
                  <p:nvPr/>
                </p:nvGrpSpPr>
                <p:grpSpPr>
                  <a:xfrm>
                    <a:off x="2727495" y="1120652"/>
                    <a:ext cx="300271" cy="396358"/>
                    <a:chOff x="2727495" y="1120652"/>
                    <a:chExt cx="300271" cy="396358"/>
                  </a:xfrm>
                </p:grpSpPr>
                <p:sp>
                  <p:nvSpPr>
                    <p:cNvPr id="5627" name="Google Shape;5627;p71"/>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8" name="Google Shape;5628;p71"/>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629" name="Google Shape;5629;p71"/>
                <p:cNvGrpSpPr/>
                <p:nvPr/>
              </p:nvGrpSpPr>
              <p:grpSpPr>
                <a:xfrm>
                  <a:off x="2722305" y="1350460"/>
                  <a:ext cx="308357" cy="308344"/>
                  <a:chOff x="2722305" y="1350460"/>
                  <a:chExt cx="308357" cy="308344"/>
                </a:xfrm>
              </p:grpSpPr>
              <p:sp>
                <p:nvSpPr>
                  <p:cNvPr id="5630" name="Google Shape;5630;p71"/>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631" name="Google Shape;5631;p71"/>
                  <p:cNvGrpSpPr/>
                  <p:nvPr/>
                </p:nvGrpSpPr>
                <p:grpSpPr>
                  <a:xfrm>
                    <a:off x="2725064" y="1364529"/>
                    <a:ext cx="297954" cy="280182"/>
                    <a:chOff x="2725064" y="1364529"/>
                    <a:chExt cx="297954" cy="280182"/>
                  </a:xfrm>
                </p:grpSpPr>
                <p:sp>
                  <p:nvSpPr>
                    <p:cNvPr id="5632" name="Google Shape;5632;p71"/>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3" name="Google Shape;5633;p71"/>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4" name="Google Shape;5634;p71"/>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5" name="Google Shape;5635;p71"/>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6" name="Google Shape;5636;p71"/>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sp>
          <p:nvSpPr>
            <p:cNvPr id="5637" name="Google Shape;5637;p71"/>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8" name="Google Shape;5638;p71"/>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9" name="Google Shape;5639;p71"/>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0" name="Google Shape;5640;p71"/>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1" name="Google Shape;5641;p71"/>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42" name="Google Shape;5642;p71"/>
          <p:cNvGrpSpPr/>
          <p:nvPr/>
        </p:nvGrpSpPr>
        <p:grpSpPr>
          <a:xfrm>
            <a:off x="7849123" y="5854924"/>
            <a:ext cx="3138288" cy="1182030"/>
            <a:chOff x="3820100" y="3023049"/>
            <a:chExt cx="1303926" cy="491162"/>
          </a:xfrm>
        </p:grpSpPr>
        <p:grpSp>
          <p:nvGrpSpPr>
            <p:cNvPr id="5643" name="Google Shape;5643;p71"/>
            <p:cNvGrpSpPr/>
            <p:nvPr/>
          </p:nvGrpSpPr>
          <p:grpSpPr>
            <a:xfrm>
              <a:off x="3820100" y="3023072"/>
              <a:ext cx="1303926" cy="491139"/>
              <a:chOff x="3820100" y="3023072"/>
              <a:chExt cx="1303926" cy="491139"/>
            </a:xfrm>
          </p:grpSpPr>
          <p:sp>
            <p:nvSpPr>
              <p:cNvPr id="5644" name="Google Shape;5644;p71"/>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5" name="Google Shape;5645;p71"/>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46" name="Google Shape;5646;p71"/>
            <p:cNvGrpSpPr/>
            <p:nvPr/>
          </p:nvGrpSpPr>
          <p:grpSpPr>
            <a:xfrm>
              <a:off x="4132439" y="3023645"/>
              <a:ext cx="393633" cy="177096"/>
              <a:chOff x="4132439" y="3023645"/>
              <a:chExt cx="393633" cy="177096"/>
            </a:xfrm>
          </p:grpSpPr>
          <p:sp>
            <p:nvSpPr>
              <p:cNvPr id="5647" name="Google Shape;5647;p71"/>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8" name="Google Shape;5648;p71"/>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49" name="Google Shape;5649;p71"/>
            <p:cNvGrpSpPr/>
            <p:nvPr/>
          </p:nvGrpSpPr>
          <p:grpSpPr>
            <a:xfrm>
              <a:off x="3921811" y="3023049"/>
              <a:ext cx="1002397" cy="388943"/>
              <a:chOff x="3921811" y="3023049"/>
              <a:chExt cx="1002397" cy="388943"/>
            </a:xfrm>
          </p:grpSpPr>
          <p:sp>
            <p:nvSpPr>
              <p:cNvPr id="5650" name="Google Shape;5650;p71"/>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1" name="Google Shape;5651;p71"/>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52" name="Google Shape;5652;p71"/>
            <p:cNvGrpSpPr/>
            <p:nvPr/>
          </p:nvGrpSpPr>
          <p:grpSpPr>
            <a:xfrm>
              <a:off x="4023645" y="3023049"/>
              <a:ext cx="683032" cy="286722"/>
              <a:chOff x="4023645" y="3023049"/>
              <a:chExt cx="683032" cy="286722"/>
            </a:xfrm>
          </p:grpSpPr>
          <p:sp>
            <p:nvSpPr>
              <p:cNvPr id="5653" name="Google Shape;5653;p71"/>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4" name="Google Shape;5654;p71"/>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655" name="Google Shape;5655;p71"/>
          <p:cNvGrpSpPr/>
          <p:nvPr/>
        </p:nvGrpSpPr>
        <p:grpSpPr>
          <a:xfrm>
            <a:off x="3113367" y="4108614"/>
            <a:ext cx="1427044" cy="1376049"/>
            <a:chOff x="1706078" y="2092648"/>
            <a:chExt cx="660913" cy="637296"/>
          </a:xfrm>
        </p:grpSpPr>
        <p:sp>
          <p:nvSpPr>
            <p:cNvPr id="5656" name="Google Shape;5656;p71"/>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657" name="Google Shape;5657;p71"/>
            <p:cNvGrpSpPr/>
            <p:nvPr/>
          </p:nvGrpSpPr>
          <p:grpSpPr>
            <a:xfrm>
              <a:off x="1706078" y="2092648"/>
              <a:ext cx="660913" cy="575241"/>
              <a:chOff x="1706078" y="2092648"/>
              <a:chExt cx="660913" cy="575241"/>
            </a:xfrm>
          </p:grpSpPr>
          <p:sp>
            <p:nvSpPr>
              <p:cNvPr id="5658" name="Google Shape;5658;p71"/>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9" name="Google Shape;5659;p71"/>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0" name="Google Shape;5660;p71"/>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661" name="Google Shape;5661;p71"/>
          <p:cNvGrpSpPr/>
          <p:nvPr/>
        </p:nvGrpSpPr>
        <p:grpSpPr>
          <a:xfrm>
            <a:off x="12637083" y="2343711"/>
            <a:ext cx="2634918" cy="1368335"/>
            <a:chOff x="238125" y="999450"/>
            <a:chExt cx="7140700" cy="3708225"/>
          </a:xfrm>
        </p:grpSpPr>
        <p:sp>
          <p:nvSpPr>
            <p:cNvPr id="5662" name="Google Shape;5662;p71"/>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3" name="Google Shape;5663;p71"/>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4" name="Google Shape;5664;p71"/>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5" name="Google Shape;5665;p71"/>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6" name="Google Shape;5666;p71"/>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7" name="Google Shape;5667;p71"/>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8" name="Google Shape;5668;p71"/>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9" name="Google Shape;5669;p71"/>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0" name="Google Shape;5670;p71"/>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6"/>
          <p:cNvSpPr txBox="1"/>
          <p:nvPr>
            <p:ph type="title"/>
          </p:nvPr>
        </p:nvSpPr>
        <p:spPr>
          <a:xfrm>
            <a:off x="1452450" y="1500450"/>
            <a:ext cx="8277600" cy="27798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Whoa!</a:t>
            </a:r>
            <a:endParaRPr/>
          </a:p>
        </p:txBody>
      </p:sp>
      <p:sp>
        <p:nvSpPr>
          <p:cNvPr id="426" name="Google Shape;426;p36"/>
          <p:cNvSpPr txBox="1"/>
          <p:nvPr>
            <p:ph idx="1" type="subTitle"/>
          </p:nvPr>
        </p:nvSpPr>
        <p:spPr>
          <a:xfrm>
            <a:off x="1452450" y="4036650"/>
            <a:ext cx="7534200" cy="1988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This </a:t>
            </a:r>
            <a:r>
              <a:rPr lang="en"/>
              <a:t>could be the part of the presentation where you can introduce yourself, write your email…</a:t>
            </a:r>
            <a:endParaRPr/>
          </a:p>
        </p:txBody>
      </p:sp>
      <p:grpSp>
        <p:nvGrpSpPr>
          <p:cNvPr id="427" name="Google Shape;427;p36"/>
          <p:cNvGrpSpPr/>
          <p:nvPr/>
        </p:nvGrpSpPr>
        <p:grpSpPr>
          <a:xfrm>
            <a:off x="10306523" y="2219974"/>
            <a:ext cx="5801396" cy="8066997"/>
            <a:chOff x="5153261" y="1109987"/>
            <a:chExt cx="2900698" cy="4033498"/>
          </a:xfrm>
        </p:grpSpPr>
        <p:sp>
          <p:nvSpPr>
            <p:cNvPr id="428" name="Google Shape;428;p36"/>
            <p:cNvSpPr/>
            <p:nvPr/>
          </p:nvSpPr>
          <p:spPr>
            <a:xfrm flipH="1">
              <a:off x="5153261" y="1734175"/>
              <a:ext cx="2766464" cy="2870267"/>
            </a:xfrm>
            <a:custGeom>
              <a:rect b="b" l="l" r="r" t="t"/>
              <a:pathLst>
                <a:path extrusionOk="0" h="55440" w="53435">
                  <a:moveTo>
                    <a:pt x="3259" y="0"/>
                  </a:moveTo>
                  <a:cubicBezTo>
                    <a:pt x="1455" y="0"/>
                    <a:pt x="1" y="1454"/>
                    <a:pt x="1" y="3258"/>
                  </a:cubicBezTo>
                  <a:lnTo>
                    <a:pt x="1" y="52181"/>
                  </a:lnTo>
                  <a:cubicBezTo>
                    <a:pt x="1" y="53986"/>
                    <a:pt x="1455" y="55439"/>
                    <a:pt x="3259" y="55439"/>
                  </a:cubicBezTo>
                  <a:lnTo>
                    <a:pt x="50177" y="55439"/>
                  </a:lnTo>
                  <a:cubicBezTo>
                    <a:pt x="51956" y="55439"/>
                    <a:pt x="53435" y="53986"/>
                    <a:pt x="53435" y="52181"/>
                  </a:cubicBezTo>
                  <a:lnTo>
                    <a:pt x="53435" y="14888"/>
                  </a:lnTo>
                  <a:cubicBezTo>
                    <a:pt x="53435" y="14161"/>
                    <a:pt x="53159" y="13434"/>
                    <a:pt x="52708" y="12857"/>
                  </a:cubicBezTo>
                  <a:lnTo>
                    <a:pt x="43284" y="1203"/>
                  </a:lnTo>
                  <a:cubicBezTo>
                    <a:pt x="42658" y="451"/>
                    <a:pt x="41731" y="0"/>
                    <a:pt x="40753" y="0"/>
                  </a:cubicBezTo>
                  <a:close/>
                </a:path>
              </a:pathLst>
            </a:custGeom>
            <a:solidFill>
              <a:srgbClr val="F8EDD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29" name="Google Shape;429;p36"/>
            <p:cNvGrpSpPr/>
            <p:nvPr/>
          </p:nvGrpSpPr>
          <p:grpSpPr>
            <a:xfrm flipH="1">
              <a:off x="5831892" y="1109987"/>
              <a:ext cx="2222068" cy="4033498"/>
              <a:chOff x="2389400" y="238225"/>
              <a:chExt cx="2866075" cy="5202500"/>
            </a:xfrm>
          </p:grpSpPr>
          <p:sp>
            <p:nvSpPr>
              <p:cNvPr id="430" name="Google Shape;430;p36"/>
              <p:cNvSpPr/>
              <p:nvPr/>
            </p:nvSpPr>
            <p:spPr>
              <a:xfrm>
                <a:off x="4801450" y="2115325"/>
                <a:ext cx="156525" cy="699700"/>
              </a:xfrm>
              <a:custGeom>
                <a:rect b="b" l="l" r="r" t="t"/>
                <a:pathLst>
                  <a:path extrusionOk="0" h="27988" w="6261">
                    <a:moveTo>
                      <a:pt x="3110" y="0"/>
                    </a:moveTo>
                    <a:cubicBezTo>
                      <a:pt x="2134" y="258"/>
                      <a:pt x="1019" y="298"/>
                      <a:pt x="425" y="298"/>
                    </a:cubicBezTo>
                    <a:cubicBezTo>
                      <a:pt x="161" y="298"/>
                      <a:pt x="0" y="290"/>
                      <a:pt x="0" y="290"/>
                    </a:cubicBezTo>
                    <a:lnTo>
                      <a:pt x="0" y="290"/>
                    </a:lnTo>
                    <a:cubicBezTo>
                      <a:pt x="1990" y="8997"/>
                      <a:pt x="4105" y="18492"/>
                      <a:pt x="6054" y="27987"/>
                    </a:cubicBezTo>
                    <a:cubicBezTo>
                      <a:pt x="6261" y="22514"/>
                      <a:pt x="3815" y="5349"/>
                      <a:pt x="3110" y="0"/>
                    </a:cubicBezTo>
                    <a:close/>
                  </a:path>
                </a:pathLst>
              </a:custGeom>
              <a:solidFill>
                <a:srgbClr val="EA805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 name="Google Shape;431;p36"/>
              <p:cNvSpPr/>
              <p:nvPr/>
            </p:nvSpPr>
            <p:spPr>
              <a:xfrm>
                <a:off x="4839800" y="2972550"/>
                <a:ext cx="167950" cy="127225"/>
              </a:xfrm>
              <a:custGeom>
                <a:rect b="b" l="l" r="r" t="t"/>
                <a:pathLst>
                  <a:path extrusionOk="0" h="5089" w="6718">
                    <a:moveTo>
                      <a:pt x="5805" y="0"/>
                    </a:moveTo>
                    <a:cubicBezTo>
                      <a:pt x="5473" y="125"/>
                      <a:pt x="5100" y="208"/>
                      <a:pt x="4727" y="291"/>
                    </a:cubicBezTo>
                    <a:cubicBezTo>
                      <a:pt x="4354" y="373"/>
                      <a:pt x="3981" y="456"/>
                      <a:pt x="3566" y="498"/>
                    </a:cubicBezTo>
                    <a:cubicBezTo>
                      <a:pt x="2778" y="664"/>
                      <a:pt x="1991" y="747"/>
                      <a:pt x="1203" y="830"/>
                    </a:cubicBezTo>
                    <a:cubicBezTo>
                      <a:pt x="995" y="871"/>
                      <a:pt x="788" y="871"/>
                      <a:pt x="539" y="912"/>
                    </a:cubicBezTo>
                    <a:lnTo>
                      <a:pt x="0" y="912"/>
                    </a:lnTo>
                    <a:cubicBezTo>
                      <a:pt x="125" y="1286"/>
                      <a:pt x="166" y="1659"/>
                      <a:pt x="208" y="2032"/>
                    </a:cubicBezTo>
                    <a:cubicBezTo>
                      <a:pt x="291" y="2447"/>
                      <a:pt x="332" y="2861"/>
                      <a:pt x="415" y="3234"/>
                    </a:cubicBezTo>
                    <a:cubicBezTo>
                      <a:pt x="1866" y="3483"/>
                      <a:pt x="3317" y="3898"/>
                      <a:pt x="4686" y="4478"/>
                    </a:cubicBezTo>
                    <a:cubicBezTo>
                      <a:pt x="5017" y="4603"/>
                      <a:pt x="5390" y="4768"/>
                      <a:pt x="5722" y="4934"/>
                    </a:cubicBezTo>
                    <a:cubicBezTo>
                      <a:pt x="5865" y="4992"/>
                      <a:pt x="6067" y="5088"/>
                      <a:pt x="6247" y="5088"/>
                    </a:cubicBezTo>
                    <a:cubicBezTo>
                      <a:pt x="6328" y="5088"/>
                      <a:pt x="6404" y="5069"/>
                      <a:pt x="6468" y="5017"/>
                    </a:cubicBezTo>
                    <a:cubicBezTo>
                      <a:pt x="6717" y="4810"/>
                      <a:pt x="6593" y="4395"/>
                      <a:pt x="6551" y="4147"/>
                    </a:cubicBezTo>
                    <a:cubicBezTo>
                      <a:pt x="6510" y="3732"/>
                      <a:pt x="6427" y="3359"/>
                      <a:pt x="6344" y="2944"/>
                    </a:cubicBezTo>
                    <a:cubicBezTo>
                      <a:pt x="6303" y="2612"/>
                      <a:pt x="6261" y="2281"/>
                      <a:pt x="6178" y="1908"/>
                    </a:cubicBezTo>
                    <a:cubicBezTo>
                      <a:pt x="6054" y="1286"/>
                      <a:pt x="5929" y="664"/>
                      <a:pt x="580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 name="Google Shape;432;p36"/>
              <p:cNvSpPr/>
              <p:nvPr/>
            </p:nvSpPr>
            <p:spPr>
              <a:xfrm>
                <a:off x="4405475" y="1015525"/>
                <a:ext cx="850000" cy="3554375"/>
              </a:xfrm>
              <a:custGeom>
                <a:rect b="b" l="l" r="r" t="t"/>
                <a:pathLst>
                  <a:path extrusionOk="0" h="142175" w="34000">
                    <a:moveTo>
                      <a:pt x="794" y="3434"/>
                    </a:moveTo>
                    <a:cubicBezTo>
                      <a:pt x="1570" y="3434"/>
                      <a:pt x="2357" y="3941"/>
                      <a:pt x="2820" y="4520"/>
                    </a:cubicBezTo>
                    <a:cubicBezTo>
                      <a:pt x="3442" y="5266"/>
                      <a:pt x="3691" y="6220"/>
                      <a:pt x="3898" y="7132"/>
                    </a:cubicBezTo>
                    <a:cubicBezTo>
                      <a:pt x="4396" y="9205"/>
                      <a:pt x="4686" y="11320"/>
                      <a:pt x="4852" y="13434"/>
                    </a:cubicBezTo>
                    <a:cubicBezTo>
                      <a:pt x="4893" y="14015"/>
                      <a:pt x="4935" y="14637"/>
                      <a:pt x="4935" y="15217"/>
                    </a:cubicBezTo>
                    <a:cubicBezTo>
                      <a:pt x="4935" y="15508"/>
                      <a:pt x="4976" y="15798"/>
                      <a:pt x="4976" y="16129"/>
                    </a:cubicBezTo>
                    <a:cubicBezTo>
                      <a:pt x="4935" y="16420"/>
                      <a:pt x="4976" y="16710"/>
                      <a:pt x="4893" y="17000"/>
                    </a:cubicBezTo>
                    <a:cubicBezTo>
                      <a:pt x="4893" y="17042"/>
                      <a:pt x="4873" y="17062"/>
                      <a:pt x="4847" y="17062"/>
                    </a:cubicBezTo>
                    <a:cubicBezTo>
                      <a:pt x="4821" y="17062"/>
                      <a:pt x="4790" y="17042"/>
                      <a:pt x="4769" y="17000"/>
                    </a:cubicBezTo>
                    <a:cubicBezTo>
                      <a:pt x="4727" y="16751"/>
                      <a:pt x="4769" y="16503"/>
                      <a:pt x="4727" y="16212"/>
                    </a:cubicBezTo>
                    <a:cubicBezTo>
                      <a:pt x="4727" y="15964"/>
                      <a:pt x="4727" y="15715"/>
                      <a:pt x="4727" y="15466"/>
                    </a:cubicBezTo>
                    <a:cubicBezTo>
                      <a:pt x="4686" y="14927"/>
                      <a:pt x="4686" y="14430"/>
                      <a:pt x="4645" y="13890"/>
                    </a:cubicBezTo>
                    <a:cubicBezTo>
                      <a:pt x="4562" y="12895"/>
                      <a:pt x="4479" y="11859"/>
                      <a:pt x="4313" y="10822"/>
                    </a:cubicBezTo>
                    <a:cubicBezTo>
                      <a:pt x="4188" y="9786"/>
                      <a:pt x="4023" y="8791"/>
                      <a:pt x="3774" y="7754"/>
                    </a:cubicBezTo>
                    <a:cubicBezTo>
                      <a:pt x="3608" y="6842"/>
                      <a:pt x="3401" y="5888"/>
                      <a:pt x="2903" y="5059"/>
                    </a:cubicBezTo>
                    <a:cubicBezTo>
                      <a:pt x="2654" y="4644"/>
                      <a:pt x="2364" y="4271"/>
                      <a:pt x="1950" y="4022"/>
                    </a:cubicBezTo>
                    <a:cubicBezTo>
                      <a:pt x="1535" y="3774"/>
                      <a:pt x="1120" y="3649"/>
                      <a:pt x="623" y="3608"/>
                    </a:cubicBezTo>
                    <a:cubicBezTo>
                      <a:pt x="540" y="3608"/>
                      <a:pt x="498" y="3483"/>
                      <a:pt x="623" y="3442"/>
                    </a:cubicBezTo>
                    <a:cubicBezTo>
                      <a:pt x="680" y="3436"/>
                      <a:pt x="737" y="3434"/>
                      <a:pt x="794" y="3434"/>
                    </a:cubicBezTo>
                    <a:close/>
                    <a:moveTo>
                      <a:pt x="4820" y="17158"/>
                    </a:moveTo>
                    <a:cubicBezTo>
                      <a:pt x="4830" y="17158"/>
                      <a:pt x="4840" y="17160"/>
                      <a:pt x="4852" y="17166"/>
                    </a:cubicBezTo>
                    <a:cubicBezTo>
                      <a:pt x="5225" y="17249"/>
                      <a:pt x="5557" y="17498"/>
                      <a:pt x="5805" y="17746"/>
                    </a:cubicBezTo>
                    <a:cubicBezTo>
                      <a:pt x="6054" y="18078"/>
                      <a:pt x="6262" y="18410"/>
                      <a:pt x="6345" y="18825"/>
                    </a:cubicBezTo>
                    <a:cubicBezTo>
                      <a:pt x="6469" y="19239"/>
                      <a:pt x="6469" y="19695"/>
                      <a:pt x="6469" y="20151"/>
                    </a:cubicBezTo>
                    <a:cubicBezTo>
                      <a:pt x="6510" y="20607"/>
                      <a:pt x="6469" y="21105"/>
                      <a:pt x="6469" y="21602"/>
                    </a:cubicBezTo>
                    <a:cubicBezTo>
                      <a:pt x="6469" y="23593"/>
                      <a:pt x="6510" y="25583"/>
                      <a:pt x="6469" y="27573"/>
                    </a:cubicBezTo>
                    <a:cubicBezTo>
                      <a:pt x="6469" y="28693"/>
                      <a:pt x="6469" y="29812"/>
                      <a:pt x="6386" y="30890"/>
                    </a:cubicBezTo>
                    <a:cubicBezTo>
                      <a:pt x="6386" y="30931"/>
                      <a:pt x="6365" y="30952"/>
                      <a:pt x="6345" y="30952"/>
                    </a:cubicBezTo>
                    <a:cubicBezTo>
                      <a:pt x="6324" y="30952"/>
                      <a:pt x="6303" y="30931"/>
                      <a:pt x="6303" y="30890"/>
                    </a:cubicBezTo>
                    <a:cubicBezTo>
                      <a:pt x="6220" y="29936"/>
                      <a:pt x="6220" y="28941"/>
                      <a:pt x="6220" y="27988"/>
                    </a:cubicBezTo>
                    <a:cubicBezTo>
                      <a:pt x="6220" y="26993"/>
                      <a:pt x="6220" y="26039"/>
                      <a:pt x="6220" y="25044"/>
                    </a:cubicBezTo>
                    <a:lnTo>
                      <a:pt x="6220" y="22141"/>
                    </a:lnTo>
                    <a:cubicBezTo>
                      <a:pt x="6220" y="21685"/>
                      <a:pt x="6220" y="21188"/>
                      <a:pt x="6220" y="20690"/>
                    </a:cubicBezTo>
                    <a:cubicBezTo>
                      <a:pt x="6220" y="20276"/>
                      <a:pt x="6262" y="19820"/>
                      <a:pt x="6220" y="19364"/>
                    </a:cubicBezTo>
                    <a:cubicBezTo>
                      <a:pt x="6179" y="18907"/>
                      <a:pt x="6013" y="18451"/>
                      <a:pt x="5764" y="18078"/>
                    </a:cubicBezTo>
                    <a:cubicBezTo>
                      <a:pt x="5515" y="17746"/>
                      <a:pt x="5142" y="17498"/>
                      <a:pt x="4769" y="17290"/>
                    </a:cubicBezTo>
                    <a:cubicBezTo>
                      <a:pt x="4733" y="17255"/>
                      <a:pt x="4759" y="17158"/>
                      <a:pt x="4820" y="17158"/>
                    </a:cubicBezTo>
                    <a:close/>
                    <a:moveTo>
                      <a:pt x="10575" y="22509"/>
                    </a:moveTo>
                    <a:cubicBezTo>
                      <a:pt x="10624" y="22509"/>
                      <a:pt x="10679" y="22540"/>
                      <a:pt x="10698" y="22598"/>
                    </a:cubicBezTo>
                    <a:cubicBezTo>
                      <a:pt x="10822" y="22846"/>
                      <a:pt x="10864" y="23178"/>
                      <a:pt x="10905" y="23427"/>
                    </a:cubicBezTo>
                    <a:cubicBezTo>
                      <a:pt x="10988" y="23717"/>
                      <a:pt x="11030" y="24007"/>
                      <a:pt x="11113" y="24298"/>
                    </a:cubicBezTo>
                    <a:cubicBezTo>
                      <a:pt x="11237" y="24878"/>
                      <a:pt x="11361" y="25417"/>
                      <a:pt x="11527" y="25997"/>
                    </a:cubicBezTo>
                    <a:cubicBezTo>
                      <a:pt x="11776" y="27117"/>
                      <a:pt x="12066" y="28236"/>
                      <a:pt x="12356" y="29397"/>
                    </a:cubicBezTo>
                    <a:cubicBezTo>
                      <a:pt x="12522" y="30019"/>
                      <a:pt x="12688" y="30641"/>
                      <a:pt x="12854" y="31263"/>
                    </a:cubicBezTo>
                    <a:cubicBezTo>
                      <a:pt x="12854" y="31343"/>
                      <a:pt x="12785" y="31389"/>
                      <a:pt x="12725" y="31389"/>
                    </a:cubicBezTo>
                    <a:cubicBezTo>
                      <a:pt x="12692" y="31389"/>
                      <a:pt x="12661" y="31375"/>
                      <a:pt x="12647" y="31346"/>
                    </a:cubicBezTo>
                    <a:cubicBezTo>
                      <a:pt x="12025" y="29066"/>
                      <a:pt x="11444" y="26827"/>
                      <a:pt x="10905" y="24546"/>
                    </a:cubicBezTo>
                    <a:cubicBezTo>
                      <a:pt x="10822" y="24215"/>
                      <a:pt x="10739" y="23924"/>
                      <a:pt x="10657" y="23593"/>
                    </a:cubicBezTo>
                    <a:cubicBezTo>
                      <a:pt x="10657" y="23427"/>
                      <a:pt x="10615" y="23261"/>
                      <a:pt x="10574" y="23137"/>
                    </a:cubicBezTo>
                    <a:cubicBezTo>
                      <a:pt x="10532" y="22971"/>
                      <a:pt x="10491" y="22805"/>
                      <a:pt x="10491" y="22639"/>
                    </a:cubicBezTo>
                    <a:cubicBezTo>
                      <a:pt x="10468" y="22550"/>
                      <a:pt x="10518" y="22509"/>
                      <a:pt x="10575" y="22509"/>
                    </a:cubicBezTo>
                    <a:close/>
                    <a:moveTo>
                      <a:pt x="13288" y="32657"/>
                    </a:moveTo>
                    <a:cubicBezTo>
                      <a:pt x="13331" y="32657"/>
                      <a:pt x="13374" y="32677"/>
                      <a:pt x="13393" y="32714"/>
                    </a:cubicBezTo>
                    <a:cubicBezTo>
                      <a:pt x="13559" y="33088"/>
                      <a:pt x="13600" y="33502"/>
                      <a:pt x="13683" y="33917"/>
                    </a:cubicBezTo>
                    <a:cubicBezTo>
                      <a:pt x="13766" y="34331"/>
                      <a:pt x="13849" y="34746"/>
                      <a:pt x="13932" y="35119"/>
                    </a:cubicBezTo>
                    <a:cubicBezTo>
                      <a:pt x="14098" y="35948"/>
                      <a:pt x="14264" y="36736"/>
                      <a:pt x="14430" y="37565"/>
                    </a:cubicBezTo>
                    <a:cubicBezTo>
                      <a:pt x="14761" y="39182"/>
                      <a:pt x="15093" y="40758"/>
                      <a:pt x="15383" y="42375"/>
                    </a:cubicBezTo>
                    <a:cubicBezTo>
                      <a:pt x="15590" y="43287"/>
                      <a:pt x="15756" y="44199"/>
                      <a:pt x="15922" y="45153"/>
                    </a:cubicBezTo>
                    <a:cubicBezTo>
                      <a:pt x="15922" y="45177"/>
                      <a:pt x="15881" y="45201"/>
                      <a:pt x="15846" y="45201"/>
                    </a:cubicBezTo>
                    <a:cubicBezTo>
                      <a:pt x="15820" y="45201"/>
                      <a:pt x="15798" y="45188"/>
                      <a:pt x="15798" y="45153"/>
                    </a:cubicBezTo>
                    <a:cubicBezTo>
                      <a:pt x="15590" y="44365"/>
                      <a:pt x="15425" y="43577"/>
                      <a:pt x="15259" y="42748"/>
                    </a:cubicBezTo>
                    <a:cubicBezTo>
                      <a:pt x="15051" y="41960"/>
                      <a:pt x="14886" y="41131"/>
                      <a:pt x="14720" y="40343"/>
                    </a:cubicBezTo>
                    <a:cubicBezTo>
                      <a:pt x="14388" y="38726"/>
                      <a:pt x="14056" y="37109"/>
                      <a:pt x="13725" y="35492"/>
                    </a:cubicBezTo>
                    <a:cubicBezTo>
                      <a:pt x="13642" y="35036"/>
                      <a:pt x="13559" y="34580"/>
                      <a:pt x="13434" y="34124"/>
                    </a:cubicBezTo>
                    <a:cubicBezTo>
                      <a:pt x="13393" y="33917"/>
                      <a:pt x="13352" y="33668"/>
                      <a:pt x="13310" y="33419"/>
                    </a:cubicBezTo>
                    <a:cubicBezTo>
                      <a:pt x="13269" y="33212"/>
                      <a:pt x="13227" y="32963"/>
                      <a:pt x="13186" y="32756"/>
                    </a:cubicBezTo>
                    <a:cubicBezTo>
                      <a:pt x="13186" y="32687"/>
                      <a:pt x="13236" y="32657"/>
                      <a:pt x="13288" y="32657"/>
                    </a:cubicBezTo>
                    <a:close/>
                    <a:moveTo>
                      <a:pt x="18067" y="82932"/>
                    </a:moveTo>
                    <a:cubicBezTo>
                      <a:pt x="18088" y="82932"/>
                      <a:pt x="18108" y="82942"/>
                      <a:pt x="18120" y="82967"/>
                    </a:cubicBezTo>
                    <a:cubicBezTo>
                      <a:pt x="18700" y="84252"/>
                      <a:pt x="18576" y="85703"/>
                      <a:pt x="18907" y="87030"/>
                    </a:cubicBezTo>
                    <a:cubicBezTo>
                      <a:pt x="19032" y="87610"/>
                      <a:pt x="19281" y="88191"/>
                      <a:pt x="19654" y="88688"/>
                    </a:cubicBezTo>
                    <a:cubicBezTo>
                      <a:pt x="20068" y="89144"/>
                      <a:pt x="20607" y="89435"/>
                      <a:pt x="21229" y="89600"/>
                    </a:cubicBezTo>
                    <a:cubicBezTo>
                      <a:pt x="21602" y="89683"/>
                      <a:pt x="21934" y="89766"/>
                      <a:pt x="22307" y="89766"/>
                    </a:cubicBezTo>
                    <a:cubicBezTo>
                      <a:pt x="22473" y="89808"/>
                      <a:pt x="22680" y="89808"/>
                      <a:pt x="22846" y="89808"/>
                    </a:cubicBezTo>
                    <a:cubicBezTo>
                      <a:pt x="23054" y="89808"/>
                      <a:pt x="23219" y="89808"/>
                      <a:pt x="23427" y="89849"/>
                    </a:cubicBezTo>
                    <a:cubicBezTo>
                      <a:pt x="23510" y="89849"/>
                      <a:pt x="23510" y="90015"/>
                      <a:pt x="23427" y="90057"/>
                    </a:cubicBezTo>
                    <a:cubicBezTo>
                      <a:pt x="23316" y="90070"/>
                      <a:pt x="23201" y="90075"/>
                      <a:pt x="23084" y="90075"/>
                    </a:cubicBezTo>
                    <a:cubicBezTo>
                      <a:pt x="22851" y="90075"/>
                      <a:pt x="22611" y="90057"/>
                      <a:pt x="22390" y="90057"/>
                    </a:cubicBezTo>
                    <a:cubicBezTo>
                      <a:pt x="22059" y="90015"/>
                      <a:pt x="21727" y="89974"/>
                      <a:pt x="21395" y="89932"/>
                    </a:cubicBezTo>
                    <a:cubicBezTo>
                      <a:pt x="20773" y="89766"/>
                      <a:pt x="20151" y="89518"/>
                      <a:pt x="19695" y="89061"/>
                    </a:cubicBezTo>
                    <a:cubicBezTo>
                      <a:pt x="18742" y="88108"/>
                      <a:pt x="18576" y="86740"/>
                      <a:pt x="18451" y="85496"/>
                    </a:cubicBezTo>
                    <a:cubicBezTo>
                      <a:pt x="18368" y="84666"/>
                      <a:pt x="18286" y="83837"/>
                      <a:pt x="17954" y="83049"/>
                    </a:cubicBezTo>
                    <a:cubicBezTo>
                      <a:pt x="17954" y="82991"/>
                      <a:pt x="18016" y="82932"/>
                      <a:pt x="18067" y="82932"/>
                    </a:cubicBezTo>
                    <a:close/>
                    <a:moveTo>
                      <a:pt x="996" y="1"/>
                    </a:moveTo>
                    <a:cubicBezTo>
                      <a:pt x="872" y="374"/>
                      <a:pt x="747" y="747"/>
                      <a:pt x="623" y="1162"/>
                    </a:cubicBezTo>
                    <a:cubicBezTo>
                      <a:pt x="415" y="1784"/>
                      <a:pt x="208" y="2447"/>
                      <a:pt x="1" y="3069"/>
                    </a:cubicBezTo>
                    <a:cubicBezTo>
                      <a:pt x="747" y="4313"/>
                      <a:pt x="1618" y="5971"/>
                      <a:pt x="2157" y="8003"/>
                    </a:cubicBezTo>
                    <a:cubicBezTo>
                      <a:pt x="3401" y="12439"/>
                      <a:pt x="11527" y="68621"/>
                      <a:pt x="3732" y="72269"/>
                    </a:cubicBezTo>
                    <a:lnTo>
                      <a:pt x="4023" y="72352"/>
                    </a:lnTo>
                    <a:cubicBezTo>
                      <a:pt x="4023" y="72352"/>
                      <a:pt x="4230" y="73430"/>
                      <a:pt x="4396" y="74633"/>
                    </a:cubicBezTo>
                    <a:lnTo>
                      <a:pt x="5515" y="70030"/>
                    </a:lnTo>
                    <a:cubicBezTo>
                      <a:pt x="5515" y="70030"/>
                      <a:pt x="25251" y="130648"/>
                      <a:pt x="24919" y="142175"/>
                    </a:cubicBezTo>
                    <a:cubicBezTo>
                      <a:pt x="26702" y="142175"/>
                      <a:pt x="28195" y="142133"/>
                      <a:pt x="29273" y="141926"/>
                    </a:cubicBezTo>
                    <a:cubicBezTo>
                      <a:pt x="34000" y="141097"/>
                      <a:pt x="30102" y="113483"/>
                      <a:pt x="24173" y="83298"/>
                    </a:cubicBezTo>
                    <a:cubicBezTo>
                      <a:pt x="24075" y="83495"/>
                      <a:pt x="23846" y="83614"/>
                      <a:pt x="23612" y="83614"/>
                    </a:cubicBezTo>
                    <a:cubicBezTo>
                      <a:pt x="23550" y="83614"/>
                      <a:pt x="23487" y="83606"/>
                      <a:pt x="23427" y="83588"/>
                    </a:cubicBezTo>
                    <a:cubicBezTo>
                      <a:pt x="23095" y="83547"/>
                      <a:pt x="22763" y="83340"/>
                      <a:pt x="22473" y="83215"/>
                    </a:cubicBezTo>
                    <a:cubicBezTo>
                      <a:pt x="21727" y="82884"/>
                      <a:pt x="20981" y="82635"/>
                      <a:pt x="20234" y="82386"/>
                    </a:cubicBezTo>
                    <a:cubicBezTo>
                      <a:pt x="19405" y="82096"/>
                      <a:pt x="18534" y="81930"/>
                      <a:pt x="17622" y="81764"/>
                    </a:cubicBezTo>
                    <a:cubicBezTo>
                      <a:pt x="17581" y="81764"/>
                      <a:pt x="17539" y="81723"/>
                      <a:pt x="17539" y="81681"/>
                    </a:cubicBezTo>
                    <a:cubicBezTo>
                      <a:pt x="17498" y="81225"/>
                      <a:pt x="17415" y="80811"/>
                      <a:pt x="17373" y="80354"/>
                    </a:cubicBezTo>
                    <a:cubicBezTo>
                      <a:pt x="17290" y="79981"/>
                      <a:pt x="17208" y="79567"/>
                      <a:pt x="17208" y="79193"/>
                    </a:cubicBezTo>
                    <a:cubicBezTo>
                      <a:pt x="17125" y="79111"/>
                      <a:pt x="17166" y="79028"/>
                      <a:pt x="17249" y="78986"/>
                    </a:cubicBezTo>
                    <a:cubicBezTo>
                      <a:pt x="17332" y="78945"/>
                      <a:pt x="17456" y="78945"/>
                      <a:pt x="17539" y="78945"/>
                    </a:cubicBezTo>
                    <a:lnTo>
                      <a:pt x="17829" y="78945"/>
                    </a:lnTo>
                    <a:cubicBezTo>
                      <a:pt x="18037" y="78903"/>
                      <a:pt x="18244" y="78903"/>
                      <a:pt x="18410" y="78862"/>
                    </a:cubicBezTo>
                    <a:cubicBezTo>
                      <a:pt x="18825" y="78862"/>
                      <a:pt x="19198" y="78779"/>
                      <a:pt x="19612" y="78737"/>
                    </a:cubicBezTo>
                    <a:cubicBezTo>
                      <a:pt x="20359" y="78654"/>
                      <a:pt x="21146" y="78489"/>
                      <a:pt x="21934" y="78364"/>
                    </a:cubicBezTo>
                    <a:cubicBezTo>
                      <a:pt x="22349" y="78240"/>
                      <a:pt x="22722" y="78157"/>
                      <a:pt x="23137" y="78074"/>
                    </a:cubicBezTo>
                    <a:cubicBezTo>
                      <a:pt x="22722" y="76042"/>
                      <a:pt x="22307" y="74011"/>
                      <a:pt x="21893" y="71979"/>
                    </a:cubicBezTo>
                    <a:cubicBezTo>
                      <a:pt x="19944" y="62484"/>
                      <a:pt x="17829" y="52989"/>
                      <a:pt x="15839" y="44282"/>
                    </a:cubicBezTo>
                    <a:lnTo>
                      <a:pt x="15839" y="44282"/>
                    </a:lnTo>
                    <a:cubicBezTo>
                      <a:pt x="15839" y="44282"/>
                      <a:pt x="16000" y="44290"/>
                      <a:pt x="16264" y="44290"/>
                    </a:cubicBezTo>
                    <a:cubicBezTo>
                      <a:pt x="16858" y="44290"/>
                      <a:pt x="17973" y="44250"/>
                      <a:pt x="18949" y="43992"/>
                    </a:cubicBezTo>
                    <a:cubicBezTo>
                      <a:pt x="19944" y="43743"/>
                      <a:pt x="20773" y="43287"/>
                      <a:pt x="20732" y="42416"/>
                    </a:cubicBezTo>
                    <a:cubicBezTo>
                      <a:pt x="20642" y="41290"/>
                      <a:pt x="20282" y="41033"/>
                      <a:pt x="19973" y="41033"/>
                    </a:cubicBezTo>
                    <a:cubicBezTo>
                      <a:pt x="19713" y="41033"/>
                      <a:pt x="19488" y="41214"/>
                      <a:pt x="19488" y="41214"/>
                    </a:cubicBezTo>
                    <a:cubicBezTo>
                      <a:pt x="19488" y="41214"/>
                      <a:pt x="19944" y="20815"/>
                      <a:pt x="12730" y="9039"/>
                    </a:cubicBezTo>
                    <a:cubicBezTo>
                      <a:pt x="8708" y="2447"/>
                      <a:pt x="4313" y="415"/>
                      <a:pt x="996"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 name="Google Shape;433;p36"/>
              <p:cNvSpPr/>
              <p:nvPr/>
            </p:nvSpPr>
            <p:spPr>
              <a:xfrm>
                <a:off x="4506025" y="2766275"/>
                <a:ext cx="530750" cy="1803625"/>
              </a:xfrm>
              <a:custGeom>
                <a:rect b="b" l="l" r="r" t="t"/>
                <a:pathLst>
                  <a:path extrusionOk="0" h="72145" w="21230">
                    <a:moveTo>
                      <a:pt x="1493" y="0"/>
                    </a:moveTo>
                    <a:lnTo>
                      <a:pt x="374" y="4603"/>
                    </a:lnTo>
                    <a:cubicBezTo>
                      <a:pt x="540" y="5971"/>
                      <a:pt x="581" y="7464"/>
                      <a:pt x="1" y="7712"/>
                    </a:cubicBezTo>
                    <a:cubicBezTo>
                      <a:pt x="1" y="7712"/>
                      <a:pt x="18202" y="67584"/>
                      <a:pt x="16088" y="67750"/>
                    </a:cubicBezTo>
                    <a:cubicBezTo>
                      <a:pt x="15590" y="67750"/>
                      <a:pt x="12771" y="67750"/>
                      <a:pt x="8749" y="67708"/>
                    </a:cubicBezTo>
                    <a:lnTo>
                      <a:pt x="8749" y="67708"/>
                    </a:lnTo>
                    <a:cubicBezTo>
                      <a:pt x="8749" y="68745"/>
                      <a:pt x="8791" y="69864"/>
                      <a:pt x="8791" y="71067"/>
                    </a:cubicBezTo>
                    <a:cubicBezTo>
                      <a:pt x="13434" y="71647"/>
                      <a:pt x="17663" y="72062"/>
                      <a:pt x="20897" y="72145"/>
                    </a:cubicBezTo>
                    <a:cubicBezTo>
                      <a:pt x="21229" y="60618"/>
                      <a:pt x="1493" y="0"/>
                      <a:pt x="149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 name="Google Shape;434;p36"/>
              <p:cNvSpPr/>
              <p:nvPr/>
            </p:nvSpPr>
            <p:spPr>
              <a:xfrm>
                <a:off x="3999150" y="4449625"/>
                <a:ext cx="730800" cy="878400"/>
              </a:xfrm>
              <a:custGeom>
                <a:rect b="b" l="l" r="r" t="t"/>
                <a:pathLst>
                  <a:path extrusionOk="0" h="35136" w="29232">
                    <a:moveTo>
                      <a:pt x="1286" y="1"/>
                    </a:moveTo>
                    <a:cubicBezTo>
                      <a:pt x="954" y="3608"/>
                      <a:pt x="498" y="6967"/>
                      <a:pt x="1" y="9869"/>
                    </a:cubicBezTo>
                    <a:cubicBezTo>
                      <a:pt x="2862" y="12232"/>
                      <a:pt x="5308" y="15259"/>
                      <a:pt x="6801" y="17332"/>
                    </a:cubicBezTo>
                    <a:cubicBezTo>
                      <a:pt x="6801" y="17747"/>
                      <a:pt x="6801" y="18120"/>
                      <a:pt x="6801" y="18535"/>
                    </a:cubicBezTo>
                    <a:cubicBezTo>
                      <a:pt x="6801" y="19198"/>
                      <a:pt x="6801" y="19861"/>
                      <a:pt x="6801" y="20566"/>
                    </a:cubicBezTo>
                    <a:cubicBezTo>
                      <a:pt x="6801" y="22971"/>
                      <a:pt x="6883" y="25417"/>
                      <a:pt x="6966" y="27822"/>
                    </a:cubicBezTo>
                    <a:cubicBezTo>
                      <a:pt x="7049" y="29025"/>
                      <a:pt x="7091" y="30227"/>
                      <a:pt x="7174" y="31471"/>
                    </a:cubicBezTo>
                    <a:cubicBezTo>
                      <a:pt x="7215" y="32051"/>
                      <a:pt x="7257" y="32673"/>
                      <a:pt x="7298" y="33254"/>
                    </a:cubicBezTo>
                    <a:cubicBezTo>
                      <a:pt x="7340" y="33544"/>
                      <a:pt x="7340" y="33876"/>
                      <a:pt x="7381" y="34166"/>
                    </a:cubicBezTo>
                    <a:cubicBezTo>
                      <a:pt x="7422" y="34456"/>
                      <a:pt x="7422" y="34746"/>
                      <a:pt x="7505" y="35078"/>
                    </a:cubicBezTo>
                    <a:cubicBezTo>
                      <a:pt x="7505" y="35115"/>
                      <a:pt x="7547" y="35136"/>
                      <a:pt x="7593" y="35136"/>
                    </a:cubicBezTo>
                    <a:cubicBezTo>
                      <a:pt x="7650" y="35136"/>
                      <a:pt x="7713" y="35105"/>
                      <a:pt x="7713" y="35037"/>
                    </a:cubicBezTo>
                    <a:cubicBezTo>
                      <a:pt x="7713" y="34705"/>
                      <a:pt x="7671" y="34332"/>
                      <a:pt x="7630" y="34000"/>
                    </a:cubicBezTo>
                    <a:cubicBezTo>
                      <a:pt x="7630" y="33668"/>
                      <a:pt x="7588" y="33337"/>
                      <a:pt x="7588" y="33005"/>
                    </a:cubicBezTo>
                    <a:cubicBezTo>
                      <a:pt x="7505" y="32341"/>
                      <a:pt x="7464" y="31637"/>
                      <a:pt x="7422" y="30973"/>
                    </a:cubicBezTo>
                    <a:cubicBezTo>
                      <a:pt x="7257" y="28568"/>
                      <a:pt x="7174" y="26164"/>
                      <a:pt x="7091" y="23759"/>
                    </a:cubicBezTo>
                    <a:cubicBezTo>
                      <a:pt x="7091" y="22556"/>
                      <a:pt x="7049" y="21313"/>
                      <a:pt x="7049" y="20110"/>
                    </a:cubicBezTo>
                    <a:cubicBezTo>
                      <a:pt x="7049" y="18908"/>
                      <a:pt x="7091" y="17705"/>
                      <a:pt x="7049" y="16461"/>
                    </a:cubicBezTo>
                    <a:cubicBezTo>
                      <a:pt x="7008" y="16461"/>
                      <a:pt x="7008" y="16420"/>
                      <a:pt x="7008" y="16420"/>
                    </a:cubicBezTo>
                    <a:cubicBezTo>
                      <a:pt x="6966" y="12979"/>
                      <a:pt x="6925" y="9496"/>
                      <a:pt x="6883" y="6386"/>
                    </a:cubicBezTo>
                    <a:cubicBezTo>
                      <a:pt x="8666" y="6345"/>
                      <a:pt x="10988" y="6262"/>
                      <a:pt x="13849" y="6220"/>
                    </a:cubicBezTo>
                    <a:cubicBezTo>
                      <a:pt x="13900" y="6219"/>
                      <a:pt x="13951" y="6219"/>
                      <a:pt x="14002" y="6219"/>
                    </a:cubicBezTo>
                    <a:cubicBezTo>
                      <a:pt x="20253" y="6219"/>
                      <a:pt x="26476" y="13756"/>
                      <a:pt x="29231" y="17581"/>
                    </a:cubicBezTo>
                    <a:cubicBezTo>
                      <a:pt x="29190" y="12730"/>
                      <a:pt x="29148" y="7837"/>
                      <a:pt x="29066" y="3733"/>
                    </a:cubicBezTo>
                    <a:cubicBezTo>
                      <a:pt x="29066" y="2530"/>
                      <a:pt x="29024" y="1411"/>
                      <a:pt x="29024" y="374"/>
                    </a:cubicBezTo>
                    <a:cubicBezTo>
                      <a:pt x="21561" y="291"/>
                      <a:pt x="9993" y="125"/>
                      <a:pt x="1286" y="1"/>
                    </a:cubicBezTo>
                    <a:close/>
                  </a:path>
                </a:pathLst>
              </a:custGeom>
              <a:solidFill>
                <a:srgbClr val="AD6E4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 name="Google Shape;435;p36"/>
              <p:cNvSpPr/>
              <p:nvPr/>
            </p:nvSpPr>
            <p:spPr>
              <a:xfrm>
                <a:off x="4170175" y="4515975"/>
                <a:ext cx="25" cy="21800"/>
              </a:xfrm>
              <a:custGeom>
                <a:rect b="b" l="l" r="r" t="t"/>
                <a:pathLst>
                  <a:path extrusionOk="0" h="872" w="1">
                    <a:moveTo>
                      <a:pt x="1" y="871"/>
                    </a:moveTo>
                    <a:cubicBezTo>
                      <a:pt x="1" y="581"/>
                      <a:pt x="1" y="291"/>
                      <a:pt x="1" y="1"/>
                    </a:cubicBezTo>
                    <a:cubicBezTo>
                      <a:pt x="1" y="291"/>
                      <a:pt x="1" y="581"/>
                      <a:pt x="1" y="871"/>
                    </a:cubicBezTo>
                    <a:close/>
                  </a:path>
                </a:pathLst>
              </a:custGeom>
              <a:solidFill>
                <a:srgbClr val="CC856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 name="Google Shape;436;p36"/>
              <p:cNvSpPr/>
              <p:nvPr/>
            </p:nvSpPr>
            <p:spPr>
              <a:xfrm>
                <a:off x="4169150" y="4458975"/>
                <a:ext cx="25" cy="14525"/>
              </a:xfrm>
              <a:custGeom>
                <a:rect b="b" l="l" r="r" t="t"/>
                <a:pathLst>
                  <a:path extrusionOk="0" h="581" w="1">
                    <a:moveTo>
                      <a:pt x="1" y="581"/>
                    </a:moveTo>
                    <a:cubicBezTo>
                      <a:pt x="1" y="373"/>
                      <a:pt x="1" y="207"/>
                      <a:pt x="1" y="0"/>
                    </a:cubicBezTo>
                    <a:cubicBezTo>
                      <a:pt x="1" y="207"/>
                      <a:pt x="1" y="373"/>
                      <a:pt x="1" y="581"/>
                    </a:cubicBezTo>
                    <a:close/>
                  </a:path>
                </a:pathLst>
              </a:custGeom>
              <a:solidFill>
                <a:srgbClr val="CC856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 name="Google Shape;437;p36"/>
              <p:cNvSpPr/>
              <p:nvPr/>
            </p:nvSpPr>
            <p:spPr>
              <a:xfrm>
                <a:off x="4170175" y="4547075"/>
                <a:ext cx="1075" cy="21800"/>
              </a:xfrm>
              <a:custGeom>
                <a:rect b="b" l="l" r="r" t="t"/>
                <a:pathLst>
                  <a:path extrusionOk="0" h="872" w="43">
                    <a:moveTo>
                      <a:pt x="42" y="871"/>
                    </a:moveTo>
                    <a:cubicBezTo>
                      <a:pt x="42" y="581"/>
                      <a:pt x="1" y="291"/>
                      <a:pt x="1" y="0"/>
                    </a:cubicBezTo>
                    <a:cubicBezTo>
                      <a:pt x="1" y="291"/>
                      <a:pt x="42" y="581"/>
                      <a:pt x="42" y="871"/>
                    </a:cubicBezTo>
                    <a:close/>
                  </a:path>
                </a:pathLst>
              </a:custGeom>
              <a:solidFill>
                <a:srgbClr val="CC856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 name="Google Shape;438;p36"/>
              <p:cNvSpPr/>
              <p:nvPr/>
            </p:nvSpPr>
            <p:spPr>
              <a:xfrm>
                <a:off x="4169150" y="4486950"/>
                <a:ext cx="1050" cy="18675"/>
              </a:xfrm>
              <a:custGeom>
                <a:rect b="b" l="l" r="r" t="t"/>
                <a:pathLst>
                  <a:path extrusionOk="0" h="747" w="42">
                    <a:moveTo>
                      <a:pt x="42" y="747"/>
                    </a:moveTo>
                    <a:cubicBezTo>
                      <a:pt x="42" y="498"/>
                      <a:pt x="1" y="249"/>
                      <a:pt x="1" y="1"/>
                    </a:cubicBezTo>
                    <a:cubicBezTo>
                      <a:pt x="1" y="249"/>
                      <a:pt x="42" y="498"/>
                      <a:pt x="42" y="747"/>
                    </a:cubicBezTo>
                    <a:close/>
                  </a:path>
                </a:pathLst>
              </a:custGeom>
              <a:solidFill>
                <a:srgbClr val="CC856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 name="Google Shape;439;p36"/>
              <p:cNvSpPr/>
              <p:nvPr/>
            </p:nvSpPr>
            <p:spPr>
              <a:xfrm>
                <a:off x="4171225" y="4581275"/>
                <a:ext cx="25" cy="20750"/>
              </a:xfrm>
              <a:custGeom>
                <a:rect b="b" l="l" r="r" t="t"/>
                <a:pathLst>
                  <a:path extrusionOk="0" h="830" w="1">
                    <a:moveTo>
                      <a:pt x="0" y="830"/>
                    </a:moveTo>
                    <a:cubicBezTo>
                      <a:pt x="0" y="540"/>
                      <a:pt x="0" y="249"/>
                      <a:pt x="0" y="1"/>
                    </a:cubicBezTo>
                    <a:cubicBezTo>
                      <a:pt x="0" y="249"/>
                      <a:pt x="0" y="540"/>
                      <a:pt x="0" y="830"/>
                    </a:cubicBezTo>
                    <a:close/>
                  </a:path>
                </a:pathLst>
              </a:custGeom>
              <a:solidFill>
                <a:srgbClr val="CC856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 name="Google Shape;440;p36"/>
              <p:cNvSpPr/>
              <p:nvPr/>
            </p:nvSpPr>
            <p:spPr>
              <a:xfrm>
                <a:off x="4138050" y="5431250"/>
                <a:ext cx="25" cy="25"/>
              </a:xfrm>
              <a:custGeom>
                <a:rect b="b" l="l" r="r" t="t"/>
                <a:pathLst>
                  <a:path extrusionOk="0" fill="none" h="1" w="1">
                    <a:moveTo>
                      <a:pt x="1" y="1"/>
                    </a:moveTo>
                    <a:cubicBezTo>
                      <a:pt x="1" y="1"/>
                      <a:pt x="1" y="1"/>
                      <a:pt x="1" y="1"/>
                    </a:cubicBezTo>
                  </a:path>
                </a:pathLst>
              </a:custGeom>
              <a:noFill/>
              <a:ln cap="rnd" cmpd="sng" w="12450">
                <a:solidFill>
                  <a:srgbClr val="CC8569"/>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 name="Google Shape;441;p36"/>
              <p:cNvSpPr/>
              <p:nvPr/>
            </p:nvSpPr>
            <p:spPr>
              <a:xfrm>
                <a:off x="4031300" y="2822250"/>
                <a:ext cx="929800" cy="1637775"/>
              </a:xfrm>
              <a:custGeom>
                <a:rect b="b" l="l" r="r" t="t"/>
                <a:pathLst>
                  <a:path extrusionOk="0" h="65511" w="37192">
                    <a:moveTo>
                      <a:pt x="9457" y="3186"/>
                    </a:moveTo>
                    <a:cubicBezTo>
                      <a:pt x="9469" y="3186"/>
                      <a:pt x="9481" y="3188"/>
                      <a:pt x="9495" y="3193"/>
                    </a:cubicBezTo>
                    <a:cubicBezTo>
                      <a:pt x="9702" y="3234"/>
                      <a:pt x="9868" y="3442"/>
                      <a:pt x="9909" y="3649"/>
                    </a:cubicBezTo>
                    <a:cubicBezTo>
                      <a:pt x="9951" y="3856"/>
                      <a:pt x="9909" y="4105"/>
                      <a:pt x="9702" y="4229"/>
                    </a:cubicBezTo>
                    <a:cubicBezTo>
                      <a:pt x="9575" y="4356"/>
                      <a:pt x="9425" y="4410"/>
                      <a:pt x="9250" y="4410"/>
                    </a:cubicBezTo>
                    <a:cubicBezTo>
                      <a:pt x="9195" y="4410"/>
                      <a:pt x="9139" y="4405"/>
                      <a:pt x="9080" y="4395"/>
                    </a:cubicBezTo>
                    <a:cubicBezTo>
                      <a:pt x="8873" y="4354"/>
                      <a:pt x="8666" y="4188"/>
                      <a:pt x="8624" y="3981"/>
                    </a:cubicBezTo>
                    <a:cubicBezTo>
                      <a:pt x="8583" y="3856"/>
                      <a:pt x="8583" y="3690"/>
                      <a:pt x="8624" y="3608"/>
                    </a:cubicBezTo>
                    <a:cubicBezTo>
                      <a:pt x="8624" y="3483"/>
                      <a:pt x="8749" y="3317"/>
                      <a:pt x="8873" y="3276"/>
                    </a:cubicBezTo>
                    <a:cubicBezTo>
                      <a:pt x="8914" y="3276"/>
                      <a:pt x="8997" y="3317"/>
                      <a:pt x="8956" y="3400"/>
                    </a:cubicBezTo>
                    <a:cubicBezTo>
                      <a:pt x="8956" y="3442"/>
                      <a:pt x="8914" y="3483"/>
                      <a:pt x="8914" y="3525"/>
                    </a:cubicBezTo>
                    <a:cubicBezTo>
                      <a:pt x="8914" y="3525"/>
                      <a:pt x="8914" y="3525"/>
                      <a:pt x="8914" y="3566"/>
                    </a:cubicBezTo>
                    <a:cubicBezTo>
                      <a:pt x="8873" y="3566"/>
                      <a:pt x="8873" y="3566"/>
                      <a:pt x="8873" y="3608"/>
                    </a:cubicBezTo>
                    <a:cubicBezTo>
                      <a:pt x="8873" y="3649"/>
                      <a:pt x="8873" y="3649"/>
                      <a:pt x="8873" y="3690"/>
                    </a:cubicBezTo>
                    <a:cubicBezTo>
                      <a:pt x="8873" y="3690"/>
                      <a:pt x="8873" y="3690"/>
                      <a:pt x="8831" y="3732"/>
                    </a:cubicBezTo>
                    <a:cubicBezTo>
                      <a:pt x="8831" y="3732"/>
                      <a:pt x="8831" y="3732"/>
                      <a:pt x="8831" y="3773"/>
                    </a:cubicBezTo>
                    <a:cubicBezTo>
                      <a:pt x="8831" y="3773"/>
                      <a:pt x="8831" y="3815"/>
                      <a:pt x="8831" y="3815"/>
                    </a:cubicBezTo>
                    <a:lnTo>
                      <a:pt x="8873" y="3815"/>
                    </a:lnTo>
                    <a:cubicBezTo>
                      <a:pt x="8873" y="3856"/>
                      <a:pt x="8873" y="3898"/>
                      <a:pt x="8873" y="3939"/>
                    </a:cubicBezTo>
                    <a:cubicBezTo>
                      <a:pt x="8873" y="3939"/>
                      <a:pt x="8914" y="3981"/>
                      <a:pt x="8914" y="3981"/>
                    </a:cubicBezTo>
                    <a:cubicBezTo>
                      <a:pt x="8914" y="3981"/>
                      <a:pt x="8914" y="4022"/>
                      <a:pt x="8956" y="4022"/>
                    </a:cubicBezTo>
                    <a:cubicBezTo>
                      <a:pt x="8956" y="4064"/>
                      <a:pt x="8956" y="4064"/>
                      <a:pt x="8956" y="4064"/>
                    </a:cubicBezTo>
                    <a:cubicBezTo>
                      <a:pt x="8997" y="4064"/>
                      <a:pt x="8997" y="4064"/>
                      <a:pt x="8997" y="4105"/>
                    </a:cubicBezTo>
                    <a:lnTo>
                      <a:pt x="9039" y="4105"/>
                    </a:lnTo>
                    <a:cubicBezTo>
                      <a:pt x="9039" y="4105"/>
                      <a:pt x="9080" y="4147"/>
                      <a:pt x="9080" y="4147"/>
                    </a:cubicBezTo>
                    <a:lnTo>
                      <a:pt x="9205" y="4147"/>
                    </a:lnTo>
                    <a:cubicBezTo>
                      <a:pt x="9225" y="4167"/>
                      <a:pt x="9246" y="4178"/>
                      <a:pt x="9267" y="4178"/>
                    </a:cubicBezTo>
                    <a:cubicBezTo>
                      <a:pt x="9288" y="4178"/>
                      <a:pt x="9308" y="4167"/>
                      <a:pt x="9329" y="4147"/>
                    </a:cubicBezTo>
                    <a:lnTo>
                      <a:pt x="9453" y="4147"/>
                    </a:lnTo>
                    <a:cubicBezTo>
                      <a:pt x="9453" y="4105"/>
                      <a:pt x="9495" y="4105"/>
                      <a:pt x="9495" y="4105"/>
                    </a:cubicBezTo>
                    <a:cubicBezTo>
                      <a:pt x="9536" y="4105"/>
                      <a:pt x="9536" y="4105"/>
                      <a:pt x="9536" y="4064"/>
                    </a:cubicBezTo>
                    <a:cubicBezTo>
                      <a:pt x="9578" y="4064"/>
                      <a:pt x="9578" y="4064"/>
                      <a:pt x="9578" y="4022"/>
                    </a:cubicBezTo>
                    <a:lnTo>
                      <a:pt x="9619" y="4022"/>
                    </a:lnTo>
                    <a:cubicBezTo>
                      <a:pt x="9578" y="4022"/>
                      <a:pt x="9619" y="3981"/>
                      <a:pt x="9619" y="3981"/>
                    </a:cubicBezTo>
                    <a:cubicBezTo>
                      <a:pt x="9619" y="3981"/>
                      <a:pt x="9619" y="3939"/>
                      <a:pt x="9661" y="3939"/>
                    </a:cubicBezTo>
                    <a:cubicBezTo>
                      <a:pt x="9661" y="3939"/>
                      <a:pt x="9661" y="3898"/>
                      <a:pt x="9661" y="3898"/>
                    </a:cubicBezTo>
                    <a:cubicBezTo>
                      <a:pt x="9661" y="3898"/>
                      <a:pt x="9661" y="3856"/>
                      <a:pt x="9661" y="3856"/>
                    </a:cubicBezTo>
                    <a:cubicBezTo>
                      <a:pt x="9661" y="3815"/>
                      <a:pt x="9661" y="3815"/>
                      <a:pt x="9661" y="3815"/>
                    </a:cubicBezTo>
                    <a:cubicBezTo>
                      <a:pt x="9702" y="3773"/>
                      <a:pt x="9702" y="3773"/>
                      <a:pt x="9661" y="3732"/>
                    </a:cubicBezTo>
                    <a:cubicBezTo>
                      <a:pt x="9661" y="3732"/>
                      <a:pt x="9661" y="3690"/>
                      <a:pt x="9661" y="3690"/>
                    </a:cubicBezTo>
                    <a:cubicBezTo>
                      <a:pt x="9661" y="3690"/>
                      <a:pt x="9661" y="3649"/>
                      <a:pt x="9661" y="3649"/>
                    </a:cubicBezTo>
                    <a:cubicBezTo>
                      <a:pt x="9661" y="3608"/>
                      <a:pt x="9661" y="3608"/>
                      <a:pt x="9661" y="3608"/>
                    </a:cubicBezTo>
                    <a:lnTo>
                      <a:pt x="9661" y="3566"/>
                    </a:lnTo>
                    <a:cubicBezTo>
                      <a:pt x="9619" y="3566"/>
                      <a:pt x="9619" y="3525"/>
                      <a:pt x="9619" y="3525"/>
                    </a:cubicBezTo>
                    <a:cubicBezTo>
                      <a:pt x="9578" y="3483"/>
                      <a:pt x="9578" y="3483"/>
                      <a:pt x="9536" y="3442"/>
                    </a:cubicBezTo>
                    <a:cubicBezTo>
                      <a:pt x="9495" y="3400"/>
                      <a:pt x="9453" y="3400"/>
                      <a:pt x="9412" y="3359"/>
                    </a:cubicBezTo>
                    <a:cubicBezTo>
                      <a:pt x="9338" y="3322"/>
                      <a:pt x="9363" y="3186"/>
                      <a:pt x="9457" y="3186"/>
                    </a:cubicBezTo>
                    <a:close/>
                    <a:moveTo>
                      <a:pt x="9334" y="6489"/>
                    </a:moveTo>
                    <a:cubicBezTo>
                      <a:pt x="9360" y="6489"/>
                      <a:pt x="9391" y="6510"/>
                      <a:pt x="9412" y="6551"/>
                    </a:cubicBezTo>
                    <a:cubicBezTo>
                      <a:pt x="9453" y="6676"/>
                      <a:pt x="9495" y="6883"/>
                      <a:pt x="9495" y="7049"/>
                    </a:cubicBezTo>
                    <a:cubicBezTo>
                      <a:pt x="9536" y="7215"/>
                      <a:pt x="9536" y="7381"/>
                      <a:pt x="9578" y="7546"/>
                    </a:cubicBezTo>
                    <a:cubicBezTo>
                      <a:pt x="9619" y="7920"/>
                      <a:pt x="9661" y="8251"/>
                      <a:pt x="9702" y="8624"/>
                    </a:cubicBezTo>
                    <a:cubicBezTo>
                      <a:pt x="9785" y="9329"/>
                      <a:pt x="9868" y="10034"/>
                      <a:pt x="9951" y="10739"/>
                    </a:cubicBezTo>
                    <a:cubicBezTo>
                      <a:pt x="9992" y="11112"/>
                      <a:pt x="10034" y="11527"/>
                      <a:pt x="10075" y="11900"/>
                    </a:cubicBezTo>
                    <a:cubicBezTo>
                      <a:pt x="10075" y="11949"/>
                      <a:pt x="10047" y="11969"/>
                      <a:pt x="10015" y="11969"/>
                    </a:cubicBezTo>
                    <a:cubicBezTo>
                      <a:pt x="9992" y="11969"/>
                      <a:pt x="9968" y="11959"/>
                      <a:pt x="9951" y="11941"/>
                    </a:cubicBezTo>
                    <a:cubicBezTo>
                      <a:pt x="9827" y="11237"/>
                      <a:pt x="9744" y="10532"/>
                      <a:pt x="9661" y="9868"/>
                    </a:cubicBezTo>
                    <a:cubicBezTo>
                      <a:pt x="9578" y="9163"/>
                      <a:pt x="9495" y="8459"/>
                      <a:pt x="9412" y="7754"/>
                    </a:cubicBezTo>
                    <a:cubicBezTo>
                      <a:pt x="9370" y="7546"/>
                      <a:pt x="9370" y="7339"/>
                      <a:pt x="9329" y="7173"/>
                    </a:cubicBezTo>
                    <a:cubicBezTo>
                      <a:pt x="9329" y="6966"/>
                      <a:pt x="9288" y="6759"/>
                      <a:pt x="9288" y="6551"/>
                    </a:cubicBezTo>
                    <a:cubicBezTo>
                      <a:pt x="9288" y="6510"/>
                      <a:pt x="9308" y="6489"/>
                      <a:pt x="9334" y="6489"/>
                    </a:cubicBezTo>
                    <a:close/>
                    <a:moveTo>
                      <a:pt x="13973" y="10283"/>
                    </a:moveTo>
                    <a:cubicBezTo>
                      <a:pt x="14056" y="10407"/>
                      <a:pt x="14097" y="10532"/>
                      <a:pt x="14180" y="10615"/>
                    </a:cubicBezTo>
                    <a:cubicBezTo>
                      <a:pt x="14222" y="10739"/>
                      <a:pt x="14263" y="10863"/>
                      <a:pt x="14346" y="10946"/>
                    </a:cubicBezTo>
                    <a:cubicBezTo>
                      <a:pt x="14470" y="11195"/>
                      <a:pt x="14595" y="11402"/>
                      <a:pt x="14719" y="11651"/>
                    </a:cubicBezTo>
                    <a:cubicBezTo>
                      <a:pt x="14843" y="11858"/>
                      <a:pt x="15009" y="12066"/>
                      <a:pt x="15134" y="12273"/>
                    </a:cubicBezTo>
                    <a:cubicBezTo>
                      <a:pt x="15300" y="12522"/>
                      <a:pt x="15465" y="12729"/>
                      <a:pt x="15590" y="12936"/>
                    </a:cubicBezTo>
                    <a:cubicBezTo>
                      <a:pt x="15648" y="12995"/>
                      <a:pt x="15603" y="13054"/>
                      <a:pt x="15543" y="13054"/>
                    </a:cubicBezTo>
                    <a:cubicBezTo>
                      <a:pt x="15518" y="13054"/>
                      <a:pt x="15490" y="13044"/>
                      <a:pt x="15465" y="13019"/>
                    </a:cubicBezTo>
                    <a:cubicBezTo>
                      <a:pt x="15300" y="12812"/>
                      <a:pt x="15134" y="12646"/>
                      <a:pt x="14968" y="12397"/>
                    </a:cubicBezTo>
                    <a:cubicBezTo>
                      <a:pt x="14802" y="12190"/>
                      <a:pt x="14678" y="11983"/>
                      <a:pt x="14553" y="11776"/>
                    </a:cubicBezTo>
                    <a:cubicBezTo>
                      <a:pt x="14387" y="11527"/>
                      <a:pt x="14263" y="11319"/>
                      <a:pt x="14139" y="11071"/>
                    </a:cubicBezTo>
                    <a:cubicBezTo>
                      <a:pt x="14056" y="10946"/>
                      <a:pt x="14014" y="10822"/>
                      <a:pt x="13973" y="10698"/>
                    </a:cubicBezTo>
                    <a:cubicBezTo>
                      <a:pt x="13890" y="10573"/>
                      <a:pt x="13848" y="10490"/>
                      <a:pt x="13848" y="10366"/>
                    </a:cubicBezTo>
                    <a:cubicBezTo>
                      <a:pt x="13848" y="10283"/>
                      <a:pt x="13931" y="10283"/>
                      <a:pt x="13973" y="10283"/>
                    </a:cubicBezTo>
                    <a:close/>
                    <a:moveTo>
                      <a:pt x="14052" y="7195"/>
                    </a:moveTo>
                    <a:cubicBezTo>
                      <a:pt x="14090" y="7195"/>
                      <a:pt x="14124" y="7213"/>
                      <a:pt x="14139" y="7256"/>
                    </a:cubicBezTo>
                    <a:cubicBezTo>
                      <a:pt x="14304" y="7588"/>
                      <a:pt x="14387" y="7920"/>
                      <a:pt x="14512" y="8251"/>
                    </a:cubicBezTo>
                    <a:cubicBezTo>
                      <a:pt x="14636" y="8583"/>
                      <a:pt x="14802" y="8915"/>
                      <a:pt x="14968" y="9246"/>
                    </a:cubicBezTo>
                    <a:cubicBezTo>
                      <a:pt x="15300" y="9868"/>
                      <a:pt x="15673" y="10490"/>
                      <a:pt x="16129" y="11071"/>
                    </a:cubicBezTo>
                    <a:cubicBezTo>
                      <a:pt x="16958" y="12190"/>
                      <a:pt x="18036" y="13227"/>
                      <a:pt x="19197" y="14015"/>
                    </a:cubicBezTo>
                    <a:cubicBezTo>
                      <a:pt x="19902" y="14471"/>
                      <a:pt x="20607" y="14885"/>
                      <a:pt x="21353" y="15258"/>
                    </a:cubicBezTo>
                    <a:cubicBezTo>
                      <a:pt x="21427" y="15258"/>
                      <a:pt x="21402" y="15389"/>
                      <a:pt x="21337" y="15389"/>
                    </a:cubicBezTo>
                    <a:cubicBezTo>
                      <a:pt x="21329" y="15389"/>
                      <a:pt x="21321" y="15387"/>
                      <a:pt x="21312" y="15383"/>
                    </a:cubicBezTo>
                    <a:cubicBezTo>
                      <a:pt x="19902" y="14844"/>
                      <a:pt x="18658" y="14015"/>
                      <a:pt x="17580" y="13061"/>
                    </a:cubicBezTo>
                    <a:cubicBezTo>
                      <a:pt x="16460" y="12066"/>
                      <a:pt x="15548" y="10905"/>
                      <a:pt x="14843" y="9620"/>
                    </a:cubicBezTo>
                    <a:cubicBezTo>
                      <a:pt x="14678" y="9246"/>
                      <a:pt x="14470" y="8873"/>
                      <a:pt x="14346" y="8500"/>
                    </a:cubicBezTo>
                    <a:cubicBezTo>
                      <a:pt x="14263" y="8334"/>
                      <a:pt x="14180" y="8127"/>
                      <a:pt x="14097" y="7920"/>
                    </a:cubicBezTo>
                    <a:cubicBezTo>
                      <a:pt x="14056" y="7754"/>
                      <a:pt x="13973" y="7546"/>
                      <a:pt x="13931" y="7339"/>
                    </a:cubicBezTo>
                    <a:cubicBezTo>
                      <a:pt x="13904" y="7258"/>
                      <a:pt x="13983" y="7195"/>
                      <a:pt x="14052" y="7195"/>
                    </a:cubicBezTo>
                    <a:close/>
                    <a:moveTo>
                      <a:pt x="17014" y="14501"/>
                    </a:moveTo>
                    <a:cubicBezTo>
                      <a:pt x="17024" y="14501"/>
                      <a:pt x="17033" y="14504"/>
                      <a:pt x="17041" y="14512"/>
                    </a:cubicBezTo>
                    <a:cubicBezTo>
                      <a:pt x="17165" y="14595"/>
                      <a:pt x="17290" y="14719"/>
                      <a:pt x="17373" y="14802"/>
                    </a:cubicBezTo>
                    <a:cubicBezTo>
                      <a:pt x="17497" y="14885"/>
                      <a:pt x="17580" y="15010"/>
                      <a:pt x="17704" y="15093"/>
                    </a:cubicBezTo>
                    <a:cubicBezTo>
                      <a:pt x="17912" y="15300"/>
                      <a:pt x="18119" y="15466"/>
                      <a:pt x="18368" y="15673"/>
                    </a:cubicBezTo>
                    <a:cubicBezTo>
                      <a:pt x="18824" y="16005"/>
                      <a:pt x="19321" y="16295"/>
                      <a:pt x="19819" y="16585"/>
                    </a:cubicBezTo>
                    <a:cubicBezTo>
                      <a:pt x="20109" y="16710"/>
                      <a:pt x="20441" y="16875"/>
                      <a:pt x="20731" y="17000"/>
                    </a:cubicBezTo>
                    <a:cubicBezTo>
                      <a:pt x="20802" y="17035"/>
                      <a:pt x="20782" y="17133"/>
                      <a:pt x="20722" y="17133"/>
                    </a:cubicBezTo>
                    <a:cubicBezTo>
                      <a:pt x="20712" y="17133"/>
                      <a:pt x="20701" y="17130"/>
                      <a:pt x="20690" y="17124"/>
                    </a:cubicBezTo>
                    <a:cubicBezTo>
                      <a:pt x="19529" y="16792"/>
                      <a:pt x="18492" y="16129"/>
                      <a:pt x="17621" y="15341"/>
                    </a:cubicBezTo>
                    <a:cubicBezTo>
                      <a:pt x="17456" y="15258"/>
                      <a:pt x="17373" y="15134"/>
                      <a:pt x="17248" y="15010"/>
                    </a:cubicBezTo>
                    <a:cubicBezTo>
                      <a:pt x="17124" y="14885"/>
                      <a:pt x="16999" y="14761"/>
                      <a:pt x="16917" y="14595"/>
                    </a:cubicBezTo>
                    <a:cubicBezTo>
                      <a:pt x="16917" y="14561"/>
                      <a:pt x="16971" y="14501"/>
                      <a:pt x="17014" y="14501"/>
                    </a:cubicBezTo>
                    <a:close/>
                    <a:moveTo>
                      <a:pt x="22395" y="21032"/>
                    </a:moveTo>
                    <a:cubicBezTo>
                      <a:pt x="22421" y="21032"/>
                      <a:pt x="22452" y="21042"/>
                      <a:pt x="22472" y="21063"/>
                    </a:cubicBezTo>
                    <a:cubicBezTo>
                      <a:pt x="22555" y="21105"/>
                      <a:pt x="22597" y="21229"/>
                      <a:pt x="22638" y="21312"/>
                    </a:cubicBezTo>
                    <a:cubicBezTo>
                      <a:pt x="22638" y="21436"/>
                      <a:pt x="22680" y="21561"/>
                      <a:pt x="22721" y="21644"/>
                    </a:cubicBezTo>
                    <a:cubicBezTo>
                      <a:pt x="22804" y="21892"/>
                      <a:pt x="22846" y="22100"/>
                      <a:pt x="22929" y="22307"/>
                    </a:cubicBezTo>
                    <a:cubicBezTo>
                      <a:pt x="23053" y="22763"/>
                      <a:pt x="23177" y="23219"/>
                      <a:pt x="23302" y="23675"/>
                    </a:cubicBezTo>
                    <a:cubicBezTo>
                      <a:pt x="23327" y="23726"/>
                      <a:pt x="23274" y="23762"/>
                      <a:pt x="23219" y="23762"/>
                    </a:cubicBezTo>
                    <a:cubicBezTo>
                      <a:pt x="23186" y="23762"/>
                      <a:pt x="23152" y="23748"/>
                      <a:pt x="23136" y="23717"/>
                    </a:cubicBezTo>
                    <a:cubicBezTo>
                      <a:pt x="22970" y="23261"/>
                      <a:pt x="22846" y="22846"/>
                      <a:pt x="22680" y="22390"/>
                    </a:cubicBezTo>
                    <a:cubicBezTo>
                      <a:pt x="22638" y="22183"/>
                      <a:pt x="22555" y="21934"/>
                      <a:pt x="22472" y="21726"/>
                    </a:cubicBezTo>
                    <a:cubicBezTo>
                      <a:pt x="22472" y="21644"/>
                      <a:pt x="22431" y="21519"/>
                      <a:pt x="22390" y="21395"/>
                    </a:cubicBezTo>
                    <a:cubicBezTo>
                      <a:pt x="22348" y="21312"/>
                      <a:pt x="22307" y="21187"/>
                      <a:pt x="22348" y="21063"/>
                    </a:cubicBezTo>
                    <a:cubicBezTo>
                      <a:pt x="22348" y="21042"/>
                      <a:pt x="22369" y="21032"/>
                      <a:pt x="22395" y="21032"/>
                    </a:cubicBezTo>
                    <a:close/>
                    <a:moveTo>
                      <a:pt x="23761" y="25389"/>
                    </a:moveTo>
                    <a:cubicBezTo>
                      <a:pt x="23792" y="25389"/>
                      <a:pt x="23824" y="25399"/>
                      <a:pt x="23841" y="25417"/>
                    </a:cubicBezTo>
                    <a:cubicBezTo>
                      <a:pt x="23965" y="25582"/>
                      <a:pt x="24007" y="25831"/>
                      <a:pt x="24089" y="26039"/>
                    </a:cubicBezTo>
                    <a:cubicBezTo>
                      <a:pt x="24172" y="26246"/>
                      <a:pt x="24214" y="26453"/>
                      <a:pt x="24297" y="26660"/>
                    </a:cubicBezTo>
                    <a:cubicBezTo>
                      <a:pt x="24463" y="27117"/>
                      <a:pt x="24587" y="27531"/>
                      <a:pt x="24711" y="27987"/>
                    </a:cubicBezTo>
                    <a:cubicBezTo>
                      <a:pt x="24737" y="28039"/>
                      <a:pt x="24683" y="28074"/>
                      <a:pt x="24629" y="28074"/>
                    </a:cubicBezTo>
                    <a:cubicBezTo>
                      <a:pt x="24595" y="28074"/>
                      <a:pt x="24561" y="28060"/>
                      <a:pt x="24546" y="28029"/>
                    </a:cubicBezTo>
                    <a:cubicBezTo>
                      <a:pt x="24338" y="27614"/>
                      <a:pt x="24214" y="27158"/>
                      <a:pt x="24048" y="26743"/>
                    </a:cubicBezTo>
                    <a:cubicBezTo>
                      <a:pt x="24007" y="26536"/>
                      <a:pt x="23924" y="26329"/>
                      <a:pt x="23841" y="26121"/>
                    </a:cubicBezTo>
                    <a:cubicBezTo>
                      <a:pt x="23799" y="25914"/>
                      <a:pt x="23675" y="25665"/>
                      <a:pt x="23675" y="25458"/>
                    </a:cubicBezTo>
                    <a:cubicBezTo>
                      <a:pt x="23675" y="25410"/>
                      <a:pt x="23718" y="25389"/>
                      <a:pt x="23761" y="25389"/>
                    </a:cubicBezTo>
                    <a:close/>
                    <a:moveTo>
                      <a:pt x="10887" y="15573"/>
                    </a:moveTo>
                    <a:cubicBezTo>
                      <a:pt x="10897" y="15573"/>
                      <a:pt x="10905" y="15578"/>
                      <a:pt x="10905" y="15590"/>
                    </a:cubicBezTo>
                    <a:cubicBezTo>
                      <a:pt x="11070" y="16710"/>
                      <a:pt x="11236" y="17788"/>
                      <a:pt x="11402" y="18866"/>
                    </a:cubicBezTo>
                    <a:cubicBezTo>
                      <a:pt x="11527" y="19944"/>
                      <a:pt x="11692" y="21022"/>
                      <a:pt x="11817" y="22100"/>
                    </a:cubicBezTo>
                    <a:cubicBezTo>
                      <a:pt x="11983" y="23219"/>
                      <a:pt x="12148" y="24297"/>
                      <a:pt x="12273" y="25417"/>
                    </a:cubicBezTo>
                    <a:cubicBezTo>
                      <a:pt x="12356" y="25956"/>
                      <a:pt x="12439" y="26495"/>
                      <a:pt x="12522" y="27034"/>
                    </a:cubicBezTo>
                    <a:cubicBezTo>
                      <a:pt x="12563" y="27531"/>
                      <a:pt x="12687" y="28029"/>
                      <a:pt x="12646" y="28526"/>
                    </a:cubicBezTo>
                    <a:cubicBezTo>
                      <a:pt x="12605" y="28982"/>
                      <a:pt x="12439" y="29480"/>
                      <a:pt x="12024" y="29812"/>
                    </a:cubicBezTo>
                    <a:cubicBezTo>
                      <a:pt x="11785" y="29991"/>
                      <a:pt x="11481" y="30127"/>
                      <a:pt x="11175" y="30127"/>
                    </a:cubicBezTo>
                    <a:cubicBezTo>
                      <a:pt x="11056" y="30127"/>
                      <a:pt x="10937" y="30107"/>
                      <a:pt x="10822" y="30060"/>
                    </a:cubicBezTo>
                    <a:cubicBezTo>
                      <a:pt x="10739" y="30019"/>
                      <a:pt x="10822" y="29895"/>
                      <a:pt x="10905" y="29895"/>
                    </a:cubicBezTo>
                    <a:cubicBezTo>
                      <a:pt x="10992" y="29924"/>
                      <a:pt x="11079" y="29937"/>
                      <a:pt x="11165" y="29937"/>
                    </a:cubicBezTo>
                    <a:cubicBezTo>
                      <a:pt x="11448" y="29937"/>
                      <a:pt x="11719" y="29795"/>
                      <a:pt x="11941" y="29604"/>
                    </a:cubicBezTo>
                    <a:cubicBezTo>
                      <a:pt x="12273" y="29314"/>
                      <a:pt x="12397" y="28899"/>
                      <a:pt x="12439" y="28485"/>
                    </a:cubicBezTo>
                    <a:cubicBezTo>
                      <a:pt x="12439" y="27987"/>
                      <a:pt x="12356" y="27531"/>
                      <a:pt x="12314" y="27075"/>
                    </a:cubicBezTo>
                    <a:cubicBezTo>
                      <a:pt x="12231" y="26536"/>
                      <a:pt x="12190" y="25997"/>
                      <a:pt x="12107" y="25458"/>
                    </a:cubicBezTo>
                    <a:cubicBezTo>
                      <a:pt x="11817" y="23385"/>
                      <a:pt x="11527" y="21270"/>
                      <a:pt x="11278" y="19156"/>
                    </a:cubicBezTo>
                    <a:cubicBezTo>
                      <a:pt x="11112" y="17995"/>
                      <a:pt x="10946" y="16792"/>
                      <a:pt x="10822" y="15632"/>
                    </a:cubicBezTo>
                    <a:cubicBezTo>
                      <a:pt x="10822" y="15602"/>
                      <a:pt x="10863" y="15573"/>
                      <a:pt x="10887" y="15573"/>
                    </a:cubicBezTo>
                    <a:close/>
                    <a:moveTo>
                      <a:pt x="25082" y="30043"/>
                    </a:moveTo>
                    <a:cubicBezTo>
                      <a:pt x="25098" y="30043"/>
                      <a:pt x="25114" y="30048"/>
                      <a:pt x="25126" y="30060"/>
                    </a:cubicBezTo>
                    <a:cubicBezTo>
                      <a:pt x="25209" y="30143"/>
                      <a:pt x="25250" y="30226"/>
                      <a:pt x="25250" y="30351"/>
                    </a:cubicBezTo>
                    <a:cubicBezTo>
                      <a:pt x="25292" y="30434"/>
                      <a:pt x="25333" y="30558"/>
                      <a:pt x="25375" y="30641"/>
                    </a:cubicBezTo>
                    <a:cubicBezTo>
                      <a:pt x="25416" y="30890"/>
                      <a:pt x="25458" y="31097"/>
                      <a:pt x="25541" y="31304"/>
                    </a:cubicBezTo>
                    <a:lnTo>
                      <a:pt x="25706" y="31926"/>
                    </a:lnTo>
                    <a:cubicBezTo>
                      <a:pt x="25748" y="32134"/>
                      <a:pt x="25789" y="32382"/>
                      <a:pt x="25831" y="32590"/>
                    </a:cubicBezTo>
                    <a:cubicBezTo>
                      <a:pt x="25855" y="32662"/>
                      <a:pt x="25809" y="32706"/>
                      <a:pt x="25758" y="32706"/>
                    </a:cubicBezTo>
                    <a:cubicBezTo>
                      <a:pt x="25722" y="32706"/>
                      <a:pt x="25682" y="32683"/>
                      <a:pt x="25665" y="32631"/>
                    </a:cubicBezTo>
                    <a:cubicBezTo>
                      <a:pt x="25624" y="32424"/>
                      <a:pt x="25541" y="32216"/>
                      <a:pt x="25458" y="32009"/>
                    </a:cubicBezTo>
                    <a:cubicBezTo>
                      <a:pt x="25416" y="31802"/>
                      <a:pt x="25333" y="31594"/>
                      <a:pt x="25292" y="31346"/>
                    </a:cubicBezTo>
                    <a:cubicBezTo>
                      <a:pt x="25250" y="31138"/>
                      <a:pt x="25167" y="30931"/>
                      <a:pt x="25126" y="30724"/>
                    </a:cubicBezTo>
                    <a:cubicBezTo>
                      <a:pt x="25085" y="30641"/>
                      <a:pt x="25085" y="30516"/>
                      <a:pt x="25043" y="30434"/>
                    </a:cubicBezTo>
                    <a:cubicBezTo>
                      <a:pt x="25002" y="30309"/>
                      <a:pt x="24960" y="30226"/>
                      <a:pt x="25002" y="30102"/>
                    </a:cubicBezTo>
                    <a:cubicBezTo>
                      <a:pt x="25002" y="30073"/>
                      <a:pt x="25043" y="30043"/>
                      <a:pt x="25082" y="30043"/>
                    </a:cubicBezTo>
                    <a:close/>
                    <a:moveTo>
                      <a:pt x="26145" y="33996"/>
                    </a:moveTo>
                    <a:cubicBezTo>
                      <a:pt x="26166" y="33996"/>
                      <a:pt x="26188" y="34009"/>
                      <a:pt x="26204" y="34041"/>
                    </a:cubicBezTo>
                    <a:cubicBezTo>
                      <a:pt x="26328" y="34207"/>
                      <a:pt x="26370" y="34372"/>
                      <a:pt x="26411" y="34580"/>
                    </a:cubicBezTo>
                    <a:cubicBezTo>
                      <a:pt x="26494" y="34746"/>
                      <a:pt x="26536" y="34953"/>
                      <a:pt x="26577" y="35160"/>
                    </a:cubicBezTo>
                    <a:cubicBezTo>
                      <a:pt x="26702" y="35533"/>
                      <a:pt x="26826" y="35907"/>
                      <a:pt x="26950" y="36280"/>
                    </a:cubicBezTo>
                    <a:cubicBezTo>
                      <a:pt x="27033" y="36653"/>
                      <a:pt x="27158" y="37026"/>
                      <a:pt x="27282" y="37441"/>
                    </a:cubicBezTo>
                    <a:cubicBezTo>
                      <a:pt x="27365" y="37814"/>
                      <a:pt x="27489" y="38187"/>
                      <a:pt x="27572" y="38560"/>
                    </a:cubicBezTo>
                    <a:cubicBezTo>
                      <a:pt x="27572" y="38611"/>
                      <a:pt x="27525" y="38647"/>
                      <a:pt x="27479" y="38647"/>
                    </a:cubicBezTo>
                    <a:cubicBezTo>
                      <a:pt x="27450" y="38647"/>
                      <a:pt x="27422" y="38633"/>
                      <a:pt x="27406" y="38602"/>
                    </a:cubicBezTo>
                    <a:cubicBezTo>
                      <a:pt x="27282" y="38228"/>
                      <a:pt x="27158" y="37855"/>
                      <a:pt x="27033" y="37482"/>
                    </a:cubicBezTo>
                    <a:cubicBezTo>
                      <a:pt x="26909" y="37109"/>
                      <a:pt x="26826" y="36736"/>
                      <a:pt x="26702" y="36363"/>
                    </a:cubicBezTo>
                    <a:cubicBezTo>
                      <a:pt x="26577" y="35989"/>
                      <a:pt x="26453" y="35575"/>
                      <a:pt x="26328" y="35202"/>
                    </a:cubicBezTo>
                    <a:cubicBezTo>
                      <a:pt x="26287" y="35036"/>
                      <a:pt x="26245" y="34829"/>
                      <a:pt x="26163" y="34663"/>
                    </a:cubicBezTo>
                    <a:cubicBezTo>
                      <a:pt x="26121" y="34455"/>
                      <a:pt x="26038" y="34290"/>
                      <a:pt x="26080" y="34082"/>
                    </a:cubicBezTo>
                    <a:cubicBezTo>
                      <a:pt x="26080" y="34031"/>
                      <a:pt x="26111" y="33996"/>
                      <a:pt x="26145" y="33996"/>
                    </a:cubicBezTo>
                    <a:close/>
                    <a:moveTo>
                      <a:pt x="27987" y="39845"/>
                    </a:moveTo>
                    <a:cubicBezTo>
                      <a:pt x="28111" y="39970"/>
                      <a:pt x="28153" y="40219"/>
                      <a:pt x="28194" y="40343"/>
                    </a:cubicBezTo>
                    <a:lnTo>
                      <a:pt x="28360" y="40923"/>
                    </a:lnTo>
                    <a:cubicBezTo>
                      <a:pt x="28484" y="41338"/>
                      <a:pt x="28609" y="41711"/>
                      <a:pt x="28692" y="42126"/>
                    </a:cubicBezTo>
                    <a:cubicBezTo>
                      <a:pt x="28717" y="42177"/>
                      <a:pt x="28664" y="42213"/>
                      <a:pt x="28609" y="42213"/>
                    </a:cubicBezTo>
                    <a:cubicBezTo>
                      <a:pt x="28576" y="42213"/>
                      <a:pt x="28542" y="42199"/>
                      <a:pt x="28526" y="42167"/>
                    </a:cubicBezTo>
                    <a:cubicBezTo>
                      <a:pt x="28401" y="41794"/>
                      <a:pt x="28277" y="41421"/>
                      <a:pt x="28153" y="41006"/>
                    </a:cubicBezTo>
                    <a:cubicBezTo>
                      <a:pt x="28111" y="40841"/>
                      <a:pt x="28028" y="40633"/>
                      <a:pt x="27987" y="40467"/>
                    </a:cubicBezTo>
                    <a:cubicBezTo>
                      <a:pt x="27945" y="40384"/>
                      <a:pt x="27904" y="40260"/>
                      <a:pt x="27904" y="40177"/>
                    </a:cubicBezTo>
                    <a:cubicBezTo>
                      <a:pt x="27862" y="40094"/>
                      <a:pt x="27821" y="39970"/>
                      <a:pt x="27862" y="39887"/>
                    </a:cubicBezTo>
                    <a:cubicBezTo>
                      <a:pt x="27862" y="39845"/>
                      <a:pt x="27945" y="39845"/>
                      <a:pt x="27987" y="39845"/>
                    </a:cubicBezTo>
                    <a:close/>
                    <a:moveTo>
                      <a:pt x="29023" y="43639"/>
                    </a:moveTo>
                    <a:cubicBezTo>
                      <a:pt x="29055" y="43639"/>
                      <a:pt x="29086" y="43660"/>
                      <a:pt x="29106" y="43701"/>
                    </a:cubicBezTo>
                    <a:cubicBezTo>
                      <a:pt x="29189" y="43826"/>
                      <a:pt x="29189" y="43950"/>
                      <a:pt x="29231" y="44116"/>
                    </a:cubicBezTo>
                    <a:cubicBezTo>
                      <a:pt x="29231" y="44240"/>
                      <a:pt x="29272" y="44406"/>
                      <a:pt x="29272" y="44531"/>
                    </a:cubicBezTo>
                    <a:cubicBezTo>
                      <a:pt x="29355" y="44821"/>
                      <a:pt x="29397" y="45111"/>
                      <a:pt x="29479" y="45401"/>
                    </a:cubicBezTo>
                    <a:cubicBezTo>
                      <a:pt x="29604" y="45940"/>
                      <a:pt x="29770" y="46521"/>
                      <a:pt x="29977" y="47101"/>
                    </a:cubicBezTo>
                    <a:cubicBezTo>
                      <a:pt x="29977" y="47153"/>
                      <a:pt x="29930" y="47188"/>
                      <a:pt x="29883" y="47188"/>
                    </a:cubicBezTo>
                    <a:cubicBezTo>
                      <a:pt x="29855" y="47188"/>
                      <a:pt x="29827" y="47174"/>
                      <a:pt x="29811" y="47143"/>
                    </a:cubicBezTo>
                    <a:cubicBezTo>
                      <a:pt x="29562" y="46562"/>
                      <a:pt x="29397" y="46023"/>
                      <a:pt x="29231" y="45443"/>
                    </a:cubicBezTo>
                    <a:cubicBezTo>
                      <a:pt x="29189" y="45153"/>
                      <a:pt x="29106" y="44862"/>
                      <a:pt x="29065" y="44572"/>
                    </a:cubicBezTo>
                    <a:cubicBezTo>
                      <a:pt x="29023" y="44406"/>
                      <a:pt x="28982" y="44282"/>
                      <a:pt x="28982" y="44158"/>
                    </a:cubicBezTo>
                    <a:cubicBezTo>
                      <a:pt x="28940" y="43992"/>
                      <a:pt x="28899" y="43826"/>
                      <a:pt x="28940" y="43701"/>
                    </a:cubicBezTo>
                    <a:cubicBezTo>
                      <a:pt x="28961" y="43660"/>
                      <a:pt x="28992" y="43639"/>
                      <a:pt x="29023" y="43639"/>
                    </a:cubicBezTo>
                    <a:close/>
                    <a:moveTo>
                      <a:pt x="30392" y="48760"/>
                    </a:moveTo>
                    <a:cubicBezTo>
                      <a:pt x="30475" y="48801"/>
                      <a:pt x="30516" y="48884"/>
                      <a:pt x="30557" y="48967"/>
                    </a:cubicBezTo>
                    <a:cubicBezTo>
                      <a:pt x="30557" y="49092"/>
                      <a:pt x="30599" y="49174"/>
                      <a:pt x="30599" y="49299"/>
                    </a:cubicBezTo>
                    <a:cubicBezTo>
                      <a:pt x="30682" y="49506"/>
                      <a:pt x="30723" y="49713"/>
                      <a:pt x="30765" y="49921"/>
                    </a:cubicBezTo>
                    <a:cubicBezTo>
                      <a:pt x="30848" y="50335"/>
                      <a:pt x="30931" y="50750"/>
                      <a:pt x="31014" y="51165"/>
                    </a:cubicBezTo>
                    <a:cubicBezTo>
                      <a:pt x="31014" y="51213"/>
                      <a:pt x="30971" y="51233"/>
                      <a:pt x="30927" y="51233"/>
                    </a:cubicBezTo>
                    <a:cubicBezTo>
                      <a:pt x="30896" y="51233"/>
                      <a:pt x="30865" y="51223"/>
                      <a:pt x="30848" y="51206"/>
                    </a:cubicBezTo>
                    <a:cubicBezTo>
                      <a:pt x="30723" y="50791"/>
                      <a:pt x="30640" y="50377"/>
                      <a:pt x="30516" y="49962"/>
                    </a:cubicBezTo>
                    <a:cubicBezTo>
                      <a:pt x="30475" y="49755"/>
                      <a:pt x="30433" y="49548"/>
                      <a:pt x="30392" y="49340"/>
                    </a:cubicBezTo>
                    <a:cubicBezTo>
                      <a:pt x="30350" y="49257"/>
                      <a:pt x="30309" y="49174"/>
                      <a:pt x="30309" y="49050"/>
                    </a:cubicBezTo>
                    <a:cubicBezTo>
                      <a:pt x="30267" y="48967"/>
                      <a:pt x="30267" y="48884"/>
                      <a:pt x="30350" y="48801"/>
                    </a:cubicBezTo>
                    <a:cubicBezTo>
                      <a:pt x="30350" y="48801"/>
                      <a:pt x="30392" y="48760"/>
                      <a:pt x="30392" y="48760"/>
                    </a:cubicBezTo>
                    <a:close/>
                    <a:moveTo>
                      <a:pt x="31183" y="52672"/>
                    </a:moveTo>
                    <a:cubicBezTo>
                      <a:pt x="31214" y="52672"/>
                      <a:pt x="31245" y="52682"/>
                      <a:pt x="31262" y="52699"/>
                    </a:cubicBezTo>
                    <a:cubicBezTo>
                      <a:pt x="31345" y="52865"/>
                      <a:pt x="31387" y="53030"/>
                      <a:pt x="31428" y="53196"/>
                    </a:cubicBezTo>
                    <a:cubicBezTo>
                      <a:pt x="31470" y="53404"/>
                      <a:pt x="31511" y="53569"/>
                      <a:pt x="31553" y="53735"/>
                    </a:cubicBezTo>
                    <a:cubicBezTo>
                      <a:pt x="31636" y="54108"/>
                      <a:pt x="31718" y="54440"/>
                      <a:pt x="31760" y="54813"/>
                    </a:cubicBezTo>
                    <a:cubicBezTo>
                      <a:pt x="31786" y="54865"/>
                      <a:pt x="31748" y="54900"/>
                      <a:pt x="31705" y="54900"/>
                    </a:cubicBezTo>
                    <a:cubicBezTo>
                      <a:pt x="31679" y="54900"/>
                      <a:pt x="31651" y="54886"/>
                      <a:pt x="31636" y="54855"/>
                    </a:cubicBezTo>
                    <a:cubicBezTo>
                      <a:pt x="31511" y="54482"/>
                      <a:pt x="31428" y="54150"/>
                      <a:pt x="31345" y="53777"/>
                    </a:cubicBezTo>
                    <a:cubicBezTo>
                      <a:pt x="31262" y="53611"/>
                      <a:pt x="31221" y="53445"/>
                      <a:pt x="31179" y="53279"/>
                    </a:cubicBezTo>
                    <a:cubicBezTo>
                      <a:pt x="31138" y="53113"/>
                      <a:pt x="31096" y="52906"/>
                      <a:pt x="31096" y="52740"/>
                    </a:cubicBezTo>
                    <a:cubicBezTo>
                      <a:pt x="31096" y="52692"/>
                      <a:pt x="31139" y="52672"/>
                      <a:pt x="31183" y="52672"/>
                    </a:cubicBezTo>
                    <a:close/>
                    <a:moveTo>
                      <a:pt x="31864" y="55860"/>
                    </a:moveTo>
                    <a:cubicBezTo>
                      <a:pt x="31884" y="55860"/>
                      <a:pt x="31905" y="55871"/>
                      <a:pt x="31926" y="55891"/>
                    </a:cubicBezTo>
                    <a:cubicBezTo>
                      <a:pt x="32009" y="55974"/>
                      <a:pt x="32050" y="56099"/>
                      <a:pt x="32050" y="56182"/>
                    </a:cubicBezTo>
                    <a:cubicBezTo>
                      <a:pt x="32092" y="56306"/>
                      <a:pt x="32092" y="56430"/>
                      <a:pt x="32133" y="56513"/>
                    </a:cubicBezTo>
                    <a:cubicBezTo>
                      <a:pt x="32175" y="56762"/>
                      <a:pt x="32216" y="57011"/>
                      <a:pt x="32257" y="57218"/>
                    </a:cubicBezTo>
                    <a:cubicBezTo>
                      <a:pt x="32382" y="57716"/>
                      <a:pt x="32465" y="58172"/>
                      <a:pt x="32548" y="58628"/>
                    </a:cubicBezTo>
                    <a:cubicBezTo>
                      <a:pt x="32548" y="58679"/>
                      <a:pt x="32484" y="58715"/>
                      <a:pt x="32426" y="58715"/>
                    </a:cubicBezTo>
                    <a:cubicBezTo>
                      <a:pt x="32390" y="58715"/>
                      <a:pt x="32356" y="58701"/>
                      <a:pt x="32340" y="58669"/>
                    </a:cubicBezTo>
                    <a:cubicBezTo>
                      <a:pt x="32216" y="58213"/>
                      <a:pt x="32133" y="57716"/>
                      <a:pt x="32009" y="57260"/>
                    </a:cubicBezTo>
                    <a:cubicBezTo>
                      <a:pt x="31967" y="57052"/>
                      <a:pt x="31926" y="56804"/>
                      <a:pt x="31884" y="56596"/>
                    </a:cubicBezTo>
                    <a:cubicBezTo>
                      <a:pt x="31843" y="56472"/>
                      <a:pt x="31843" y="56347"/>
                      <a:pt x="31801" y="56223"/>
                    </a:cubicBezTo>
                    <a:cubicBezTo>
                      <a:pt x="31801" y="56140"/>
                      <a:pt x="31760" y="56016"/>
                      <a:pt x="31801" y="55891"/>
                    </a:cubicBezTo>
                    <a:cubicBezTo>
                      <a:pt x="31822" y="55871"/>
                      <a:pt x="31843" y="55860"/>
                      <a:pt x="31864" y="55860"/>
                    </a:cubicBezTo>
                    <a:close/>
                    <a:moveTo>
                      <a:pt x="32610" y="59550"/>
                    </a:moveTo>
                    <a:cubicBezTo>
                      <a:pt x="32631" y="59550"/>
                      <a:pt x="32651" y="59561"/>
                      <a:pt x="32672" y="59581"/>
                    </a:cubicBezTo>
                    <a:cubicBezTo>
                      <a:pt x="32838" y="59664"/>
                      <a:pt x="32838" y="59872"/>
                      <a:pt x="32879" y="59996"/>
                    </a:cubicBezTo>
                    <a:cubicBezTo>
                      <a:pt x="32921" y="60162"/>
                      <a:pt x="32962" y="60328"/>
                      <a:pt x="33004" y="60494"/>
                    </a:cubicBezTo>
                    <a:cubicBezTo>
                      <a:pt x="33087" y="60825"/>
                      <a:pt x="33170" y="61157"/>
                      <a:pt x="33253" y="61489"/>
                    </a:cubicBezTo>
                    <a:cubicBezTo>
                      <a:pt x="33335" y="61820"/>
                      <a:pt x="33418" y="62152"/>
                      <a:pt x="33501" y="62484"/>
                    </a:cubicBezTo>
                    <a:cubicBezTo>
                      <a:pt x="33584" y="62816"/>
                      <a:pt x="33667" y="63147"/>
                      <a:pt x="33667" y="63479"/>
                    </a:cubicBezTo>
                    <a:cubicBezTo>
                      <a:pt x="33667" y="63528"/>
                      <a:pt x="33639" y="63548"/>
                      <a:pt x="33615" y="63548"/>
                    </a:cubicBezTo>
                    <a:cubicBezTo>
                      <a:pt x="33598" y="63548"/>
                      <a:pt x="33584" y="63538"/>
                      <a:pt x="33584" y="63520"/>
                    </a:cubicBezTo>
                    <a:cubicBezTo>
                      <a:pt x="33418" y="63230"/>
                      <a:pt x="33335" y="62898"/>
                      <a:pt x="33253" y="62567"/>
                    </a:cubicBezTo>
                    <a:cubicBezTo>
                      <a:pt x="33170" y="62235"/>
                      <a:pt x="33087" y="61903"/>
                      <a:pt x="33004" y="61572"/>
                    </a:cubicBezTo>
                    <a:cubicBezTo>
                      <a:pt x="32921" y="61240"/>
                      <a:pt x="32838" y="60908"/>
                      <a:pt x="32755" y="60577"/>
                    </a:cubicBezTo>
                    <a:lnTo>
                      <a:pt x="32631" y="60079"/>
                    </a:lnTo>
                    <a:cubicBezTo>
                      <a:pt x="32589" y="59913"/>
                      <a:pt x="32506" y="59747"/>
                      <a:pt x="32548" y="59581"/>
                    </a:cubicBezTo>
                    <a:cubicBezTo>
                      <a:pt x="32568" y="59561"/>
                      <a:pt x="32589" y="59550"/>
                      <a:pt x="32610" y="59550"/>
                    </a:cubicBezTo>
                    <a:close/>
                    <a:moveTo>
                      <a:pt x="18699" y="0"/>
                    </a:moveTo>
                    <a:cubicBezTo>
                      <a:pt x="18658" y="42"/>
                      <a:pt x="18575" y="83"/>
                      <a:pt x="18534" y="83"/>
                    </a:cubicBezTo>
                    <a:cubicBezTo>
                      <a:pt x="15006" y="1326"/>
                      <a:pt x="11556" y="1910"/>
                      <a:pt x="8634" y="1910"/>
                    </a:cubicBezTo>
                    <a:cubicBezTo>
                      <a:pt x="8533" y="1910"/>
                      <a:pt x="8433" y="1909"/>
                      <a:pt x="8334" y="1908"/>
                    </a:cubicBezTo>
                    <a:cubicBezTo>
                      <a:pt x="7567" y="2612"/>
                      <a:pt x="6582" y="2913"/>
                      <a:pt x="5478" y="2913"/>
                    </a:cubicBezTo>
                    <a:cubicBezTo>
                      <a:pt x="4374" y="2913"/>
                      <a:pt x="3151" y="2612"/>
                      <a:pt x="1907" y="2115"/>
                    </a:cubicBezTo>
                    <a:cubicBezTo>
                      <a:pt x="1907" y="2861"/>
                      <a:pt x="1866" y="3483"/>
                      <a:pt x="1824" y="3981"/>
                    </a:cubicBezTo>
                    <a:cubicBezTo>
                      <a:pt x="1783" y="4395"/>
                      <a:pt x="1742" y="5017"/>
                      <a:pt x="1742" y="5722"/>
                    </a:cubicBezTo>
                    <a:cubicBezTo>
                      <a:pt x="1824" y="5722"/>
                      <a:pt x="1866" y="5764"/>
                      <a:pt x="1949" y="5764"/>
                    </a:cubicBezTo>
                    <a:cubicBezTo>
                      <a:pt x="2529" y="5805"/>
                      <a:pt x="3110" y="5888"/>
                      <a:pt x="3649" y="5929"/>
                    </a:cubicBezTo>
                    <a:cubicBezTo>
                      <a:pt x="4768" y="6012"/>
                      <a:pt x="5929" y="6095"/>
                      <a:pt x="7049" y="6137"/>
                    </a:cubicBezTo>
                    <a:cubicBezTo>
                      <a:pt x="7561" y="6146"/>
                      <a:pt x="8072" y="6151"/>
                      <a:pt x="8581" y="6151"/>
                    </a:cubicBezTo>
                    <a:cubicBezTo>
                      <a:pt x="10338" y="6151"/>
                      <a:pt x="12080" y="6090"/>
                      <a:pt x="13848" y="5929"/>
                    </a:cubicBezTo>
                    <a:cubicBezTo>
                      <a:pt x="15134" y="5805"/>
                      <a:pt x="16378" y="5639"/>
                      <a:pt x="17663" y="5473"/>
                    </a:cubicBezTo>
                    <a:cubicBezTo>
                      <a:pt x="17676" y="5469"/>
                      <a:pt x="17689" y="5467"/>
                      <a:pt x="17701" y="5467"/>
                    </a:cubicBezTo>
                    <a:cubicBezTo>
                      <a:pt x="17794" y="5467"/>
                      <a:pt x="17815" y="5602"/>
                      <a:pt x="17704" y="5639"/>
                    </a:cubicBezTo>
                    <a:cubicBezTo>
                      <a:pt x="15465" y="6054"/>
                      <a:pt x="13185" y="6303"/>
                      <a:pt x="10905" y="6385"/>
                    </a:cubicBezTo>
                    <a:cubicBezTo>
                      <a:pt x="10183" y="6412"/>
                      <a:pt x="9461" y="6426"/>
                      <a:pt x="8738" y="6426"/>
                    </a:cubicBezTo>
                    <a:cubicBezTo>
                      <a:pt x="7180" y="6426"/>
                      <a:pt x="5622" y="6361"/>
                      <a:pt x="4063" y="6220"/>
                    </a:cubicBezTo>
                    <a:cubicBezTo>
                      <a:pt x="3441" y="6178"/>
                      <a:pt x="2778" y="6137"/>
                      <a:pt x="2156" y="6054"/>
                    </a:cubicBezTo>
                    <a:cubicBezTo>
                      <a:pt x="1990" y="6012"/>
                      <a:pt x="1866" y="6012"/>
                      <a:pt x="1742" y="5971"/>
                    </a:cubicBezTo>
                    <a:lnTo>
                      <a:pt x="1742" y="5971"/>
                    </a:lnTo>
                    <a:cubicBezTo>
                      <a:pt x="1451" y="15466"/>
                      <a:pt x="1949" y="44779"/>
                      <a:pt x="0" y="65096"/>
                    </a:cubicBezTo>
                    <a:cubicBezTo>
                      <a:pt x="8707" y="65220"/>
                      <a:pt x="20275" y="65386"/>
                      <a:pt x="27738" y="65469"/>
                    </a:cubicBezTo>
                    <a:cubicBezTo>
                      <a:pt x="31760" y="65511"/>
                      <a:pt x="34579" y="65511"/>
                      <a:pt x="35077" y="65511"/>
                    </a:cubicBezTo>
                    <a:cubicBezTo>
                      <a:pt x="37191" y="65345"/>
                      <a:pt x="18990" y="5473"/>
                      <a:pt x="18990" y="5473"/>
                    </a:cubicBezTo>
                    <a:cubicBezTo>
                      <a:pt x="19570" y="5225"/>
                      <a:pt x="19529" y="3732"/>
                      <a:pt x="19363" y="2364"/>
                    </a:cubicBezTo>
                    <a:cubicBezTo>
                      <a:pt x="19197" y="1161"/>
                      <a:pt x="18990" y="83"/>
                      <a:pt x="18990" y="83"/>
                    </a:cubicBezTo>
                    <a:lnTo>
                      <a:pt x="18699"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 name="Google Shape;442;p36"/>
              <p:cNvSpPr/>
              <p:nvPr/>
            </p:nvSpPr>
            <p:spPr>
              <a:xfrm>
                <a:off x="4065500" y="966250"/>
                <a:ext cx="628175" cy="1903750"/>
              </a:xfrm>
              <a:custGeom>
                <a:rect b="b" l="l" r="r" t="t"/>
                <a:pathLst>
                  <a:path extrusionOk="0" h="76150" w="25127">
                    <a:moveTo>
                      <a:pt x="2259" y="0"/>
                    </a:moveTo>
                    <a:cubicBezTo>
                      <a:pt x="1618" y="0"/>
                      <a:pt x="997" y="33"/>
                      <a:pt x="415" y="106"/>
                    </a:cubicBezTo>
                    <a:cubicBezTo>
                      <a:pt x="415" y="147"/>
                      <a:pt x="456" y="147"/>
                      <a:pt x="456" y="147"/>
                    </a:cubicBezTo>
                    <a:cubicBezTo>
                      <a:pt x="456" y="147"/>
                      <a:pt x="456" y="520"/>
                      <a:pt x="456" y="1184"/>
                    </a:cubicBezTo>
                    <a:cubicBezTo>
                      <a:pt x="498" y="2842"/>
                      <a:pt x="539" y="6325"/>
                      <a:pt x="581" y="11010"/>
                    </a:cubicBezTo>
                    <a:lnTo>
                      <a:pt x="1203" y="11301"/>
                    </a:lnTo>
                    <a:cubicBezTo>
                      <a:pt x="1203" y="11301"/>
                      <a:pt x="1534" y="49736"/>
                      <a:pt x="1203" y="62424"/>
                    </a:cubicBezTo>
                    <a:cubicBezTo>
                      <a:pt x="913" y="74655"/>
                      <a:pt x="6593" y="76065"/>
                      <a:pt x="6966" y="76148"/>
                    </a:cubicBezTo>
                    <a:cubicBezTo>
                      <a:pt x="7065" y="76149"/>
                      <a:pt x="7165" y="76150"/>
                      <a:pt x="7266" y="76150"/>
                    </a:cubicBezTo>
                    <a:cubicBezTo>
                      <a:pt x="10188" y="76150"/>
                      <a:pt x="13638" y="75566"/>
                      <a:pt x="17166" y="74323"/>
                    </a:cubicBezTo>
                    <a:cubicBezTo>
                      <a:pt x="17207" y="74323"/>
                      <a:pt x="17290" y="74282"/>
                      <a:pt x="17331" y="74240"/>
                    </a:cubicBezTo>
                    <a:cubicBezTo>
                      <a:pt x="25126" y="70592"/>
                      <a:pt x="17000" y="14410"/>
                      <a:pt x="15756" y="9974"/>
                    </a:cubicBezTo>
                    <a:cubicBezTo>
                      <a:pt x="15217" y="7942"/>
                      <a:pt x="14346" y="6284"/>
                      <a:pt x="13600" y="5040"/>
                    </a:cubicBezTo>
                    <a:cubicBezTo>
                      <a:pt x="13310" y="5869"/>
                      <a:pt x="13019" y="6698"/>
                      <a:pt x="12729" y="7445"/>
                    </a:cubicBezTo>
                    <a:cubicBezTo>
                      <a:pt x="13019" y="8232"/>
                      <a:pt x="13475" y="9974"/>
                      <a:pt x="12563" y="10430"/>
                    </a:cubicBezTo>
                    <a:cubicBezTo>
                      <a:pt x="12383" y="10514"/>
                      <a:pt x="12073" y="10555"/>
                      <a:pt x="11670" y="10555"/>
                    </a:cubicBezTo>
                    <a:cubicBezTo>
                      <a:pt x="9300" y="10555"/>
                      <a:pt x="3692" y="9150"/>
                      <a:pt x="1991" y="6989"/>
                    </a:cubicBezTo>
                    <a:cubicBezTo>
                      <a:pt x="0" y="4459"/>
                      <a:pt x="1203" y="3423"/>
                      <a:pt x="1203" y="3423"/>
                    </a:cubicBezTo>
                    <a:cubicBezTo>
                      <a:pt x="1203" y="3423"/>
                      <a:pt x="2612" y="2801"/>
                      <a:pt x="2737" y="2801"/>
                    </a:cubicBezTo>
                    <a:lnTo>
                      <a:pt x="2944" y="2884"/>
                    </a:lnTo>
                    <a:cubicBezTo>
                      <a:pt x="3483" y="2179"/>
                      <a:pt x="4064" y="1350"/>
                      <a:pt x="4603" y="438"/>
                    </a:cubicBezTo>
                    <a:cubicBezTo>
                      <a:pt x="4686" y="355"/>
                      <a:pt x="4727" y="230"/>
                      <a:pt x="4768" y="147"/>
                    </a:cubicBezTo>
                    <a:cubicBezTo>
                      <a:pt x="3930" y="54"/>
                      <a:pt x="3079" y="0"/>
                      <a:pt x="2259"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 name="Google Shape;443;p36"/>
              <p:cNvSpPr/>
              <p:nvPr/>
            </p:nvSpPr>
            <p:spPr>
              <a:xfrm>
                <a:off x="4065500" y="1036250"/>
                <a:ext cx="336900" cy="193875"/>
              </a:xfrm>
              <a:custGeom>
                <a:rect b="b" l="l" r="r" t="t"/>
                <a:pathLst>
                  <a:path extrusionOk="0" h="7755" w="13476">
                    <a:moveTo>
                      <a:pt x="2737" y="1"/>
                    </a:moveTo>
                    <a:cubicBezTo>
                      <a:pt x="2612" y="1"/>
                      <a:pt x="1203" y="623"/>
                      <a:pt x="1203" y="623"/>
                    </a:cubicBezTo>
                    <a:cubicBezTo>
                      <a:pt x="1203" y="623"/>
                      <a:pt x="0" y="1659"/>
                      <a:pt x="1991" y="4189"/>
                    </a:cubicBezTo>
                    <a:cubicBezTo>
                      <a:pt x="3692" y="6350"/>
                      <a:pt x="9300" y="7755"/>
                      <a:pt x="11670" y="7755"/>
                    </a:cubicBezTo>
                    <a:cubicBezTo>
                      <a:pt x="12073" y="7755"/>
                      <a:pt x="12383" y="7714"/>
                      <a:pt x="12563" y="7630"/>
                    </a:cubicBezTo>
                    <a:cubicBezTo>
                      <a:pt x="13475" y="7174"/>
                      <a:pt x="13019" y="5432"/>
                      <a:pt x="12729" y="4645"/>
                    </a:cubicBezTo>
                    <a:lnTo>
                      <a:pt x="12729" y="4645"/>
                    </a:lnTo>
                    <a:cubicBezTo>
                      <a:pt x="12190" y="6013"/>
                      <a:pt x="11651" y="7091"/>
                      <a:pt x="11319" y="7174"/>
                    </a:cubicBezTo>
                    <a:cubicBezTo>
                      <a:pt x="11244" y="7194"/>
                      <a:pt x="11138" y="7204"/>
                      <a:pt x="11005" y="7204"/>
                    </a:cubicBezTo>
                    <a:cubicBezTo>
                      <a:pt x="9259" y="7204"/>
                      <a:pt x="2937" y="5430"/>
                      <a:pt x="1203" y="2115"/>
                    </a:cubicBezTo>
                    <a:cubicBezTo>
                      <a:pt x="1203" y="2115"/>
                      <a:pt x="1991" y="1328"/>
                      <a:pt x="2944" y="84"/>
                    </a:cubicBezTo>
                    <a:lnTo>
                      <a:pt x="2737"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 name="Google Shape;444;p36"/>
              <p:cNvSpPr/>
              <p:nvPr/>
            </p:nvSpPr>
            <p:spPr>
              <a:xfrm>
                <a:off x="4097625" y="309175"/>
                <a:ext cx="32150" cy="25350"/>
              </a:xfrm>
              <a:custGeom>
                <a:rect b="b" l="l" r="r" t="t"/>
                <a:pathLst>
                  <a:path extrusionOk="0" h="1014" w="1286">
                    <a:moveTo>
                      <a:pt x="167" y="0"/>
                    </a:moveTo>
                    <a:cubicBezTo>
                      <a:pt x="139" y="0"/>
                      <a:pt x="111" y="5"/>
                      <a:pt x="84" y="19"/>
                    </a:cubicBezTo>
                    <a:cubicBezTo>
                      <a:pt x="1" y="19"/>
                      <a:pt x="1" y="60"/>
                      <a:pt x="1" y="143"/>
                    </a:cubicBezTo>
                    <a:cubicBezTo>
                      <a:pt x="42" y="268"/>
                      <a:pt x="167" y="392"/>
                      <a:pt x="291" y="475"/>
                    </a:cubicBezTo>
                    <a:cubicBezTo>
                      <a:pt x="374" y="599"/>
                      <a:pt x="498" y="682"/>
                      <a:pt x="664" y="765"/>
                    </a:cubicBezTo>
                    <a:cubicBezTo>
                      <a:pt x="830" y="890"/>
                      <a:pt x="1079" y="973"/>
                      <a:pt x="1286" y="1014"/>
                    </a:cubicBezTo>
                    <a:cubicBezTo>
                      <a:pt x="1286" y="1014"/>
                      <a:pt x="1286" y="1014"/>
                      <a:pt x="1286" y="973"/>
                    </a:cubicBezTo>
                    <a:cubicBezTo>
                      <a:pt x="1162" y="682"/>
                      <a:pt x="954" y="434"/>
                      <a:pt x="706" y="268"/>
                    </a:cubicBezTo>
                    <a:cubicBezTo>
                      <a:pt x="623" y="185"/>
                      <a:pt x="457" y="102"/>
                      <a:pt x="332" y="19"/>
                    </a:cubicBezTo>
                    <a:cubicBezTo>
                      <a:pt x="277" y="19"/>
                      <a:pt x="222" y="0"/>
                      <a:pt x="167" y="0"/>
                    </a:cubicBezTo>
                    <a:close/>
                  </a:path>
                </a:pathLst>
              </a:custGeom>
              <a:solidFill>
                <a:srgbClr val="05050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 name="Google Shape;445;p36"/>
              <p:cNvSpPr/>
              <p:nvPr/>
            </p:nvSpPr>
            <p:spPr>
              <a:xfrm>
                <a:off x="3833300" y="238225"/>
                <a:ext cx="1022075" cy="595925"/>
              </a:xfrm>
              <a:custGeom>
                <a:rect b="b" l="l" r="r" t="t"/>
                <a:pathLst>
                  <a:path extrusionOk="0" h="23837" w="40883">
                    <a:moveTo>
                      <a:pt x="11242" y="10676"/>
                    </a:moveTo>
                    <a:cubicBezTo>
                      <a:pt x="11254" y="10676"/>
                      <a:pt x="11266" y="10681"/>
                      <a:pt x="11279" y="10693"/>
                    </a:cubicBezTo>
                    <a:cubicBezTo>
                      <a:pt x="11320" y="10693"/>
                      <a:pt x="11320" y="10735"/>
                      <a:pt x="11320" y="10776"/>
                    </a:cubicBezTo>
                    <a:cubicBezTo>
                      <a:pt x="11320" y="10901"/>
                      <a:pt x="11237" y="10983"/>
                      <a:pt x="11196" y="11066"/>
                    </a:cubicBezTo>
                    <a:cubicBezTo>
                      <a:pt x="11154" y="11108"/>
                      <a:pt x="11113" y="11149"/>
                      <a:pt x="11071" y="11191"/>
                    </a:cubicBezTo>
                    <a:cubicBezTo>
                      <a:pt x="11030" y="11232"/>
                      <a:pt x="11030" y="11232"/>
                      <a:pt x="10988" y="11232"/>
                    </a:cubicBezTo>
                    <a:cubicBezTo>
                      <a:pt x="10988" y="11274"/>
                      <a:pt x="10947" y="11274"/>
                      <a:pt x="10947" y="11274"/>
                    </a:cubicBezTo>
                    <a:lnTo>
                      <a:pt x="10905" y="11274"/>
                    </a:lnTo>
                    <a:cubicBezTo>
                      <a:pt x="10864" y="11274"/>
                      <a:pt x="10822" y="11274"/>
                      <a:pt x="10822" y="11232"/>
                    </a:cubicBezTo>
                    <a:cubicBezTo>
                      <a:pt x="10822" y="11191"/>
                      <a:pt x="10822" y="11191"/>
                      <a:pt x="10822" y="11149"/>
                    </a:cubicBezTo>
                    <a:cubicBezTo>
                      <a:pt x="10864" y="11149"/>
                      <a:pt x="10864" y="11149"/>
                      <a:pt x="10864" y="11108"/>
                    </a:cubicBezTo>
                    <a:lnTo>
                      <a:pt x="10905" y="11108"/>
                    </a:lnTo>
                    <a:cubicBezTo>
                      <a:pt x="10905" y="11108"/>
                      <a:pt x="10905" y="11108"/>
                      <a:pt x="10947" y="11066"/>
                    </a:cubicBezTo>
                    <a:cubicBezTo>
                      <a:pt x="10988" y="11025"/>
                      <a:pt x="11030" y="10983"/>
                      <a:pt x="11071" y="10983"/>
                    </a:cubicBezTo>
                    <a:cubicBezTo>
                      <a:pt x="11071" y="10942"/>
                      <a:pt x="11071" y="10942"/>
                      <a:pt x="11071" y="10942"/>
                    </a:cubicBezTo>
                    <a:cubicBezTo>
                      <a:pt x="11071" y="10942"/>
                      <a:pt x="11071" y="10942"/>
                      <a:pt x="11071" y="10901"/>
                    </a:cubicBezTo>
                    <a:cubicBezTo>
                      <a:pt x="11113" y="10901"/>
                      <a:pt x="11113" y="10901"/>
                      <a:pt x="11113" y="10859"/>
                    </a:cubicBezTo>
                    <a:cubicBezTo>
                      <a:pt x="11113" y="10859"/>
                      <a:pt x="11154" y="10818"/>
                      <a:pt x="11154" y="10818"/>
                    </a:cubicBezTo>
                    <a:cubicBezTo>
                      <a:pt x="11154" y="10776"/>
                      <a:pt x="11154" y="10776"/>
                      <a:pt x="11154" y="10735"/>
                    </a:cubicBezTo>
                    <a:cubicBezTo>
                      <a:pt x="11183" y="10705"/>
                      <a:pt x="11213" y="10676"/>
                      <a:pt x="11242" y="10676"/>
                    </a:cubicBezTo>
                    <a:close/>
                    <a:moveTo>
                      <a:pt x="21568" y="0"/>
                    </a:moveTo>
                    <a:cubicBezTo>
                      <a:pt x="18089" y="0"/>
                      <a:pt x="14985" y="839"/>
                      <a:pt x="12688" y="2359"/>
                    </a:cubicBezTo>
                    <a:cubicBezTo>
                      <a:pt x="12688" y="2401"/>
                      <a:pt x="12730" y="2442"/>
                      <a:pt x="12771" y="2442"/>
                    </a:cubicBezTo>
                    <a:cubicBezTo>
                      <a:pt x="12813" y="2567"/>
                      <a:pt x="12813" y="2733"/>
                      <a:pt x="12813" y="2857"/>
                    </a:cubicBezTo>
                    <a:cubicBezTo>
                      <a:pt x="12771" y="3147"/>
                      <a:pt x="12688" y="3437"/>
                      <a:pt x="12522" y="3686"/>
                    </a:cubicBezTo>
                    <a:cubicBezTo>
                      <a:pt x="12398" y="3852"/>
                      <a:pt x="12315" y="3976"/>
                      <a:pt x="12149" y="4101"/>
                    </a:cubicBezTo>
                    <a:cubicBezTo>
                      <a:pt x="12191" y="4225"/>
                      <a:pt x="12274" y="4308"/>
                      <a:pt x="12315" y="4391"/>
                    </a:cubicBezTo>
                    <a:cubicBezTo>
                      <a:pt x="12398" y="4598"/>
                      <a:pt x="12481" y="4764"/>
                      <a:pt x="12522" y="4971"/>
                    </a:cubicBezTo>
                    <a:cubicBezTo>
                      <a:pt x="12647" y="5386"/>
                      <a:pt x="12771" y="5801"/>
                      <a:pt x="12813" y="6215"/>
                    </a:cubicBezTo>
                    <a:cubicBezTo>
                      <a:pt x="12896" y="7045"/>
                      <a:pt x="12813" y="7874"/>
                      <a:pt x="12522" y="8703"/>
                    </a:cubicBezTo>
                    <a:cubicBezTo>
                      <a:pt x="12357" y="9118"/>
                      <a:pt x="12191" y="9574"/>
                      <a:pt x="11859" y="9905"/>
                    </a:cubicBezTo>
                    <a:cubicBezTo>
                      <a:pt x="11847" y="9918"/>
                      <a:pt x="11828" y="9923"/>
                      <a:pt x="11807" y="9923"/>
                    </a:cubicBezTo>
                    <a:cubicBezTo>
                      <a:pt x="11759" y="9923"/>
                      <a:pt x="11705" y="9893"/>
                      <a:pt x="11735" y="9864"/>
                    </a:cubicBezTo>
                    <a:cubicBezTo>
                      <a:pt x="11859" y="9491"/>
                      <a:pt x="12066" y="9118"/>
                      <a:pt x="12232" y="8745"/>
                    </a:cubicBezTo>
                    <a:cubicBezTo>
                      <a:pt x="12357" y="8371"/>
                      <a:pt x="12481" y="7998"/>
                      <a:pt x="12522" y="7584"/>
                    </a:cubicBezTo>
                    <a:cubicBezTo>
                      <a:pt x="12647" y="6796"/>
                      <a:pt x="12605" y="5967"/>
                      <a:pt x="12357" y="5220"/>
                    </a:cubicBezTo>
                    <a:cubicBezTo>
                      <a:pt x="12315" y="4971"/>
                      <a:pt x="12232" y="4764"/>
                      <a:pt x="12149" y="4557"/>
                    </a:cubicBezTo>
                    <a:cubicBezTo>
                      <a:pt x="12108" y="4474"/>
                      <a:pt x="12025" y="4350"/>
                      <a:pt x="11983" y="4225"/>
                    </a:cubicBezTo>
                    <a:cubicBezTo>
                      <a:pt x="11900" y="4267"/>
                      <a:pt x="11859" y="4308"/>
                      <a:pt x="11776" y="4308"/>
                    </a:cubicBezTo>
                    <a:cubicBezTo>
                      <a:pt x="11759" y="4314"/>
                      <a:pt x="11743" y="4316"/>
                      <a:pt x="11728" y="4316"/>
                    </a:cubicBezTo>
                    <a:cubicBezTo>
                      <a:pt x="11632" y="4316"/>
                      <a:pt x="11580" y="4214"/>
                      <a:pt x="11652" y="4142"/>
                    </a:cubicBezTo>
                    <a:cubicBezTo>
                      <a:pt x="11693" y="4101"/>
                      <a:pt x="11776" y="4101"/>
                      <a:pt x="11818" y="4059"/>
                    </a:cubicBezTo>
                    <a:cubicBezTo>
                      <a:pt x="11320" y="3976"/>
                      <a:pt x="10822" y="3686"/>
                      <a:pt x="10532" y="3313"/>
                    </a:cubicBezTo>
                    <a:cubicBezTo>
                      <a:pt x="10408" y="3189"/>
                      <a:pt x="10325" y="3023"/>
                      <a:pt x="10325" y="2898"/>
                    </a:cubicBezTo>
                    <a:cubicBezTo>
                      <a:pt x="10366" y="2733"/>
                      <a:pt x="10491" y="2650"/>
                      <a:pt x="10615" y="2608"/>
                    </a:cubicBezTo>
                    <a:lnTo>
                      <a:pt x="10781" y="2608"/>
                    </a:lnTo>
                    <a:cubicBezTo>
                      <a:pt x="9689" y="1930"/>
                      <a:pt x="8357" y="1560"/>
                      <a:pt x="7035" y="1560"/>
                    </a:cubicBezTo>
                    <a:cubicBezTo>
                      <a:pt x="6901" y="1560"/>
                      <a:pt x="6768" y="1564"/>
                      <a:pt x="6635" y="1572"/>
                    </a:cubicBezTo>
                    <a:cubicBezTo>
                      <a:pt x="5184" y="1654"/>
                      <a:pt x="3774" y="2152"/>
                      <a:pt x="2654" y="3023"/>
                    </a:cubicBezTo>
                    <a:cubicBezTo>
                      <a:pt x="1576" y="3893"/>
                      <a:pt x="789" y="5054"/>
                      <a:pt x="416" y="6340"/>
                    </a:cubicBezTo>
                    <a:cubicBezTo>
                      <a:pt x="1" y="7625"/>
                      <a:pt x="42" y="8993"/>
                      <a:pt x="540" y="10279"/>
                    </a:cubicBezTo>
                    <a:cubicBezTo>
                      <a:pt x="996" y="11481"/>
                      <a:pt x="1825" y="12601"/>
                      <a:pt x="2903" y="13347"/>
                    </a:cubicBezTo>
                    <a:cubicBezTo>
                      <a:pt x="3972" y="14099"/>
                      <a:pt x="5267" y="14511"/>
                      <a:pt x="6572" y="14511"/>
                    </a:cubicBezTo>
                    <a:cubicBezTo>
                      <a:pt x="6634" y="14511"/>
                      <a:pt x="6697" y="14510"/>
                      <a:pt x="6759" y="14508"/>
                    </a:cubicBezTo>
                    <a:cubicBezTo>
                      <a:pt x="7588" y="14466"/>
                      <a:pt x="8418" y="14300"/>
                      <a:pt x="9205" y="13969"/>
                    </a:cubicBezTo>
                    <a:lnTo>
                      <a:pt x="9205" y="13969"/>
                    </a:lnTo>
                    <a:cubicBezTo>
                      <a:pt x="8998" y="14176"/>
                      <a:pt x="8832" y="14425"/>
                      <a:pt x="8666" y="14632"/>
                    </a:cubicBezTo>
                    <a:cubicBezTo>
                      <a:pt x="8584" y="14757"/>
                      <a:pt x="8501" y="14881"/>
                      <a:pt x="8418" y="15005"/>
                    </a:cubicBezTo>
                    <a:cubicBezTo>
                      <a:pt x="8335" y="15130"/>
                      <a:pt x="8252" y="15254"/>
                      <a:pt x="8169" y="15378"/>
                    </a:cubicBezTo>
                    <a:cubicBezTo>
                      <a:pt x="8135" y="15446"/>
                      <a:pt x="8184" y="15514"/>
                      <a:pt x="8248" y="15514"/>
                    </a:cubicBezTo>
                    <a:cubicBezTo>
                      <a:pt x="8263" y="15514"/>
                      <a:pt x="8278" y="15510"/>
                      <a:pt x="8293" y="15503"/>
                    </a:cubicBezTo>
                    <a:cubicBezTo>
                      <a:pt x="8418" y="15378"/>
                      <a:pt x="8501" y="15254"/>
                      <a:pt x="8584" y="15130"/>
                    </a:cubicBezTo>
                    <a:cubicBezTo>
                      <a:pt x="8666" y="15005"/>
                      <a:pt x="8749" y="14922"/>
                      <a:pt x="8874" y="14798"/>
                    </a:cubicBezTo>
                    <a:cubicBezTo>
                      <a:pt x="8957" y="14632"/>
                      <a:pt x="9081" y="14508"/>
                      <a:pt x="9164" y="14342"/>
                    </a:cubicBezTo>
                    <a:lnTo>
                      <a:pt x="9164" y="14342"/>
                    </a:lnTo>
                    <a:cubicBezTo>
                      <a:pt x="9164" y="14466"/>
                      <a:pt x="9123" y="14591"/>
                      <a:pt x="9123" y="14674"/>
                    </a:cubicBezTo>
                    <a:cubicBezTo>
                      <a:pt x="9081" y="15005"/>
                      <a:pt x="8998" y="15337"/>
                      <a:pt x="8874" y="15627"/>
                    </a:cubicBezTo>
                    <a:cubicBezTo>
                      <a:pt x="8749" y="15959"/>
                      <a:pt x="8625" y="16249"/>
                      <a:pt x="8459" y="16539"/>
                    </a:cubicBezTo>
                    <a:cubicBezTo>
                      <a:pt x="8376" y="16664"/>
                      <a:pt x="8293" y="16830"/>
                      <a:pt x="8210" y="16954"/>
                    </a:cubicBezTo>
                    <a:cubicBezTo>
                      <a:pt x="8127" y="17120"/>
                      <a:pt x="8003" y="17244"/>
                      <a:pt x="7962" y="17369"/>
                    </a:cubicBezTo>
                    <a:cubicBezTo>
                      <a:pt x="7920" y="17452"/>
                      <a:pt x="8003" y="17493"/>
                      <a:pt x="8086" y="17493"/>
                    </a:cubicBezTo>
                    <a:cubicBezTo>
                      <a:pt x="8210" y="17410"/>
                      <a:pt x="8293" y="17244"/>
                      <a:pt x="8376" y="17161"/>
                    </a:cubicBezTo>
                    <a:cubicBezTo>
                      <a:pt x="8501" y="17037"/>
                      <a:pt x="8584" y="16913"/>
                      <a:pt x="8625" y="16747"/>
                    </a:cubicBezTo>
                    <a:cubicBezTo>
                      <a:pt x="8915" y="16291"/>
                      <a:pt x="9123" y="15793"/>
                      <a:pt x="9247" y="15296"/>
                    </a:cubicBezTo>
                    <a:cubicBezTo>
                      <a:pt x="9371" y="14922"/>
                      <a:pt x="9413" y="14549"/>
                      <a:pt x="9454" y="14135"/>
                    </a:cubicBezTo>
                    <a:cubicBezTo>
                      <a:pt x="11237" y="19773"/>
                      <a:pt x="13725" y="22759"/>
                      <a:pt x="14886" y="23837"/>
                    </a:cubicBezTo>
                    <a:cubicBezTo>
                      <a:pt x="14886" y="23754"/>
                      <a:pt x="14844" y="23671"/>
                      <a:pt x="14844" y="23588"/>
                    </a:cubicBezTo>
                    <a:cubicBezTo>
                      <a:pt x="14803" y="23547"/>
                      <a:pt x="14803" y="23505"/>
                      <a:pt x="14803" y="23464"/>
                    </a:cubicBezTo>
                    <a:cubicBezTo>
                      <a:pt x="14554" y="22220"/>
                      <a:pt x="14637" y="20603"/>
                      <a:pt x="14927" y="18820"/>
                    </a:cubicBezTo>
                    <a:cubicBezTo>
                      <a:pt x="14927" y="18778"/>
                      <a:pt x="14927" y="18778"/>
                      <a:pt x="14969" y="18737"/>
                    </a:cubicBezTo>
                    <a:cubicBezTo>
                      <a:pt x="13725" y="18322"/>
                      <a:pt x="12771" y="17078"/>
                      <a:pt x="12730" y="15835"/>
                    </a:cubicBezTo>
                    <a:cubicBezTo>
                      <a:pt x="12730" y="15503"/>
                      <a:pt x="12771" y="15171"/>
                      <a:pt x="12978" y="14881"/>
                    </a:cubicBezTo>
                    <a:cubicBezTo>
                      <a:pt x="13186" y="14549"/>
                      <a:pt x="13517" y="14383"/>
                      <a:pt x="13891" y="14342"/>
                    </a:cubicBezTo>
                    <a:cubicBezTo>
                      <a:pt x="13922" y="14340"/>
                      <a:pt x="13954" y="14339"/>
                      <a:pt x="13985" y="14339"/>
                    </a:cubicBezTo>
                    <a:cubicBezTo>
                      <a:pt x="14693" y="14339"/>
                      <a:pt x="15318" y="14779"/>
                      <a:pt x="15715" y="15296"/>
                    </a:cubicBezTo>
                    <a:cubicBezTo>
                      <a:pt x="16959" y="10444"/>
                      <a:pt x="18949" y="5718"/>
                      <a:pt x="18949" y="5718"/>
                    </a:cubicBezTo>
                    <a:cubicBezTo>
                      <a:pt x="18949" y="5718"/>
                      <a:pt x="20649" y="4225"/>
                      <a:pt x="23385" y="3811"/>
                    </a:cubicBezTo>
                    <a:lnTo>
                      <a:pt x="23385" y="3811"/>
                    </a:lnTo>
                    <a:cubicBezTo>
                      <a:pt x="22722" y="4225"/>
                      <a:pt x="22100" y="4764"/>
                      <a:pt x="21768" y="5428"/>
                    </a:cubicBezTo>
                    <a:cubicBezTo>
                      <a:pt x="21312" y="6257"/>
                      <a:pt x="21271" y="7335"/>
                      <a:pt x="21810" y="8123"/>
                    </a:cubicBezTo>
                    <a:cubicBezTo>
                      <a:pt x="21845" y="8175"/>
                      <a:pt x="21887" y="8198"/>
                      <a:pt x="21927" y="8198"/>
                    </a:cubicBezTo>
                    <a:cubicBezTo>
                      <a:pt x="21982" y="8198"/>
                      <a:pt x="22035" y="8153"/>
                      <a:pt x="22059" y="8081"/>
                    </a:cubicBezTo>
                    <a:cubicBezTo>
                      <a:pt x="22349" y="7376"/>
                      <a:pt x="22805" y="6713"/>
                      <a:pt x="23302" y="6132"/>
                    </a:cubicBezTo>
                    <a:lnTo>
                      <a:pt x="23302" y="6132"/>
                    </a:lnTo>
                    <a:cubicBezTo>
                      <a:pt x="23302" y="6215"/>
                      <a:pt x="23261" y="6298"/>
                      <a:pt x="23220" y="6381"/>
                    </a:cubicBezTo>
                    <a:cubicBezTo>
                      <a:pt x="23137" y="6588"/>
                      <a:pt x="23095" y="6796"/>
                      <a:pt x="23054" y="7003"/>
                    </a:cubicBezTo>
                    <a:cubicBezTo>
                      <a:pt x="22929" y="7459"/>
                      <a:pt x="22929" y="7915"/>
                      <a:pt x="22929" y="8371"/>
                    </a:cubicBezTo>
                    <a:cubicBezTo>
                      <a:pt x="22956" y="8452"/>
                      <a:pt x="23036" y="8516"/>
                      <a:pt x="23100" y="8516"/>
                    </a:cubicBezTo>
                    <a:cubicBezTo>
                      <a:pt x="23134" y="8516"/>
                      <a:pt x="23164" y="8498"/>
                      <a:pt x="23178" y="8454"/>
                    </a:cubicBezTo>
                    <a:cubicBezTo>
                      <a:pt x="23385" y="8081"/>
                      <a:pt x="23676" y="7791"/>
                      <a:pt x="24007" y="7542"/>
                    </a:cubicBezTo>
                    <a:cubicBezTo>
                      <a:pt x="24173" y="7418"/>
                      <a:pt x="24339" y="7293"/>
                      <a:pt x="24546" y="7210"/>
                    </a:cubicBezTo>
                    <a:cubicBezTo>
                      <a:pt x="24588" y="7210"/>
                      <a:pt x="24629" y="7169"/>
                      <a:pt x="24712" y="7128"/>
                    </a:cubicBezTo>
                    <a:lnTo>
                      <a:pt x="24712" y="7128"/>
                    </a:lnTo>
                    <a:cubicBezTo>
                      <a:pt x="24712" y="7169"/>
                      <a:pt x="24671" y="7169"/>
                      <a:pt x="24671" y="7210"/>
                    </a:cubicBezTo>
                    <a:cubicBezTo>
                      <a:pt x="24546" y="7418"/>
                      <a:pt x="24463" y="7625"/>
                      <a:pt x="24380" y="7832"/>
                    </a:cubicBezTo>
                    <a:cubicBezTo>
                      <a:pt x="24256" y="8247"/>
                      <a:pt x="24173" y="8703"/>
                      <a:pt x="24256" y="9118"/>
                    </a:cubicBezTo>
                    <a:cubicBezTo>
                      <a:pt x="24256" y="9159"/>
                      <a:pt x="24215" y="9201"/>
                      <a:pt x="24215" y="9242"/>
                    </a:cubicBezTo>
                    <a:cubicBezTo>
                      <a:pt x="24215" y="9303"/>
                      <a:pt x="24259" y="9341"/>
                      <a:pt x="24299" y="9341"/>
                    </a:cubicBezTo>
                    <a:cubicBezTo>
                      <a:pt x="24314" y="9341"/>
                      <a:pt x="24328" y="9336"/>
                      <a:pt x="24339" y="9325"/>
                    </a:cubicBezTo>
                    <a:cubicBezTo>
                      <a:pt x="24463" y="9284"/>
                      <a:pt x="24546" y="9118"/>
                      <a:pt x="24629" y="9035"/>
                    </a:cubicBezTo>
                    <a:cubicBezTo>
                      <a:pt x="24712" y="8910"/>
                      <a:pt x="24795" y="8827"/>
                      <a:pt x="24919" y="8703"/>
                    </a:cubicBezTo>
                    <a:cubicBezTo>
                      <a:pt x="25085" y="8496"/>
                      <a:pt x="25293" y="8288"/>
                      <a:pt x="25500" y="8081"/>
                    </a:cubicBezTo>
                    <a:cubicBezTo>
                      <a:pt x="25707" y="7915"/>
                      <a:pt x="25956" y="7749"/>
                      <a:pt x="26163" y="7584"/>
                    </a:cubicBezTo>
                    <a:cubicBezTo>
                      <a:pt x="26288" y="7501"/>
                      <a:pt x="26412" y="7459"/>
                      <a:pt x="26536" y="7376"/>
                    </a:cubicBezTo>
                    <a:cubicBezTo>
                      <a:pt x="26619" y="7335"/>
                      <a:pt x="26702" y="7293"/>
                      <a:pt x="26744" y="7252"/>
                    </a:cubicBezTo>
                    <a:lnTo>
                      <a:pt x="26744" y="7252"/>
                    </a:lnTo>
                    <a:cubicBezTo>
                      <a:pt x="26661" y="7501"/>
                      <a:pt x="26536" y="7749"/>
                      <a:pt x="26371" y="7957"/>
                    </a:cubicBezTo>
                    <a:cubicBezTo>
                      <a:pt x="26288" y="8081"/>
                      <a:pt x="26163" y="8206"/>
                      <a:pt x="25997" y="8288"/>
                    </a:cubicBezTo>
                    <a:cubicBezTo>
                      <a:pt x="25873" y="8413"/>
                      <a:pt x="25707" y="8454"/>
                      <a:pt x="25583" y="8579"/>
                    </a:cubicBezTo>
                    <a:cubicBezTo>
                      <a:pt x="25541" y="8620"/>
                      <a:pt x="25583" y="8703"/>
                      <a:pt x="25624" y="8745"/>
                    </a:cubicBezTo>
                    <a:cubicBezTo>
                      <a:pt x="25624" y="8786"/>
                      <a:pt x="25624" y="8786"/>
                      <a:pt x="25666" y="8827"/>
                    </a:cubicBezTo>
                    <a:cubicBezTo>
                      <a:pt x="25763" y="8841"/>
                      <a:pt x="25855" y="8846"/>
                      <a:pt x="25944" y="8846"/>
                    </a:cubicBezTo>
                    <a:cubicBezTo>
                      <a:pt x="26122" y="8846"/>
                      <a:pt x="26288" y="8827"/>
                      <a:pt x="26454" y="8827"/>
                    </a:cubicBezTo>
                    <a:cubicBezTo>
                      <a:pt x="26536" y="8827"/>
                      <a:pt x="26578" y="8786"/>
                      <a:pt x="26661" y="8786"/>
                    </a:cubicBezTo>
                    <a:cubicBezTo>
                      <a:pt x="27324" y="8786"/>
                      <a:pt x="28029" y="8662"/>
                      <a:pt x="28651" y="8413"/>
                    </a:cubicBezTo>
                    <a:cubicBezTo>
                      <a:pt x="29273" y="8123"/>
                      <a:pt x="29853" y="7708"/>
                      <a:pt x="30268" y="7169"/>
                    </a:cubicBezTo>
                    <a:cubicBezTo>
                      <a:pt x="30392" y="7045"/>
                      <a:pt x="30517" y="6879"/>
                      <a:pt x="30641" y="6713"/>
                    </a:cubicBezTo>
                    <a:cubicBezTo>
                      <a:pt x="30641" y="6713"/>
                      <a:pt x="30683" y="6713"/>
                      <a:pt x="30724" y="6671"/>
                    </a:cubicBezTo>
                    <a:cubicBezTo>
                      <a:pt x="30973" y="6464"/>
                      <a:pt x="31056" y="6174"/>
                      <a:pt x="31056" y="5925"/>
                    </a:cubicBezTo>
                    <a:cubicBezTo>
                      <a:pt x="32051" y="6630"/>
                      <a:pt x="33046" y="7542"/>
                      <a:pt x="34083" y="8703"/>
                    </a:cubicBezTo>
                    <a:cubicBezTo>
                      <a:pt x="34083" y="8703"/>
                      <a:pt x="34083" y="12020"/>
                      <a:pt x="33875" y="15627"/>
                    </a:cubicBezTo>
                    <a:cubicBezTo>
                      <a:pt x="34319" y="15713"/>
                      <a:pt x="34773" y="15759"/>
                      <a:pt x="35224" y="15759"/>
                    </a:cubicBezTo>
                    <a:cubicBezTo>
                      <a:pt x="36080" y="15759"/>
                      <a:pt x="36930" y="15593"/>
                      <a:pt x="37690" y="15213"/>
                    </a:cubicBezTo>
                    <a:cubicBezTo>
                      <a:pt x="39016" y="14549"/>
                      <a:pt x="39763" y="13222"/>
                      <a:pt x="40177" y="11896"/>
                    </a:cubicBezTo>
                    <a:cubicBezTo>
                      <a:pt x="40675" y="10403"/>
                      <a:pt x="40882" y="8786"/>
                      <a:pt x="40551" y="7210"/>
                    </a:cubicBezTo>
                    <a:cubicBezTo>
                      <a:pt x="40260" y="5925"/>
                      <a:pt x="39556" y="4681"/>
                      <a:pt x="38477" y="3852"/>
                    </a:cubicBezTo>
                    <a:cubicBezTo>
                      <a:pt x="37938" y="3437"/>
                      <a:pt x="37358" y="3147"/>
                      <a:pt x="36736" y="2981"/>
                    </a:cubicBezTo>
                    <a:cubicBezTo>
                      <a:pt x="36425" y="2919"/>
                      <a:pt x="36114" y="2888"/>
                      <a:pt x="35803" y="2888"/>
                    </a:cubicBezTo>
                    <a:cubicBezTo>
                      <a:pt x="35492" y="2888"/>
                      <a:pt x="35181" y="2919"/>
                      <a:pt x="34870" y="2981"/>
                    </a:cubicBezTo>
                    <a:cubicBezTo>
                      <a:pt x="34331" y="3147"/>
                      <a:pt x="33792" y="3396"/>
                      <a:pt x="33378" y="3728"/>
                    </a:cubicBezTo>
                    <a:lnTo>
                      <a:pt x="33336" y="3728"/>
                    </a:lnTo>
                    <a:cubicBezTo>
                      <a:pt x="33170" y="3728"/>
                      <a:pt x="33005" y="3769"/>
                      <a:pt x="32839" y="3811"/>
                    </a:cubicBezTo>
                    <a:cubicBezTo>
                      <a:pt x="32631" y="3852"/>
                      <a:pt x="32383" y="3893"/>
                      <a:pt x="32175" y="3976"/>
                    </a:cubicBezTo>
                    <a:cubicBezTo>
                      <a:pt x="30807" y="2276"/>
                      <a:pt x="28527" y="742"/>
                      <a:pt x="24588" y="203"/>
                    </a:cubicBezTo>
                    <a:cubicBezTo>
                      <a:pt x="23558" y="67"/>
                      <a:pt x="22548" y="0"/>
                      <a:pt x="21568" y="0"/>
                    </a:cubicBezTo>
                    <a:close/>
                  </a:path>
                </a:pathLst>
              </a:custGeom>
              <a:solidFill>
                <a:srgbClr val="05050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 name="Google Shape;446;p36"/>
              <p:cNvSpPr/>
              <p:nvPr/>
            </p:nvSpPr>
            <p:spPr>
              <a:xfrm>
                <a:off x="4124575" y="313775"/>
                <a:ext cx="4175" cy="5225"/>
              </a:xfrm>
              <a:custGeom>
                <a:rect b="b" l="l" r="r" t="t"/>
                <a:pathLst>
                  <a:path extrusionOk="0" h="209" w="167">
                    <a:moveTo>
                      <a:pt x="167" y="1"/>
                    </a:moveTo>
                    <a:cubicBezTo>
                      <a:pt x="125" y="42"/>
                      <a:pt x="42" y="84"/>
                      <a:pt x="1" y="125"/>
                    </a:cubicBezTo>
                    <a:cubicBezTo>
                      <a:pt x="42" y="125"/>
                      <a:pt x="84" y="167"/>
                      <a:pt x="125" y="208"/>
                    </a:cubicBezTo>
                    <a:cubicBezTo>
                      <a:pt x="125" y="125"/>
                      <a:pt x="125" y="84"/>
                      <a:pt x="167" y="1"/>
                    </a:cubicBezTo>
                    <a:close/>
                  </a:path>
                </a:pathLst>
              </a:custGeom>
              <a:solidFill>
                <a:srgbClr val="05050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 name="Google Shape;447;p36"/>
              <p:cNvSpPr/>
              <p:nvPr/>
            </p:nvSpPr>
            <p:spPr>
              <a:xfrm>
                <a:off x="4132875" y="302175"/>
                <a:ext cx="14525" cy="30300"/>
              </a:xfrm>
              <a:custGeom>
                <a:rect b="b" l="l" r="r" t="t"/>
                <a:pathLst>
                  <a:path extrusionOk="0" h="1212" w="581">
                    <a:moveTo>
                      <a:pt x="488" y="0"/>
                    </a:moveTo>
                    <a:cubicBezTo>
                      <a:pt x="478" y="0"/>
                      <a:pt x="468" y="3"/>
                      <a:pt x="456" y="9"/>
                    </a:cubicBezTo>
                    <a:cubicBezTo>
                      <a:pt x="415" y="9"/>
                      <a:pt x="374" y="50"/>
                      <a:pt x="332" y="50"/>
                    </a:cubicBezTo>
                    <a:cubicBezTo>
                      <a:pt x="249" y="133"/>
                      <a:pt x="166" y="257"/>
                      <a:pt x="125" y="340"/>
                    </a:cubicBezTo>
                    <a:cubicBezTo>
                      <a:pt x="0" y="631"/>
                      <a:pt x="0" y="921"/>
                      <a:pt x="125" y="1211"/>
                    </a:cubicBezTo>
                    <a:cubicBezTo>
                      <a:pt x="208" y="1170"/>
                      <a:pt x="249" y="1087"/>
                      <a:pt x="291" y="1004"/>
                    </a:cubicBezTo>
                    <a:cubicBezTo>
                      <a:pt x="456" y="755"/>
                      <a:pt x="539" y="465"/>
                      <a:pt x="581" y="175"/>
                    </a:cubicBezTo>
                    <a:cubicBezTo>
                      <a:pt x="581" y="103"/>
                      <a:pt x="550" y="0"/>
                      <a:pt x="488" y="0"/>
                    </a:cubicBezTo>
                    <a:close/>
                  </a:path>
                </a:pathLst>
              </a:custGeom>
              <a:solidFill>
                <a:srgbClr val="05050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 name="Google Shape;448;p36"/>
              <p:cNvSpPr/>
              <p:nvPr/>
            </p:nvSpPr>
            <p:spPr>
              <a:xfrm>
                <a:off x="4095550" y="977175"/>
                <a:ext cx="325500" cy="239200"/>
              </a:xfrm>
              <a:custGeom>
                <a:rect b="b" l="l" r="r" t="t"/>
                <a:pathLst>
                  <a:path extrusionOk="0" h="9568" w="13020">
                    <a:moveTo>
                      <a:pt x="3401" y="1"/>
                    </a:moveTo>
                    <a:cubicBezTo>
                      <a:pt x="2862" y="913"/>
                      <a:pt x="2281" y="1742"/>
                      <a:pt x="1742" y="2447"/>
                    </a:cubicBezTo>
                    <a:cubicBezTo>
                      <a:pt x="789" y="3691"/>
                      <a:pt x="1" y="4478"/>
                      <a:pt x="1" y="4478"/>
                    </a:cubicBezTo>
                    <a:cubicBezTo>
                      <a:pt x="1735" y="7793"/>
                      <a:pt x="8057" y="9567"/>
                      <a:pt x="9803" y="9567"/>
                    </a:cubicBezTo>
                    <a:cubicBezTo>
                      <a:pt x="9936" y="9567"/>
                      <a:pt x="10042" y="9557"/>
                      <a:pt x="10117" y="9537"/>
                    </a:cubicBezTo>
                    <a:cubicBezTo>
                      <a:pt x="10449" y="9454"/>
                      <a:pt x="10988" y="8376"/>
                      <a:pt x="11527" y="7008"/>
                    </a:cubicBezTo>
                    <a:cubicBezTo>
                      <a:pt x="11817" y="6261"/>
                      <a:pt x="12108" y="5432"/>
                      <a:pt x="12398" y="4603"/>
                    </a:cubicBezTo>
                    <a:cubicBezTo>
                      <a:pt x="12605" y="3981"/>
                      <a:pt x="12812" y="3318"/>
                      <a:pt x="13020" y="2696"/>
                    </a:cubicBezTo>
                    <a:cubicBezTo>
                      <a:pt x="11030" y="1908"/>
                      <a:pt x="6137" y="83"/>
                      <a:pt x="3401" y="1"/>
                    </a:cubicBezTo>
                    <a:close/>
                  </a:path>
                </a:pathLst>
              </a:custGeom>
              <a:solidFill>
                <a:srgbClr val="EA805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 name="Google Shape;449;p36"/>
              <p:cNvSpPr/>
              <p:nvPr/>
            </p:nvSpPr>
            <p:spPr>
              <a:xfrm>
                <a:off x="4180550" y="876625"/>
                <a:ext cx="255025" cy="167950"/>
              </a:xfrm>
              <a:custGeom>
                <a:rect b="b" l="l" r="r" t="t"/>
                <a:pathLst>
                  <a:path extrusionOk="0" h="6718" w="10201">
                    <a:moveTo>
                      <a:pt x="1701" y="1"/>
                    </a:moveTo>
                    <a:cubicBezTo>
                      <a:pt x="1535" y="871"/>
                      <a:pt x="1162" y="1784"/>
                      <a:pt x="747" y="2654"/>
                    </a:cubicBezTo>
                    <a:cubicBezTo>
                      <a:pt x="581" y="3027"/>
                      <a:pt x="374" y="3401"/>
                      <a:pt x="166" y="3732"/>
                    </a:cubicBezTo>
                    <a:cubicBezTo>
                      <a:pt x="125" y="3815"/>
                      <a:pt x="84" y="3940"/>
                      <a:pt x="1" y="4023"/>
                    </a:cubicBezTo>
                    <a:cubicBezTo>
                      <a:pt x="2737" y="4105"/>
                      <a:pt x="7630" y="5930"/>
                      <a:pt x="9620" y="6718"/>
                    </a:cubicBezTo>
                    <a:cubicBezTo>
                      <a:pt x="9744" y="6303"/>
                      <a:pt x="9869" y="5930"/>
                      <a:pt x="9993" y="5557"/>
                    </a:cubicBezTo>
                    <a:cubicBezTo>
                      <a:pt x="10076" y="5349"/>
                      <a:pt x="10117" y="5142"/>
                      <a:pt x="10200" y="4935"/>
                    </a:cubicBezTo>
                    <a:cubicBezTo>
                      <a:pt x="7464" y="4313"/>
                      <a:pt x="3483" y="3027"/>
                      <a:pt x="1701" y="1"/>
                    </a:cubicBezTo>
                    <a:close/>
                  </a:path>
                </a:pathLst>
              </a:custGeom>
              <a:solidFill>
                <a:srgbClr val="AD6E4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 name="Google Shape;450;p36"/>
              <p:cNvSpPr/>
              <p:nvPr/>
            </p:nvSpPr>
            <p:spPr>
              <a:xfrm>
                <a:off x="4151525" y="333475"/>
                <a:ext cx="533850" cy="674825"/>
              </a:xfrm>
              <a:custGeom>
                <a:rect b="b" l="l" r="r" t="t"/>
                <a:pathLst>
                  <a:path extrusionOk="0" h="26993" w="21354">
                    <a:moveTo>
                      <a:pt x="10656" y="1"/>
                    </a:moveTo>
                    <a:lnTo>
                      <a:pt x="10656" y="1"/>
                    </a:lnTo>
                    <a:cubicBezTo>
                      <a:pt x="7920" y="415"/>
                      <a:pt x="6220" y="1908"/>
                      <a:pt x="6220" y="1908"/>
                    </a:cubicBezTo>
                    <a:cubicBezTo>
                      <a:pt x="6220" y="1908"/>
                      <a:pt x="4230" y="6634"/>
                      <a:pt x="2986" y="11486"/>
                    </a:cubicBezTo>
                    <a:cubicBezTo>
                      <a:pt x="2589" y="10969"/>
                      <a:pt x="1964" y="10529"/>
                      <a:pt x="1256" y="10529"/>
                    </a:cubicBezTo>
                    <a:cubicBezTo>
                      <a:pt x="1225" y="10529"/>
                      <a:pt x="1193" y="10530"/>
                      <a:pt x="1162" y="10532"/>
                    </a:cubicBezTo>
                    <a:cubicBezTo>
                      <a:pt x="788" y="10573"/>
                      <a:pt x="457" y="10739"/>
                      <a:pt x="249" y="11071"/>
                    </a:cubicBezTo>
                    <a:cubicBezTo>
                      <a:pt x="42" y="11361"/>
                      <a:pt x="1" y="11693"/>
                      <a:pt x="1" y="12025"/>
                    </a:cubicBezTo>
                    <a:cubicBezTo>
                      <a:pt x="42" y="13268"/>
                      <a:pt x="996" y="14512"/>
                      <a:pt x="2240" y="14927"/>
                    </a:cubicBezTo>
                    <a:cubicBezTo>
                      <a:pt x="2198" y="14968"/>
                      <a:pt x="2198" y="14968"/>
                      <a:pt x="2198" y="15010"/>
                    </a:cubicBezTo>
                    <a:cubicBezTo>
                      <a:pt x="1908" y="16793"/>
                      <a:pt x="1825" y="18410"/>
                      <a:pt x="2074" y="19654"/>
                    </a:cubicBezTo>
                    <a:cubicBezTo>
                      <a:pt x="2074" y="19695"/>
                      <a:pt x="2074" y="19737"/>
                      <a:pt x="2115" y="19778"/>
                    </a:cubicBezTo>
                    <a:cubicBezTo>
                      <a:pt x="2115" y="19861"/>
                      <a:pt x="2157" y="19944"/>
                      <a:pt x="2157" y="20027"/>
                    </a:cubicBezTo>
                    <a:cubicBezTo>
                      <a:pt x="2323" y="20649"/>
                      <a:pt x="2571" y="21188"/>
                      <a:pt x="2862" y="21727"/>
                    </a:cubicBezTo>
                    <a:cubicBezTo>
                      <a:pt x="4644" y="24753"/>
                      <a:pt x="8625" y="26039"/>
                      <a:pt x="11361" y="26661"/>
                    </a:cubicBezTo>
                    <a:cubicBezTo>
                      <a:pt x="11651" y="26744"/>
                      <a:pt x="11983" y="26827"/>
                      <a:pt x="12273" y="26868"/>
                    </a:cubicBezTo>
                    <a:cubicBezTo>
                      <a:pt x="12398" y="26868"/>
                      <a:pt x="12481" y="26909"/>
                      <a:pt x="12605" y="26909"/>
                    </a:cubicBezTo>
                    <a:cubicBezTo>
                      <a:pt x="12605" y="26951"/>
                      <a:pt x="12647" y="26951"/>
                      <a:pt x="12647" y="26951"/>
                    </a:cubicBezTo>
                    <a:cubicBezTo>
                      <a:pt x="12895" y="26992"/>
                      <a:pt x="13103" y="26992"/>
                      <a:pt x="13351" y="26992"/>
                    </a:cubicBezTo>
                    <a:cubicBezTo>
                      <a:pt x="16129" y="26909"/>
                      <a:pt x="18741" y="23219"/>
                      <a:pt x="19985" y="19778"/>
                    </a:cubicBezTo>
                    <a:cubicBezTo>
                      <a:pt x="20317" y="18907"/>
                      <a:pt x="20566" y="17539"/>
                      <a:pt x="20773" y="16046"/>
                    </a:cubicBezTo>
                    <a:cubicBezTo>
                      <a:pt x="20939" y="14720"/>
                      <a:pt x="21063" y="13227"/>
                      <a:pt x="21146" y="11817"/>
                    </a:cubicBezTo>
                    <a:cubicBezTo>
                      <a:pt x="21354" y="8210"/>
                      <a:pt x="21354" y="4893"/>
                      <a:pt x="21354" y="4893"/>
                    </a:cubicBezTo>
                    <a:cubicBezTo>
                      <a:pt x="20317" y="3732"/>
                      <a:pt x="19322" y="2820"/>
                      <a:pt x="18327" y="2115"/>
                    </a:cubicBezTo>
                    <a:cubicBezTo>
                      <a:pt x="18327" y="2364"/>
                      <a:pt x="18244" y="2654"/>
                      <a:pt x="17995" y="2861"/>
                    </a:cubicBezTo>
                    <a:cubicBezTo>
                      <a:pt x="17954" y="2903"/>
                      <a:pt x="17912" y="2903"/>
                      <a:pt x="17912" y="2903"/>
                    </a:cubicBezTo>
                    <a:cubicBezTo>
                      <a:pt x="17788" y="3069"/>
                      <a:pt x="17663" y="3235"/>
                      <a:pt x="17539" y="3359"/>
                    </a:cubicBezTo>
                    <a:cubicBezTo>
                      <a:pt x="17124" y="3898"/>
                      <a:pt x="16544" y="4313"/>
                      <a:pt x="15922" y="4603"/>
                    </a:cubicBezTo>
                    <a:cubicBezTo>
                      <a:pt x="15300" y="4852"/>
                      <a:pt x="14595" y="4976"/>
                      <a:pt x="13932" y="4976"/>
                    </a:cubicBezTo>
                    <a:cubicBezTo>
                      <a:pt x="13849" y="4976"/>
                      <a:pt x="13807" y="5017"/>
                      <a:pt x="13725" y="5017"/>
                    </a:cubicBezTo>
                    <a:cubicBezTo>
                      <a:pt x="13559" y="5017"/>
                      <a:pt x="13393" y="5036"/>
                      <a:pt x="13215" y="5036"/>
                    </a:cubicBezTo>
                    <a:cubicBezTo>
                      <a:pt x="13126" y="5036"/>
                      <a:pt x="13034" y="5031"/>
                      <a:pt x="12937" y="5017"/>
                    </a:cubicBezTo>
                    <a:cubicBezTo>
                      <a:pt x="12895" y="4976"/>
                      <a:pt x="12895" y="4976"/>
                      <a:pt x="12895" y="4935"/>
                    </a:cubicBezTo>
                    <a:cubicBezTo>
                      <a:pt x="12854" y="4893"/>
                      <a:pt x="12812" y="4810"/>
                      <a:pt x="12854" y="4769"/>
                    </a:cubicBezTo>
                    <a:cubicBezTo>
                      <a:pt x="12978" y="4644"/>
                      <a:pt x="13144" y="4603"/>
                      <a:pt x="13268" y="4478"/>
                    </a:cubicBezTo>
                    <a:cubicBezTo>
                      <a:pt x="13434" y="4396"/>
                      <a:pt x="13559" y="4271"/>
                      <a:pt x="13642" y="4147"/>
                    </a:cubicBezTo>
                    <a:cubicBezTo>
                      <a:pt x="13807" y="3939"/>
                      <a:pt x="13932" y="3691"/>
                      <a:pt x="14015" y="3442"/>
                    </a:cubicBezTo>
                    <a:lnTo>
                      <a:pt x="14015" y="3442"/>
                    </a:lnTo>
                    <a:cubicBezTo>
                      <a:pt x="13973" y="3483"/>
                      <a:pt x="13890" y="3525"/>
                      <a:pt x="13807" y="3566"/>
                    </a:cubicBezTo>
                    <a:cubicBezTo>
                      <a:pt x="13683" y="3649"/>
                      <a:pt x="13559" y="3691"/>
                      <a:pt x="13434" y="3774"/>
                    </a:cubicBezTo>
                    <a:cubicBezTo>
                      <a:pt x="13227" y="3939"/>
                      <a:pt x="12978" y="4105"/>
                      <a:pt x="12771" y="4271"/>
                    </a:cubicBezTo>
                    <a:cubicBezTo>
                      <a:pt x="12564" y="4478"/>
                      <a:pt x="12356" y="4686"/>
                      <a:pt x="12190" y="4893"/>
                    </a:cubicBezTo>
                    <a:cubicBezTo>
                      <a:pt x="12066" y="5017"/>
                      <a:pt x="11983" y="5100"/>
                      <a:pt x="11900" y="5225"/>
                    </a:cubicBezTo>
                    <a:cubicBezTo>
                      <a:pt x="11817" y="5308"/>
                      <a:pt x="11734" y="5474"/>
                      <a:pt x="11610" y="5515"/>
                    </a:cubicBezTo>
                    <a:cubicBezTo>
                      <a:pt x="11599" y="5526"/>
                      <a:pt x="11585" y="5531"/>
                      <a:pt x="11570" y="5531"/>
                    </a:cubicBezTo>
                    <a:cubicBezTo>
                      <a:pt x="11530" y="5531"/>
                      <a:pt x="11486" y="5493"/>
                      <a:pt x="11486" y="5432"/>
                    </a:cubicBezTo>
                    <a:cubicBezTo>
                      <a:pt x="11486" y="5391"/>
                      <a:pt x="11527" y="5349"/>
                      <a:pt x="11527" y="5308"/>
                    </a:cubicBezTo>
                    <a:cubicBezTo>
                      <a:pt x="11444" y="4893"/>
                      <a:pt x="11527" y="4437"/>
                      <a:pt x="11651" y="4022"/>
                    </a:cubicBezTo>
                    <a:cubicBezTo>
                      <a:pt x="11734" y="3815"/>
                      <a:pt x="11817" y="3608"/>
                      <a:pt x="11942" y="3400"/>
                    </a:cubicBezTo>
                    <a:cubicBezTo>
                      <a:pt x="11942" y="3359"/>
                      <a:pt x="11983" y="3359"/>
                      <a:pt x="11983" y="3318"/>
                    </a:cubicBezTo>
                    <a:lnTo>
                      <a:pt x="11983" y="3318"/>
                    </a:lnTo>
                    <a:cubicBezTo>
                      <a:pt x="11900" y="3359"/>
                      <a:pt x="11859" y="3400"/>
                      <a:pt x="11817" y="3400"/>
                    </a:cubicBezTo>
                    <a:cubicBezTo>
                      <a:pt x="11610" y="3483"/>
                      <a:pt x="11444" y="3608"/>
                      <a:pt x="11278" y="3732"/>
                    </a:cubicBezTo>
                    <a:cubicBezTo>
                      <a:pt x="10947" y="3981"/>
                      <a:pt x="10656" y="4271"/>
                      <a:pt x="10449" y="4644"/>
                    </a:cubicBezTo>
                    <a:cubicBezTo>
                      <a:pt x="10435" y="4688"/>
                      <a:pt x="10405" y="4706"/>
                      <a:pt x="10371" y="4706"/>
                    </a:cubicBezTo>
                    <a:cubicBezTo>
                      <a:pt x="10307" y="4706"/>
                      <a:pt x="10227" y="4642"/>
                      <a:pt x="10200" y="4561"/>
                    </a:cubicBezTo>
                    <a:cubicBezTo>
                      <a:pt x="10200" y="4105"/>
                      <a:pt x="10200" y="3649"/>
                      <a:pt x="10325" y="3193"/>
                    </a:cubicBezTo>
                    <a:cubicBezTo>
                      <a:pt x="10366" y="2986"/>
                      <a:pt x="10408" y="2778"/>
                      <a:pt x="10491" y="2571"/>
                    </a:cubicBezTo>
                    <a:cubicBezTo>
                      <a:pt x="10532" y="2488"/>
                      <a:pt x="10573" y="2405"/>
                      <a:pt x="10573" y="2322"/>
                    </a:cubicBezTo>
                    <a:lnTo>
                      <a:pt x="10573" y="2322"/>
                    </a:lnTo>
                    <a:cubicBezTo>
                      <a:pt x="10076" y="2903"/>
                      <a:pt x="9620" y="3566"/>
                      <a:pt x="9330" y="4271"/>
                    </a:cubicBezTo>
                    <a:cubicBezTo>
                      <a:pt x="9306" y="4343"/>
                      <a:pt x="9253" y="4388"/>
                      <a:pt x="9198" y="4388"/>
                    </a:cubicBezTo>
                    <a:cubicBezTo>
                      <a:pt x="9158" y="4388"/>
                      <a:pt x="9116" y="4365"/>
                      <a:pt x="9081" y="4313"/>
                    </a:cubicBezTo>
                    <a:cubicBezTo>
                      <a:pt x="8542" y="3525"/>
                      <a:pt x="8583" y="2447"/>
                      <a:pt x="9039" y="1618"/>
                    </a:cubicBezTo>
                    <a:cubicBezTo>
                      <a:pt x="9371" y="954"/>
                      <a:pt x="9993" y="415"/>
                      <a:pt x="10656" y="1"/>
                    </a:cubicBezTo>
                    <a:close/>
                  </a:path>
                </a:pathLst>
              </a:custGeom>
              <a:solidFill>
                <a:srgbClr val="EA805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 name="Google Shape;451;p36"/>
              <p:cNvSpPr/>
              <p:nvPr/>
            </p:nvSpPr>
            <p:spPr>
              <a:xfrm>
                <a:off x="4091400" y="295125"/>
                <a:ext cx="64300" cy="191175"/>
              </a:xfrm>
              <a:custGeom>
                <a:rect b="b" l="l" r="r" t="t"/>
                <a:pathLst>
                  <a:path extrusionOk="0" h="7647" w="2572">
                    <a:moveTo>
                      <a:pt x="2147" y="282"/>
                    </a:moveTo>
                    <a:cubicBezTo>
                      <a:pt x="2209" y="282"/>
                      <a:pt x="2240" y="385"/>
                      <a:pt x="2240" y="457"/>
                    </a:cubicBezTo>
                    <a:cubicBezTo>
                      <a:pt x="2198" y="747"/>
                      <a:pt x="2115" y="1037"/>
                      <a:pt x="1950" y="1286"/>
                    </a:cubicBezTo>
                    <a:cubicBezTo>
                      <a:pt x="1908" y="1369"/>
                      <a:pt x="1867" y="1452"/>
                      <a:pt x="1784" y="1493"/>
                    </a:cubicBezTo>
                    <a:cubicBezTo>
                      <a:pt x="1659" y="1203"/>
                      <a:pt x="1659" y="913"/>
                      <a:pt x="1784" y="622"/>
                    </a:cubicBezTo>
                    <a:cubicBezTo>
                      <a:pt x="1825" y="539"/>
                      <a:pt x="1908" y="415"/>
                      <a:pt x="1991" y="332"/>
                    </a:cubicBezTo>
                    <a:cubicBezTo>
                      <a:pt x="1991" y="332"/>
                      <a:pt x="2033" y="291"/>
                      <a:pt x="2074" y="291"/>
                    </a:cubicBezTo>
                    <a:lnTo>
                      <a:pt x="2115" y="291"/>
                    </a:lnTo>
                    <a:cubicBezTo>
                      <a:pt x="2127" y="285"/>
                      <a:pt x="2137" y="282"/>
                      <a:pt x="2147" y="282"/>
                    </a:cubicBezTo>
                    <a:close/>
                    <a:moveTo>
                      <a:pt x="416" y="562"/>
                    </a:moveTo>
                    <a:cubicBezTo>
                      <a:pt x="471" y="562"/>
                      <a:pt x="526" y="581"/>
                      <a:pt x="581" y="581"/>
                    </a:cubicBezTo>
                    <a:cubicBezTo>
                      <a:pt x="706" y="664"/>
                      <a:pt x="872" y="747"/>
                      <a:pt x="955" y="830"/>
                    </a:cubicBezTo>
                    <a:cubicBezTo>
                      <a:pt x="1203" y="996"/>
                      <a:pt x="1411" y="1244"/>
                      <a:pt x="1535" y="1535"/>
                    </a:cubicBezTo>
                    <a:cubicBezTo>
                      <a:pt x="1535" y="1576"/>
                      <a:pt x="1535" y="1576"/>
                      <a:pt x="1535" y="1576"/>
                    </a:cubicBezTo>
                    <a:cubicBezTo>
                      <a:pt x="1328" y="1535"/>
                      <a:pt x="1079" y="1452"/>
                      <a:pt x="913" y="1327"/>
                    </a:cubicBezTo>
                    <a:cubicBezTo>
                      <a:pt x="747" y="1244"/>
                      <a:pt x="623" y="1161"/>
                      <a:pt x="540" y="1037"/>
                    </a:cubicBezTo>
                    <a:cubicBezTo>
                      <a:pt x="416" y="954"/>
                      <a:pt x="291" y="830"/>
                      <a:pt x="250" y="705"/>
                    </a:cubicBezTo>
                    <a:cubicBezTo>
                      <a:pt x="250" y="622"/>
                      <a:pt x="250" y="581"/>
                      <a:pt x="333" y="581"/>
                    </a:cubicBezTo>
                    <a:cubicBezTo>
                      <a:pt x="360" y="567"/>
                      <a:pt x="388" y="562"/>
                      <a:pt x="416" y="562"/>
                    </a:cubicBezTo>
                    <a:close/>
                    <a:moveTo>
                      <a:pt x="2074" y="0"/>
                    </a:moveTo>
                    <a:cubicBezTo>
                      <a:pt x="1784" y="42"/>
                      <a:pt x="1576" y="415"/>
                      <a:pt x="1494" y="664"/>
                    </a:cubicBezTo>
                    <a:cubicBezTo>
                      <a:pt x="1494" y="705"/>
                      <a:pt x="1494" y="705"/>
                      <a:pt x="1494" y="747"/>
                    </a:cubicBezTo>
                    <a:cubicBezTo>
                      <a:pt x="1452" y="830"/>
                      <a:pt x="1452" y="871"/>
                      <a:pt x="1452" y="954"/>
                    </a:cubicBezTo>
                    <a:cubicBezTo>
                      <a:pt x="1411" y="913"/>
                      <a:pt x="1369" y="871"/>
                      <a:pt x="1328" y="871"/>
                    </a:cubicBezTo>
                    <a:cubicBezTo>
                      <a:pt x="1286" y="788"/>
                      <a:pt x="1203" y="705"/>
                      <a:pt x="1162" y="664"/>
                    </a:cubicBezTo>
                    <a:cubicBezTo>
                      <a:pt x="1037" y="581"/>
                      <a:pt x="913" y="498"/>
                      <a:pt x="747" y="415"/>
                    </a:cubicBezTo>
                    <a:cubicBezTo>
                      <a:pt x="664" y="374"/>
                      <a:pt x="581" y="332"/>
                      <a:pt x="457" y="332"/>
                    </a:cubicBezTo>
                    <a:lnTo>
                      <a:pt x="291" y="332"/>
                    </a:lnTo>
                    <a:cubicBezTo>
                      <a:pt x="167" y="374"/>
                      <a:pt x="42" y="457"/>
                      <a:pt x="1" y="622"/>
                    </a:cubicBezTo>
                    <a:cubicBezTo>
                      <a:pt x="1" y="747"/>
                      <a:pt x="84" y="913"/>
                      <a:pt x="208" y="1037"/>
                    </a:cubicBezTo>
                    <a:cubicBezTo>
                      <a:pt x="498" y="1410"/>
                      <a:pt x="996" y="1700"/>
                      <a:pt x="1494" y="1783"/>
                    </a:cubicBezTo>
                    <a:cubicBezTo>
                      <a:pt x="1452" y="1825"/>
                      <a:pt x="1369" y="1825"/>
                      <a:pt x="1328" y="1866"/>
                    </a:cubicBezTo>
                    <a:cubicBezTo>
                      <a:pt x="1256" y="1938"/>
                      <a:pt x="1308" y="2040"/>
                      <a:pt x="1404" y="2040"/>
                    </a:cubicBezTo>
                    <a:cubicBezTo>
                      <a:pt x="1419" y="2040"/>
                      <a:pt x="1435" y="2038"/>
                      <a:pt x="1452" y="2032"/>
                    </a:cubicBezTo>
                    <a:cubicBezTo>
                      <a:pt x="1535" y="2032"/>
                      <a:pt x="1576" y="1991"/>
                      <a:pt x="1659" y="1949"/>
                    </a:cubicBezTo>
                    <a:cubicBezTo>
                      <a:pt x="1701" y="2074"/>
                      <a:pt x="1784" y="2198"/>
                      <a:pt x="1825" y="2281"/>
                    </a:cubicBezTo>
                    <a:cubicBezTo>
                      <a:pt x="1908" y="2488"/>
                      <a:pt x="1991" y="2695"/>
                      <a:pt x="2033" y="2944"/>
                    </a:cubicBezTo>
                    <a:cubicBezTo>
                      <a:pt x="2281" y="3691"/>
                      <a:pt x="2323" y="4520"/>
                      <a:pt x="2198" y="5308"/>
                    </a:cubicBezTo>
                    <a:cubicBezTo>
                      <a:pt x="2157" y="5722"/>
                      <a:pt x="2033" y="6095"/>
                      <a:pt x="1908" y="6469"/>
                    </a:cubicBezTo>
                    <a:cubicBezTo>
                      <a:pt x="1742" y="6842"/>
                      <a:pt x="1535" y="7215"/>
                      <a:pt x="1411" y="7588"/>
                    </a:cubicBezTo>
                    <a:cubicBezTo>
                      <a:pt x="1381" y="7617"/>
                      <a:pt x="1435" y="7647"/>
                      <a:pt x="1483" y="7647"/>
                    </a:cubicBezTo>
                    <a:cubicBezTo>
                      <a:pt x="1504" y="7647"/>
                      <a:pt x="1523" y="7642"/>
                      <a:pt x="1535" y="7629"/>
                    </a:cubicBezTo>
                    <a:cubicBezTo>
                      <a:pt x="1867" y="7298"/>
                      <a:pt x="2033" y="6842"/>
                      <a:pt x="2198" y="6427"/>
                    </a:cubicBezTo>
                    <a:cubicBezTo>
                      <a:pt x="2489" y="5598"/>
                      <a:pt x="2572" y="4769"/>
                      <a:pt x="2489" y="3939"/>
                    </a:cubicBezTo>
                    <a:cubicBezTo>
                      <a:pt x="2447" y="3525"/>
                      <a:pt x="2323" y="3110"/>
                      <a:pt x="2198" y="2695"/>
                    </a:cubicBezTo>
                    <a:cubicBezTo>
                      <a:pt x="2157" y="2488"/>
                      <a:pt x="2074" y="2322"/>
                      <a:pt x="1991" y="2115"/>
                    </a:cubicBezTo>
                    <a:cubicBezTo>
                      <a:pt x="1950" y="2032"/>
                      <a:pt x="1867" y="1949"/>
                      <a:pt x="1825" y="1825"/>
                    </a:cubicBezTo>
                    <a:cubicBezTo>
                      <a:pt x="1991" y="1700"/>
                      <a:pt x="2074" y="1576"/>
                      <a:pt x="2198" y="1410"/>
                    </a:cubicBezTo>
                    <a:cubicBezTo>
                      <a:pt x="2364" y="1161"/>
                      <a:pt x="2447" y="871"/>
                      <a:pt x="2489" y="581"/>
                    </a:cubicBezTo>
                    <a:cubicBezTo>
                      <a:pt x="2489" y="457"/>
                      <a:pt x="2489" y="291"/>
                      <a:pt x="2447" y="166"/>
                    </a:cubicBezTo>
                    <a:cubicBezTo>
                      <a:pt x="2406" y="166"/>
                      <a:pt x="2364" y="125"/>
                      <a:pt x="2364" y="83"/>
                    </a:cubicBezTo>
                    <a:cubicBezTo>
                      <a:pt x="2281" y="42"/>
                      <a:pt x="2157" y="0"/>
                      <a:pt x="207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 name="Google Shape;452;p36"/>
              <p:cNvSpPr/>
              <p:nvPr/>
            </p:nvSpPr>
            <p:spPr>
              <a:xfrm>
                <a:off x="4103850" y="505125"/>
                <a:ext cx="12450" cy="14950"/>
              </a:xfrm>
              <a:custGeom>
                <a:rect b="b" l="l" r="r" t="t"/>
                <a:pathLst>
                  <a:path extrusionOk="0" h="598" w="498">
                    <a:moveTo>
                      <a:pt x="420" y="0"/>
                    </a:moveTo>
                    <a:cubicBezTo>
                      <a:pt x="391" y="0"/>
                      <a:pt x="361" y="29"/>
                      <a:pt x="332" y="59"/>
                    </a:cubicBezTo>
                    <a:cubicBezTo>
                      <a:pt x="332" y="100"/>
                      <a:pt x="332" y="100"/>
                      <a:pt x="332" y="142"/>
                    </a:cubicBezTo>
                    <a:cubicBezTo>
                      <a:pt x="332" y="142"/>
                      <a:pt x="291" y="183"/>
                      <a:pt x="291" y="183"/>
                    </a:cubicBezTo>
                    <a:cubicBezTo>
                      <a:pt x="291" y="225"/>
                      <a:pt x="291" y="225"/>
                      <a:pt x="249" y="225"/>
                    </a:cubicBezTo>
                    <a:cubicBezTo>
                      <a:pt x="249" y="266"/>
                      <a:pt x="249" y="266"/>
                      <a:pt x="249" y="266"/>
                    </a:cubicBezTo>
                    <a:cubicBezTo>
                      <a:pt x="249" y="266"/>
                      <a:pt x="249" y="266"/>
                      <a:pt x="249" y="307"/>
                    </a:cubicBezTo>
                    <a:cubicBezTo>
                      <a:pt x="208" y="307"/>
                      <a:pt x="166" y="349"/>
                      <a:pt x="125" y="390"/>
                    </a:cubicBezTo>
                    <a:cubicBezTo>
                      <a:pt x="83" y="432"/>
                      <a:pt x="83" y="432"/>
                      <a:pt x="83" y="432"/>
                    </a:cubicBezTo>
                    <a:lnTo>
                      <a:pt x="42" y="432"/>
                    </a:lnTo>
                    <a:cubicBezTo>
                      <a:pt x="42" y="473"/>
                      <a:pt x="42" y="473"/>
                      <a:pt x="0" y="473"/>
                    </a:cubicBezTo>
                    <a:cubicBezTo>
                      <a:pt x="0" y="515"/>
                      <a:pt x="0" y="515"/>
                      <a:pt x="0" y="556"/>
                    </a:cubicBezTo>
                    <a:cubicBezTo>
                      <a:pt x="0" y="598"/>
                      <a:pt x="42" y="598"/>
                      <a:pt x="83" y="598"/>
                    </a:cubicBezTo>
                    <a:lnTo>
                      <a:pt x="125" y="598"/>
                    </a:lnTo>
                    <a:cubicBezTo>
                      <a:pt x="125" y="598"/>
                      <a:pt x="166" y="598"/>
                      <a:pt x="166" y="556"/>
                    </a:cubicBezTo>
                    <a:cubicBezTo>
                      <a:pt x="208" y="556"/>
                      <a:pt x="208" y="556"/>
                      <a:pt x="249" y="515"/>
                    </a:cubicBezTo>
                    <a:cubicBezTo>
                      <a:pt x="291" y="473"/>
                      <a:pt x="332" y="432"/>
                      <a:pt x="374" y="390"/>
                    </a:cubicBezTo>
                    <a:cubicBezTo>
                      <a:pt x="415" y="307"/>
                      <a:pt x="498" y="225"/>
                      <a:pt x="498" y="100"/>
                    </a:cubicBezTo>
                    <a:cubicBezTo>
                      <a:pt x="498" y="59"/>
                      <a:pt x="498" y="17"/>
                      <a:pt x="457" y="17"/>
                    </a:cubicBezTo>
                    <a:cubicBezTo>
                      <a:pt x="444" y="5"/>
                      <a:pt x="432" y="0"/>
                      <a:pt x="4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 name="Google Shape;453;p36"/>
              <p:cNvSpPr/>
              <p:nvPr/>
            </p:nvSpPr>
            <p:spPr>
              <a:xfrm>
                <a:off x="4074825" y="2958900"/>
                <a:ext cx="401875" cy="24000"/>
              </a:xfrm>
              <a:custGeom>
                <a:rect b="b" l="l" r="r" t="t"/>
                <a:pathLst>
                  <a:path extrusionOk="0" h="960" w="16075">
                    <a:moveTo>
                      <a:pt x="15960" y="1"/>
                    </a:moveTo>
                    <a:cubicBezTo>
                      <a:pt x="15948" y="1"/>
                      <a:pt x="15935" y="3"/>
                      <a:pt x="15922" y="7"/>
                    </a:cubicBezTo>
                    <a:cubicBezTo>
                      <a:pt x="14637" y="173"/>
                      <a:pt x="13393" y="339"/>
                      <a:pt x="12107" y="463"/>
                    </a:cubicBezTo>
                    <a:cubicBezTo>
                      <a:pt x="10339" y="624"/>
                      <a:pt x="8597" y="685"/>
                      <a:pt x="6840" y="685"/>
                    </a:cubicBezTo>
                    <a:cubicBezTo>
                      <a:pt x="6331" y="685"/>
                      <a:pt x="5820" y="680"/>
                      <a:pt x="5308" y="671"/>
                    </a:cubicBezTo>
                    <a:cubicBezTo>
                      <a:pt x="4188" y="629"/>
                      <a:pt x="3027" y="546"/>
                      <a:pt x="1908" y="463"/>
                    </a:cubicBezTo>
                    <a:cubicBezTo>
                      <a:pt x="1369" y="422"/>
                      <a:pt x="788" y="339"/>
                      <a:pt x="208" y="298"/>
                    </a:cubicBezTo>
                    <a:cubicBezTo>
                      <a:pt x="125" y="298"/>
                      <a:pt x="83" y="256"/>
                      <a:pt x="1" y="256"/>
                    </a:cubicBezTo>
                    <a:cubicBezTo>
                      <a:pt x="1" y="339"/>
                      <a:pt x="1" y="422"/>
                      <a:pt x="1" y="505"/>
                    </a:cubicBezTo>
                    <a:cubicBezTo>
                      <a:pt x="125" y="546"/>
                      <a:pt x="249" y="546"/>
                      <a:pt x="415" y="588"/>
                    </a:cubicBezTo>
                    <a:cubicBezTo>
                      <a:pt x="1037" y="671"/>
                      <a:pt x="1700" y="712"/>
                      <a:pt x="2322" y="754"/>
                    </a:cubicBezTo>
                    <a:cubicBezTo>
                      <a:pt x="3881" y="895"/>
                      <a:pt x="5439" y="960"/>
                      <a:pt x="6997" y="960"/>
                    </a:cubicBezTo>
                    <a:cubicBezTo>
                      <a:pt x="7720" y="960"/>
                      <a:pt x="8442" y="946"/>
                      <a:pt x="9164" y="919"/>
                    </a:cubicBezTo>
                    <a:cubicBezTo>
                      <a:pt x="11444" y="837"/>
                      <a:pt x="13724" y="588"/>
                      <a:pt x="15963" y="173"/>
                    </a:cubicBezTo>
                    <a:cubicBezTo>
                      <a:pt x="16074" y="136"/>
                      <a:pt x="16053" y="1"/>
                      <a:pt x="15960"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 name="Google Shape;454;p36"/>
              <p:cNvSpPr/>
              <p:nvPr/>
            </p:nvSpPr>
            <p:spPr>
              <a:xfrm>
                <a:off x="4245850" y="2901900"/>
                <a:ext cx="34225" cy="30625"/>
              </a:xfrm>
              <a:custGeom>
                <a:rect b="b" l="l" r="r" t="t"/>
                <a:pathLst>
                  <a:path extrusionOk="0" h="1225" w="1369">
                    <a:moveTo>
                      <a:pt x="875" y="0"/>
                    </a:moveTo>
                    <a:cubicBezTo>
                      <a:pt x="781" y="0"/>
                      <a:pt x="756" y="136"/>
                      <a:pt x="830" y="173"/>
                    </a:cubicBezTo>
                    <a:cubicBezTo>
                      <a:pt x="871" y="214"/>
                      <a:pt x="913" y="214"/>
                      <a:pt x="954" y="256"/>
                    </a:cubicBezTo>
                    <a:cubicBezTo>
                      <a:pt x="996" y="297"/>
                      <a:pt x="996" y="297"/>
                      <a:pt x="1037" y="339"/>
                    </a:cubicBezTo>
                    <a:cubicBezTo>
                      <a:pt x="1037" y="339"/>
                      <a:pt x="1037" y="380"/>
                      <a:pt x="1079" y="380"/>
                    </a:cubicBezTo>
                    <a:lnTo>
                      <a:pt x="1079" y="422"/>
                    </a:lnTo>
                    <a:cubicBezTo>
                      <a:pt x="1079" y="422"/>
                      <a:pt x="1079" y="422"/>
                      <a:pt x="1079" y="463"/>
                    </a:cubicBezTo>
                    <a:cubicBezTo>
                      <a:pt x="1079" y="463"/>
                      <a:pt x="1079" y="504"/>
                      <a:pt x="1079" y="504"/>
                    </a:cubicBezTo>
                    <a:cubicBezTo>
                      <a:pt x="1079" y="504"/>
                      <a:pt x="1079" y="546"/>
                      <a:pt x="1079" y="546"/>
                    </a:cubicBezTo>
                    <a:cubicBezTo>
                      <a:pt x="1120" y="587"/>
                      <a:pt x="1120" y="587"/>
                      <a:pt x="1079" y="629"/>
                    </a:cubicBezTo>
                    <a:cubicBezTo>
                      <a:pt x="1079" y="629"/>
                      <a:pt x="1079" y="629"/>
                      <a:pt x="1079" y="670"/>
                    </a:cubicBezTo>
                    <a:cubicBezTo>
                      <a:pt x="1079" y="670"/>
                      <a:pt x="1079" y="712"/>
                      <a:pt x="1079" y="712"/>
                    </a:cubicBezTo>
                    <a:cubicBezTo>
                      <a:pt x="1079" y="712"/>
                      <a:pt x="1079" y="753"/>
                      <a:pt x="1079" y="753"/>
                    </a:cubicBezTo>
                    <a:cubicBezTo>
                      <a:pt x="1037" y="753"/>
                      <a:pt x="1037" y="795"/>
                      <a:pt x="1037" y="795"/>
                    </a:cubicBezTo>
                    <a:cubicBezTo>
                      <a:pt x="1037" y="795"/>
                      <a:pt x="996" y="836"/>
                      <a:pt x="1037" y="836"/>
                    </a:cubicBezTo>
                    <a:lnTo>
                      <a:pt x="996" y="836"/>
                    </a:lnTo>
                    <a:cubicBezTo>
                      <a:pt x="996" y="878"/>
                      <a:pt x="996" y="878"/>
                      <a:pt x="954" y="878"/>
                    </a:cubicBezTo>
                    <a:cubicBezTo>
                      <a:pt x="954" y="919"/>
                      <a:pt x="954" y="919"/>
                      <a:pt x="913" y="919"/>
                    </a:cubicBezTo>
                    <a:cubicBezTo>
                      <a:pt x="913" y="919"/>
                      <a:pt x="871" y="919"/>
                      <a:pt x="871" y="961"/>
                    </a:cubicBezTo>
                    <a:lnTo>
                      <a:pt x="747" y="961"/>
                    </a:lnTo>
                    <a:cubicBezTo>
                      <a:pt x="726" y="981"/>
                      <a:pt x="706" y="992"/>
                      <a:pt x="685" y="992"/>
                    </a:cubicBezTo>
                    <a:cubicBezTo>
                      <a:pt x="664" y="992"/>
                      <a:pt x="643" y="981"/>
                      <a:pt x="623" y="961"/>
                    </a:cubicBezTo>
                    <a:lnTo>
                      <a:pt x="498" y="961"/>
                    </a:lnTo>
                    <a:cubicBezTo>
                      <a:pt x="498" y="961"/>
                      <a:pt x="457" y="919"/>
                      <a:pt x="457" y="919"/>
                    </a:cubicBezTo>
                    <a:lnTo>
                      <a:pt x="415" y="919"/>
                    </a:lnTo>
                    <a:cubicBezTo>
                      <a:pt x="415" y="878"/>
                      <a:pt x="415" y="878"/>
                      <a:pt x="374" y="878"/>
                    </a:cubicBezTo>
                    <a:cubicBezTo>
                      <a:pt x="374" y="878"/>
                      <a:pt x="374" y="878"/>
                      <a:pt x="374" y="836"/>
                    </a:cubicBezTo>
                    <a:cubicBezTo>
                      <a:pt x="332" y="836"/>
                      <a:pt x="332" y="795"/>
                      <a:pt x="332" y="795"/>
                    </a:cubicBezTo>
                    <a:cubicBezTo>
                      <a:pt x="332" y="795"/>
                      <a:pt x="291" y="753"/>
                      <a:pt x="291" y="753"/>
                    </a:cubicBezTo>
                    <a:cubicBezTo>
                      <a:pt x="291" y="712"/>
                      <a:pt x="291" y="670"/>
                      <a:pt x="291" y="629"/>
                    </a:cubicBezTo>
                    <a:lnTo>
                      <a:pt x="249" y="629"/>
                    </a:lnTo>
                    <a:cubicBezTo>
                      <a:pt x="249" y="629"/>
                      <a:pt x="249" y="587"/>
                      <a:pt x="249" y="587"/>
                    </a:cubicBezTo>
                    <a:cubicBezTo>
                      <a:pt x="249" y="546"/>
                      <a:pt x="249" y="546"/>
                      <a:pt x="249" y="546"/>
                    </a:cubicBezTo>
                    <a:cubicBezTo>
                      <a:pt x="291" y="504"/>
                      <a:pt x="291" y="504"/>
                      <a:pt x="291" y="504"/>
                    </a:cubicBezTo>
                    <a:cubicBezTo>
                      <a:pt x="291" y="463"/>
                      <a:pt x="291" y="463"/>
                      <a:pt x="291" y="422"/>
                    </a:cubicBezTo>
                    <a:cubicBezTo>
                      <a:pt x="291" y="380"/>
                      <a:pt x="291" y="380"/>
                      <a:pt x="332" y="380"/>
                    </a:cubicBezTo>
                    <a:cubicBezTo>
                      <a:pt x="332" y="339"/>
                      <a:pt x="332" y="339"/>
                      <a:pt x="332" y="339"/>
                    </a:cubicBezTo>
                    <a:cubicBezTo>
                      <a:pt x="332" y="297"/>
                      <a:pt x="374" y="256"/>
                      <a:pt x="374" y="214"/>
                    </a:cubicBezTo>
                    <a:cubicBezTo>
                      <a:pt x="415" y="131"/>
                      <a:pt x="332" y="90"/>
                      <a:pt x="291" y="90"/>
                    </a:cubicBezTo>
                    <a:cubicBezTo>
                      <a:pt x="167" y="131"/>
                      <a:pt x="42" y="297"/>
                      <a:pt x="42" y="422"/>
                    </a:cubicBezTo>
                    <a:cubicBezTo>
                      <a:pt x="1" y="504"/>
                      <a:pt x="1" y="670"/>
                      <a:pt x="42" y="795"/>
                    </a:cubicBezTo>
                    <a:cubicBezTo>
                      <a:pt x="84" y="1002"/>
                      <a:pt x="291" y="1168"/>
                      <a:pt x="498" y="1209"/>
                    </a:cubicBezTo>
                    <a:cubicBezTo>
                      <a:pt x="557" y="1219"/>
                      <a:pt x="613" y="1224"/>
                      <a:pt x="668" y="1224"/>
                    </a:cubicBezTo>
                    <a:cubicBezTo>
                      <a:pt x="843" y="1224"/>
                      <a:pt x="993" y="1170"/>
                      <a:pt x="1120" y="1043"/>
                    </a:cubicBezTo>
                    <a:cubicBezTo>
                      <a:pt x="1327" y="919"/>
                      <a:pt x="1369" y="670"/>
                      <a:pt x="1327" y="463"/>
                    </a:cubicBezTo>
                    <a:cubicBezTo>
                      <a:pt x="1286" y="256"/>
                      <a:pt x="1120" y="48"/>
                      <a:pt x="913" y="7"/>
                    </a:cubicBezTo>
                    <a:cubicBezTo>
                      <a:pt x="899" y="2"/>
                      <a:pt x="887" y="0"/>
                      <a:pt x="875"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 name="Google Shape;455;p36"/>
              <p:cNvSpPr/>
              <p:nvPr/>
            </p:nvSpPr>
            <p:spPr>
              <a:xfrm>
                <a:off x="4263475" y="2984475"/>
                <a:ext cx="19725" cy="137000"/>
              </a:xfrm>
              <a:custGeom>
                <a:rect b="b" l="l" r="r" t="t"/>
                <a:pathLst>
                  <a:path extrusionOk="0" h="5480" w="789">
                    <a:moveTo>
                      <a:pt x="47" y="0"/>
                    </a:moveTo>
                    <a:cubicBezTo>
                      <a:pt x="21" y="0"/>
                      <a:pt x="1" y="21"/>
                      <a:pt x="1" y="62"/>
                    </a:cubicBezTo>
                    <a:cubicBezTo>
                      <a:pt x="1" y="270"/>
                      <a:pt x="42" y="477"/>
                      <a:pt x="42" y="684"/>
                    </a:cubicBezTo>
                    <a:cubicBezTo>
                      <a:pt x="83" y="850"/>
                      <a:pt x="83" y="1057"/>
                      <a:pt x="125" y="1265"/>
                    </a:cubicBezTo>
                    <a:cubicBezTo>
                      <a:pt x="208" y="1970"/>
                      <a:pt x="291" y="2674"/>
                      <a:pt x="374" y="3379"/>
                    </a:cubicBezTo>
                    <a:cubicBezTo>
                      <a:pt x="457" y="4043"/>
                      <a:pt x="540" y="4748"/>
                      <a:pt x="664" y="5452"/>
                    </a:cubicBezTo>
                    <a:cubicBezTo>
                      <a:pt x="681" y="5470"/>
                      <a:pt x="705" y="5480"/>
                      <a:pt x="728" y="5480"/>
                    </a:cubicBezTo>
                    <a:cubicBezTo>
                      <a:pt x="760" y="5480"/>
                      <a:pt x="788" y="5460"/>
                      <a:pt x="788" y="5411"/>
                    </a:cubicBezTo>
                    <a:cubicBezTo>
                      <a:pt x="747" y="5038"/>
                      <a:pt x="705" y="4623"/>
                      <a:pt x="664" y="4250"/>
                    </a:cubicBezTo>
                    <a:cubicBezTo>
                      <a:pt x="581" y="3545"/>
                      <a:pt x="498" y="2840"/>
                      <a:pt x="415" y="2135"/>
                    </a:cubicBezTo>
                    <a:cubicBezTo>
                      <a:pt x="374" y="1762"/>
                      <a:pt x="332" y="1431"/>
                      <a:pt x="291" y="1057"/>
                    </a:cubicBezTo>
                    <a:cubicBezTo>
                      <a:pt x="249" y="892"/>
                      <a:pt x="249" y="726"/>
                      <a:pt x="208" y="560"/>
                    </a:cubicBezTo>
                    <a:cubicBezTo>
                      <a:pt x="208" y="394"/>
                      <a:pt x="166" y="187"/>
                      <a:pt x="125" y="62"/>
                    </a:cubicBezTo>
                    <a:cubicBezTo>
                      <a:pt x="104" y="21"/>
                      <a:pt x="73" y="0"/>
                      <a:pt x="47"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 name="Google Shape;456;p36"/>
              <p:cNvSpPr/>
              <p:nvPr/>
            </p:nvSpPr>
            <p:spPr>
              <a:xfrm>
                <a:off x="4299750" y="3211550"/>
                <a:ext cx="48750" cy="363900"/>
              </a:xfrm>
              <a:custGeom>
                <a:rect b="b" l="l" r="r" t="t"/>
                <a:pathLst>
                  <a:path extrusionOk="0" h="14556" w="1950">
                    <a:moveTo>
                      <a:pt x="149" y="1"/>
                    </a:moveTo>
                    <a:cubicBezTo>
                      <a:pt x="125" y="1"/>
                      <a:pt x="84" y="30"/>
                      <a:pt x="84" y="60"/>
                    </a:cubicBezTo>
                    <a:cubicBezTo>
                      <a:pt x="208" y="1220"/>
                      <a:pt x="374" y="2423"/>
                      <a:pt x="540" y="3584"/>
                    </a:cubicBezTo>
                    <a:cubicBezTo>
                      <a:pt x="789" y="5698"/>
                      <a:pt x="1079" y="7813"/>
                      <a:pt x="1369" y="9886"/>
                    </a:cubicBezTo>
                    <a:cubicBezTo>
                      <a:pt x="1452" y="10425"/>
                      <a:pt x="1493" y="10964"/>
                      <a:pt x="1576" y="11503"/>
                    </a:cubicBezTo>
                    <a:cubicBezTo>
                      <a:pt x="1618" y="11959"/>
                      <a:pt x="1701" y="12415"/>
                      <a:pt x="1701" y="12913"/>
                    </a:cubicBezTo>
                    <a:cubicBezTo>
                      <a:pt x="1659" y="13327"/>
                      <a:pt x="1535" y="13742"/>
                      <a:pt x="1203" y="14032"/>
                    </a:cubicBezTo>
                    <a:cubicBezTo>
                      <a:pt x="981" y="14223"/>
                      <a:pt x="710" y="14365"/>
                      <a:pt x="427" y="14365"/>
                    </a:cubicBezTo>
                    <a:cubicBezTo>
                      <a:pt x="341" y="14365"/>
                      <a:pt x="254" y="14352"/>
                      <a:pt x="167" y="14323"/>
                    </a:cubicBezTo>
                    <a:cubicBezTo>
                      <a:pt x="84" y="14323"/>
                      <a:pt x="1" y="14447"/>
                      <a:pt x="84" y="14488"/>
                    </a:cubicBezTo>
                    <a:cubicBezTo>
                      <a:pt x="199" y="14535"/>
                      <a:pt x="318" y="14555"/>
                      <a:pt x="437" y="14555"/>
                    </a:cubicBezTo>
                    <a:cubicBezTo>
                      <a:pt x="743" y="14555"/>
                      <a:pt x="1047" y="14419"/>
                      <a:pt x="1286" y="14240"/>
                    </a:cubicBezTo>
                    <a:cubicBezTo>
                      <a:pt x="1701" y="13908"/>
                      <a:pt x="1867" y="13410"/>
                      <a:pt x="1908" y="12954"/>
                    </a:cubicBezTo>
                    <a:cubicBezTo>
                      <a:pt x="1949" y="12457"/>
                      <a:pt x="1825" y="11959"/>
                      <a:pt x="1784" y="11462"/>
                    </a:cubicBezTo>
                    <a:cubicBezTo>
                      <a:pt x="1701" y="10923"/>
                      <a:pt x="1618" y="10384"/>
                      <a:pt x="1535" y="9845"/>
                    </a:cubicBezTo>
                    <a:cubicBezTo>
                      <a:pt x="1410" y="8725"/>
                      <a:pt x="1245" y="7647"/>
                      <a:pt x="1079" y="6528"/>
                    </a:cubicBezTo>
                    <a:cubicBezTo>
                      <a:pt x="954" y="5450"/>
                      <a:pt x="789" y="4372"/>
                      <a:pt x="664" y="3294"/>
                    </a:cubicBezTo>
                    <a:cubicBezTo>
                      <a:pt x="498" y="2216"/>
                      <a:pt x="332" y="1138"/>
                      <a:pt x="167" y="18"/>
                    </a:cubicBezTo>
                    <a:cubicBezTo>
                      <a:pt x="167" y="6"/>
                      <a:pt x="159" y="1"/>
                      <a:pt x="149"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 name="Google Shape;457;p36"/>
              <p:cNvSpPr/>
              <p:nvPr/>
            </p:nvSpPr>
            <p:spPr>
              <a:xfrm>
                <a:off x="4378900" y="3002100"/>
                <a:ext cx="188075" cy="204900"/>
              </a:xfrm>
              <a:custGeom>
                <a:rect b="b" l="l" r="r" t="t"/>
                <a:pathLst>
                  <a:path extrusionOk="0" h="8196" w="7523">
                    <a:moveTo>
                      <a:pt x="148" y="1"/>
                    </a:moveTo>
                    <a:cubicBezTo>
                      <a:pt x="79" y="1"/>
                      <a:pt x="0" y="64"/>
                      <a:pt x="27" y="145"/>
                    </a:cubicBezTo>
                    <a:cubicBezTo>
                      <a:pt x="69" y="352"/>
                      <a:pt x="152" y="560"/>
                      <a:pt x="193" y="726"/>
                    </a:cubicBezTo>
                    <a:cubicBezTo>
                      <a:pt x="276" y="933"/>
                      <a:pt x="359" y="1140"/>
                      <a:pt x="442" y="1306"/>
                    </a:cubicBezTo>
                    <a:cubicBezTo>
                      <a:pt x="566" y="1679"/>
                      <a:pt x="774" y="2052"/>
                      <a:pt x="939" y="2426"/>
                    </a:cubicBezTo>
                    <a:cubicBezTo>
                      <a:pt x="1644" y="3711"/>
                      <a:pt x="2556" y="4872"/>
                      <a:pt x="3676" y="5867"/>
                    </a:cubicBezTo>
                    <a:cubicBezTo>
                      <a:pt x="4754" y="6821"/>
                      <a:pt x="5998" y="7650"/>
                      <a:pt x="7408" y="8189"/>
                    </a:cubicBezTo>
                    <a:cubicBezTo>
                      <a:pt x="7417" y="8193"/>
                      <a:pt x="7425" y="8195"/>
                      <a:pt x="7433" y="8195"/>
                    </a:cubicBezTo>
                    <a:cubicBezTo>
                      <a:pt x="7498" y="8195"/>
                      <a:pt x="7523" y="8064"/>
                      <a:pt x="7449" y="8064"/>
                    </a:cubicBezTo>
                    <a:cubicBezTo>
                      <a:pt x="6703" y="7691"/>
                      <a:pt x="5998" y="7277"/>
                      <a:pt x="5293" y="6821"/>
                    </a:cubicBezTo>
                    <a:cubicBezTo>
                      <a:pt x="4132" y="6033"/>
                      <a:pt x="3054" y="4996"/>
                      <a:pt x="2225" y="3877"/>
                    </a:cubicBezTo>
                    <a:cubicBezTo>
                      <a:pt x="1769" y="3296"/>
                      <a:pt x="1396" y="2674"/>
                      <a:pt x="1064" y="2052"/>
                    </a:cubicBezTo>
                    <a:cubicBezTo>
                      <a:pt x="898" y="1721"/>
                      <a:pt x="732" y="1389"/>
                      <a:pt x="608" y="1057"/>
                    </a:cubicBezTo>
                    <a:cubicBezTo>
                      <a:pt x="483" y="726"/>
                      <a:pt x="400" y="394"/>
                      <a:pt x="235" y="62"/>
                    </a:cubicBezTo>
                    <a:cubicBezTo>
                      <a:pt x="220" y="19"/>
                      <a:pt x="186" y="1"/>
                      <a:pt x="148"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 name="Google Shape;458;p36"/>
              <p:cNvSpPr/>
              <p:nvPr/>
            </p:nvSpPr>
            <p:spPr>
              <a:xfrm>
                <a:off x="4454200" y="3184750"/>
                <a:ext cx="97175" cy="65825"/>
              </a:xfrm>
              <a:custGeom>
                <a:rect b="b" l="l" r="r" t="t"/>
                <a:pathLst>
                  <a:path extrusionOk="0" h="2633" w="3887">
                    <a:moveTo>
                      <a:pt x="98" y="1"/>
                    </a:moveTo>
                    <a:cubicBezTo>
                      <a:pt x="55" y="1"/>
                      <a:pt x="1" y="61"/>
                      <a:pt x="1" y="95"/>
                    </a:cubicBezTo>
                    <a:cubicBezTo>
                      <a:pt x="83" y="261"/>
                      <a:pt x="208" y="385"/>
                      <a:pt x="332" y="510"/>
                    </a:cubicBezTo>
                    <a:cubicBezTo>
                      <a:pt x="457" y="634"/>
                      <a:pt x="540" y="758"/>
                      <a:pt x="705" y="841"/>
                    </a:cubicBezTo>
                    <a:cubicBezTo>
                      <a:pt x="1576" y="1629"/>
                      <a:pt x="2613" y="2292"/>
                      <a:pt x="3774" y="2624"/>
                    </a:cubicBezTo>
                    <a:cubicBezTo>
                      <a:pt x="3785" y="2630"/>
                      <a:pt x="3796" y="2633"/>
                      <a:pt x="3806" y="2633"/>
                    </a:cubicBezTo>
                    <a:cubicBezTo>
                      <a:pt x="3866" y="2633"/>
                      <a:pt x="3886" y="2535"/>
                      <a:pt x="3815" y="2500"/>
                    </a:cubicBezTo>
                    <a:cubicBezTo>
                      <a:pt x="3525" y="2375"/>
                      <a:pt x="3193" y="2210"/>
                      <a:pt x="2903" y="2085"/>
                    </a:cubicBezTo>
                    <a:cubicBezTo>
                      <a:pt x="2405" y="1795"/>
                      <a:pt x="1908" y="1505"/>
                      <a:pt x="1452" y="1173"/>
                    </a:cubicBezTo>
                    <a:cubicBezTo>
                      <a:pt x="1203" y="966"/>
                      <a:pt x="996" y="800"/>
                      <a:pt x="788" y="593"/>
                    </a:cubicBezTo>
                    <a:cubicBezTo>
                      <a:pt x="664" y="510"/>
                      <a:pt x="581" y="385"/>
                      <a:pt x="457" y="302"/>
                    </a:cubicBezTo>
                    <a:cubicBezTo>
                      <a:pt x="374" y="219"/>
                      <a:pt x="249" y="95"/>
                      <a:pt x="125" y="12"/>
                    </a:cubicBezTo>
                    <a:cubicBezTo>
                      <a:pt x="117" y="4"/>
                      <a:pt x="108" y="1"/>
                      <a:pt x="98"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 name="Google Shape;459;p36"/>
              <p:cNvSpPr/>
              <p:nvPr/>
            </p:nvSpPr>
            <p:spPr>
              <a:xfrm>
                <a:off x="4377500" y="3079300"/>
                <a:ext cx="45025" cy="69300"/>
              </a:xfrm>
              <a:custGeom>
                <a:rect b="b" l="l" r="r" t="t"/>
                <a:pathLst>
                  <a:path extrusionOk="0" h="2772" w="1801">
                    <a:moveTo>
                      <a:pt x="125" y="1"/>
                    </a:moveTo>
                    <a:cubicBezTo>
                      <a:pt x="83" y="1"/>
                      <a:pt x="0" y="1"/>
                      <a:pt x="0" y="84"/>
                    </a:cubicBezTo>
                    <a:cubicBezTo>
                      <a:pt x="0" y="208"/>
                      <a:pt x="42" y="291"/>
                      <a:pt x="125" y="416"/>
                    </a:cubicBezTo>
                    <a:cubicBezTo>
                      <a:pt x="166" y="540"/>
                      <a:pt x="208" y="664"/>
                      <a:pt x="291" y="789"/>
                    </a:cubicBezTo>
                    <a:cubicBezTo>
                      <a:pt x="415" y="1037"/>
                      <a:pt x="539" y="1245"/>
                      <a:pt x="705" y="1494"/>
                    </a:cubicBezTo>
                    <a:cubicBezTo>
                      <a:pt x="830" y="1701"/>
                      <a:pt x="954" y="1908"/>
                      <a:pt x="1120" y="2115"/>
                    </a:cubicBezTo>
                    <a:cubicBezTo>
                      <a:pt x="1286" y="2364"/>
                      <a:pt x="1452" y="2530"/>
                      <a:pt x="1617" y="2737"/>
                    </a:cubicBezTo>
                    <a:cubicBezTo>
                      <a:pt x="1642" y="2762"/>
                      <a:pt x="1670" y="2772"/>
                      <a:pt x="1695" y="2772"/>
                    </a:cubicBezTo>
                    <a:cubicBezTo>
                      <a:pt x="1755" y="2772"/>
                      <a:pt x="1800" y="2713"/>
                      <a:pt x="1742" y="2654"/>
                    </a:cubicBezTo>
                    <a:cubicBezTo>
                      <a:pt x="1617" y="2447"/>
                      <a:pt x="1452" y="2240"/>
                      <a:pt x="1286" y="1991"/>
                    </a:cubicBezTo>
                    <a:cubicBezTo>
                      <a:pt x="1161" y="1784"/>
                      <a:pt x="995" y="1576"/>
                      <a:pt x="871" y="1369"/>
                    </a:cubicBezTo>
                    <a:cubicBezTo>
                      <a:pt x="747" y="1120"/>
                      <a:pt x="622" y="913"/>
                      <a:pt x="498" y="664"/>
                    </a:cubicBezTo>
                    <a:cubicBezTo>
                      <a:pt x="415" y="581"/>
                      <a:pt x="374" y="457"/>
                      <a:pt x="332" y="333"/>
                    </a:cubicBezTo>
                    <a:cubicBezTo>
                      <a:pt x="249" y="250"/>
                      <a:pt x="208" y="125"/>
                      <a:pt x="125"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 name="Google Shape;460;p36"/>
              <p:cNvSpPr/>
              <p:nvPr/>
            </p:nvSpPr>
            <p:spPr>
              <a:xfrm>
                <a:off x="4843950" y="4311000"/>
                <a:ext cx="29050" cy="99950"/>
              </a:xfrm>
              <a:custGeom>
                <a:rect b="b" l="l" r="r" t="t"/>
                <a:pathLst>
                  <a:path extrusionOk="0" h="3998" w="1162">
                    <a:moveTo>
                      <a:pt x="104" y="0"/>
                    </a:moveTo>
                    <a:cubicBezTo>
                      <a:pt x="83" y="0"/>
                      <a:pt x="62" y="11"/>
                      <a:pt x="42" y="31"/>
                    </a:cubicBezTo>
                    <a:cubicBezTo>
                      <a:pt x="0" y="197"/>
                      <a:pt x="83" y="363"/>
                      <a:pt x="125" y="529"/>
                    </a:cubicBezTo>
                    <a:lnTo>
                      <a:pt x="249" y="1027"/>
                    </a:lnTo>
                    <a:cubicBezTo>
                      <a:pt x="332" y="1358"/>
                      <a:pt x="415" y="1690"/>
                      <a:pt x="498" y="2022"/>
                    </a:cubicBezTo>
                    <a:cubicBezTo>
                      <a:pt x="581" y="2353"/>
                      <a:pt x="664" y="2685"/>
                      <a:pt x="747" y="3017"/>
                    </a:cubicBezTo>
                    <a:cubicBezTo>
                      <a:pt x="829" y="3348"/>
                      <a:pt x="912" y="3680"/>
                      <a:pt x="1078" y="3970"/>
                    </a:cubicBezTo>
                    <a:cubicBezTo>
                      <a:pt x="1078" y="3988"/>
                      <a:pt x="1092" y="3998"/>
                      <a:pt x="1109" y="3998"/>
                    </a:cubicBezTo>
                    <a:cubicBezTo>
                      <a:pt x="1133" y="3998"/>
                      <a:pt x="1161" y="3978"/>
                      <a:pt x="1161" y="3929"/>
                    </a:cubicBezTo>
                    <a:cubicBezTo>
                      <a:pt x="1161" y="3597"/>
                      <a:pt x="1078" y="3266"/>
                      <a:pt x="995" y="2934"/>
                    </a:cubicBezTo>
                    <a:cubicBezTo>
                      <a:pt x="912" y="2602"/>
                      <a:pt x="829" y="2270"/>
                      <a:pt x="747" y="1939"/>
                    </a:cubicBezTo>
                    <a:cubicBezTo>
                      <a:pt x="664" y="1607"/>
                      <a:pt x="581" y="1275"/>
                      <a:pt x="498" y="944"/>
                    </a:cubicBezTo>
                    <a:cubicBezTo>
                      <a:pt x="456" y="778"/>
                      <a:pt x="415" y="612"/>
                      <a:pt x="373" y="446"/>
                    </a:cubicBezTo>
                    <a:cubicBezTo>
                      <a:pt x="332" y="322"/>
                      <a:pt x="332" y="114"/>
                      <a:pt x="166" y="31"/>
                    </a:cubicBezTo>
                    <a:cubicBezTo>
                      <a:pt x="145" y="11"/>
                      <a:pt x="125" y="0"/>
                      <a:pt x="104"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 name="Google Shape;461;p36"/>
              <p:cNvSpPr/>
              <p:nvPr/>
            </p:nvSpPr>
            <p:spPr>
              <a:xfrm>
                <a:off x="4825275" y="4218750"/>
                <a:ext cx="19725" cy="71375"/>
              </a:xfrm>
              <a:custGeom>
                <a:rect b="b" l="l" r="r" t="t"/>
                <a:pathLst>
                  <a:path extrusionOk="0" h="2855" w="789">
                    <a:moveTo>
                      <a:pt x="105" y="0"/>
                    </a:moveTo>
                    <a:cubicBezTo>
                      <a:pt x="84" y="0"/>
                      <a:pt x="63" y="11"/>
                      <a:pt x="42" y="31"/>
                    </a:cubicBezTo>
                    <a:cubicBezTo>
                      <a:pt x="1" y="156"/>
                      <a:pt x="42" y="280"/>
                      <a:pt x="42" y="363"/>
                    </a:cubicBezTo>
                    <a:cubicBezTo>
                      <a:pt x="84" y="487"/>
                      <a:pt x="84" y="612"/>
                      <a:pt x="125" y="736"/>
                    </a:cubicBezTo>
                    <a:cubicBezTo>
                      <a:pt x="167" y="944"/>
                      <a:pt x="208" y="1192"/>
                      <a:pt x="250" y="1400"/>
                    </a:cubicBezTo>
                    <a:cubicBezTo>
                      <a:pt x="374" y="1856"/>
                      <a:pt x="457" y="2353"/>
                      <a:pt x="581" y="2809"/>
                    </a:cubicBezTo>
                    <a:cubicBezTo>
                      <a:pt x="597" y="2841"/>
                      <a:pt x="631" y="2855"/>
                      <a:pt x="667" y="2855"/>
                    </a:cubicBezTo>
                    <a:cubicBezTo>
                      <a:pt x="725" y="2855"/>
                      <a:pt x="789" y="2819"/>
                      <a:pt x="789" y="2768"/>
                    </a:cubicBezTo>
                    <a:cubicBezTo>
                      <a:pt x="706" y="2312"/>
                      <a:pt x="623" y="1856"/>
                      <a:pt x="498" y="1358"/>
                    </a:cubicBezTo>
                    <a:cubicBezTo>
                      <a:pt x="457" y="1151"/>
                      <a:pt x="416" y="902"/>
                      <a:pt x="374" y="653"/>
                    </a:cubicBezTo>
                    <a:cubicBezTo>
                      <a:pt x="333" y="570"/>
                      <a:pt x="333" y="446"/>
                      <a:pt x="291" y="322"/>
                    </a:cubicBezTo>
                    <a:cubicBezTo>
                      <a:pt x="291" y="239"/>
                      <a:pt x="250" y="114"/>
                      <a:pt x="167" y="31"/>
                    </a:cubicBezTo>
                    <a:cubicBezTo>
                      <a:pt x="146" y="11"/>
                      <a:pt x="125" y="0"/>
                      <a:pt x="105"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 name="Google Shape;462;p36"/>
              <p:cNvSpPr/>
              <p:nvPr/>
            </p:nvSpPr>
            <p:spPr>
              <a:xfrm>
                <a:off x="4808700" y="4139025"/>
                <a:ext cx="17250" cy="55725"/>
              </a:xfrm>
              <a:custGeom>
                <a:rect b="b" l="l" r="r" t="t"/>
                <a:pathLst>
                  <a:path extrusionOk="0" h="2229" w="690">
                    <a:moveTo>
                      <a:pt x="87" y="1"/>
                    </a:moveTo>
                    <a:cubicBezTo>
                      <a:pt x="43" y="1"/>
                      <a:pt x="0" y="21"/>
                      <a:pt x="0" y="69"/>
                    </a:cubicBezTo>
                    <a:cubicBezTo>
                      <a:pt x="0" y="235"/>
                      <a:pt x="42" y="442"/>
                      <a:pt x="83" y="608"/>
                    </a:cubicBezTo>
                    <a:cubicBezTo>
                      <a:pt x="125" y="774"/>
                      <a:pt x="166" y="940"/>
                      <a:pt x="249" y="1106"/>
                    </a:cubicBezTo>
                    <a:cubicBezTo>
                      <a:pt x="332" y="1479"/>
                      <a:pt x="415" y="1811"/>
                      <a:pt x="540" y="2184"/>
                    </a:cubicBezTo>
                    <a:cubicBezTo>
                      <a:pt x="555" y="2215"/>
                      <a:pt x="583" y="2229"/>
                      <a:pt x="609" y="2229"/>
                    </a:cubicBezTo>
                    <a:cubicBezTo>
                      <a:pt x="652" y="2229"/>
                      <a:pt x="690" y="2194"/>
                      <a:pt x="664" y="2142"/>
                    </a:cubicBezTo>
                    <a:cubicBezTo>
                      <a:pt x="622" y="1769"/>
                      <a:pt x="540" y="1437"/>
                      <a:pt x="457" y="1064"/>
                    </a:cubicBezTo>
                    <a:cubicBezTo>
                      <a:pt x="415" y="898"/>
                      <a:pt x="374" y="733"/>
                      <a:pt x="332" y="525"/>
                    </a:cubicBezTo>
                    <a:cubicBezTo>
                      <a:pt x="291" y="359"/>
                      <a:pt x="249" y="194"/>
                      <a:pt x="166" y="28"/>
                    </a:cubicBezTo>
                    <a:cubicBezTo>
                      <a:pt x="149" y="11"/>
                      <a:pt x="118" y="1"/>
                      <a:pt x="87"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 name="Google Shape;463;p36"/>
              <p:cNvSpPr/>
              <p:nvPr/>
            </p:nvSpPr>
            <p:spPr>
              <a:xfrm>
                <a:off x="4787975" y="4041225"/>
                <a:ext cx="18675" cy="61875"/>
              </a:xfrm>
              <a:custGeom>
                <a:rect b="b" l="l" r="r" t="t"/>
                <a:pathLst>
                  <a:path extrusionOk="0" h="2475" w="747">
                    <a:moveTo>
                      <a:pt x="125" y="1"/>
                    </a:moveTo>
                    <a:cubicBezTo>
                      <a:pt x="125" y="1"/>
                      <a:pt x="83" y="42"/>
                      <a:pt x="83" y="42"/>
                    </a:cubicBezTo>
                    <a:cubicBezTo>
                      <a:pt x="0" y="125"/>
                      <a:pt x="0" y="208"/>
                      <a:pt x="42" y="291"/>
                    </a:cubicBezTo>
                    <a:cubicBezTo>
                      <a:pt x="42" y="415"/>
                      <a:pt x="83" y="498"/>
                      <a:pt x="125" y="581"/>
                    </a:cubicBezTo>
                    <a:cubicBezTo>
                      <a:pt x="166" y="789"/>
                      <a:pt x="208" y="996"/>
                      <a:pt x="249" y="1203"/>
                    </a:cubicBezTo>
                    <a:cubicBezTo>
                      <a:pt x="373" y="1618"/>
                      <a:pt x="456" y="2032"/>
                      <a:pt x="581" y="2447"/>
                    </a:cubicBezTo>
                    <a:cubicBezTo>
                      <a:pt x="598" y="2464"/>
                      <a:pt x="629" y="2474"/>
                      <a:pt x="660" y="2474"/>
                    </a:cubicBezTo>
                    <a:cubicBezTo>
                      <a:pt x="704" y="2474"/>
                      <a:pt x="747" y="2454"/>
                      <a:pt x="747" y="2406"/>
                    </a:cubicBezTo>
                    <a:cubicBezTo>
                      <a:pt x="664" y="1991"/>
                      <a:pt x="581" y="1576"/>
                      <a:pt x="498" y="1162"/>
                    </a:cubicBezTo>
                    <a:cubicBezTo>
                      <a:pt x="456" y="954"/>
                      <a:pt x="415" y="747"/>
                      <a:pt x="332" y="540"/>
                    </a:cubicBezTo>
                    <a:cubicBezTo>
                      <a:pt x="332" y="415"/>
                      <a:pt x="290" y="333"/>
                      <a:pt x="290" y="208"/>
                    </a:cubicBezTo>
                    <a:cubicBezTo>
                      <a:pt x="249" y="125"/>
                      <a:pt x="208" y="42"/>
                      <a:pt x="125"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 name="Google Shape;464;p36"/>
              <p:cNvSpPr/>
              <p:nvPr/>
            </p:nvSpPr>
            <p:spPr>
              <a:xfrm>
                <a:off x="4753775" y="3913225"/>
                <a:ext cx="26975" cy="88750"/>
              </a:xfrm>
              <a:custGeom>
                <a:rect b="b" l="l" r="r" t="t"/>
                <a:pathLst>
                  <a:path extrusionOk="0" h="3550" w="1079">
                    <a:moveTo>
                      <a:pt x="124" y="0"/>
                    </a:moveTo>
                    <a:cubicBezTo>
                      <a:pt x="93" y="0"/>
                      <a:pt x="62" y="21"/>
                      <a:pt x="41" y="62"/>
                    </a:cubicBezTo>
                    <a:cubicBezTo>
                      <a:pt x="0" y="187"/>
                      <a:pt x="41" y="353"/>
                      <a:pt x="83" y="519"/>
                    </a:cubicBezTo>
                    <a:cubicBezTo>
                      <a:pt x="83" y="643"/>
                      <a:pt x="124" y="767"/>
                      <a:pt x="166" y="933"/>
                    </a:cubicBezTo>
                    <a:cubicBezTo>
                      <a:pt x="207" y="1223"/>
                      <a:pt x="290" y="1514"/>
                      <a:pt x="332" y="1804"/>
                    </a:cubicBezTo>
                    <a:cubicBezTo>
                      <a:pt x="498" y="2384"/>
                      <a:pt x="663" y="2923"/>
                      <a:pt x="912" y="3504"/>
                    </a:cubicBezTo>
                    <a:cubicBezTo>
                      <a:pt x="928" y="3535"/>
                      <a:pt x="956" y="3549"/>
                      <a:pt x="984" y="3549"/>
                    </a:cubicBezTo>
                    <a:cubicBezTo>
                      <a:pt x="1031" y="3549"/>
                      <a:pt x="1078" y="3514"/>
                      <a:pt x="1078" y="3462"/>
                    </a:cubicBezTo>
                    <a:cubicBezTo>
                      <a:pt x="871" y="2882"/>
                      <a:pt x="705" y="2301"/>
                      <a:pt x="580" y="1762"/>
                    </a:cubicBezTo>
                    <a:cubicBezTo>
                      <a:pt x="498" y="1472"/>
                      <a:pt x="456" y="1182"/>
                      <a:pt x="373" y="892"/>
                    </a:cubicBezTo>
                    <a:cubicBezTo>
                      <a:pt x="373" y="767"/>
                      <a:pt x="332" y="601"/>
                      <a:pt x="332" y="477"/>
                    </a:cubicBezTo>
                    <a:cubicBezTo>
                      <a:pt x="290" y="311"/>
                      <a:pt x="290" y="187"/>
                      <a:pt x="207" y="62"/>
                    </a:cubicBezTo>
                    <a:cubicBezTo>
                      <a:pt x="187" y="21"/>
                      <a:pt x="156" y="0"/>
                      <a:pt x="124"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 name="Google Shape;465;p36"/>
              <p:cNvSpPr/>
              <p:nvPr/>
            </p:nvSpPr>
            <p:spPr>
              <a:xfrm>
                <a:off x="4726825" y="3818375"/>
                <a:ext cx="22425" cy="59200"/>
              </a:xfrm>
              <a:custGeom>
                <a:rect b="b" l="l" r="r" t="t"/>
                <a:pathLst>
                  <a:path extrusionOk="0" h="2368" w="897">
                    <a:moveTo>
                      <a:pt x="166" y="0"/>
                    </a:moveTo>
                    <a:cubicBezTo>
                      <a:pt x="124" y="0"/>
                      <a:pt x="41" y="0"/>
                      <a:pt x="41" y="42"/>
                    </a:cubicBezTo>
                    <a:cubicBezTo>
                      <a:pt x="0" y="125"/>
                      <a:pt x="41" y="249"/>
                      <a:pt x="83" y="332"/>
                    </a:cubicBezTo>
                    <a:cubicBezTo>
                      <a:pt x="83" y="415"/>
                      <a:pt x="124" y="539"/>
                      <a:pt x="166" y="622"/>
                    </a:cubicBezTo>
                    <a:cubicBezTo>
                      <a:pt x="207" y="788"/>
                      <a:pt x="290" y="996"/>
                      <a:pt x="332" y="1161"/>
                    </a:cubicBezTo>
                    <a:cubicBezTo>
                      <a:pt x="456" y="1576"/>
                      <a:pt x="580" y="1949"/>
                      <a:pt x="705" y="2322"/>
                    </a:cubicBezTo>
                    <a:cubicBezTo>
                      <a:pt x="721" y="2354"/>
                      <a:pt x="755" y="2368"/>
                      <a:pt x="788" y="2368"/>
                    </a:cubicBezTo>
                    <a:cubicBezTo>
                      <a:pt x="843" y="2368"/>
                      <a:pt x="896" y="2332"/>
                      <a:pt x="871" y="2281"/>
                    </a:cubicBezTo>
                    <a:cubicBezTo>
                      <a:pt x="788" y="1866"/>
                      <a:pt x="663" y="1493"/>
                      <a:pt x="539" y="1078"/>
                    </a:cubicBezTo>
                    <a:lnTo>
                      <a:pt x="373" y="498"/>
                    </a:lnTo>
                    <a:cubicBezTo>
                      <a:pt x="332" y="374"/>
                      <a:pt x="290" y="125"/>
                      <a:pt x="166"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 name="Google Shape;466;p36"/>
              <p:cNvSpPr/>
              <p:nvPr/>
            </p:nvSpPr>
            <p:spPr>
              <a:xfrm>
                <a:off x="4682250" y="3672125"/>
                <a:ext cx="38375" cy="116300"/>
              </a:xfrm>
              <a:custGeom>
                <a:rect b="b" l="l" r="r" t="t"/>
                <a:pathLst>
                  <a:path extrusionOk="0" h="4652" w="1535">
                    <a:moveTo>
                      <a:pt x="107" y="1"/>
                    </a:moveTo>
                    <a:cubicBezTo>
                      <a:pt x="73" y="1"/>
                      <a:pt x="42" y="36"/>
                      <a:pt x="42" y="87"/>
                    </a:cubicBezTo>
                    <a:cubicBezTo>
                      <a:pt x="0" y="295"/>
                      <a:pt x="83" y="460"/>
                      <a:pt x="125" y="668"/>
                    </a:cubicBezTo>
                    <a:cubicBezTo>
                      <a:pt x="207" y="834"/>
                      <a:pt x="249" y="1041"/>
                      <a:pt x="290" y="1207"/>
                    </a:cubicBezTo>
                    <a:cubicBezTo>
                      <a:pt x="415" y="1580"/>
                      <a:pt x="539" y="1994"/>
                      <a:pt x="664" y="2368"/>
                    </a:cubicBezTo>
                    <a:cubicBezTo>
                      <a:pt x="788" y="2741"/>
                      <a:pt x="871" y="3114"/>
                      <a:pt x="995" y="3487"/>
                    </a:cubicBezTo>
                    <a:cubicBezTo>
                      <a:pt x="1120" y="3860"/>
                      <a:pt x="1244" y="4233"/>
                      <a:pt x="1368" y="4607"/>
                    </a:cubicBezTo>
                    <a:cubicBezTo>
                      <a:pt x="1384" y="4638"/>
                      <a:pt x="1412" y="4652"/>
                      <a:pt x="1441" y="4652"/>
                    </a:cubicBezTo>
                    <a:cubicBezTo>
                      <a:pt x="1487" y="4652"/>
                      <a:pt x="1534" y="4616"/>
                      <a:pt x="1534" y="4565"/>
                    </a:cubicBezTo>
                    <a:cubicBezTo>
                      <a:pt x="1451" y="4192"/>
                      <a:pt x="1327" y="3819"/>
                      <a:pt x="1244" y="3446"/>
                    </a:cubicBezTo>
                    <a:cubicBezTo>
                      <a:pt x="1120" y="3031"/>
                      <a:pt x="995" y="2658"/>
                      <a:pt x="912" y="2285"/>
                    </a:cubicBezTo>
                    <a:cubicBezTo>
                      <a:pt x="788" y="1912"/>
                      <a:pt x="664" y="1538"/>
                      <a:pt x="539" y="1165"/>
                    </a:cubicBezTo>
                    <a:cubicBezTo>
                      <a:pt x="498" y="958"/>
                      <a:pt x="456" y="751"/>
                      <a:pt x="373" y="585"/>
                    </a:cubicBezTo>
                    <a:cubicBezTo>
                      <a:pt x="332" y="377"/>
                      <a:pt x="290" y="212"/>
                      <a:pt x="166" y="46"/>
                    </a:cubicBezTo>
                    <a:cubicBezTo>
                      <a:pt x="150" y="14"/>
                      <a:pt x="128" y="1"/>
                      <a:pt x="107"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 name="Google Shape;467;p36"/>
              <p:cNvSpPr/>
              <p:nvPr/>
            </p:nvSpPr>
            <p:spPr>
              <a:xfrm>
                <a:off x="4655300" y="3573325"/>
                <a:ext cx="22375" cy="66600"/>
              </a:xfrm>
              <a:custGeom>
                <a:rect b="b" l="l" r="r" t="t"/>
                <a:pathLst>
                  <a:path extrusionOk="0" h="2664" w="895">
                    <a:moveTo>
                      <a:pt x="122" y="0"/>
                    </a:moveTo>
                    <a:cubicBezTo>
                      <a:pt x="83" y="0"/>
                      <a:pt x="42" y="30"/>
                      <a:pt x="42" y="59"/>
                    </a:cubicBezTo>
                    <a:cubicBezTo>
                      <a:pt x="0" y="183"/>
                      <a:pt x="42" y="266"/>
                      <a:pt x="83" y="391"/>
                    </a:cubicBezTo>
                    <a:cubicBezTo>
                      <a:pt x="125" y="473"/>
                      <a:pt x="125" y="598"/>
                      <a:pt x="166" y="681"/>
                    </a:cubicBezTo>
                    <a:cubicBezTo>
                      <a:pt x="207" y="888"/>
                      <a:pt x="290" y="1095"/>
                      <a:pt x="332" y="1303"/>
                    </a:cubicBezTo>
                    <a:cubicBezTo>
                      <a:pt x="373" y="1551"/>
                      <a:pt x="456" y="1759"/>
                      <a:pt x="498" y="1966"/>
                    </a:cubicBezTo>
                    <a:cubicBezTo>
                      <a:pt x="581" y="2173"/>
                      <a:pt x="664" y="2381"/>
                      <a:pt x="705" y="2588"/>
                    </a:cubicBezTo>
                    <a:cubicBezTo>
                      <a:pt x="722" y="2640"/>
                      <a:pt x="762" y="2663"/>
                      <a:pt x="798" y="2663"/>
                    </a:cubicBezTo>
                    <a:cubicBezTo>
                      <a:pt x="849" y="2663"/>
                      <a:pt x="895" y="2619"/>
                      <a:pt x="871" y="2547"/>
                    </a:cubicBezTo>
                    <a:cubicBezTo>
                      <a:pt x="829" y="2339"/>
                      <a:pt x="788" y="2091"/>
                      <a:pt x="746" y="1883"/>
                    </a:cubicBezTo>
                    <a:lnTo>
                      <a:pt x="581" y="1261"/>
                    </a:lnTo>
                    <a:cubicBezTo>
                      <a:pt x="498" y="1054"/>
                      <a:pt x="456" y="847"/>
                      <a:pt x="415" y="598"/>
                    </a:cubicBezTo>
                    <a:cubicBezTo>
                      <a:pt x="373" y="515"/>
                      <a:pt x="332" y="391"/>
                      <a:pt x="290" y="308"/>
                    </a:cubicBezTo>
                    <a:cubicBezTo>
                      <a:pt x="290" y="183"/>
                      <a:pt x="249" y="100"/>
                      <a:pt x="166" y="17"/>
                    </a:cubicBezTo>
                    <a:cubicBezTo>
                      <a:pt x="154" y="5"/>
                      <a:pt x="138" y="0"/>
                      <a:pt x="122"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 name="Google Shape;468;p36"/>
              <p:cNvSpPr/>
              <p:nvPr/>
            </p:nvSpPr>
            <p:spPr>
              <a:xfrm>
                <a:off x="4623150" y="3456975"/>
                <a:ext cx="26575" cy="67125"/>
              </a:xfrm>
              <a:custGeom>
                <a:rect b="b" l="l" r="r" t="t"/>
                <a:pathLst>
                  <a:path extrusionOk="0" h="2685" w="1063">
                    <a:moveTo>
                      <a:pt x="87" y="0"/>
                    </a:moveTo>
                    <a:cubicBezTo>
                      <a:pt x="44" y="0"/>
                      <a:pt x="1" y="21"/>
                      <a:pt x="1" y="69"/>
                    </a:cubicBezTo>
                    <a:cubicBezTo>
                      <a:pt x="1" y="276"/>
                      <a:pt x="125" y="525"/>
                      <a:pt x="167" y="732"/>
                    </a:cubicBezTo>
                    <a:cubicBezTo>
                      <a:pt x="250" y="940"/>
                      <a:pt x="333" y="1147"/>
                      <a:pt x="374" y="1354"/>
                    </a:cubicBezTo>
                    <a:cubicBezTo>
                      <a:pt x="540" y="1769"/>
                      <a:pt x="664" y="2225"/>
                      <a:pt x="872" y="2640"/>
                    </a:cubicBezTo>
                    <a:cubicBezTo>
                      <a:pt x="887" y="2671"/>
                      <a:pt x="921" y="2685"/>
                      <a:pt x="955" y="2685"/>
                    </a:cubicBezTo>
                    <a:cubicBezTo>
                      <a:pt x="1009" y="2685"/>
                      <a:pt x="1063" y="2650"/>
                      <a:pt x="1037" y="2598"/>
                    </a:cubicBezTo>
                    <a:cubicBezTo>
                      <a:pt x="913" y="2142"/>
                      <a:pt x="789" y="1728"/>
                      <a:pt x="623" y="1271"/>
                    </a:cubicBezTo>
                    <a:cubicBezTo>
                      <a:pt x="540" y="1064"/>
                      <a:pt x="498" y="857"/>
                      <a:pt x="415" y="650"/>
                    </a:cubicBezTo>
                    <a:cubicBezTo>
                      <a:pt x="333" y="442"/>
                      <a:pt x="291" y="193"/>
                      <a:pt x="167" y="28"/>
                    </a:cubicBezTo>
                    <a:cubicBezTo>
                      <a:pt x="150" y="10"/>
                      <a:pt x="118" y="0"/>
                      <a:pt x="87"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 name="Google Shape;469;p36"/>
              <p:cNvSpPr/>
              <p:nvPr/>
            </p:nvSpPr>
            <p:spPr>
              <a:xfrm>
                <a:off x="4588950" y="3348025"/>
                <a:ext cx="25550" cy="68275"/>
              </a:xfrm>
              <a:custGeom>
                <a:rect b="b" l="l" r="r" t="t"/>
                <a:pathLst>
                  <a:path extrusionOk="0" h="2731" w="1022">
                    <a:moveTo>
                      <a:pt x="89" y="1"/>
                    </a:moveTo>
                    <a:cubicBezTo>
                      <a:pt x="63" y="1"/>
                      <a:pt x="42" y="11"/>
                      <a:pt x="42" y="32"/>
                    </a:cubicBezTo>
                    <a:cubicBezTo>
                      <a:pt x="1" y="156"/>
                      <a:pt x="42" y="281"/>
                      <a:pt x="84" y="364"/>
                    </a:cubicBezTo>
                    <a:cubicBezTo>
                      <a:pt x="125" y="488"/>
                      <a:pt x="166" y="613"/>
                      <a:pt x="166" y="695"/>
                    </a:cubicBezTo>
                    <a:cubicBezTo>
                      <a:pt x="249" y="903"/>
                      <a:pt x="332" y="1152"/>
                      <a:pt x="374" y="1359"/>
                    </a:cubicBezTo>
                    <a:cubicBezTo>
                      <a:pt x="540" y="1815"/>
                      <a:pt x="664" y="2230"/>
                      <a:pt x="830" y="2686"/>
                    </a:cubicBezTo>
                    <a:cubicBezTo>
                      <a:pt x="846" y="2717"/>
                      <a:pt x="880" y="2731"/>
                      <a:pt x="913" y="2731"/>
                    </a:cubicBezTo>
                    <a:cubicBezTo>
                      <a:pt x="968" y="2731"/>
                      <a:pt x="1021" y="2695"/>
                      <a:pt x="996" y="2644"/>
                    </a:cubicBezTo>
                    <a:cubicBezTo>
                      <a:pt x="871" y="2188"/>
                      <a:pt x="747" y="1732"/>
                      <a:pt x="623" y="1276"/>
                    </a:cubicBezTo>
                    <a:cubicBezTo>
                      <a:pt x="540" y="1069"/>
                      <a:pt x="498" y="861"/>
                      <a:pt x="415" y="613"/>
                    </a:cubicBezTo>
                    <a:cubicBezTo>
                      <a:pt x="374" y="530"/>
                      <a:pt x="332" y="405"/>
                      <a:pt x="332" y="281"/>
                    </a:cubicBezTo>
                    <a:cubicBezTo>
                      <a:pt x="291" y="198"/>
                      <a:pt x="249" y="74"/>
                      <a:pt x="166" y="32"/>
                    </a:cubicBezTo>
                    <a:cubicBezTo>
                      <a:pt x="146" y="11"/>
                      <a:pt x="115" y="1"/>
                      <a:pt x="89"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 name="Google Shape;470;p36"/>
              <p:cNvSpPr/>
              <p:nvPr/>
            </p:nvSpPr>
            <p:spPr>
              <a:xfrm>
                <a:off x="4078975" y="1241500"/>
                <a:ext cx="160675" cy="1653600"/>
              </a:xfrm>
              <a:custGeom>
                <a:rect b="b" l="l" r="r" t="t"/>
                <a:pathLst>
                  <a:path extrusionOk="0" h="66144" w="6427">
                    <a:moveTo>
                      <a:pt x="42" y="0"/>
                    </a:moveTo>
                    <a:cubicBezTo>
                      <a:pt x="208" y="18410"/>
                      <a:pt x="456" y="54772"/>
                      <a:pt x="0" y="65345"/>
                    </a:cubicBezTo>
                    <a:cubicBezTo>
                      <a:pt x="1244" y="65842"/>
                      <a:pt x="2467" y="66143"/>
                      <a:pt x="3571" y="66143"/>
                    </a:cubicBezTo>
                    <a:cubicBezTo>
                      <a:pt x="4675" y="66143"/>
                      <a:pt x="5660" y="65842"/>
                      <a:pt x="6427" y="65138"/>
                    </a:cubicBezTo>
                    <a:cubicBezTo>
                      <a:pt x="6054" y="65055"/>
                      <a:pt x="374" y="63645"/>
                      <a:pt x="664" y="51414"/>
                    </a:cubicBezTo>
                    <a:cubicBezTo>
                      <a:pt x="995" y="38726"/>
                      <a:pt x="664" y="291"/>
                      <a:pt x="664" y="291"/>
                    </a:cubicBezTo>
                    <a:lnTo>
                      <a:pt x="42"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 name="Google Shape;471;p36"/>
              <p:cNvSpPr/>
              <p:nvPr/>
            </p:nvSpPr>
            <p:spPr>
              <a:xfrm>
                <a:off x="2389400" y="894625"/>
                <a:ext cx="1809825" cy="4068475"/>
              </a:xfrm>
              <a:custGeom>
                <a:rect b="b" l="l" r="r" t="t"/>
                <a:pathLst>
                  <a:path extrusionOk="0" h="162739" w="72393">
                    <a:moveTo>
                      <a:pt x="44714" y="13747"/>
                    </a:moveTo>
                    <a:cubicBezTo>
                      <a:pt x="44748" y="13747"/>
                      <a:pt x="44779" y="13783"/>
                      <a:pt x="44779" y="13834"/>
                    </a:cubicBezTo>
                    <a:cubicBezTo>
                      <a:pt x="44613" y="14207"/>
                      <a:pt x="44448" y="14580"/>
                      <a:pt x="44323" y="14953"/>
                    </a:cubicBezTo>
                    <a:cubicBezTo>
                      <a:pt x="44157" y="15327"/>
                      <a:pt x="43992" y="15700"/>
                      <a:pt x="43826" y="16031"/>
                    </a:cubicBezTo>
                    <a:cubicBezTo>
                      <a:pt x="43814" y="16044"/>
                      <a:pt x="43801" y="16049"/>
                      <a:pt x="43790" y="16049"/>
                    </a:cubicBezTo>
                    <a:cubicBezTo>
                      <a:pt x="43764" y="16049"/>
                      <a:pt x="43743" y="16019"/>
                      <a:pt x="43743" y="15990"/>
                    </a:cubicBezTo>
                    <a:cubicBezTo>
                      <a:pt x="43826" y="15617"/>
                      <a:pt x="44033" y="15244"/>
                      <a:pt x="44157" y="14871"/>
                    </a:cubicBezTo>
                    <a:cubicBezTo>
                      <a:pt x="44323" y="14539"/>
                      <a:pt x="44489" y="14166"/>
                      <a:pt x="44655" y="13792"/>
                    </a:cubicBezTo>
                    <a:cubicBezTo>
                      <a:pt x="44671" y="13761"/>
                      <a:pt x="44693" y="13747"/>
                      <a:pt x="44714" y="13747"/>
                    </a:cubicBezTo>
                    <a:close/>
                    <a:moveTo>
                      <a:pt x="47532" y="12946"/>
                    </a:moveTo>
                    <a:cubicBezTo>
                      <a:pt x="47554" y="12946"/>
                      <a:pt x="47587" y="12975"/>
                      <a:pt x="47557" y="13005"/>
                    </a:cubicBezTo>
                    <a:cubicBezTo>
                      <a:pt x="47309" y="13710"/>
                      <a:pt x="47018" y="14414"/>
                      <a:pt x="46687" y="15119"/>
                    </a:cubicBezTo>
                    <a:cubicBezTo>
                      <a:pt x="46562" y="15451"/>
                      <a:pt x="46396" y="15783"/>
                      <a:pt x="46272" y="16156"/>
                    </a:cubicBezTo>
                    <a:cubicBezTo>
                      <a:pt x="46106" y="16488"/>
                      <a:pt x="45982" y="16861"/>
                      <a:pt x="45774" y="17151"/>
                    </a:cubicBezTo>
                    <a:cubicBezTo>
                      <a:pt x="45774" y="17163"/>
                      <a:pt x="45767" y="17168"/>
                      <a:pt x="45758" y="17168"/>
                    </a:cubicBezTo>
                    <a:cubicBezTo>
                      <a:pt x="45737" y="17168"/>
                      <a:pt x="45704" y="17139"/>
                      <a:pt x="45733" y="17109"/>
                    </a:cubicBezTo>
                    <a:cubicBezTo>
                      <a:pt x="45816" y="16778"/>
                      <a:pt x="45982" y="16405"/>
                      <a:pt x="46148" y="16073"/>
                    </a:cubicBezTo>
                    <a:cubicBezTo>
                      <a:pt x="46272" y="15700"/>
                      <a:pt x="46438" y="15368"/>
                      <a:pt x="46562" y="15036"/>
                    </a:cubicBezTo>
                    <a:cubicBezTo>
                      <a:pt x="46852" y="14332"/>
                      <a:pt x="47184" y="13668"/>
                      <a:pt x="47516" y="12963"/>
                    </a:cubicBezTo>
                    <a:cubicBezTo>
                      <a:pt x="47516" y="12951"/>
                      <a:pt x="47523" y="12946"/>
                      <a:pt x="47532" y="12946"/>
                    </a:cubicBezTo>
                    <a:close/>
                    <a:moveTo>
                      <a:pt x="51372" y="6671"/>
                    </a:moveTo>
                    <a:cubicBezTo>
                      <a:pt x="51403" y="6671"/>
                      <a:pt x="51434" y="6682"/>
                      <a:pt x="51455" y="6702"/>
                    </a:cubicBezTo>
                    <a:cubicBezTo>
                      <a:pt x="51489" y="6770"/>
                      <a:pt x="51439" y="6838"/>
                      <a:pt x="51398" y="6838"/>
                    </a:cubicBezTo>
                    <a:cubicBezTo>
                      <a:pt x="51388" y="6838"/>
                      <a:pt x="51379" y="6834"/>
                      <a:pt x="51372" y="6827"/>
                    </a:cubicBezTo>
                    <a:cubicBezTo>
                      <a:pt x="51247" y="7159"/>
                      <a:pt x="50667" y="8734"/>
                      <a:pt x="50625" y="8900"/>
                    </a:cubicBezTo>
                    <a:cubicBezTo>
                      <a:pt x="50335" y="9646"/>
                      <a:pt x="50086" y="10351"/>
                      <a:pt x="49796" y="11097"/>
                    </a:cubicBezTo>
                    <a:cubicBezTo>
                      <a:pt x="49299" y="12549"/>
                      <a:pt x="48760" y="14000"/>
                      <a:pt x="48262" y="15451"/>
                    </a:cubicBezTo>
                    <a:cubicBezTo>
                      <a:pt x="48138" y="15866"/>
                      <a:pt x="48013" y="16280"/>
                      <a:pt x="47848" y="16695"/>
                    </a:cubicBezTo>
                    <a:cubicBezTo>
                      <a:pt x="47723" y="17109"/>
                      <a:pt x="47599" y="17524"/>
                      <a:pt x="47474" y="17939"/>
                    </a:cubicBezTo>
                    <a:cubicBezTo>
                      <a:pt x="47457" y="17991"/>
                      <a:pt x="47411" y="18014"/>
                      <a:pt x="47365" y="18014"/>
                    </a:cubicBezTo>
                    <a:cubicBezTo>
                      <a:pt x="47303" y="18014"/>
                      <a:pt x="47243" y="17970"/>
                      <a:pt x="47267" y="17897"/>
                    </a:cubicBezTo>
                    <a:cubicBezTo>
                      <a:pt x="47350" y="17483"/>
                      <a:pt x="47474" y="17068"/>
                      <a:pt x="47599" y="16653"/>
                    </a:cubicBezTo>
                    <a:cubicBezTo>
                      <a:pt x="47723" y="16239"/>
                      <a:pt x="47848" y="15866"/>
                      <a:pt x="48013" y="15451"/>
                    </a:cubicBezTo>
                    <a:cubicBezTo>
                      <a:pt x="48262" y="14622"/>
                      <a:pt x="48552" y="13834"/>
                      <a:pt x="48843" y="13005"/>
                    </a:cubicBezTo>
                    <a:cubicBezTo>
                      <a:pt x="49423" y="11429"/>
                      <a:pt x="50045" y="9854"/>
                      <a:pt x="50625" y="8237"/>
                    </a:cubicBezTo>
                    <a:cubicBezTo>
                      <a:pt x="50791" y="7780"/>
                      <a:pt x="50957" y="7324"/>
                      <a:pt x="51164" y="6910"/>
                    </a:cubicBezTo>
                    <a:cubicBezTo>
                      <a:pt x="51206" y="6827"/>
                      <a:pt x="51247" y="6744"/>
                      <a:pt x="51289" y="6702"/>
                    </a:cubicBezTo>
                    <a:cubicBezTo>
                      <a:pt x="51310" y="6682"/>
                      <a:pt x="51341" y="6671"/>
                      <a:pt x="51372" y="6671"/>
                    </a:cubicBezTo>
                    <a:close/>
                    <a:moveTo>
                      <a:pt x="46639" y="11360"/>
                    </a:moveTo>
                    <a:cubicBezTo>
                      <a:pt x="46678" y="11360"/>
                      <a:pt x="46711" y="11381"/>
                      <a:pt x="46687" y="11429"/>
                    </a:cubicBezTo>
                    <a:cubicBezTo>
                      <a:pt x="46438" y="12010"/>
                      <a:pt x="46189" y="12549"/>
                      <a:pt x="45940" y="13129"/>
                    </a:cubicBezTo>
                    <a:cubicBezTo>
                      <a:pt x="45692" y="13668"/>
                      <a:pt x="45443" y="14249"/>
                      <a:pt x="45235" y="14829"/>
                    </a:cubicBezTo>
                    <a:cubicBezTo>
                      <a:pt x="44738" y="15949"/>
                      <a:pt x="44323" y="17109"/>
                      <a:pt x="43909" y="18270"/>
                    </a:cubicBezTo>
                    <a:cubicBezTo>
                      <a:pt x="43784" y="18602"/>
                      <a:pt x="43660" y="18934"/>
                      <a:pt x="43535" y="19266"/>
                    </a:cubicBezTo>
                    <a:cubicBezTo>
                      <a:pt x="43494" y="19431"/>
                      <a:pt x="43453" y="19597"/>
                      <a:pt x="43370" y="19722"/>
                    </a:cubicBezTo>
                    <a:cubicBezTo>
                      <a:pt x="43328" y="19887"/>
                      <a:pt x="43287" y="20053"/>
                      <a:pt x="43204" y="20219"/>
                    </a:cubicBezTo>
                    <a:cubicBezTo>
                      <a:pt x="43192" y="20231"/>
                      <a:pt x="43176" y="20236"/>
                      <a:pt x="43160" y="20236"/>
                    </a:cubicBezTo>
                    <a:cubicBezTo>
                      <a:pt x="43121" y="20236"/>
                      <a:pt x="43079" y="20207"/>
                      <a:pt x="43079" y="20178"/>
                    </a:cubicBezTo>
                    <a:cubicBezTo>
                      <a:pt x="43121" y="20012"/>
                      <a:pt x="43162" y="19887"/>
                      <a:pt x="43204" y="19763"/>
                    </a:cubicBezTo>
                    <a:cubicBezTo>
                      <a:pt x="43245" y="19597"/>
                      <a:pt x="43287" y="19473"/>
                      <a:pt x="43328" y="19307"/>
                    </a:cubicBezTo>
                    <a:cubicBezTo>
                      <a:pt x="43453" y="19017"/>
                      <a:pt x="43535" y="18726"/>
                      <a:pt x="43660" y="18436"/>
                    </a:cubicBezTo>
                    <a:cubicBezTo>
                      <a:pt x="43867" y="17856"/>
                      <a:pt x="44074" y="17275"/>
                      <a:pt x="44282" y="16695"/>
                    </a:cubicBezTo>
                    <a:cubicBezTo>
                      <a:pt x="44738" y="15575"/>
                      <a:pt x="45194" y="14414"/>
                      <a:pt x="45692" y="13295"/>
                    </a:cubicBezTo>
                    <a:cubicBezTo>
                      <a:pt x="45982" y="12632"/>
                      <a:pt x="46272" y="12010"/>
                      <a:pt x="46562" y="11388"/>
                    </a:cubicBezTo>
                    <a:cubicBezTo>
                      <a:pt x="46579" y="11371"/>
                      <a:pt x="46611" y="11360"/>
                      <a:pt x="46639" y="11360"/>
                    </a:cubicBezTo>
                    <a:close/>
                    <a:moveTo>
                      <a:pt x="46256" y="19356"/>
                    </a:moveTo>
                    <a:cubicBezTo>
                      <a:pt x="46293" y="19356"/>
                      <a:pt x="46355" y="19414"/>
                      <a:pt x="46355" y="19473"/>
                    </a:cubicBezTo>
                    <a:cubicBezTo>
                      <a:pt x="45899" y="20717"/>
                      <a:pt x="45443" y="21961"/>
                      <a:pt x="44945" y="23204"/>
                    </a:cubicBezTo>
                    <a:cubicBezTo>
                      <a:pt x="44406" y="24407"/>
                      <a:pt x="43867" y="25651"/>
                      <a:pt x="43328" y="26853"/>
                    </a:cubicBezTo>
                    <a:cubicBezTo>
                      <a:pt x="43162" y="27185"/>
                      <a:pt x="43038" y="27516"/>
                      <a:pt x="42872" y="27848"/>
                    </a:cubicBezTo>
                    <a:cubicBezTo>
                      <a:pt x="42706" y="28180"/>
                      <a:pt x="42540" y="28553"/>
                      <a:pt x="42333" y="28843"/>
                    </a:cubicBezTo>
                    <a:cubicBezTo>
                      <a:pt x="42320" y="28881"/>
                      <a:pt x="42296" y="28896"/>
                      <a:pt x="42270" y="28896"/>
                    </a:cubicBezTo>
                    <a:cubicBezTo>
                      <a:pt x="42210" y="28896"/>
                      <a:pt x="42138" y="28818"/>
                      <a:pt x="42167" y="28760"/>
                    </a:cubicBezTo>
                    <a:cubicBezTo>
                      <a:pt x="42292" y="28470"/>
                      <a:pt x="42457" y="28138"/>
                      <a:pt x="42582" y="27848"/>
                    </a:cubicBezTo>
                    <a:cubicBezTo>
                      <a:pt x="42706" y="27558"/>
                      <a:pt x="42872" y="27268"/>
                      <a:pt x="42996" y="26936"/>
                    </a:cubicBezTo>
                    <a:cubicBezTo>
                      <a:pt x="43287" y="26356"/>
                      <a:pt x="43535" y="25734"/>
                      <a:pt x="43826" y="25153"/>
                    </a:cubicBezTo>
                    <a:cubicBezTo>
                      <a:pt x="44365" y="23951"/>
                      <a:pt x="44862" y="22707"/>
                      <a:pt x="45360" y="21504"/>
                    </a:cubicBezTo>
                    <a:cubicBezTo>
                      <a:pt x="45650" y="20800"/>
                      <a:pt x="45940" y="20095"/>
                      <a:pt x="46231" y="19390"/>
                    </a:cubicBezTo>
                    <a:cubicBezTo>
                      <a:pt x="46231" y="19366"/>
                      <a:pt x="46241" y="19356"/>
                      <a:pt x="46256" y="19356"/>
                    </a:cubicBezTo>
                    <a:close/>
                    <a:moveTo>
                      <a:pt x="63603" y="11346"/>
                    </a:moveTo>
                    <a:cubicBezTo>
                      <a:pt x="63644" y="11512"/>
                      <a:pt x="63686" y="11678"/>
                      <a:pt x="63727" y="11844"/>
                    </a:cubicBezTo>
                    <a:cubicBezTo>
                      <a:pt x="63893" y="12632"/>
                      <a:pt x="64059" y="13419"/>
                      <a:pt x="64225" y="14207"/>
                    </a:cubicBezTo>
                    <a:lnTo>
                      <a:pt x="65261" y="19017"/>
                    </a:lnTo>
                    <a:cubicBezTo>
                      <a:pt x="65593" y="20592"/>
                      <a:pt x="65966" y="22209"/>
                      <a:pt x="66257" y="23826"/>
                    </a:cubicBezTo>
                    <a:cubicBezTo>
                      <a:pt x="66298" y="23951"/>
                      <a:pt x="66340" y="24117"/>
                      <a:pt x="66340" y="24282"/>
                    </a:cubicBezTo>
                    <a:lnTo>
                      <a:pt x="66381" y="24282"/>
                    </a:lnTo>
                    <a:cubicBezTo>
                      <a:pt x="66422" y="24282"/>
                      <a:pt x="66422" y="24365"/>
                      <a:pt x="66381" y="24407"/>
                    </a:cubicBezTo>
                    <a:cubicBezTo>
                      <a:pt x="66381" y="24479"/>
                      <a:pt x="66339" y="24523"/>
                      <a:pt x="66296" y="24523"/>
                    </a:cubicBezTo>
                    <a:cubicBezTo>
                      <a:pt x="66264" y="24523"/>
                      <a:pt x="66232" y="24500"/>
                      <a:pt x="66215" y="24448"/>
                    </a:cubicBezTo>
                    <a:cubicBezTo>
                      <a:pt x="66215" y="24448"/>
                      <a:pt x="66215" y="24448"/>
                      <a:pt x="66215" y="24407"/>
                    </a:cubicBezTo>
                    <a:cubicBezTo>
                      <a:pt x="65220" y="24490"/>
                      <a:pt x="64432" y="25236"/>
                      <a:pt x="64183" y="26148"/>
                    </a:cubicBezTo>
                    <a:cubicBezTo>
                      <a:pt x="63976" y="26770"/>
                      <a:pt x="64018" y="27434"/>
                      <a:pt x="64101" y="28055"/>
                    </a:cubicBezTo>
                    <a:cubicBezTo>
                      <a:pt x="64225" y="28719"/>
                      <a:pt x="64391" y="29382"/>
                      <a:pt x="64515" y="30046"/>
                    </a:cubicBezTo>
                    <a:cubicBezTo>
                      <a:pt x="64847" y="31372"/>
                      <a:pt x="65179" y="32699"/>
                      <a:pt x="65510" y="34068"/>
                    </a:cubicBezTo>
                    <a:cubicBezTo>
                      <a:pt x="65842" y="35394"/>
                      <a:pt x="66132" y="36763"/>
                      <a:pt x="66464" y="38089"/>
                    </a:cubicBezTo>
                    <a:cubicBezTo>
                      <a:pt x="66796" y="39416"/>
                      <a:pt x="67086" y="40784"/>
                      <a:pt x="67418" y="42111"/>
                    </a:cubicBezTo>
                    <a:cubicBezTo>
                      <a:pt x="67459" y="42277"/>
                      <a:pt x="67459" y="42484"/>
                      <a:pt x="67500" y="42650"/>
                    </a:cubicBezTo>
                    <a:cubicBezTo>
                      <a:pt x="67500" y="42701"/>
                      <a:pt x="67453" y="42737"/>
                      <a:pt x="67417" y="42737"/>
                    </a:cubicBezTo>
                    <a:cubicBezTo>
                      <a:pt x="67394" y="42737"/>
                      <a:pt x="67376" y="42723"/>
                      <a:pt x="67376" y="42692"/>
                    </a:cubicBezTo>
                    <a:cubicBezTo>
                      <a:pt x="67169" y="41987"/>
                      <a:pt x="67003" y="41323"/>
                      <a:pt x="66837" y="40619"/>
                    </a:cubicBezTo>
                    <a:cubicBezTo>
                      <a:pt x="66671" y="39914"/>
                      <a:pt x="66505" y="39250"/>
                      <a:pt x="66340" y="38545"/>
                    </a:cubicBezTo>
                    <a:cubicBezTo>
                      <a:pt x="65966" y="37177"/>
                      <a:pt x="65635" y="35809"/>
                      <a:pt x="65303" y="34399"/>
                    </a:cubicBezTo>
                    <a:cubicBezTo>
                      <a:pt x="64971" y="33031"/>
                      <a:pt x="64681" y="31663"/>
                      <a:pt x="64349" y="30294"/>
                    </a:cubicBezTo>
                    <a:cubicBezTo>
                      <a:pt x="64183" y="29631"/>
                      <a:pt x="63976" y="28926"/>
                      <a:pt x="63893" y="28263"/>
                    </a:cubicBezTo>
                    <a:cubicBezTo>
                      <a:pt x="63769" y="27599"/>
                      <a:pt x="63727" y="26936"/>
                      <a:pt x="63893" y="26273"/>
                    </a:cubicBezTo>
                    <a:cubicBezTo>
                      <a:pt x="63976" y="25775"/>
                      <a:pt x="64266" y="25278"/>
                      <a:pt x="64640" y="24904"/>
                    </a:cubicBezTo>
                    <a:cubicBezTo>
                      <a:pt x="64805" y="24739"/>
                      <a:pt x="65013" y="24573"/>
                      <a:pt x="65261" y="24448"/>
                    </a:cubicBezTo>
                    <a:cubicBezTo>
                      <a:pt x="65469" y="24324"/>
                      <a:pt x="65759" y="24241"/>
                      <a:pt x="66008" y="24241"/>
                    </a:cubicBezTo>
                    <a:lnTo>
                      <a:pt x="66174" y="24241"/>
                    </a:lnTo>
                    <a:cubicBezTo>
                      <a:pt x="65966" y="23495"/>
                      <a:pt x="65800" y="22748"/>
                      <a:pt x="65635" y="22002"/>
                    </a:cubicBezTo>
                    <a:cubicBezTo>
                      <a:pt x="65469" y="21173"/>
                      <a:pt x="65303" y="20344"/>
                      <a:pt x="65137" y="19556"/>
                    </a:cubicBezTo>
                    <a:cubicBezTo>
                      <a:pt x="64764" y="17897"/>
                      <a:pt x="64432" y="16280"/>
                      <a:pt x="64059" y="14622"/>
                    </a:cubicBezTo>
                    <a:cubicBezTo>
                      <a:pt x="63893" y="13792"/>
                      <a:pt x="63727" y="13005"/>
                      <a:pt x="63520" y="12175"/>
                    </a:cubicBezTo>
                    <a:cubicBezTo>
                      <a:pt x="63479" y="11968"/>
                      <a:pt x="63437" y="11761"/>
                      <a:pt x="63396" y="11554"/>
                    </a:cubicBezTo>
                    <a:cubicBezTo>
                      <a:pt x="63479" y="11471"/>
                      <a:pt x="63562" y="11429"/>
                      <a:pt x="63603" y="11346"/>
                    </a:cubicBezTo>
                    <a:close/>
                    <a:moveTo>
                      <a:pt x="44862" y="74742"/>
                    </a:moveTo>
                    <a:cubicBezTo>
                      <a:pt x="44862" y="74783"/>
                      <a:pt x="44904" y="74783"/>
                      <a:pt x="44904" y="74783"/>
                    </a:cubicBezTo>
                    <a:cubicBezTo>
                      <a:pt x="44912" y="74787"/>
                      <a:pt x="44921" y="74790"/>
                      <a:pt x="44930" y="74794"/>
                    </a:cubicBezTo>
                    <a:lnTo>
                      <a:pt x="44930" y="74794"/>
                    </a:lnTo>
                    <a:cubicBezTo>
                      <a:pt x="44904" y="74777"/>
                      <a:pt x="44880" y="74759"/>
                      <a:pt x="44862" y="74742"/>
                    </a:cubicBezTo>
                    <a:close/>
                    <a:moveTo>
                      <a:pt x="34704" y="81252"/>
                    </a:moveTo>
                    <a:cubicBezTo>
                      <a:pt x="34994" y="81293"/>
                      <a:pt x="35243" y="81376"/>
                      <a:pt x="35533" y="81417"/>
                    </a:cubicBezTo>
                    <a:cubicBezTo>
                      <a:pt x="35782" y="81500"/>
                      <a:pt x="36072" y="81542"/>
                      <a:pt x="36321" y="81625"/>
                    </a:cubicBezTo>
                    <a:cubicBezTo>
                      <a:pt x="36860" y="81749"/>
                      <a:pt x="37399" y="81873"/>
                      <a:pt x="37938" y="81956"/>
                    </a:cubicBezTo>
                    <a:cubicBezTo>
                      <a:pt x="39016" y="82205"/>
                      <a:pt x="40094" y="82371"/>
                      <a:pt x="41214" y="82578"/>
                    </a:cubicBezTo>
                    <a:cubicBezTo>
                      <a:pt x="43370" y="82910"/>
                      <a:pt x="45567" y="83159"/>
                      <a:pt x="47806" y="83283"/>
                    </a:cubicBezTo>
                    <a:cubicBezTo>
                      <a:pt x="48428" y="83325"/>
                      <a:pt x="49008" y="83325"/>
                      <a:pt x="49630" y="83366"/>
                    </a:cubicBezTo>
                    <a:cubicBezTo>
                      <a:pt x="50294" y="83408"/>
                      <a:pt x="50916" y="83408"/>
                      <a:pt x="51538" y="83449"/>
                    </a:cubicBezTo>
                    <a:cubicBezTo>
                      <a:pt x="51621" y="83449"/>
                      <a:pt x="51621" y="83532"/>
                      <a:pt x="51538" y="83532"/>
                    </a:cubicBezTo>
                    <a:cubicBezTo>
                      <a:pt x="50999" y="83532"/>
                      <a:pt x="50418" y="83573"/>
                      <a:pt x="49879" y="83573"/>
                    </a:cubicBezTo>
                    <a:cubicBezTo>
                      <a:pt x="49299" y="83532"/>
                      <a:pt x="48760" y="83532"/>
                      <a:pt x="48221" y="83490"/>
                    </a:cubicBezTo>
                    <a:cubicBezTo>
                      <a:pt x="47101" y="83449"/>
                      <a:pt x="45982" y="83366"/>
                      <a:pt x="44862" y="83283"/>
                    </a:cubicBezTo>
                    <a:cubicBezTo>
                      <a:pt x="42665" y="83034"/>
                      <a:pt x="40467" y="82744"/>
                      <a:pt x="38311" y="82288"/>
                    </a:cubicBezTo>
                    <a:cubicBezTo>
                      <a:pt x="37731" y="82164"/>
                      <a:pt x="37109" y="82039"/>
                      <a:pt x="36487" y="81915"/>
                    </a:cubicBezTo>
                    <a:cubicBezTo>
                      <a:pt x="36197" y="81832"/>
                      <a:pt x="35907" y="81791"/>
                      <a:pt x="35616" y="81708"/>
                    </a:cubicBezTo>
                    <a:cubicBezTo>
                      <a:pt x="35285" y="81625"/>
                      <a:pt x="34994" y="81583"/>
                      <a:pt x="34663" y="81459"/>
                    </a:cubicBezTo>
                    <a:cubicBezTo>
                      <a:pt x="34580" y="81417"/>
                      <a:pt x="34580" y="81252"/>
                      <a:pt x="34704" y="81252"/>
                    </a:cubicBezTo>
                    <a:close/>
                    <a:moveTo>
                      <a:pt x="51553" y="83563"/>
                    </a:moveTo>
                    <a:cubicBezTo>
                      <a:pt x="51610" y="83563"/>
                      <a:pt x="51662" y="83594"/>
                      <a:pt x="51662" y="83656"/>
                    </a:cubicBezTo>
                    <a:cubicBezTo>
                      <a:pt x="51662" y="84320"/>
                      <a:pt x="51579" y="84983"/>
                      <a:pt x="51496" y="85647"/>
                    </a:cubicBezTo>
                    <a:cubicBezTo>
                      <a:pt x="51455" y="85978"/>
                      <a:pt x="51413" y="86310"/>
                      <a:pt x="51330" y="86600"/>
                    </a:cubicBezTo>
                    <a:cubicBezTo>
                      <a:pt x="51289" y="86766"/>
                      <a:pt x="51247" y="86932"/>
                      <a:pt x="51206" y="87098"/>
                    </a:cubicBezTo>
                    <a:cubicBezTo>
                      <a:pt x="51206" y="87264"/>
                      <a:pt x="51164" y="87471"/>
                      <a:pt x="51082" y="87554"/>
                    </a:cubicBezTo>
                    <a:cubicBezTo>
                      <a:pt x="51050" y="87585"/>
                      <a:pt x="51018" y="87599"/>
                      <a:pt x="50991" y="87599"/>
                    </a:cubicBezTo>
                    <a:cubicBezTo>
                      <a:pt x="50947" y="87599"/>
                      <a:pt x="50916" y="87564"/>
                      <a:pt x="50916" y="87512"/>
                    </a:cubicBezTo>
                    <a:cubicBezTo>
                      <a:pt x="50874" y="87471"/>
                      <a:pt x="50874" y="87429"/>
                      <a:pt x="50874" y="87388"/>
                    </a:cubicBezTo>
                    <a:cubicBezTo>
                      <a:pt x="50252" y="87595"/>
                      <a:pt x="49589" y="87761"/>
                      <a:pt x="48967" y="87927"/>
                    </a:cubicBezTo>
                    <a:cubicBezTo>
                      <a:pt x="48304" y="88134"/>
                      <a:pt x="47640" y="88300"/>
                      <a:pt x="46935" y="88507"/>
                    </a:cubicBezTo>
                    <a:cubicBezTo>
                      <a:pt x="45609" y="88881"/>
                      <a:pt x="44240" y="89212"/>
                      <a:pt x="42914" y="89585"/>
                    </a:cubicBezTo>
                    <a:cubicBezTo>
                      <a:pt x="42250" y="89793"/>
                      <a:pt x="41587" y="90000"/>
                      <a:pt x="40923" y="90124"/>
                    </a:cubicBezTo>
                    <a:cubicBezTo>
                      <a:pt x="40612" y="90187"/>
                      <a:pt x="40291" y="90228"/>
                      <a:pt x="39970" y="90228"/>
                    </a:cubicBezTo>
                    <a:cubicBezTo>
                      <a:pt x="39648" y="90228"/>
                      <a:pt x="39327" y="90187"/>
                      <a:pt x="39016" y="90083"/>
                    </a:cubicBezTo>
                    <a:cubicBezTo>
                      <a:pt x="38436" y="89917"/>
                      <a:pt x="37938" y="89627"/>
                      <a:pt x="37482" y="89295"/>
                    </a:cubicBezTo>
                    <a:cubicBezTo>
                      <a:pt x="36985" y="88922"/>
                      <a:pt x="36570" y="88549"/>
                      <a:pt x="36114" y="88134"/>
                    </a:cubicBezTo>
                    <a:cubicBezTo>
                      <a:pt x="35202" y="87346"/>
                      <a:pt x="34331" y="86517"/>
                      <a:pt x="33585" y="85564"/>
                    </a:cubicBezTo>
                    <a:cubicBezTo>
                      <a:pt x="33502" y="85439"/>
                      <a:pt x="33419" y="85315"/>
                      <a:pt x="33377" y="85190"/>
                    </a:cubicBezTo>
                    <a:cubicBezTo>
                      <a:pt x="33288" y="85072"/>
                      <a:pt x="33391" y="84974"/>
                      <a:pt x="33486" y="84974"/>
                    </a:cubicBezTo>
                    <a:cubicBezTo>
                      <a:pt x="33524" y="84974"/>
                      <a:pt x="33561" y="84989"/>
                      <a:pt x="33585" y="85025"/>
                    </a:cubicBezTo>
                    <a:cubicBezTo>
                      <a:pt x="34248" y="86020"/>
                      <a:pt x="35077" y="86890"/>
                      <a:pt x="35989" y="87678"/>
                    </a:cubicBezTo>
                    <a:cubicBezTo>
                      <a:pt x="36404" y="88051"/>
                      <a:pt x="36860" y="88424"/>
                      <a:pt x="37316" y="88798"/>
                    </a:cubicBezTo>
                    <a:cubicBezTo>
                      <a:pt x="37731" y="89171"/>
                      <a:pt x="38187" y="89502"/>
                      <a:pt x="38726" y="89710"/>
                    </a:cubicBezTo>
                    <a:cubicBezTo>
                      <a:pt x="39141" y="89876"/>
                      <a:pt x="39560" y="89940"/>
                      <a:pt x="39981" y="89940"/>
                    </a:cubicBezTo>
                    <a:cubicBezTo>
                      <a:pt x="40822" y="89940"/>
                      <a:pt x="41670" y="89682"/>
                      <a:pt x="42499" y="89461"/>
                    </a:cubicBezTo>
                    <a:cubicBezTo>
                      <a:pt x="43826" y="89088"/>
                      <a:pt x="45111" y="88715"/>
                      <a:pt x="46438" y="88342"/>
                    </a:cubicBezTo>
                    <a:cubicBezTo>
                      <a:pt x="47765" y="88010"/>
                      <a:pt x="49091" y="87637"/>
                      <a:pt x="50418" y="87264"/>
                    </a:cubicBezTo>
                    <a:cubicBezTo>
                      <a:pt x="50584" y="87222"/>
                      <a:pt x="50750" y="87181"/>
                      <a:pt x="50916" y="87181"/>
                    </a:cubicBezTo>
                    <a:cubicBezTo>
                      <a:pt x="50916" y="87139"/>
                      <a:pt x="50916" y="87139"/>
                      <a:pt x="50957" y="87139"/>
                    </a:cubicBezTo>
                    <a:cubicBezTo>
                      <a:pt x="50957" y="87139"/>
                      <a:pt x="50957" y="87098"/>
                      <a:pt x="50957" y="87056"/>
                    </a:cubicBezTo>
                    <a:cubicBezTo>
                      <a:pt x="50999" y="86890"/>
                      <a:pt x="51040" y="86725"/>
                      <a:pt x="51082" y="86600"/>
                    </a:cubicBezTo>
                    <a:cubicBezTo>
                      <a:pt x="51123" y="86268"/>
                      <a:pt x="51206" y="85937"/>
                      <a:pt x="51247" y="85605"/>
                    </a:cubicBezTo>
                    <a:cubicBezTo>
                      <a:pt x="51330" y="84983"/>
                      <a:pt x="51372" y="84320"/>
                      <a:pt x="51413" y="83656"/>
                    </a:cubicBezTo>
                    <a:cubicBezTo>
                      <a:pt x="51434" y="83594"/>
                      <a:pt x="51496" y="83563"/>
                      <a:pt x="51553" y="83563"/>
                    </a:cubicBezTo>
                    <a:close/>
                    <a:moveTo>
                      <a:pt x="50613" y="88595"/>
                    </a:moveTo>
                    <a:cubicBezTo>
                      <a:pt x="50658" y="88595"/>
                      <a:pt x="50708" y="88628"/>
                      <a:pt x="50708" y="88673"/>
                    </a:cubicBezTo>
                    <a:cubicBezTo>
                      <a:pt x="50418" y="91037"/>
                      <a:pt x="50086" y="93358"/>
                      <a:pt x="49755" y="95680"/>
                    </a:cubicBezTo>
                    <a:cubicBezTo>
                      <a:pt x="49672" y="96178"/>
                      <a:pt x="49630" y="96675"/>
                      <a:pt x="49465" y="97132"/>
                    </a:cubicBezTo>
                    <a:cubicBezTo>
                      <a:pt x="49299" y="97546"/>
                      <a:pt x="49008" y="97919"/>
                      <a:pt x="48552" y="98127"/>
                    </a:cubicBezTo>
                    <a:cubicBezTo>
                      <a:pt x="48138" y="98334"/>
                      <a:pt x="47682" y="98375"/>
                      <a:pt x="47226" y="98417"/>
                    </a:cubicBezTo>
                    <a:cubicBezTo>
                      <a:pt x="47032" y="98431"/>
                      <a:pt x="46843" y="98435"/>
                      <a:pt x="46656" y="98435"/>
                    </a:cubicBezTo>
                    <a:cubicBezTo>
                      <a:pt x="46281" y="98435"/>
                      <a:pt x="45913" y="98417"/>
                      <a:pt x="45526" y="98417"/>
                    </a:cubicBezTo>
                    <a:cubicBezTo>
                      <a:pt x="43204" y="98417"/>
                      <a:pt x="40840" y="98251"/>
                      <a:pt x="38560" y="97919"/>
                    </a:cubicBezTo>
                    <a:cubicBezTo>
                      <a:pt x="37358" y="97795"/>
                      <a:pt x="36197" y="97588"/>
                      <a:pt x="35077" y="97339"/>
                    </a:cubicBezTo>
                    <a:cubicBezTo>
                      <a:pt x="34497" y="97214"/>
                      <a:pt x="33916" y="97090"/>
                      <a:pt x="33336" y="96966"/>
                    </a:cubicBezTo>
                    <a:cubicBezTo>
                      <a:pt x="32880" y="96883"/>
                      <a:pt x="32465" y="96758"/>
                      <a:pt x="32092" y="96510"/>
                    </a:cubicBezTo>
                    <a:cubicBezTo>
                      <a:pt x="31677" y="96261"/>
                      <a:pt x="31429" y="95846"/>
                      <a:pt x="31346" y="95390"/>
                    </a:cubicBezTo>
                    <a:cubicBezTo>
                      <a:pt x="31263" y="94893"/>
                      <a:pt x="31346" y="94354"/>
                      <a:pt x="31387" y="93815"/>
                    </a:cubicBezTo>
                    <a:cubicBezTo>
                      <a:pt x="31512" y="92654"/>
                      <a:pt x="31636" y="91493"/>
                      <a:pt x="31760" y="90290"/>
                    </a:cubicBezTo>
                    <a:cubicBezTo>
                      <a:pt x="31760" y="90000"/>
                      <a:pt x="31802" y="89751"/>
                      <a:pt x="31843" y="89461"/>
                    </a:cubicBezTo>
                    <a:cubicBezTo>
                      <a:pt x="31843" y="89378"/>
                      <a:pt x="31916" y="89337"/>
                      <a:pt x="31983" y="89337"/>
                    </a:cubicBezTo>
                    <a:cubicBezTo>
                      <a:pt x="32051" y="89337"/>
                      <a:pt x="32113" y="89378"/>
                      <a:pt x="32092" y="89461"/>
                    </a:cubicBezTo>
                    <a:cubicBezTo>
                      <a:pt x="32009" y="90581"/>
                      <a:pt x="31885" y="91741"/>
                      <a:pt x="31760" y="92902"/>
                    </a:cubicBezTo>
                    <a:cubicBezTo>
                      <a:pt x="31719" y="93441"/>
                      <a:pt x="31636" y="94022"/>
                      <a:pt x="31594" y="94561"/>
                    </a:cubicBezTo>
                    <a:cubicBezTo>
                      <a:pt x="31553" y="95017"/>
                      <a:pt x="31553" y="95556"/>
                      <a:pt x="31843" y="95929"/>
                    </a:cubicBezTo>
                    <a:cubicBezTo>
                      <a:pt x="32092" y="96302"/>
                      <a:pt x="32507" y="96468"/>
                      <a:pt x="32880" y="96593"/>
                    </a:cubicBezTo>
                    <a:cubicBezTo>
                      <a:pt x="33377" y="96717"/>
                      <a:pt x="33916" y="96841"/>
                      <a:pt x="34414" y="96924"/>
                    </a:cubicBezTo>
                    <a:cubicBezTo>
                      <a:pt x="35533" y="97173"/>
                      <a:pt x="36653" y="97380"/>
                      <a:pt x="37814" y="97546"/>
                    </a:cubicBezTo>
                    <a:cubicBezTo>
                      <a:pt x="40053" y="97878"/>
                      <a:pt x="42375" y="98085"/>
                      <a:pt x="44655" y="98127"/>
                    </a:cubicBezTo>
                    <a:cubicBezTo>
                      <a:pt x="45235" y="98168"/>
                      <a:pt x="45774" y="98168"/>
                      <a:pt x="46355" y="98168"/>
                    </a:cubicBezTo>
                    <a:cubicBezTo>
                      <a:pt x="46852" y="98168"/>
                      <a:pt x="47350" y="98168"/>
                      <a:pt x="47806" y="98085"/>
                    </a:cubicBezTo>
                    <a:cubicBezTo>
                      <a:pt x="48262" y="98002"/>
                      <a:pt x="48677" y="97836"/>
                      <a:pt x="48967" y="97463"/>
                    </a:cubicBezTo>
                    <a:cubicBezTo>
                      <a:pt x="49216" y="97132"/>
                      <a:pt x="49340" y="96675"/>
                      <a:pt x="49382" y="96219"/>
                    </a:cubicBezTo>
                    <a:cubicBezTo>
                      <a:pt x="49589" y="95141"/>
                      <a:pt x="49713" y="94022"/>
                      <a:pt x="49879" y="92902"/>
                    </a:cubicBezTo>
                    <a:cubicBezTo>
                      <a:pt x="50045" y="91741"/>
                      <a:pt x="50211" y="90622"/>
                      <a:pt x="50377" y="89502"/>
                    </a:cubicBezTo>
                    <a:cubicBezTo>
                      <a:pt x="50418" y="89212"/>
                      <a:pt x="50501" y="88922"/>
                      <a:pt x="50543" y="88673"/>
                    </a:cubicBezTo>
                    <a:cubicBezTo>
                      <a:pt x="50543" y="88617"/>
                      <a:pt x="50576" y="88595"/>
                      <a:pt x="50613" y="88595"/>
                    </a:cubicBezTo>
                    <a:close/>
                    <a:moveTo>
                      <a:pt x="56650" y="1"/>
                    </a:moveTo>
                    <a:cubicBezTo>
                      <a:pt x="55684" y="1"/>
                      <a:pt x="54615" y="63"/>
                      <a:pt x="53445" y="193"/>
                    </a:cubicBezTo>
                    <a:cubicBezTo>
                      <a:pt x="49091" y="690"/>
                      <a:pt x="44696" y="649"/>
                      <a:pt x="40758" y="2556"/>
                    </a:cubicBezTo>
                    <a:cubicBezTo>
                      <a:pt x="37067" y="4339"/>
                      <a:pt x="33336" y="6163"/>
                      <a:pt x="29729" y="8154"/>
                    </a:cubicBezTo>
                    <a:cubicBezTo>
                      <a:pt x="21146" y="12880"/>
                      <a:pt x="14098" y="19183"/>
                      <a:pt x="6552" y="25153"/>
                    </a:cubicBezTo>
                    <a:cubicBezTo>
                      <a:pt x="3525" y="27516"/>
                      <a:pt x="125" y="30792"/>
                      <a:pt x="42" y="34980"/>
                    </a:cubicBezTo>
                    <a:cubicBezTo>
                      <a:pt x="1" y="39002"/>
                      <a:pt x="3732" y="43562"/>
                      <a:pt x="5722" y="46921"/>
                    </a:cubicBezTo>
                    <a:cubicBezTo>
                      <a:pt x="7298" y="49574"/>
                      <a:pt x="8956" y="52228"/>
                      <a:pt x="10946" y="54633"/>
                    </a:cubicBezTo>
                    <a:cubicBezTo>
                      <a:pt x="13227" y="57369"/>
                      <a:pt x="15507" y="58033"/>
                      <a:pt x="15300" y="61598"/>
                    </a:cubicBezTo>
                    <a:cubicBezTo>
                      <a:pt x="15300" y="61972"/>
                      <a:pt x="15341" y="62386"/>
                      <a:pt x="15590" y="62552"/>
                    </a:cubicBezTo>
                    <a:cubicBezTo>
                      <a:pt x="15756" y="62663"/>
                      <a:pt x="15940" y="62699"/>
                      <a:pt x="16118" y="62699"/>
                    </a:cubicBezTo>
                    <a:cubicBezTo>
                      <a:pt x="16208" y="62699"/>
                      <a:pt x="16295" y="62690"/>
                      <a:pt x="16378" y="62676"/>
                    </a:cubicBezTo>
                    <a:cubicBezTo>
                      <a:pt x="18036" y="62469"/>
                      <a:pt x="19653" y="62055"/>
                      <a:pt x="21229" y="61474"/>
                    </a:cubicBezTo>
                    <a:cubicBezTo>
                      <a:pt x="21851" y="61225"/>
                      <a:pt x="22473" y="60976"/>
                      <a:pt x="23053" y="60728"/>
                    </a:cubicBezTo>
                    <a:cubicBezTo>
                      <a:pt x="24256" y="60147"/>
                      <a:pt x="25375" y="59484"/>
                      <a:pt x="26453" y="58738"/>
                    </a:cubicBezTo>
                    <a:cubicBezTo>
                      <a:pt x="27241" y="58199"/>
                      <a:pt x="27780" y="57660"/>
                      <a:pt x="28153" y="57121"/>
                    </a:cubicBezTo>
                    <a:cubicBezTo>
                      <a:pt x="28899" y="56001"/>
                      <a:pt x="28651" y="54964"/>
                      <a:pt x="27117" y="54011"/>
                    </a:cubicBezTo>
                    <a:cubicBezTo>
                      <a:pt x="25043" y="52726"/>
                      <a:pt x="24961" y="54135"/>
                      <a:pt x="23924" y="51357"/>
                    </a:cubicBezTo>
                    <a:cubicBezTo>
                      <a:pt x="21934" y="45926"/>
                      <a:pt x="21809" y="40743"/>
                      <a:pt x="22722" y="35146"/>
                    </a:cubicBezTo>
                    <a:cubicBezTo>
                      <a:pt x="22783" y="35144"/>
                      <a:pt x="22845" y="35143"/>
                      <a:pt x="22906" y="35143"/>
                    </a:cubicBezTo>
                    <a:cubicBezTo>
                      <a:pt x="24257" y="35143"/>
                      <a:pt x="25578" y="35528"/>
                      <a:pt x="26895" y="35528"/>
                    </a:cubicBezTo>
                    <a:cubicBezTo>
                      <a:pt x="27011" y="35528"/>
                      <a:pt x="27126" y="35525"/>
                      <a:pt x="27241" y="35519"/>
                    </a:cubicBezTo>
                    <a:cubicBezTo>
                      <a:pt x="28817" y="35436"/>
                      <a:pt x="30392" y="34316"/>
                      <a:pt x="31760" y="33611"/>
                    </a:cubicBezTo>
                    <a:cubicBezTo>
                      <a:pt x="33585" y="32616"/>
                      <a:pt x="36694" y="30792"/>
                      <a:pt x="40343" y="28512"/>
                    </a:cubicBezTo>
                    <a:lnTo>
                      <a:pt x="40343" y="28512"/>
                    </a:lnTo>
                    <a:cubicBezTo>
                      <a:pt x="39928" y="30294"/>
                      <a:pt x="39555" y="32077"/>
                      <a:pt x="39099" y="33819"/>
                    </a:cubicBezTo>
                    <a:cubicBezTo>
                      <a:pt x="36404" y="44723"/>
                      <a:pt x="32175" y="55835"/>
                      <a:pt x="36694" y="66574"/>
                    </a:cubicBezTo>
                    <a:cubicBezTo>
                      <a:pt x="37275" y="67403"/>
                      <a:pt x="37606" y="68067"/>
                      <a:pt x="37648" y="68523"/>
                    </a:cubicBezTo>
                    <a:cubicBezTo>
                      <a:pt x="37772" y="68564"/>
                      <a:pt x="37897" y="68606"/>
                      <a:pt x="37980" y="68647"/>
                    </a:cubicBezTo>
                    <a:cubicBezTo>
                      <a:pt x="38063" y="68647"/>
                      <a:pt x="38104" y="68688"/>
                      <a:pt x="38187" y="68688"/>
                    </a:cubicBezTo>
                    <a:cubicBezTo>
                      <a:pt x="38353" y="68688"/>
                      <a:pt x="38519" y="68730"/>
                      <a:pt x="38643" y="68730"/>
                    </a:cubicBezTo>
                    <a:cubicBezTo>
                      <a:pt x="38975" y="68771"/>
                      <a:pt x="39265" y="68854"/>
                      <a:pt x="39597" y="68896"/>
                    </a:cubicBezTo>
                    <a:cubicBezTo>
                      <a:pt x="40219" y="68979"/>
                      <a:pt x="40840" y="69103"/>
                      <a:pt x="41421" y="69227"/>
                    </a:cubicBezTo>
                    <a:cubicBezTo>
                      <a:pt x="41753" y="69310"/>
                      <a:pt x="42043" y="69352"/>
                      <a:pt x="42375" y="69435"/>
                    </a:cubicBezTo>
                    <a:cubicBezTo>
                      <a:pt x="42623" y="69518"/>
                      <a:pt x="42914" y="69559"/>
                      <a:pt x="43079" y="69766"/>
                    </a:cubicBezTo>
                    <a:cubicBezTo>
                      <a:pt x="43204" y="69974"/>
                      <a:pt x="43204" y="70223"/>
                      <a:pt x="43038" y="70388"/>
                    </a:cubicBezTo>
                    <a:cubicBezTo>
                      <a:pt x="42914" y="70513"/>
                      <a:pt x="42748" y="70513"/>
                      <a:pt x="42623" y="70554"/>
                    </a:cubicBezTo>
                    <a:cubicBezTo>
                      <a:pt x="42457" y="70596"/>
                      <a:pt x="42333" y="70596"/>
                      <a:pt x="42209" y="70596"/>
                    </a:cubicBezTo>
                    <a:cubicBezTo>
                      <a:pt x="41974" y="70625"/>
                      <a:pt x="41760" y="70654"/>
                      <a:pt x="41538" y="70654"/>
                    </a:cubicBezTo>
                    <a:cubicBezTo>
                      <a:pt x="41446" y="70654"/>
                      <a:pt x="41352" y="70649"/>
                      <a:pt x="41255" y="70637"/>
                    </a:cubicBezTo>
                    <a:cubicBezTo>
                      <a:pt x="41131" y="70637"/>
                      <a:pt x="41006" y="70637"/>
                      <a:pt x="40882" y="70596"/>
                    </a:cubicBezTo>
                    <a:lnTo>
                      <a:pt x="40882" y="70596"/>
                    </a:lnTo>
                    <a:cubicBezTo>
                      <a:pt x="41172" y="70803"/>
                      <a:pt x="41421" y="71010"/>
                      <a:pt x="41753" y="71218"/>
                    </a:cubicBezTo>
                    <a:cubicBezTo>
                      <a:pt x="42126" y="71466"/>
                      <a:pt x="42499" y="71674"/>
                      <a:pt x="42914" y="71923"/>
                    </a:cubicBezTo>
                    <a:cubicBezTo>
                      <a:pt x="43701" y="72379"/>
                      <a:pt x="44531" y="72793"/>
                      <a:pt x="45235" y="73374"/>
                    </a:cubicBezTo>
                    <a:cubicBezTo>
                      <a:pt x="45609" y="73622"/>
                      <a:pt x="45940" y="73954"/>
                      <a:pt x="46231" y="74286"/>
                    </a:cubicBezTo>
                    <a:cubicBezTo>
                      <a:pt x="46313" y="74369"/>
                      <a:pt x="46396" y="74452"/>
                      <a:pt x="46438" y="74535"/>
                    </a:cubicBezTo>
                    <a:cubicBezTo>
                      <a:pt x="46521" y="74618"/>
                      <a:pt x="46604" y="74700"/>
                      <a:pt x="46604" y="74825"/>
                    </a:cubicBezTo>
                    <a:cubicBezTo>
                      <a:pt x="46604" y="75032"/>
                      <a:pt x="46355" y="75157"/>
                      <a:pt x="46189" y="75157"/>
                    </a:cubicBezTo>
                    <a:cubicBezTo>
                      <a:pt x="46149" y="75164"/>
                      <a:pt x="46110" y="75168"/>
                      <a:pt x="46071" y="75168"/>
                    </a:cubicBezTo>
                    <a:cubicBezTo>
                      <a:pt x="45904" y="75168"/>
                      <a:pt x="45743" y="75107"/>
                      <a:pt x="45609" y="75074"/>
                    </a:cubicBezTo>
                    <a:cubicBezTo>
                      <a:pt x="45370" y="74994"/>
                      <a:pt x="45132" y="74877"/>
                      <a:pt x="44930" y="74794"/>
                    </a:cubicBezTo>
                    <a:lnTo>
                      <a:pt x="44930" y="74794"/>
                    </a:lnTo>
                    <a:cubicBezTo>
                      <a:pt x="44966" y="74818"/>
                      <a:pt x="45004" y="74842"/>
                      <a:pt x="45028" y="74866"/>
                    </a:cubicBezTo>
                    <a:cubicBezTo>
                      <a:pt x="45194" y="74991"/>
                      <a:pt x="45360" y="75074"/>
                      <a:pt x="45526" y="75198"/>
                    </a:cubicBezTo>
                    <a:cubicBezTo>
                      <a:pt x="45774" y="75405"/>
                      <a:pt x="46023" y="75654"/>
                      <a:pt x="45940" y="75986"/>
                    </a:cubicBezTo>
                    <a:cubicBezTo>
                      <a:pt x="45883" y="76272"/>
                      <a:pt x="45608" y="76361"/>
                      <a:pt x="45334" y="76361"/>
                    </a:cubicBezTo>
                    <a:cubicBezTo>
                      <a:pt x="45211" y="76361"/>
                      <a:pt x="45089" y="76343"/>
                      <a:pt x="44987" y="76318"/>
                    </a:cubicBezTo>
                    <a:cubicBezTo>
                      <a:pt x="44572" y="76276"/>
                      <a:pt x="44157" y="76110"/>
                      <a:pt x="43784" y="75903"/>
                    </a:cubicBezTo>
                    <a:lnTo>
                      <a:pt x="43784" y="75903"/>
                    </a:lnTo>
                    <a:cubicBezTo>
                      <a:pt x="43909" y="76027"/>
                      <a:pt x="44033" y="76193"/>
                      <a:pt x="44157" y="76318"/>
                    </a:cubicBezTo>
                    <a:cubicBezTo>
                      <a:pt x="44323" y="76525"/>
                      <a:pt x="44572" y="76815"/>
                      <a:pt x="44448" y="77105"/>
                    </a:cubicBezTo>
                    <a:cubicBezTo>
                      <a:pt x="44365" y="77326"/>
                      <a:pt x="44134" y="77382"/>
                      <a:pt x="43916" y="77382"/>
                    </a:cubicBezTo>
                    <a:cubicBezTo>
                      <a:pt x="43807" y="77382"/>
                      <a:pt x="43701" y="77368"/>
                      <a:pt x="43618" y="77354"/>
                    </a:cubicBezTo>
                    <a:cubicBezTo>
                      <a:pt x="43287" y="77271"/>
                      <a:pt x="43038" y="77105"/>
                      <a:pt x="42748" y="76939"/>
                    </a:cubicBezTo>
                    <a:cubicBezTo>
                      <a:pt x="42416" y="76732"/>
                      <a:pt x="42084" y="76525"/>
                      <a:pt x="41753" y="76276"/>
                    </a:cubicBezTo>
                    <a:cubicBezTo>
                      <a:pt x="41587" y="76152"/>
                      <a:pt x="41421" y="76027"/>
                      <a:pt x="41255" y="75903"/>
                    </a:cubicBezTo>
                    <a:lnTo>
                      <a:pt x="41255" y="75903"/>
                    </a:lnTo>
                    <a:cubicBezTo>
                      <a:pt x="41421" y="76110"/>
                      <a:pt x="41628" y="76359"/>
                      <a:pt x="41711" y="76649"/>
                    </a:cubicBezTo>
                    <a:cubicBezTo>
                      <a:pt x="41794" y="76898"/>
                      <a:pt x="41711" y="77230"/>
                      <a:pt x="41504" y="77396"/>
                    </a:cubicBezTo>
                    <a:cubicBezTo>
                      <a:pt x="41395" y="77468"/>
                      <a:pt x="41286" y="77501"/>
                      <a:pt x="41177" y="77501"/>
                    </a:cubicBezTo>
                    <a:cubicBezTo>
                      <a:pt x="41037" y="77501"/>
                      <a:pt x="40897" y="77447"/>
                      <a:pt x="40758" y="77354"/>
                    </a:cubicBezTo>
                    <a:cubicBezTo>
                      <a:pt x="40633" y="77313"/>
                      <a:pt x="40550" y="77188"/>
                      <a:pt x="40426" y="77105"/>
                    </a:cubicBezTo>
                    <a:cubicBezTo>
                      <a:pt x="40301" y="77022"/>
                      <a:pt x="40136" y="76898"/>
                      <a:pt x="40011" y="76815"/>
                    </a:cubicBezTo>
                    <a:cubicBezTo>
                      <a:pt x="39472" y="76359"/>
                      <a:pt x="38975" y="75903"/>
                      <a:pt x="38477" y="75405"/>
                    </a:cubicBezTo>
                    <a:cubicBezTo>
                      <a:pt x="37855" y="74783"/>
                      <a:pt x="37275" y="74161"/>
                      <a:pt x="36694" y="73457"/>
                    </a:cubicBezTo>
                    <a:cubicBezTo>
                      <a:pt x="33460" y="76525"/>
                      <a:pt x="29438" y="81666"/>
                      <a:pt x="28029" y="85439"/>
                    </a:cubicBezTo>
                    <a:cubicBezTo>
                      <a:pt x="27490" y="86973"/>
                      <a:pt x="27324" y="88590"/>
                      <a:pt x="27117" y="90207"/>
                    </a:cubicBezTo>
                    <a:cubicBezTo>
                      <a:pt x="26370" y="96302"/>
                      <a:pt x="24007" y="101817"/>
                      <a:pt x="22680" y="107704"/>
                    </a:cubicBezTo>
                    <a:cubicBezTo>
                      <a:pt x="21436" y="112970"/>
                      <a:pt x="20441" y="118443"/>
                      <a:pt x="19405" y="123792"/>
                    </a:cubicBezTo>
                    <a:cubicBezTo>
                      <a:pt x="17954" y="131089"/>
                      <a:pt x="14305" y="140999"/>
                      <a:pt x="15259" y="148545"/>
                    </a:cubicBezTo>
                    <a:cubicBezTo>
                      <a:pt x="15715" y="153354"/>
                      <a:pt x="33377" y="158040"/>
                      <a:pt x="46811" y="160693"/>
                    </a:cubicBezTo>
                    <a:cubicBezTo>
                      <a:pt x="51786" y="161688"/>
                      <a:pt x="56181" y="162393"/>
                      <a:pt x="58918" y="162725"/>
                    </a:cubicBezTo>
                    <a:cubicBezTo>
                      <a:pt x="58998" y="162734"/>
                      <a:pt x="59077" y="162739"/>
                      <a:pt x="59155" y="162739"/>
                    </a:cubicBezTo>
                    <a:cubicBezTo>
                      <a:pt x="61517" y="162739"/>
                      <a:pt x="63187" y="158530"/>
                      <a:pt x="64391" y="152069"/>
                    </a:cubicBezTo>
                    <a:cubicBezTo>
                      <a:pt x="64888" y="149167"/>
                      <a:pt x="65344" y="145808"/>
                      <a:pt x="65676" y="142201"/>
                    </a:cubicBezTo>
                    <a:cubicBezTo>
                      <a:pt x="67625" y="121884"/>
                      <a:pt x="67127" y="92571"/>
                      <a:pt x="67418" y="83076"/>
                    </a:cubicBezTo>
                    <a:cubicBezTo>
                      <a:pt x="67418" y="82993"/>
                      <a:pt x="67418" y="82910"/>
                      <a:pt x="67418" y="82827"/>
                    </a:cubicBezTo>
                    <a:cubicBezTo>
                      <a:pt x="67418" y="82122"/>
                      <a:pt x="67459" y="81500"/>
                      <a:pt x="67500" y="81086"/>
                    </a:cubicBezTo>
                    <a:cubicBezTo>
                      <a:pt x="67542" y="80588"/>
                      <a:pt x="67583" y="79966"/>
                      <a:pt x="67583" y="79220"/>
                    </a:cubicBezTo>
                    <a:cubicBezTo>
                      <a:pt x="68039" y="68647"/>
                      <a:pt x="67791" y="32285"/>
                      <a:pt x="67625" y="13875"/>
                    </a:cubicBezTo>
                    <a:cubicBezTo>
                      <a:pt x="67583" y="9190"/>
                      <a:pt x="67542" y="5707"/>
                      <a:pt x="67500" y="4049"/>
                    </a:cubicBezTo>
                    <a:cubicBezTo>
                      <a:pt x="67500" y="4049"/>
                      <a:pt x="67500" y="4090"/>
                      <a:pt x="67459" y="4090"/>
                    </a:cubicBezTo>
                    <a:cubicBezTo>
                      <a:pt x="67169" y="4090"/>
                      <a:pt x="66879" y="4132"/>
                      <a:pt x="66588" y="4173"/>
                    </a:cubicBezTo>
                    <a:cubicBezTo>
                      <a:pt x="66298" y="4256"/>
                      <a:pt x="66008" y="4339"/>
                      <a:pt x="65759" y="4505"/>
                    </a:cubicBezTo>
                    <a:cubicBezTo>
                      <a:pt x="65718" y="4505"/>
                      <a:pt x="65676" y="4546"/>
                      <a:pt x="65676" y="4546"/>
                    </a:cubicBezTo>
                    <a:cubicBezTo>
                      <a:pt x="65635" y="4463"/>
                      <a:pt x="65593" y="4422"/>
                      <a:pt x="65593" y="4339"/>
                    </a:cubicBezTo>
                    <a:cubicBezTo>
                      <a:pt x="66008" y="4090"/>
                      <a:pt x="66505" y="3924"/>
                      <a:pt x="67044" y="3924"/>
                    </a:cubicBezTo>
                    <a:cubicBezTo>
                      <a:pt x="67210" y="3924"/>
                      <a:pt x="67335" y="3966"/>
                      <a:pt x="67500" y="4007"/>
                    </a:cubicBezTo>
                    <a:cubicBezTo>
                      <a:pt x="67500" y="3370"/>
                      <a:pt x="67500" y="3012"/>
                      <a:pt x="67500" y="3012"/>
                    </a:cubicBezTo>
                    <a:cubicBezTo>
                      <a:pt x="67500" y="3012"/>
                      <a:pt x="67459" y="3012"/>
                      <a:pt x="67459" y="2971"/>
                    </a:cubicBezTo>
                    <a:cubicBezTo>
                      <a:pt x="68041" y="2898"/>
                      <a:pt x="68662" y="2865"/>
                      <a:pt x="69303" y="2865"/>
                    </a:cubicBezTo>
                    <a:cubicBezTo>
                      <a:pt x="70123" y="2865"/>
                      <a:pt x="70974" y="2919"/>
                      <a:pt x="71812" y="3012"/>
                    </a:cubicBezTo>
                    <a:cubicBezTo>
                      <a:pt x="72020" y="2681"/>
                      <a:pt x="72227" y="2307"/>
                      <a:pt x="72393" y="1934"/>
                    </a:cubicBezTo>
                    <a:cubicBezTo>
                      <a:pt x="66879" y="690"/>
                      <a:pt x="61364" y="317"/>
                      <a:pt x="59042" y="151"/>
                    </a:cubicBezTo>
                    <a:cubicBezTo>
                      <a:pt x="58330" y="52"/>
                      <a:pt x="57533" y="1"/>
                      <a:pt x="56650"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 name="Google Shape;472;p36"/>
              <p:cNvSpPr/>
              <p:nvPr/>
            </p:nvSpPr>
            <p:spPr>
              <a:xfrm>
                <a:off x="4029225" y="992725"/>
                <a:ext cx="47700" cy="15575"/>
              </a:xfrm>
              <a:custGeom>
                <a:rect b="b" l="l" r="r" t="t"/>
                <a:pathLst>
                  <a:path extrusionOk="0" h="623" w="1908">
                    <a:moveTo>
                      <a:pt x="1451" y="0"/>
                    </a:moveTo>
                    <a:cubicBezTo>
                      <a:pt x="912" y="0"/>
                      <a:pt x="415" y="166"/>
                      <a:pt x="0" y="415"/>
                    </a:cubicBezTo>
                    <a:cubicBezTo>
                      <a:pt x="0" y="498"/>
                      <a:pt x="42" y="539"/>
                      <a:pt x="83" y="622"/>
                    </a:cubicBezTo>
                    <a:cubicBezTo>
                      <a:pt x="83" y="622"/>
                      <a:pt x="125" y="581"/>
                      <a:pt x="166" y="581"/>
                    </a:cubicBezTo>
                    <a:cubicBezTo>
                      <a:pt x="415" y="415"/>
                      <a:pt x="705" y="332"/>
                      <a:pt x="995" y="249"/>
                    </a:cubicBezTo>
                    <a:cubicBezTo>
                      <a:pt x="1286" y="208"/>
                      <a:pt x="1576" y="166"/>
                      <a:pt x="1866" y="166"/>
                    </a:cubicBezTo>
                    <a:cubicBezTo>
                      <a:pt x="1907" y="166"/>
                      <a:pt x="1907" y="125"/>
                      <a:pt x="1907" y="125"/>
                    </a:cubicBezTo>
                    <a:cubicBezTo>
                      <a:pt x="1907" y="83"/>
                      <a:pt x="1907" y="83"/>
                      <a:pt x="1907" y="83"/>
                    </a:cubicBezTo>
                    <a:cubicBezTo>
                      <a:pt x="1742" y="42"/>
                      <a:pt x="1617" y="0"/>
                      <a:pt x="145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 name="Google Shape;473;p36"/>
              <p:cNvSpPr/>
              <p:nvPr/>
            </p:nvSpPr>
            <p:spPr>
              <a:xfrm>
                <a:off x="3974275" y="1178275"/>
                <a:ext cx="102650" cy="784775"/>
              </a:xfrm>
              <a:custGeom>
                <a:rect b="b" l="l" r="r" t="t"/>
                <a:pathLst>
                  <a:path extrusionOk="0" h="31391" w="4106">
                    <a:moveTo>
                      <a:pt x="208" y="0"/>
                    </a:moveTo>
                    <a:cubicBezTo>
                      <a:pt x="167" y="83"/>
                      <a:pt x="84" y="125"/>
                      <a:pt x="1" y="208"/>
                    </a:cubicBezTo>
                    <a:cubicBezTo>
                      <a:pt x="42" y="415"/>
                      <a:pt x="84" y="622"/>
                      <a:pt x="125" y="829"/>
                    </a:cubicBezTo>
                    <a:cubicBezTo>
                      <a:pt x="332" y="1659"/>
                      <a:pt x="498" y="2446"/>
                      <a:pt x="664" y="3276"/>
                    </a:cubicBezTo>
                    <a:cubicBezTo>
                      <a:pt x="1037" y="4934"/>
                      <a:pt x="1369" y="6551"/>
                      <a:pt x="1742" y="8210"/>
                    </a:cubicBezTo>
                    <a:cubicBezTo>
                      <a:pt x="1908" y="8998"/>
                      <a:pt x="2074" y="9827"/>
                      <a:pt x="2240" y="10656"/>
                    </a:cubicBezTo>
                    <a:cubicBezTo>
                      <a:pt x="2405" y="11402"/>
                      <a:pt x="2571" y="12149"/>
                      <a:pt x="2779" y="12895"/>
                    </a:cubicBezTo>
                    <a:lnTo>
                      <a:pt x="2613" y="12895"/>
                    </a:lnTo>
                    <a:cubicBezTo>
                      <a:pt x="2364" y="12895"/>
                      <a:pt x="2074" y="12978"/>
                      <a:pt x="1866" y="13102"/>
                    </a:cubicBezTo>
                    <a:cubicBezTo>
                      <a:pt x="1618" y="13227"/>
                      <a:pt x="1410" y="13393"/>
                      <a:pt x="1245" y="13558"/>
                    </a:cubicBezTo>
                    <a:cubicBezTo>
                      <a:pt x="871" y="13932"/>
                      <a:pt x="581" y="14429"/>
                      <a:pt x="498" y="14927"/>
                    </a:cubicBezTo>
                    <a:cubicBezTo>
                      <a:pt x="332" y="15590"/>
                      <a:pt x="374" y="16253"/>
                      <a:pt x="498" y="16917"/>
                    </a:cubicBezTo>
                    <a:cubicBezTo>
                      <a:pt x="581" y="17580"/>
                      <a:pt x="788" y="18285"/>
                      <a:pt x="954" y="18948"/>
                    </a:cubicBezTo>
                    <a:cubicBezTo>
                      <a:pt x="1286" y="20317"/>
                      <a:pt x="1576" y="21685"/>
                      <a:pt x="1908" y="23053"/>
                    </a:cubicBezTo>
                    <a:cubicBezTo>
                      <a:pt x="2240" y="24463"/>
                      <a:pt x="2571" y="25831"/>
                      <a:pt x="2945" y="27199"/>
                    </a:cubicBezTo>
                    <a:cubicBezTo>
                      <a:pt x="3110" y="27904"/>
                      <a:pt x="3276" y="28568"/>
                      <a:pt x="3442" y="29273"/>
                    </a:cubicBezTo>
                    <a:cubicBezTo>
                      <a:pt x="3608" y="29977"/>
                      <a:pt x="3774" y="30641"/>
                      <a:pt x="3981" y="31346"/>
                    </a:cubicBezTo>
                    <a:cubicBezTo>
                      <a:pt x="3981" y="31377"/>
                      <a:pt x="3999" y="31391"/>
                      <a:pt x="4022" y="31391"/>
                    </a:cubicBezTo>
                    <a:cubicBezTo>
                      <a:pt x="4058" y="31391"/>
                      <a:pt x="4105" y="31355"/>
                      <a:pt x="4105" y="31304"/>
                    </a:cubicBezTo>
                    <a:cubicBezTo>
                      <a:pt x="4064" y="31138"/>
                      <a:pt x="4064" y="30931"/>
                      <a:pt x="4023" y="30765"/>
                    </a:cubicBezTo>
                    <a:cubicBezTo>
                      <a:pt x="3691" y="29438"/>
                      <a:pt x="3401" y="28070"/>
                      <a:pt x="3069" y="26743"/>
                    </a:cubicBezTo>
                    <a:cubicBezTo>
                      <a:pt x="2737" y="25417"/>
                      <a:pt x="2447" y="24048"/>
                      <a:pt x="2115" y="22722"/>
                    </a:cubicBezTo>
                    <a:cubicBezTo>
                      <a:pt x="1784" y="21353"/>
                      <a:pt x="1452" y="20026"/>
                      <a:pt x="1120" y="18700"/>
                    </a:cubicBezTo>
                    <a:cubicBezTo>
                      <a:pt x="996" y="18036"/>
                      <a:pt x="830" y="17373"/>
                      <a:pt x="706" y="16709"/>
                    </a:cubicBezTo>
                    <a:cubicBezTo>
                      <a:pt x="623" y="16088"/>
                      <a:pt x="581" y="15424"/>
                      <a:pt x="788" y="14802"/>
                    </a:cubicBezTo>
                    <a:cubicBezTo>
                      <a:pt x="1037" y="13890"/>
                      <a:pt x="1825" y="13144"/>
                      <a:pt x="2820" y="13061"/>
                    </a:cubicBezTo>
                    <a:cubicBezTo>
                      <a:pt x="2820" y="13102"/>
                      <a:pt x="2820" y="13102"/>
                      <a:pt x="2820" y="13102"/>
                    </a:cubicBezTo>
                    <a:cubicBezTo>
                      <a:pt x="2837" y="13154"/>
                      <a:pt x="2869" y="13177"/>
                      <a:pt x="2901" y="13177"/>
                    </a:cubicBezTo>
                    <a:cubicBezTo>
                      <a:pt x="2944" y="13177"/>
                      <a:pt x="2986" y="13133"/>
                      <a:pt x="2986" y="13061"/>
                    </a:cubicBezTo>
                    <a:cubicBezTo>
                      <a:pt x="3027" y="13019"/>
                      <a:pt x="3027" y="12936"/>
                      <a:pt x="2986" y="12936"/>
                    </a:cubicBezTo>
                    <a:lnTo>
                      <a:pt x="2945" y="12936"/>
                    </a:lnTo>
                    <a:cubicBezTo>
                      <a:pt x="2945" y="12771"/>
                      <a:pt x="2903" y="12605"/>
                      <a:pt x="2862" y="12480"/>
                    </a:cubicBezTo>
                    <a:cubicBezTo>
                      <a:pt x="2571" y="10863"/>
                      <a:pt x="2198" y="9246"/>
                      <a:pt x="1866" y="7671"/>
                    </a:cubicBezTo>
                    <a:lnTo>
                      <a:pt x="830" y="2861"/>
                    </a:lnTo>
                    <a:cubicBezTo>
                      <a:pt x="664" y="2073"/>
                      <a:pt x="498" y="1286"/>
                      <a:pt x="332" y="498"/>
                    </a:cubicBezTo>
                    <a:cubicBezTo>
                      <a:pt x="291" y="332"/>
                      <a:pt x="249" y="166"/>
                      <a:pt x="20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 name="Google Shape;474;p36"/>
              <p:cNvSpPr/>
              <p:nvPr/>
            </p:nvSpPr>
            <p:spPr>
              <a:xfrm>
                <a:off x="4417925" y="1101350"/>
                <a:ext cx="111975" cy="340750"/>
              </a:xfrm>
              <a:custGeom>
                <a:rect b="b" l="l" r="r" t="t"/>
                <a:pathLst>
                  <a:path extrusionOk="0" h="13630" w="4479">
                    <a:moveTo>
                      <a:pt x="296" y="1"/>
                    </a:moveTo>
                    <a:cubicBezTo>
                      <a:pt x="239" y="1"/>
                      <a:pt x="182" y="3"/>
                      <a:pt x="125" y="9"/>
                    </a:cubicBezTo>
                    <a:cubicBezTo>
                      <a:pt x="0" y="50"/>
                      <a:pt x="42" y="175"/>
                      <a:pt x="125" y="175"/>
                    </a:cubicBezTo>
                    <a:cubicBezTo>
                      <a:pt x="622" y="216"/>
                      <a:pt x="1037" y="341"/>
                      <a:pt x="1452" y="589"/>
                    </a:cubicBezTo>
                    <a:cubicBezTo>
                      <a:pt x="1866" y="838"/>
                      <a:pt x="2156" y="1211"/>
                      <a:pt x="2405" y="1626"/>
                    </a:cubicBezTo>
                    <a:cubicBezTo>
                      <a:pt x="2903" y="2455"/>
                      <a:pt x="3110" y="3409"/>
                      <a:pt x="3276" y="4321"/>
                    </a:cubicBezTo>
                    <a:cubicBezTo>
                      <a:pt x="3525" y="5358"/>
                      <a:pt x="3690" y="6353"/>
                      <a:pt x="3815" y="7389"/>
                    </a:cubicBezTo>
                    <a:cubicBezTo>
                      <a:pt x="3981" y="8426"/>
                      <a:pt x="4064" y="9462"/>
                      <a:pt x="4147" y="10457"/>
                    </a:cubicBezTo>
                    <a:cubicBezTo>
                      <a:pt x="4188" y="10997"/>
                      <a:pt x="4188" y="11494"/>
                      <a:pt x="4229" y="12033"/>
                    </a:cubicBezTo>
                    <a:cubicBezTo>
                      <a:pt x="4229" y="12282"/>
                      <a:pt x="4229" y="12531"/>
                      <a:pt x="4229" y="12779"/>
                    </a:cubicBezTo>
                    <a:cubicBezTo>
                      <a:pt x="4271" y="13070"/>
                      <a:pt x="4229" y="13318"/>
                      <a:pt x="4271" y="13567"/>
                    </a:cubicBezTo>
                    <a:cubicBezTo>
                      <a:pt x="4292" y="13609"/>
                      <a:pt x="4323" y="13629"/>
                      <a:pt x="4349" y="13629"/>
                    </a:cubicBezTo>
                    <a:cubicBezTo>
                      <a:pt x="4375" y="13629"/>
                      <a:pt x="4395" y="13609"/>
                      <a:pt x="4395" y="13567"/>
                    </a:cubicBezTo>
                    <a:cubicBezTo>
                      <a:pt x="4478" y="13277"/>
                      <a:pt x="4437" y="12987"/>
                      <a:pt x="4478" y="12696"/>
                    </a:cubicBezTo>
                    <a:cubicBezTo>
                      <a:pt x="4478" y="12365"/>
                      <a:pt x="4437" y="12075"/>
                      <a:pt x="4437" y="11784"/>
                    </a:cubicBezTo>
                    <a:cubicBezTo>
                      <a:pt x="4437" y="11204"/>
                      <a:pt x="4395" y="10582"/>
                      <a:pt x="4354" y="10001"/>
                    </a:cubicBezTo>
                    <a:cubicBezTo>
                      <a:pt x="4188" y="7887"/>
                      <a:pt x="3898" y="5772"/>
                      <a:pt x="3400" y="3699"/>
                    </a:cubicBezTo>
                    <a:cubicBezTo>
                      <a:pt x="3193" y="2787"/>
                      <a:pt x="2944" y="1833"/>
                      <a:pt x="2322" y="1087"/>
                    </a:cubicBezTo>
                    <a:cubicBezTo>
                      <a:pt x="1859" y="508"/>
                      <a:pt x="1072" y="1"/>
                      <a:pt x="29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 name="Google Shape;475;p36"/>
              <p:cNvSpPr/>
              <p:nvPr/>
            </p:nvSpPr>
            <p:spPr>
              <a:xfrm>
                <a:off x="4523800" y="1444450"/>
                <a:ext cx="44450" cy="344900"/>
              </a:xfrm>
              <a:custGeom>
                <a:rect b="b" l="l" r="r" t="t"/>
                <a:pathLst>
                  <a:path extrusionOk="0" h="13796" w="1778">
                    <a:moveTo>
                      <a:pt x="87" y="1"/>
                    </a:moveTo>
                    <a:cubicBezTo>
                      <a:pt x="26" y="1"/>
                      <a:pt x="0" y="98"/>
                      <a:pt x="36" y="133"/>
                    </a:cubicBezTo>
                    <a:cubicBezTo>
                      <a:pt x="409" y="341"/>
                      <a:pt x="782" y="589"/>
                      <a:pt x="1031" y="921"/>
                    </a:cubicBezTo>
                    <a:cubicBezTo>
                      <a:pt x="1280" y="1294"/>
                      <a:pt x="1446" y="1750"/>
                      <a:pt x="1487" y="2207"/>
                    </a:cubicBezTo>
                    <a:cubicBezTo>
                      <a:pt x="1529" y="2663"/>
                      <a:pt x="1487" y="3119"/>
                      <a:pt x="1487" y="3533"/>
                    </a:cubicBezTo>
                    <a:cubicBezTo>
                      <a:pt x="1487" y="4031"/>
                      <a:pt x="1487" y="4528"/>
                      <a:pt x="1487" y="4984"/>
                    </a:cubicBezTo>
                    <a:lnTo>
                      <a:pt x="1487" y="7887"/>
                    </a:lnTo>
                    <a:cubicBezTo>
                      <a:pt x="1487" y="8882"/>
                      <a:pt x="1487" y="9836"/>
                      <a:pt x="1487" y="10831"/>
                    </a:cubicBezTo>
                    <a:cubicBezTo>
                      <a:pt x="1487" y="11784"/>
                      <a:pt x="1487" y="12779"/>
                      <a:pt x="1570" y="13733"/>
                    </a:cubicBezTo>
                    <a:cubicBezTo>
                      <a:pt x="1570" y="13774"/>
                      <a:pt x="1591" y="13795"/>
                      <a:pt x="1612" y="13795"/>
                    </a:cubicBezTo>
                    <a:cubicBezTo>
                      <a:pt x="1632" y="13795"/>
                      <a:pt x="1653" y="13774"/>
                      <a:pt x="1653" y="13733"/>
                    </a:cubicBezTo>
                    <a:cubicBezTo>
                      <a:pt x="1736" y="12655"/>
                      <a:pt x="1736" y="11536"/>
                      <a:pt x="1736" y="10416"/>
                    </a:cubicBezTo>
                    <a:cubicBezTo>
                      <a:pt x="1777" y="8426"/>
                      <a:pt x="1736" y="6436"/>
                      <a:pt x="1736" y="4445"/>
                    </a:cubicBezTo>
                    <a:cubicBezTo>
                      <a:pt x="1736" y="3948"/>
                      <a:pt x="1777" y="3450"/>
                      <a:pt x="1736" y="2994"/>
                    </a:cubicBezTo>
                    <a:cubicBezTo>
                      <a:pt x="1736" y="2538"/>
                      <a:pt x="1736" y="2082"/>
                      <a:pt x="1612" y="1668"/>
                    </a:cubicBezTo>
                    <a:cubicBezTo>
                      <a:pt x="1529" y="1253"/>
                      <a:pt x="1321" y="921"/>
                      <a:pt x="1072" y="589"/>
                    </a:cubicBezTo>
                    <a:cubicBezTo>
                      <a:pt x="824" y="341"/>
                      <a:pt x="492" y="92"/>
                      <a:pt x="119" y="9"/>
                    </a:cubicBezTo>
                    <a:cubicBezTo>
                      <a:pt x="107" y="3"/>
                      <a:pt x="97" y="1"/>
                      <a:pt x="8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 name="Google Shape;476;p36"/>
              <p:cNvSpPr/>
              <p:nvPr/>
            </p:nvSpPr>
            <p:spPr>
              <a:xfrm>
                <a:off x="4833575" y="2966325"/>
                <a:ext cx="180375" cy="139575"/>
              </a:xfrm>
              <a:custGeom>
                <a:rect b="b" l="l" r="r" t="t"/>
                <a:pathLst>
                  <a:path extrusionOk="0" h="5583" w="7215">
                    <a:moveTo>
                      <a:pt x="6095" y="1"/>
                    </a:moveTo>
                    <a:cubicBezTo>
                      <a:pt x="6054" y="42"/>
                      <a:pt x="6054" y="42"/>
                      <a:pt x="6013" y="42"/>
                    </a:cubicBezTo>
                    <a:cubicBezTo>
                      <a:pt x="5598" y="125"/>
                      <a:pt x="5225" y="208"/>
                      <a:pt x="4810" y="332"/>
                    </a:cubicBezTo>
                    <a:cubicBezTo>
                      <a:pt x="4022" y="457"/>
                      <a:pt x="3235" y="622"/>
                      <a:pt x="2488" y="705"/>
                    </a:cubicBezTo>
                    <a:cubicBezTo>
                      <a:pt x="2074" y="747"/>
                      <a:pt x="1701" y="830"/>
                      <a:pt x="1286" y="830"/>
                    </a:cubicBezTo>
                    <a:cubicBezTo>
                      <a:pt x="1120" y="871"/>
                      <a:pt x="913" y="871"/>
                      <a:pt x="705" y="913"/>
                    </a:cubicBezTo>
                    <a:lnTo>
                      <a:pt x="415" y="913"/>
                    </a:lnTo>
                    <a:cubicBezTo>
                      <a:pt x="332" y="913"/>
                      <a:pt x="208" y="913"/>
                      <a:pt x="125" y="954"/>
                    </a:cubicBezTo>
                    <a:cubicBezTo>
                      <a:pt x="42" y="996"/>
                      <a:pt x="1" y="1079"/>
                      <a:pt x="84" y="1161"/>
                    </a:cubicBezTo>
                    <a:cubicBezTo>
                      <a:pt x="84" y="1535"/>
                      <a:pt x="166" y="1949"/>
                      <a:pt x="249" y="2322"/>
                    </a:cubicBezTo>
                    <a:cubicBezTo>
                      <a:pt x="291" y="2779"/>
                      <a:pt x="374" y="3193"/>
                      <a:pt x="415" y="3649"/>
                    </a:cubicBezTo>
                    <a:cubicBezTo>
                      <a:pt x="415" y="3691"/>
                      <a:pt x="457" y="3732"/>
                      <a:pt x="498" y="3732"/>
                    </a:cubicBezTo>
                    <a:cubicBezTo>
                      <a:pt x="1410" y="3898"/>
                      <a:pt x="2281" y="4064"/>
                      <a:pt x="3110" y="4354"/>
                    </a:cubicBezTo>
                    <a:cubicBezTo>
                      <a:pt x="3857" y="4603"/>
                      <a:pt x="4603" y="4852"/>
                      <a:pt x="5349" y="5183"/>
                    </a:cubicBezTo>
                    <a:cubicBezTo>
                      <a:pt x="5639" y="5308"/>
                      <a:pt x="5971" y="5515"/>
                      <a:pt x="6303" y="5556"/>
                    </a:cubicBezTo>
                    <a:cubicBezTo>
                      <a:pt x="6363" y="5574"/>
                      <a:pt x="6426" y="5582"/>
                      <a:pt x="6488" y="5582"/>
                    </a:cubicBezTo>
                    <a:cubicBezTo>
                      <a:pt x="6722" y="5582"/>
                      <a:pt x="6951" y="5463"/>
                      <a:pt x="7049" y="5266"/>
                    </a:cubicBezTo>
                    <a:cubicBezTo>
                      <a:pt x="7049" y="5225"/>
                      <a:pt x="7091" y="5225"/>
                      <a:pt x="7091" y="5225"/>
                    </a:cubicBezTo>
                    <a:cubicBezTo>
                      <a:pt x="7215" y="4893"/>
                      <a:pt x="7091" y="4520"/>
                      <a:pt x="7049" y="4188"/>
                    </a:cubicBezTo>
                    <a:cubicBezTo>
                      <a:pt x="6966" y="3774"/>
                      <a:pt x="6925" y="3359"/>
                      <a:pt x="6842" y="2944"/>
                    </a:cubicBezTo>
                    <a:cubicBezTo>
                      <a:pt x="6717" y="2115"/>
                      <a:pt x="6593" y="1286"/>
                      <a:pt x="6427" y="457"/>
                    </a:cubicBezTo>
                    <a:cubicBezTo>
                      <a:pt x="6427" y="396"/>
                      <a:pt x="6383" y="357"/>
                      <a:pt x="6326" y="357"/>
                    </a:cubicBezTo>
                    <a:cubicBezTo>
                      <a:pt x="6306" y="357"/>
                      <a:pt x="6284" y="363"/>
                      <a:pt x="6261" y="374"/>
                    </a:cubicBezTo>
                    <a:cubicBezTo>
                      <a:pt x="6178" y="374"/>
                      <a:pt x="6178" y="457"/>
                      <a:pt x="6178" y="540"/>
                    </a:cubicBezTo>
                    <a:cubicBezTo>
                      <a:pt x="6261" y="1079"/>
                      <a:pt x="6344" y="1618"/>
                      <a:pt x="6427" y="2157"/>
                    </a:cubicBezTo>
                    <a:cubicBezTo>
                      <a:pt x="6510" y="2530"/>
                      <a:pt x="6552" y="2861"/>
                      <a:pt x="6593" y="3193"/>
                    </a:cubicBezTo>
                    <a:cubicBezTo>
                      <a:pt x="6676" y="3608"/>
                      <a:pt x="6759" y="3981"/>
                      <a:pt x="6800" y="4396"/>
                    </a:cubicBezTo>
                    <a:cubicBezTo>
                      <a:pt x="6842" y="4644"/>
                      <a:pt x="6966" y="5059"/>
                      <a:pt x="6717" y="5266"/>
                    </a:cubicBezTo>
                    <a:cubicBezTo>
                      <a:pt x="6653" y="5318"/>
                      <a:pt x="6577" y="5337"/>
                      <a:pt x="6496" y="5337"/>
                    </a:cubicBezTo>
                    <a:cubicBezTo>
                      <a:pt x="6316" y="5337"/>
                      <a:pt x="6114" y="5241"/>
                      <a:pt x="5971" y="5183"/>
                    </a:cubicBezTo>
                    <a:cubicBezTo>
                      <a:pt x="5639" y="5017"/>
                      <a:pt x="5266" y="4852"/>
                      <a:pt x="4935" y="4727"/>
                    </a:cubicBezTo>
                    <a:cubicBezTo>
                      <a:pt x="3566" y="4147"/>
                      <a:pt x="2115" y="3732"/>
                      <a:pt x="664" y="3483"/>
                    </a:cubicBezTo>
                    <a:cubicBezTo>
                      <a:pt x="581" y="3110"/>
                      <a:pt x="540" y="2696"/>
                      <a:pt x="457" y="2281"/>
                    </a:cubicBezTo>
                    <a:cubicBezTo>
                      <a:pt x="415" y="1908"/>
                      <a:pt x="374" y="1535"/>
                      <a:pt x="249" y="1161"/>
                    </a:cubicBezTo>
                    <a:lnTo>
                      <a:pt x="788" y="1161"/>
                    </a:lnTo>
                    <a:cubicBezTo>
                      <a:pt x="1037" y="1120"/>
                      <a:pt x="1244" y="1120"/>
                      <a:pt x="1452" y="1079"/>
                    </a:cubicBezTo>
                    <a:cubicBezTo>
                      <a:pt x="2240" y="996"/>
                      <a:pt x="3027" y="913"/>
                      <a:pt x="3815" y="747"/>
                    </a:cubicBezTo>
                    <a:cubicBezTo>
                      <a:pt x="4230" y="705"/>
                      <a:pt x="4603" y="622"/>
                      <a:pt x="4976" y="540"/>
                    </a:cubicBezTo>
                    <a:cubicBezTo>
                      <a:pt x="5349" y="457"/>
                      <a:pt x="5722" y="374"/>
                      <a:pt x="6054" y="249"/>
                    </a:cubicBezTo>
                    <a:lnTo>
                      <a:pt x="6137" y="249"/>
                    </a:lnTo>
                    <a:cubicBezTo>
                      <a:pt x="6303" y="166"/>
                      <a:pt x="6220" y="1"/>
                      <a:pt x="609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 name="Google Shape;477;p36"/>
              <p:cNvSpPr/>
              <p:nvPr/>
            </p:nvSpPr>
            <p:spPr>
              <a:xfrm>
                <a:off x="4854300" y="3088825"/>
                <a:ext cx="138925" cy="178575"/>
              </a:xfrm>
              <a:custGeom>
                <a:rect b="b" l="l" r="r" t="t"/>
                <a:pathLst>
                  <a:path extrusionOk="0" h="7143" w="5557">
                    <a:moveTo>
                      <a:pt x="114" y="0"/>
                    </a:moveTo>
                    <a:cubicBezTo>
                      <a:pt x="63" y="0"/>
                      <a:pt x="1" y="59"/>
                      <a:pt x="1" y="117"/>
                    </a:cubicBezTo>
                    <a:cubicBezTo>
                      <a:pt x="333" y="905"/>
                      <a:pt x="415" y="1734"/>
                      <a:pt x="498" y="2564"/>
                    </a:cubicBezTo>
                    <a:cubicBezTo>
                      <a:pt x="623" y="3808"/>
                      <a:pt x="789" y="5176"/>
                      <a:pt x="1742" y="6129"/>
                    </a:cubicBezTo>
                    <a:cubicBezTo>
                      <a:pt x="2198" y="6586"/>
                      <a:pt x="2820" y="6834"/>
                      <a:pt x="3442" y="7000"/>
                    </a:cubicBezTo>
                    <a:cubicBezTo>
                      <a:pt x="3774" y="7042"/>
                      <a:pt x="4106" y="7083"/>
                      <a:pt x="4437" y="7125"/>
                    </a:cubicBezTo>
                    <a:cubicBezTo>
                      <a:pt x="4658" y="7125"/>
                      <a:pt x="4898" y="7143"/>
                      <a:pt x="5131" y="7143"/>
                    </a:cubicBezTo>
                    <a:cubicBezTo>
                      <a:pt x="5248" y="7143"/>
                      <a:pt x="5363" y="7138"/>
                      <a:pt x="5474" y="7125"/>
                    </a:cubicBezTo>
                    <a:cubicBezTo>
                      <a:pt x="5557" y="7083"/>
                      <a:pt x="5557" y="6917"/>
                      <a:pt x="5474" y="6917"/>
                    </a:cubicBezTo>
                    <a:cubicBezTo>
                      <a:pt x="5266" y="6876"/>
                      <a:pt x="5101" y="6876"/>
                      <a:pt x="4893" y="6876"/>
                    </a:cubicBezTo>
                    <a:cubicBezTo>
                      <a:pt x="4727" y="6876"/>
                      <a:pt x="4520" y="6876"/>
                      <a:pt x="4354" y="6834"/>
                    </a:cubicBezTo>
                    <a:cubicBezTo>
                      <a:pt x="3981" y="6834"/>
                      <a:pt x="3649" y="6751"/>
                      <a:pt x="3276" y="6668"/>
                    </a:cubicBezTo>
                    <a:cubicBezTo>
                      <a:pt x="2654" y="6503"/>
                      <a:pt x="2115" y="6212"/>
                      <a:pt x="1701" y="5756"/>
                    </a:cubicBezTo>
                    <a:cubicBezTo>
                      <a:pt x="1328" y="5259"/>
                      <a:pt x="1079" y="4678"/>
                      <a:pt x="954" y="4098"/>
                    </a:cubicBezTo>
                    <a:cubicBezTo>
                      <a:pt x="623" y="2771"/>
                      <a:pt x="747" y="1320"/>
                      <a:pt x="167" y="35"/>
                    </a:cubicBezTo>
                    <a:cubicBezTo>
                      <a:pt x="155" y="10"/>
                      <a:pt x="135" y="0"/>
                      <a:pt x="11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 name="Google Shape;478;p36"/>
              <p:cNvSpPr/>
              <p:nvPr/>
            </p:nvSpPr>
            <p:spPr>
              <a:xfrm>
                <a:off x="3253875" y="2925900"/>
                <a:ext cx="426050" cy="58075"/>
              </a:xfrm>
              <a:custGeom>
                <a:rect b="b" l="l" r="r" t="t"/>
                <a:pathLst>
                  <a:path extrusionOk="0" h="2323" w="17042">
                    <a:moveTo>
                      <a:pt x="125" y="1"/>
                    </a:moveTo>
                    <a:cubicBezTo>
                      <a:pt x="1" y="1"/>
                      <a:pt x="1" y="166"/>
                      <a:pt x="84" y="208"/>
                    </a:cubicBezTo>
                    <a:cubicBezTo>
                      <a:pt x="415" y="332"/>
                      <a:pt x="706" y="374"/>
                      <a:pt x="1037" y="457"/>
                    </a:cubicBezTo>
                    <a:cubicBezTo>
                      <a:pt x="1328" y="540"/>
                      <a:pt x="1618" y="581"/>
                      <a:pt x="1908" y="664"/>
                    </a:cubicBezTo>
                    <a:cubicBezTo>
                      <a:pt x="2530" y="788"/>
                      <a:pt x="3152" y="913"/>
                      <a:pt x="3732" y="1037"/>
                    </a:cubicBezTo>
                    <a:cubicBezTo>
                      <a:pt x="5888" y="1493"/>
                      <a:pt x="8086" y="1783"/>
                      <a:pt x="10283" y="2032"/>
                    </a:cubicBezTo>
                    <a:cubicBezTo>
                      <a:pt x="11403" y="2115"/>
                      <a:pt x="12522" y="2198"/>
                      <a:pt x="13642" y="2239"/>
                    </a:cubicBezTo>
                    <a:cubicBezTo>
                      <a:pt x="14181" y="2281"/>
                      <a:pt x="14720" y="2281"/>
                      <a:pt x="15300" y="2322"/>
                    </a:cubicBezTo>
                    <a:cubicBezTo>
                      <a:pt x="15839" y="2322"/>
                      <a:pt x="16420" y="2281"/>
                      <a:pt x="16959" y="2281"/>
                    </a:cubicBezTo>
                    <a:cubicBezTo>
                      <a:pt x="17042" y="2281"/>
                      <a:pt x="17042" y="2198"/>
                      <a:pt x="16959" y="2198"/>
                    </a:cubicBezTo>
                    <a:cubicBezTo>
                      <a:pt x="16337" y="2157"/>
                      <a:pt x="15715" y="2157"/>
                      <a:pt x="15051" y="2115"/>
                    </a:cubicBezTo>
                    <a:cubicBezTo>
                      <a:pt x="14429" y="2074"/>
                      <a:pt x="13849" y="2074"/>
                      <a:pt x="13227" y="2032"/>
                    </a:cubicBezTo>
                    <a:cubicBezTo>
                      <a:pt x="10988" y="1908"/>
                      <a:pt x="8791" y="1659"/>
                      <a:pt x="6635" y="1327"/>
                    </a:cubicBezTo>
                    <a:cubicBezTo>
                      <a:pt x="5515" y="1120"/>
                      <a:pt x="4437" y="954"/>
                      <a:pt x="3359" y="705"/>
                    </a:cubicBezTo>
                    <a:cubicBezTo>
                      <a:pt x="2820" y="622"/>
                      <a:pt x="2281" y="498"/>
                      <a:pt x="1742" y="374"/>
                    </a:cubicBezTo>
                    <a:cubicBezTo>
                      <a:pt x="1493" y="291"/>
                      <a:pt x="1203" y="249"/>
                      <a:pt x="954" y="166"/>
                    </a:cubicBezTo>
                    <a:cubicBezTo>
                      <a:pt x="664" y="125"/>
                      <a:pt x="415" y="42"/>
                      <a:pt x="12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 name="Google Shape;479;p36"/>
              <p:cNvSpPr/>
              <p:nvPr/>
            </p:nvSpPr>
            <p:spPr>
              <a:xfrm>
                <a:off x="3221600" y="2983700"/>
                <a:ext cx="459350" cy="166650"/>
              </a:xfrm>
              <a:custGeom>
                <a:rect b="b" l="l" r="r" t="t"/>
                <a:pathLst>
                  <a:path extrusionOk="0" h="6666" w="18374">
                    <a:moveTo>
                      <a:pt x="18265" y="0"/>
                    </a:moveTo>
                    <a:cubicBezTo>
                      <a:pt x="18208" y="0"/>
                      <a:pt x="18146" y="31"/>
                      <a:pt x="18125" y="93"/>
                    </a:cubicBezTo>
                    <a:cubicBezTo>
                      <a:pt x="18084" y="757"/>
                      <a:pt x="18042" y="1420"/>
                      <a:pt x="17959" y="2042"/>
                    </a:cubicBezTo>
                    <a:cubicBezTo>
                      <a:pt x="17918" y="2374"/>
                      <a:pt x="17835" y="2705"/>
                      <a:pt x="17794" y="3037"/>
                    </a:cubicBezTo>
                    <a:cubicBezTo>
                      <a:pt x="17752" y="3162"/>
                      <a:pt x="17711" y="3327"/>
                      <a:pt x="17669" y="3493"/>
                    </a:cubicBezTo>
                    <a:cubicBezTo>
                      <a:pt x="17669" y="3535"/>
                      <a:pt x="17669" y="3576"/>
                      <a:pt x="17669" y="3576"/>
                    </a:cubicBezTo>
                    <a:cubicBezTo>
                      <a:pt x="17628" y="3576"/>
                      <a:pt x="17628" y="3576"/>
                      <a:pt x="17628" y="3618"/>
                    </a:cubicBezTo>
                    <a:cubicBezTo>
                      <a:pt x="17462" y="3618"/>
                      <a:pt x="17296" y="3659"/>
                      <a:pt x="17130" y="3701"/>
                    </a:cubicBezTo>
                    <a:cubicBezTo>
                      <a:pt x="15803" y="4074"/>
                      <a:pt x="14477" y="4447"/>
                      <a:pt x="13150" y="4779"/>
                    </a:cubicBezTo>
                    <a:cubicBezTo>
                      <a:pt x="11823" y="5152"/>
                      <a:pt x="10538" y="5525"/>
                      <a:pt x="9211" y="5898"/>
                    </a:cubicBezTo>
                    <a:cubicBezTo>
                      <a:pt x="8382" y="6119"/>
                      <a:pt x="7534" y="6377"/>
                      <a:pt x="6693" y="6377"/>
                    </a:cubicBezTo>
                    <a:cubicBezTo>
                      <a:pt x="6272" y="6377"/>
                      <a:pt x="5853" y="6313"/>
                      <a:pt x="5438" y="6147"/>
                    </a:cubicBezTo>
                    <a:cubicBezTo>
                      <a:pt x="4899" y="5939"/>
                      <a:pt x="4443" y="5608"/>
                      <a:pt x="4028" y="5235"/>
                    </a:cubicBezTo>
                    <a:cubicBezTo>
                      <a:pt x="3572" y="4861"/>
                      <a:pt x="3116" y="4488"/>
                      <a:pt x="2701" y="4115"/>
                    </a:cubicBezTo>
                    <a:cubicBezTo>
                      <a:pt x="1789" y="3327"/>
                      <a:pt x="960" y="2457"/>
                      <a:pt x="297" y="1462"/>
                    </a:cubicBezTo>
                    <a:cubicBezTo>
                      <a:pt x="273" y="1426"/>
                      <a:pt x="236" y="1411"/>
                      <a:pt x="198" y="1411"/>
                    </a:cubicBezTo>
                    <a:cubicBezTo>
                      <a:pt x="103" y="1411"/>
                      <a:pt x="0" y="1509"/>
                      <a:pt x="89" y="1627"/>
                    </a:cubicBezTo>
                    <a:cubicBezTo>
                      <a:pt x="131" y="1752"/>
                      <a:pt x="214" y="1876"/>
                      <a:pt x="297" y="2001"/>
                    </a:cubicBezTo>
                    <a:cubicBezTo>
                      <a:pt x="1043" y="2954"/>
                      <a:pt x="1914" y="3783"/>
                      <a:pt x="2826" y="4571"/>
                    </a:cubicBezTo>
                    <a:cubicBezTo>
                      <a:pt x="3282" y="4986"/>
                      <a:pt x="3697" y="5359"/>
                      <a:pt x="4194" y="5732"/>
                    </a:cubicBezTo>
                    <a:cubicBezTo>
                      <a:pt x="4650" y="6064"/>
                      <a:pt x="5148" y="6354"/>
                      <a:pt x="5728" y="6520"/>
                    </a:cubicBezTo>
                    <a:cubicBezTo>
                      <a:pt x="6039" y="6624"/>
                      <a:pt x="6360" y="6665"/>
                      <a:pt x="6682" y="6665"/>
                    </a:cubicBezTo>
                    <a:cubicBezTo>
                      <a:pt x="7003" y="6665"/>
                      <a:pt x="7324" y="6624"/>
                      <a:pt x="7635" y="6561"/>
                    </a:cubicBezTo>
                    <a:cubicBezTo>
                      <a:pt x="8299" y="6437"/>
                      <a:pt x="8962" y="6230"/>
                      <a:pt x="9626" y="6022"/>
                    </a:cubicBezTo>
                    <a:cubicBezTo>
                      <a:pt x="10952" y="5649"/>
                      <a:pt x="12321" y="5318"/>
                      <a:pt x="13647" y="4944"/>
                    </a:cubicBezTo>
                    <a:cubicBezTo>
                      <a:pt x="14352" y="4737"/>
                      <a:pt x="15016" y="4571"/>
                      <a:pt x="15679" y="4364"/>
                    </a:cubicBezTo>
                    <a:cubicBezTo>
                      <a:pt x="16301" y="4198"/>
                      <a:pt x="16964" y="4032"/>
                      <a:pt x="17586" y="3825"/>
                    </a:cubicBezTo>
                    <a:cubicBezTo>
                      <a:pt x="17586" y="3866"/>
                      <a:pt x="17586" y="3908"/>
                      <a:pt x="17628" y="3949"/>
                    </a:cubicBezTo>
                    <a:cubicBezTo>
                      <a:pt x="17628" y="4001"/>
                      <a:pt x="17659" y="4036"/>
                      <a:pt x="17703" y="4036"/>
                    </a:cubicBezTo>
                    <a:cubicBezTo>
                      <a:pt x="17730" y="4036"/>
                      <a:pt x="17762" y="4022"/>
                      <a:pt x="17794" y="3991"/>
                    </a:cubicBezTo>
                    <a:cubicBezTo>
                      <a:pt x="17876" y="3908"/>
                      <a:pt x="17918" y="3701"/>
                      <a:pt x="17918" y="3535"/>
                    </a:cubicBezTo>
                    <a:cubicBezTo>
                      <a:pt x="17959" y="3369"/>
                      <a:pt x="18001" y="3203"/>
                      <a:pt x="18042" y="3037"/>
                    </a:cubicBezTo>
                    <a:cubicBezTo>
                      <a:pt x="18125" y="2747"/>
                      <a:pt x="18167" y="2415"/>
                      <a:pt x="18208" y="2084"/>
                    </a:cubicBezTo>
                    <a:cubicBezTo>
                      <a:pt x="18291" y="1420"/>
                      <a:pt x="18374" y="757"/>
                      <a:pt x="18374" y="93"/>
                    </a:cubicBezTo>
                    <a:cubicBezTo>
                      <a:pt x="18374" y="31"/>
                      <a:pt x="18322" y="0"/>
                      <a:pt x="1826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 name="Google Shape;480;p36"/>
              <p:cNvSpPr/>
              <p:nvPr/>
            </p:nvSpPr>
            <p:spPr>
              <a:xfrm>
                <a:off x="3170950" y="3109475"/>
                <a:ext cx="486175" cy="246050"/>
              </a:xfrm>
              <a:custGeom>
                <a:rect b="b" l="l" r="r" t="t"/>
                <a:pathLst>
                  <a:path extrusionOk="0" h="9842" w="19447">
                    <a:moveTo>
                      <a:pt x="19351" y="1"/>
                    </a:moveTo>
                    <a:cubicBezTo>
                      <a:pt x="19314" y="1"/>
                      <a:pt x="19281" y="23"/>
                      <a:pt x="19281" y="79"/>
                    </a:cubicBezTo>
                    <a:cubicBezTo>
                      <a:pt x="19239" y="328"/>
                      <a:pt x="19156" y="618"/>
                      <a:pt x="19115" y="908"/>
                    </a:cubicBezTo>
                    <a:cubicBezTo>
                      <a:pt x="18949" y="2028"/>
                      <a:pt x="18783" y="3147"/>
                      <a:pt x="18617" y="4308"/>
                    </a:cubicBezTo>
                    <a:cubicBezTo>
                      <a:pt x="18451" y="5428"/>
                      <a:pt x="18327" y="6547"/>
                      <a:pt x="18120" y="7625"/>
                    </a:cubicBezTo>
                    <a:cubicBezTo>
                      <a:pt x="18078" y="8081"/>
                      <a:pt x="17954" y="8538"/>
                      <a:pt x="17705" y="8869"/>
                    </a:cubicBezTo>
                    <a:cubicBezTo>
                      <a:pt x="17415" y="9242"/>
                      <a:pt x="17000" y="9408"/>
                      <a:pt x="16544" y="9491"/>
                    </a:cubicBezTo>
                    <a:cubicBezTo>
                      <a:pt x="16088" y="9574"/>
                      <a:pt x="15590" y="9574"/>
                      <a:pt x="15093" y="9574"/>
                    </a:cubicBezTo>
                    <a:cubicBezTo>
                      <a:pt x="14512" y="9574"/>
                      <a:pt x="13973" y="9574"/>
                      <a:pt x="13393" y="9533"/>
                    </a:cubicBezTo>
                    <a:cubicBezTo>
                      <a:pt x="11113" y="9491"/>
                      <a:pt x="8791" y="9284"/>
                      <a:pt x="6552" y="8952"/>
                    </a:cubicBezTo>
                    <a:cubicBezTo>
                      <a:pt x="5391" y="8786"/>
                      <a:pt x="4271" y="8579"/>
                      <a:pt x="3152" y="8330"/>
                    </a:cubicBezTo>
                    <a:cubicBezTo>
                      <a:pt x="2654" y="8247"/>
                      <a:pt x="2115" y="8123"/>
                      <a:pt x="1618" y="7999"/>
                    </a:cubicBezTo>
                    <a:cubicBezTo>
                      <a:pt x="1245" y="7874"/>
                      <a:pt x="830" y="7708"/>
                      <a:pt x="581" y="7335"/>
                    </a:cubicBezTo>
                    <a:cubicBezTo>
                      <a:pt x="291" y="6962"/>
                      <a:pt x="291" y="6423"/>
                      <a:pt x="332" y="5967"/>
                    </a:cubicBezTo>
                    <a:cubicBezTo>
                      <a:pt x="374" y="5428"/>
                      <a:pt x="457" y="4847"/>
                      <a:pt x="498" y="4308"/>
                    </a:cubicBezTo>
                    <a:cubicBezTo>
                      <a:pt x="623" y="3147"/>
                      <a:pt x="747" y="1987"/>
                      <a:pt x="830" y="867"/>
                    </a:cubicBezTo>
                    <a:cubicBezTo>
                      <a:pt x="851" y="784"/>
                      <a:pt x="789" y="743"/>
                      <a:pt x="721" y="743"/>
                    </a:cubicBezTo>
                    <a:cubicBezTo>
                      <a:pt x="654" y="743"/>
                      <a:pt x="581" y="784"/>
                      <a:pt x="581" y="867"/>
                    </a:cubicBezTo>
                    <a:cubicBezTo>
                      <a:pt x="540" y="1157"/>
                      <a:pt x="498" y="1406"/>
                      <a:pt x="498" y="1696"/>
                    </a:cubicBezTo>
                    <a:cubicBezTo>
                      <a:pt x="374" y="2899"/>
                      <a:pt x="250" y="4060"/>
                      <a:pt x="125" y="5221"/>
                    </a:cubicBezTo>
                    <a:cubicBezTo>
                      <a:pt x="84" y="5760"/>
                      <a:pt x="1" y="6299"/>
                      <a:pt x="84" y="6796"/>
                    </a:cubicBezTo>
                    <a:cubicBezTo>
                      <a:pt x="167" y="7252"/>
                      <a:pt x="415" y="7667"/>
                      <a:pt x="830" y="7916"/>
                    </a:cubicBezTo>
                    <a:cubicBezTo>
                      <a:pt x="1203" y="8164"/>
                      <a:pt x="1618" y="8289"/>
                      <a:pt x="2074" y="8372"/>
                    </a:cubicBezTo>
                    <a:cubicBezTo>
                      <a:pt x="2654" y="8496"/>
                      <a:pt x="3235" y="8620"/>
                      <a:pt x="3815" y="8745"/>
                    </a:cubicBezTo>
                    <a:cubicBezTo>
                      <a:pt x="4935" y="8994"/>
                      <a:pt x="6096" y="9201"/>
                      <a:pt x="7298" y="9325"/>
                    </a:cubicBezTo>
                    <a:cubicBezTo>
                      <a:pt x="9578" y="9657"/>
                      <a:pt x="11942" y="9823"/>
                      <a:pt x="14264" y="9823"/>
                    </a:cubicBezTo>
                    <a:cubicBezTo>
                      <a:pt x="14651" y="9823"/>
                      <a:pt x="15019" y="9841"/>
                      <a:pt x="15394" y="9841"/>
                    </a:cubicBezTo>
                    <a:cubicBezTo>
                      <a:pt x="15581" y="9841"/>
                      <a:pt x="15770" y="9837"/>
                      <a:pt x="15964" y="9823"/>
                    </a:cubicBezTo>
                    <a:cubicBezTo>
                      <a:pt x="16420" y="9781"/>
                      <a:pt x="16876" y="9740"/>
                      <a:pt x="17290" y="9533"/>
                    </a:cubicBezTo>
                    <a:cubicBezTo>
                      <a:pt x="17746" y="9325"/>
                      <a:pt x="18037" y="8952"/>
                      <a:pt x="18203" y="8538"/>
                    </a:cubicBezTo>
                    <a:cubicBezTo>
                      <a:pt x="18368" y="8081"/>
                      <a:pt x="18410" y="7584"/>
                      <a:pt x="18493" y="7086"/>
                    </a:cubicBezTo>
                    <a:cubicBezTo>
                      <a:pt x="18824" y="4764"/>
                      <a:pt x="19156" y="2443"/>
                      <a:pt x="19446" y="79"/>
                    </a:cubicBezTo>
                    <a:cubicBezTo>
                      <a:pt x="19446" y="34"/>
                      <a:pt x="19396" y="1"/>
                      <a:pt x="1935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 name="Google Shape;481;p36"/>
              <p:cNvSpPr/>
              <p:nvPr/>
            </p:nvSpPr>
            <p:spPr>
              <a:xfrm>
                <a:off x="2920125" y="2322625"/>
                <a:ext cx="634375" cy="509550"/>
              </a:xfrm>
              <a:custGeom>
                <a:rect b="b" l="l" r="r" t="t"/>
                <a:pathLst>
                  <a:path extrusionOk="0" h="20382" w="25375">
                    <a:moveTo>
                      <a:pt x="6924" y="1"/>
                    </a:moveTo>
                    <a:cubicBezTo>
                      <a:pt x="6551" y="540"/>
                      <a:pt x="6012" y="1079"/>
                      <a:pt x="5224" y="1618"/>
                    </a:cubicBezTo>
                    <a:cubicBezTo>
                      <a:pt x="4146" y="2364"/>
                      <a:pt x="3027" y="3027"/>
                      <a:pt x="1824" y="3608"/>
                    </a:cubicBezTo>
                    <a:cubicBezTo>
                      <a:pt x="1244" y="3856"/>
                      <a:pt x="622" y="4105"/>
                      <a:pt x="0" y="4354"/>
                    </a:cubicBezTo>
                    <a:cubicBezTo>
                      <a:pt x="663" y="4893"/>
                      <a:pt x="1451" y="5349"/>
                      <a:pt x="2197" y="5930"/>
                    </a:cubicBezTo>
                    <a:cubicBezTo>
                      <a:pt x="3939" y="7215"/>
                      <a:pt x="5680" y="8542"/>
                      <a:pt x="7422" y="9869"/>
                    </a:cubicBezTo>
                    <a:cubicBezTo>
                      <a:pt x="9412" y="11361"/>
                      <a:pt x="11361" y="12812"/>
                      <a:pt x="13351" y="14305"/>
                    </a:cubicBezTo>
                    <a:cubicBezTo>
                      <a:pt x="13351" y="14305"/>
                      <a:pt x="13599" y="14305"/>
                      <a:pt x="13931" y="14222"/>
                    </a:cubicBezTo>
                    <a:cubicBezTo>
                      <a:pt x="13931" y="14222"/>
                      <a:pt x="13973" y="14264"/>
                      <a:pt x="13973" y="14305"/>
                    </a:cubicBezTo>
                    <a:cubicBezTo>
                      <a:pt x="14138" y="14595"/>
                      <a:pt x="14346" y="14844"/>
                      <a:pt x="14553" y="15134"/>
                    </a:cubicBezTo>
                    <a:cubicBezTo>
                      <a:pt x="14843" y="15549"/>
                      <a:pt x="15175" y="15963"/>
                      <a:pt x="15465" y="16337"/>
                    </a:cubicBezTo>
                    <a:cubicBezTo>
                      <a:pt x="16046" y="17041"/>
                      <a:pt x="16626" y="17663"/>
                      <a:pt x="17248" y="18285"/>
                    </a:cubicBezTo>
                    <a:cubicBezTo>
                      <a:pt x="17746" y="18783"/>
                      <a:pt x="18243" y="19239"/>
                      <a:pt x="18782" y="19695"/>
                    </a:cubicBezTo>
                    <a:cubicBezTo>
                      <a:pt x="18907" y="19778"/>
                      <a:pt x="19072" y="19902"/>
                      <a:pt x="19197" y="19985"/>
                    </a:cubicBezTo>
                    <a:cubicBezTo>
                      <a:pt x="19321" y="20068"/>
                      <a:pt x="19404" y="20193"/>
                      <a:pt x="19529" y="20234"/>
                    </a:cubicBezTo>
                    <a:cubicBezTo>
                      <a:pt x="19668" y="20327"/>
                      <a:pt x="19808" y="20381"/>
                      <a:pt x="19948" y="20381"/>
                    </a:cubicBezTo>
                    <a:cubicBezTo>
                      <a:pt x="20057" y="20381"/>
                      <a:pt x="20166" y="20348"/>
                      <a:pt x="20275" y="20276"/>
                    </a:cubicBezTo>
                    <a:cubicBezTo>
                      <a:pt x="20482" y="20110"/>
                      <a:pt x="20565" y="19778"/>
                      <a:pt x="20482" y="19529"/>
                    </a:cubicBezTo>
                    <a:cubicBezTo>
                      <a:pt x="20399" y="19239"/>
                      <a:pt x="20192" y="18990"/>
                      <a:pt x="20026" y="18783"/>
                    </a:cubicBezTo>
                    <a:lnTo>
                      <a:pt x="20026" y="18783"/>
                    </a:lnTo>
                    <a:cubicBezTo>
                      <a:pt x="20192" y="18907"/>
                      <a:pt x="20358" y="19032"/>
                      <a:pt x="20524" y="19156"/>
                    </a:cubicBezTo>
                    <a:cubicBezTo>
                      <a:pt x="20855" y="19405"/>
                      <a:pt x="21187" y="19612"/>
                      <a:pt x="21519" y="19819"/>
                    </a:cubicBezTo>
                    <a:cubicBezTo>
                      <a:pt x="21809" y="19985"/>
                      <a:pt x="22058" y="20151"/>
                      <a:pt x="22389" y="20234"/>
                    </a:cubicBezTo>
                    <a:cubicBezTo>
                      <a:pt x="22472" y="20248"/>
                      <a:pt x="22578" y="20262"/>
                      <a:pt x="22687" y="20262"/>
                    </a:cubicBezTo>
                    <a:cubicBezTo>
                      <a:pt x="22905" y="20262"/>
                      <a:pt x="23136" y="20206"/>
                      <a:pt x="23219" y="19985"/>
                    </a:cubicBezTo>
                    <a:cubicBezTo>
                      <a:pt x="23343" y="19695"/>
                      <a:pt x="23094" y="19405"/>
                      <a:pt x="22928" y="19198"/>
                    </a:cubicBezTo>
                    <a:cubicBezTo>
                      <a:pt x="22804" y="19073"/>
                      <a:pt x="22680" y="18907"/>
                      <a:pt x="22555" y="18783"/>
                    </a:cubicBezTo>
                    <a:lnTo>
                      <a:pt x="22555" y="18783"/>
                    </a:lnTo>
                    <a:cubicBezTo>
                      <a:pt x="22928" y="18990"/>
                      <a:pt x="23343" y="19156"/>
                      <a:pt x="23758" y="19198"/>
                    </a:cubicBezTo>
                    <a:cubicBezTo>
                      <a:pt x="23860" y="19223"/>
                      <a:pt x="23982" y="19241"/>
                      <a:pt x="24105" y="19241"/>
                    </a:cubicBezTo>
                    <a:cubicBezTo>
                      <a:pt x="24379" y="19241"/>
                      <a:pt x="24654" y="19152"/>
                      <a:pt x="24711" y="18866"/>
                    </a:cubicBezTo>
                    <a:cubicBezTo>
                      <a:pt x="24794" y="18534"/>
                      <a:pt x="24545" y="18285"/>
                      <a:pt x="24297" y="18078"/>
                    </a:cubicBezTo>
                    <a:cubicBezTo>
                      <a:pt x="24131" y="17954"/>
                      <a:pt x="23965" y="17871"/>
                      <a:pt x="23799" y="17746"/>
                    </a:cubicBezTo>
                    <a:cubicBezTo>
                      <a:pt x="23775" y="17722"/>
                      <a:pt x="23737" y="17698"/>
                      <a:pt x="23701" y="17674"/>
                    </a:cubicBezTo>
                    <a:lnTo>
                      <a:pt x="23701" y="17674"/>
                    </a:lnTo>
                    <a:cubicBezTo>
                      <a:pt x="23903" y="17757"/>
                      <a:pt x="24141" y="17874"/>
                      <a:pt x="24380" y="17954"/>
                    </a:cubicBezTo>
                    <a:cubicBezTo>
                      <a:pt x="24514" y="17987"/>
                      <a:pt x="24675" y="18048"/>
                      <a:pt x="24842" y="18048"/>
                    </a:cubicBezTo>
                    <a:cubicBezTo>
                      <a:pt x="24881" y="18048"/>
                      <a:pt x="24920" y="18044"/>
                      <a:pt x="24960" y="18037"/>
                    </a:cubicBezTo>
                    <a:cubicBezTo>
                      <a:pt x="25126" y="18037"/>
                      <a:pt x="25375" y="17912"/>
                      <a:pt x="25375" y="17705"/>
                    </a:cubicBezTo>
                    <a:cubicBezTo>
                      <a:pt x="25375" y="17580"/>
                      <a:pt x="25292" y="17498"/>
                      <a:pt x="25209" y="17415"/>
                    </a:cubicBezTo>
                    <a:cubicBezTo>
                      <a:pt x="25167" y="17332"/>
                      <a:pt x="25084" y="17249"/>
                      <a:pt x="25002" y="17166"/>
                    </a:cubicBezTo>
                    <a:cubicBezTo>
                      <a:pt x="24711" y="16834"/>
                      <a:pt x="24380" y="16502"/>
                      <a:pt x="24006" y="16254"/>
                    </a:cubicBezTo>
                    <a:cubicBezTo>
                      <a:pt x="23302" y="15673"/>
                      <a:pt x="22472" y="15259"/>
                      <a:pt x="21685" y="14803"/>
                    </a:cubicBezTo>
                    <a:cubicBezTo>
                      <a:pt x="21270" y="14554"/>
                      <a:pt x="20897" y="14346"/>
                      <a:pt x="20524" y="14098"/>
                    </a:cubicBezTo>
                    <a:cubicBezTo>
                      <a:pt x="20192" y="13890"/>
                      <a:pt x="19943" y="13683"/>
                      <a:pt x="19653" y="13476"/>
                    </a:cubicBezTo>
                    <a:lnTo>
                      <a:pt x="19653" y="13476"/>
                    </a:lnTo>
                    <a:cubicBezTo>
                      <a:pt x="19777" y="13517"/>
                      <a:pt x="19902" y="13517"/>
                      <a:pt x="20026" y="13517"/>
                    </a:cubicBezTo>
                    <a:cubicBezTo>
                      <a:pt x="20123" y="13529"/>
                      <a:pt x="20217" y="13534"/>
                      <a:pt x="20309" y="13534"/>
                    </a:cubicBezTo>
                    <a:cubicBezTo>
                      <a:pt x="20531" y="13534"/>
                      <a:pt x="20745" y="13505"/>
                      <a:pt x="20980" y="13476"/>
                    </a:cubicBezTo>
                    <a:cubicBezTo>
                      <a:pt x="21104" y="13476"/>
                      <a:pt x="21228" y="13476"/>
                      <a:pt x="21394" y="13434"/>
                    </a:cubicBezTo>
                    <a:cubicBezTo>
                      <a:pt x="21519" y="13393"/>
                      <a:pt x="21685" y="13393"/>
                      <a:pt x="21809" y="13268"/>
                    </a:cubicBezTo>
                    <a:cubicBezTo>
                      <a:pt x="21975" y="13103"/>
                      <a:pt x="21975" y="12854"/>
                      <a:pt x="21850" y="12646"/>
                    </a:cubicBezTo>
                    <a:cubicBezTo>
                      <a:pt x="21685" y="12439"/>
                      <a:pt x="21394" y="12398"/>
                      <a:pt x="21146" y="12315"/>
                    </a:cubicBezTo>
                    <a:cubicBezTo>
                      <a:pt x="20814" y="12232"/>
                      <a:pt x="20524" y="12190"/>
                      <a:pt x="20192" y="12107"/>
                    </a:cubicBezTo>
                    <a:cubicBezTo>
                      <a:pt x="19611" y="11983"/>
                      <a:pt x="18990" y="11859"/>
                      <a:pt x="18368" y="11776"/>
                    </a:cubicBezTo>
                    <a:cubicBezTo>
                      <a:pt x="18036" y="11734"/>
                      <a:pt x="17746" y="11651"/>
                      <a:pt x="17414" y="11610"/>
                    </a:cubicBezTo>
                    <a:cubicBezTo>
                      <a:pt x="17290" y="11610"/>
                      <a:pt x="17124" y="11568"/>
                      <a:pt x="16958" y="11568"/>
                    </a:cubicBezTo>
                    <a:cubicBezTo>
                      <a:pt x="16875" y="11568"/>
                      <a:pt x="16834" y="11527"/>
                      <a:pt x="16751" y="11527"/>
                    </a:cubicBezTo>
                    <a:cubicBezTo>
                      <a:pt x="16668" y="11486"/>
                      <a:pt x="16543" y="11444"/>
                      <a:pt x="16419" y="11403"/>
                    </a:cubicBezTo>
                    <a:cubicBezTo>
                      <a:pt x="16377" y="10947"/>
                      <a:pt x="16046" y="10283"/>
                      <a:pt x="15465" y="9454"/>
                    </a:cubicBezTo>
                    <a:cubicBezTo>
                      <a:pt x="13765" y="6966"/>
                      <a:pt x="10117" y="3193"/>
                      <a:pt x="6924" y="1"/>
                    </a:cubicBezTo>
                    <a:close/>
                  </a:path>
                </a:pathLst>
              </a:custGeom>
              <a:solidFill>
                <a:srgbClr val="EA805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 name="Google Shape;482;p36"/>
              <p:cNvSpPr/>
              <p:nvPr/>
            </p:nvSpPr>
            <p:spPr>
              <a:xfrm>
                <a:off x="3570450" y="1061400"/>
                <a:ext cx="106175" cy="283575"/>
              </a:xfrm>
              <a:custGeom>
                <a:rect b="b" l="l" r="r" t="t"/>
                <a:pathLst>
                  <a:path extrusionOk="0" h="11343" w="4247">
                    <a:moveTo>
                      <a:pt x="4130" y="0"/>
                    </a:moveTo>
                    <a:cubicBezTo>
                      <a:pt x="4099" y="0"/>
                      <a:pt x="4068" y="11"/>
                      <a:pt x="4047" y="31"/>
                    </a:cubicBezTo>
                    <a:cubicBezTo>
                      <a:pt x="4005" y="73"/>
                      <a:pt x="3964" y="156"/>
                      <a:pt x="3922" y="239"/>
                    </a:cubicBezTo>
                    <a:cubicBezTo>
                      <a:pt x="3715" y="653"/>
                      <a:pt x="3549" y="1109"/>
                      <a:pt x="3383" y="1566"/>
                    </a:cubicBezTo>
                    <a:cubicBezTo>
                      <a:pt x="2803" y="3183"/>
                      <a:pt x="2181" y="4758"/>
                      <a:pt x="1601" y="6334"/>
                    </a:cubicBezTo>
                    <a:cubicBezTo>
                      <a:pt x="1310" y="7163"/>
                      <a:pt x="1020" y="7951"/>
                      <a:pt x="771" y="8780"/>
                    </a:cubicBezTo>
                    <a:cubicBezTo>
                      <a:pt x="606" y="9195"/>
                      <a:pt x="481" y="9568"/>
                      <a:pt x="357" y="9982"/>
                    </a:cubicBezTo>
                    <a:cubicBezTo>
                      <a:pt x="232" y="10397"/>
                      <a:pt x="108" y="10812"/>
                      <a:pt x="25" y="11226"/>
                    </a:cubicBezTo>
                    <a:cubicBezTo>
                      <a:pt x="1" y="11299"/>
                      <a:pt x="61" y="11343"/>
                      <a:pt x="123" y="11343"/>
                    </a:cubicBezTo>
                    <a:cubicBezTo>
                      <a:pt x="169" y="11343"/>
                      <a:pt x="215" y="11320"/>
                      <a:pt x="232" y="11268"/>
                    </a:cubicBezTo>
                    <a:cubicBezTo>
                      <a:pt x="357" y="10853"/>
                      <a:pt x="481" y="10438"/>
                      <a:pt x="606" y="10024"/>
                    </a:cubicBezTo>
                    <a:cubicBezTo>
                      <a:pt x="771" y="9609"/>
                      <a:pt x="896" y="9195"/>
                      <a:pt x="1020" y="8780"/>
                    </a:cubicBezTo>
                    <a:cubicBezTo>
                      <a:pt x="1518" y="7329"/>
                      <a:pt x="2057" y="5878"/>
                      <a:pt x="2554" y="4426"/>
                    </a:cubicBezTo>
                    <a:cubicBezTo>
                      <a:pt x="2844" y="3680"/>
                      <a:pt x="3093" y="2975"/>
                      <a:pt x="3383" y="2229"/>
                    </a:cubicBezTo>
                    <a:cubicBezTo>
                      <a:pt x="3425" y="2063"/>
                      <a:pt x="4005" y="488"/>
                      <a:pt x="4130" y="156"/>
                    </a:cubicBezTo>
                    <a:cubicBezTo>
                      <a:pt x="4137" y="163"/>
                      <a:pt x="4146" y="167"/>
                      <a:pt x="4156" y="167"/>
                    </a:cubicBezTo>
                    <a:cubicBezTo>
                      <a:pt x="4197" y="167"/>
                      <a:pt x="4247" y="99"/>
                      <a:pt x="4213" y="31"/>
                    </a:cubicBezTo>
                    <a:cubicBezTo>
                      <a:pt x="4192" y="11"/>
                      <a:pt x="4161" y="0"/>
                      <a:pt x="413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 name="Google Shape;483;p36"/>
              <p:cNvSpPr/>
              <p:nvPr/>
            </p:nvSpPr>
            <p:spPr>
              <a:xfrm>
                <a:off x="3442850" y="1378500"/>
                <a:ext cx="105425" cy="238525"/>
              </a:xfrm>
              <a:custGeom>
                <a:rect b="b" l="l" r="r" t="t"/>
                <a:pathLst>
                  <a:path extrusionOk="0" h="9541" w="4217">
                    <a:moveTo>
                      <a:pt x="4118" y="1"/>
                    </a:moveTo>
                    <a:cubicBezTo>
                      <a:pt x="4103" y="1"/>
                      <a:pt x="4093" y="11"/>
                      <a:pt x="4093" y="35"/>
                    </a:cubicBezTo>
                    <a:cubicBezTo>
                      <a:pt x="3802" y="740"/>
                      <a:pt x="3512" y="1445"/>
                      <a:pt x="3222" y="2149"/>
                    </a:cubicBezTo>
                    <a:cubicBezTo>
                      <a:pt x="2724" y="3352"/>
                      <a:pt x="2227" y="4596"/>
                      <a:pt x="1688" y="5798"/>
                    </a:cubicBezTo>
                    <a:cubicBezTo>
                      <a:pt x="1397" y="6379"/>
                      <a:pt x="1149" y="7001"/>
                      <a:pt x="858" y="7581"/>
                    </a:cubicBezTo>
                    <a:cubicBezTo>
                      <a:pt x="734" y="7913"/>
                      <a:pt x="568" y="8203"/>
                      <a:pt x="444" y="8493"/>
                    </a:cubicBezTo>
                    <a:cubicBezTo>
                      <a:pt x="319" y="8783"/>
                      <a:pt x="154" y="9115"/>
                      <a:pt x="29" y="9405"/>
                    </a:cubicBezTo>
                    <a:cubicBezTo>
                      <a:pt x="0" y="9463"/>
                      <a:pt x="72" y="9541"/>
                      <a:pt x="132" y="9541"/>
                    </a:cubicBezTo>
                    <a:cubicBezTo>
                      <a:pt x="158" y="9541"/>
                      <a:pt x="182" y="9526"/>
                      <a:pt x="195" y="9488"/>
                    </a:cubicBezTo>
                    <a:cubicBezTo>
                      <a:pt x="402" y="9198"/>
                      <a:pt x="568" y="8825"/>
                      <a:pt x="734" y="8493"/>
                    </a:cubicBezTo>
                    <a:cubicBezTo>
                      <a:pt x="900" y="8161"/>
                      <a:pt x="1024" y="7830"/>
                      <a:pt x="1190" y="7498"/>
                    </a:cubicBezTo>
                    <a:cubicBezTo>
                      <a:pt x="1729" y="6296"/>
                      <a:pt x="2268" y="5052"/>
                      <a:pt x="2807" y="3849"/>
                    </a:cubicBezTo>
                    <a:cubicBezTo>
                      <a:pt x="3305" y="2606"/>
                      <a:pt x="3761" y="1362"/>
                      <a:pt x="4217" y="118"/>
                    </a:cubicBezTo>
                    <a:cubicBezTo>
                      <a:pt x="4217" y="59"/>
                      <a:pt x="4155" y="1"/>
                      <a:pt x="411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 name="Google Shape;484;p36"/>
              <p:cNvSpPr/>
              <p:nvPr/>
            </p:nvSpPr>
            <p:spPr>
              <a:xfrm>
                <a:off x="3531975" y="1218275"/>
                <a:ext cx="47100" cy="105575"/>
              </a:xfrm>
              <a:custGeom>
                <a:rect b="b" l="l" r="r" t="t"/>
                <a:pathLst>
                  <a:path extrusionOk="0" h="4223" w="1884">
                    <a:moveTo>
                      <a:pt x="1829" y="0"/>
                    </a:moveTo>
                    <a:cubicBezTo>
                      <a:pt x="1820" y="0"/>
                      <a:pt x="1813" y="5"/>
                      <a:pt x="1813" y="17"/>
                    </a:cubicBezTo>
                    <a:cubicBezTo>
                      <a:pt x="1481" y="722"/>
                      <a:pt x="1149" y="1386"/>
                      <a:pt x="859" y="2090"/>
                    </a:cubicBezTo>
                    <a:cubicBezTo>
                      <a:pt x="735" y="2422"/>
                      <a:pt x="569" y="2754"/>
                      <a:pt x="445" y="3127"/>
                    </a:cubicBezTo>
                    <a:cubicBezTo>
                      <a:pt x="279" y="3459"/>
                      <a:pt x="113" y="3832"/>
                      <a:pt x="30" y="4163"/>
                    </a:cubicBezTo>
                    <a:cubicBezTo>
                      <a:pt x="1" y="4193"/>
                      <a:pt x="34" y="4222"/>
                      <a:pt x="55" y="4222"/>
                    </a:cubicBezTo>
                    <a:cubicBezTo>
                      <a:pt x="64" y="4222"/>
                      <a:pt x="71" y="4217"/>
                      <a:pt x="71" y="4205"/>
                    </a:cubicBezTo>
                    <a:cubicBezTo>
                      <a:pt x="279" y="3915"/>
                      <a:pt x="403" y="3542"/>
                      <a:pt x="569" y="3210"/>
                    </a:cubicBezTo>
                    <a:cubicBezTo>
                      <a:pt x="693" y="2837"/>
                      <a:pt x="859" y="2505"/>
                      <a:pt x="984" y="2173"/>
                    </a:cubicBezTo>
                    <a:cubicBezTo>
                      <a:pt x="1315" y="1468"/>
                      <a:pt x="1606" y="764"/>
                      <a:pt x="1854" y="59"/>
                    </a:cubicBezTo>
                    <a:cubicBezTo>
                      <a:pt x="1884" y="29"/>
                      <a:pt x="1851" y="0"/>
                      <a:pt x="1829"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 name="Google Shape;485;p36"/>
              <p:cNvSpPr/>
              <p:nvPr/>
            </p:nvSpPr>
            <p:spPr>
              <a:xfrm>
                <a:off x="3466375" y="1178625"/>
                <a:ext cx="90800" cy="221925"/>
              </a:xfrm>
              <a:custGeom>
                <a:rect b="b" l="l" r="r" t="t"/>
                <a:pathLst>
                  <a:path extrusionOk="0" h="8877" w="3632">
                    <a:moveTo>
                      <a:pt x="3560" y="0"/>
                    </a:moveTo>
                    <a:cubicBezTo>
                      <a:pt x="3532" y="0"/>
                      <a:pt x="3500" y="11"/>
                      <a:pt x="3483" y="28"/>
                    </a:cubicBezTo>
                    <a:cubicBezTo>
                      <a:pt x="3193" y="650"/>
                      <a:pt x="2903" y="1272"/>
                      <a:pt x="2613" y="1935"/>
                    </a:cubicBezTo>
                    <a:cubicBezTo>
                      <a:pt x="2115" y="3054"/>
                      <a:pt x="1659" y="4215"/>
                      <a:pt x="1203" y="5335"/>
                    </a:cubicBezTo>
                    <a:cubicBezTo>
                      <a:pt x="995" y="5915"/>
                      <a:pt x="788" y="6496"/>
                      <a:pt x="581" y="7076"/>
                    </a:cubicBezTo>
                    <a:cubicBezTo>
                      <a:pt x="456" y="7366"/>
                      <a:pt x="374" y="7657"/>
                      <a:pt x="249" y="7947"/>
                    </a:cubicBezTo>
                    <a:cubicBezTo>
                      <a:pt x="208" y="8113"/>
                      <a:pt x="166" y="8237"/>
                      <a:pt x="125" y="8403"/>
                    </a:cubicBezTo>
                    <a:cubicBezTo>
                      <a:pt x="83" y="8527"/>
                      <a:pt x="42" y="8652"/>
                      <a:pt x="0" y="8818"/>
                    </a:cubicBezTo>
                    <a:cubicBezTo>
                      <a:pt x="0" y="8847"/>
                      <a:pt x="42" y="8876"/>
                      <a:pt x="81" y="8876"/>
                    </a:cubicBezTo>
                    <a:cubicBezTo>
                      <a:pt x="97" y="8876"/>
                      <a:pt x="113" y="8871"/>
                      <a:pt x="125" y="8859"/>
                    </a:cubicBezTo>
                    <a:cubicBezTo>
                      <a:pt x="208" y="8693"/>
                      <a:pt x="249" y="8527"/>
                      <a:pt x="291" y="8362"/>
                    </a:cubicBezTo>
                    <a:cubicBezTo>
                      <a:pt x="374" y="8237"/>
                      <a:pt x="415" y="8071"/>
                      <a:pt x="456" y="7906"/>
                    </a:cubicBezTo>
                    <a:cubicBezTo>
                      <a:pt x="581" y="7574"/>
                      <a:pt x="705" y="7242"/>
                      <a:pt x="830" y="6910"/>
                    </a:cubicBezTo>
                    <a:cubicBezTo>
                      <a:pt x="1244" y="5749"/>
                      <a:pt x="1659" y="4589"/>
                      <a:pt x="2156" y="3469"/>
                    </a:cubicBezTo>
                    <a:cubicBezTo>
                      <a:pt x="2364" y="2889"/>
                      <a:pt x="2613" y="2308"/>
                      <a:pt x="2861" y="1769"/>
                    </a:cubicBezTo>
                    <a:cubicBezTo>
                      <a:pt x="3110" y="1189"/>
                      <a:pt x="3359" y="650"/>
                      <a:pt x="3608" y="69"/>
                    </a:cubicBezTo>
                    <a:cubicBezTo>
                      <a:pt x="3632" y="21"/>
                      <a:pt x="3599" y="0"/>
                      <a:pt x="356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 name="Google Shape;486;p36"/>
              <p:cNvSpPr/>
              <p:nvPr/>
            </p:nvSpPr>
            <p:spPr>
              <a:xfrm>
                <a:off x="3482950" y="1238300"/>
                <a:ext cx="25950" cy="57550"/>
              </a:xfrm>
              <a:custGeom>
                <a:rect b="b" l="l" r="r" t="t"/>
                <a:pathLst>
                  <a:path extrusionOk="0" h="2302" w="1038">
                    <a:moveTo>
                      <a:pt x="972" y="0"/>
                    </a:moveTo>
                    <a:cubicBezTo>
                      <a:pt x="951" y="0"/>
                      <a:pt x="929" y="14"/>
                      <a:pt x="913" y="45"/>
                    </a:cubicBezTo>
                    <a:cubicBezTo>
                      <a:pt x="747" y="419"/>
                      <a:pt x="581" y="792"/>
                      <a:pt x="415" y="1124"/>
                    </a:cubicBezTo>
                    <a:cubicBezTo>
                      <a:pt x="291" y="1497"/>
                      <a:pt x="84" y="1870"/>
                      <a:pt x="1" y="2243"/>
                    </a:cubicBezTo>
                    <a:cubicBezTo>
                      <a:pt x="1" y="2272"/>
                      <a:pt x="22" y="2302"/>
                      <a:pt x="48" y="2302"/>
                    </a:cubicBezTo>
                    <a:cubicBezTo>
                      <a:pt x="59" y="2302"/>
                      <a:pt x="72" y="2297"/>
                      <a:pt x="84" y="2284"/>
                    </a:cubicBezTo>
                    <a:cubicBezTo>
                      <a:pt x="250" y="1953"/>
                      <a:pt x="415" y="1580"/>
                      <a:pt x="581" y="1206"/>
                    </a:cubicBezTo>
                    <a:cubicBezTo>
                      <a:pt x="706" y="833"/>
                      <a:pt x="871" y="460"/>
                      <a:pt x="1037" y="87"/>
                    </a:cubicBezTo>
                    <a:cubicBezTo>
                      <a:pt x="1037" y="36"/>
                      <a:pt x="1006" y="0"/>
                      <a:pt x="972"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 name="Google Shape;487;p36"/>
              <p:cNvSpPr/>
              <p:nvPr/>
            </p:nvSpPr>
            <p:spPr>
              <a:xfrm>
                <a:off x="4735100" y="1831925"/>
                <a:ext cx="68450" cy="313625"/>
              </a:xfrm>
              <a:custGeom>
                <a:rect b="b" l="l" r="r" t="t"/>
                <a:pathLst>
                  <a:path extrusionOk="0" h="12545" w="2738">
                    <a:moveTo>
                      <a:pt x="103" y="1"/>
                    </a:moveTo>
                    <a:cubicBezTo>
                      <a:pt x="51" y="1"/>
                      <a:pt x="1" y="31"/>
                      <a:pt x="1" y="100"/>
                    </a:cubicBezTo>
                    <a:cubicBezTo>
                      <a:pt x="42" y="307"/>
                      <a:pt x="84" y="556"/>
                      <a:pt x="125" y="763"/>
                    </a:cubicBezTo>
                    <a:cubicBezTo>
                      <a:pt x="167" y="1012"/>
                      <a:pt x="208" y="1261"/>
                      <a:pt x="249" y="1468"/>
                    </a:cubicBezTo>
                    <a:cubicBezTo>
                      <a:pt x="374" y="1924"/>
                      <a:pt x="457" y="2380"/>
                      <a:pt x="540" y="2836"/>
                    </a:cubicBezTo>
                    <a:cubicBezTo>
                      <a:pt x="871" y="4453"/>
                      <a:pt x="1203" y="6070"/>
                      <a:pt x="1535" y="7687"/>
                    </a:cubicBezTo>
                    <a:cubicBezTo>
                      <a:pt x="1701" y="8475"/>
                      <a:pt x="1866" y="9304"/>
                      <a:pt x="2074" y="10092"/>
                    </a:cubicBezTo>
                    <a:cubicBezTo>
                      <a:pt x="2240" y="10921"/>
                      <a:pt x="2405" y="11709"/>
                      <a:pt x="2613" y="12497"/>
                    </a:cubicBezTo>
                    <a:cubicBezTo>
                      <a:pt x="2613" y="12532"/>
                      <a:pt x="2635" y="12545"/>
                      <a:pt x="2661" y="12545"/>
                    </a:cubicBezTo>
                    <a:cubicBezTo>
                      <a:pt x="2696" y="12545"/>
                      <a:pt x="2737" y="12521"/>
                      <a:pt x="2737" y="12497"/>
                    </a:cubicBezTo>
                    <a:cubicBezTo>
                      <a:pt x="2571" y="11543"/>
                      <a:pt x="2405" y="10631"/>
                      <a:pt x="2198" y="9719"/>
                    </a:cubicBezTo>
                    <a:cubicBezTo>
                      <a:pt x="1908" y="8102"/>
                      <a:pt x="1576" y="6526"/>
                      <a:pt x="1245" y="4909"/>
                    </a:cubicBezTo>
                    <a:cubicBezTo>
                      <a:pt x="1079" y="4080"/>
                      <a:pt x="913" y="3292"/>
                      <a:pt x="747" y="2463"/>
                    </a:cubicBezTo>
                    <a:cubicBezTo>
                      <a:pt x="664" y="2090"/>
                      <a:pt x="581" y="1675"/>
                      <a:pt x="498" y="1261"/>
                    </a:cubicBezTo>
                    <a:cubicBezTo>
                      <a:pt x="415" y="846"/>
                      <a:pt x="374" y="432"/>
                      <a:pt x="208" y="58"/>
                    </a:cubicBezTo>
                    <a:cubicBezTo>
                      <a:pt x="189" y="21"/>
                      <a:pt x="146" y="1"/>
                      <a:pt x="10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 name="Google Shape;488;p36"/>
              <p:cNvSpPr/>
              <p:nvPr/>
            </p:nvSpPr>
            <p:spPr>
              <a:xfrm>
                <a:off x="4667175" y="1578225"/>
                <a:ext cx="59650" cy="222050"/>
              </a:xfrm>
              <a:custGeom>
                <a:rect b="b" l="l" r="r" t="t"/>
                <a:pathLst>
                  <a:path extrusionOk="0" h="8882" w="2386">
                    <a:moveTo>
                      <a:pt x="107" y="1"/>
                    </a:moveTo>
                    <a:cubicBezTo>
                      <a:pt x="50" y="1"/>
                      <a:pt x="0" y="42"/>
                      <a:pt x="23" y="131"/>
                    </a:cubicBezTo>
                    <a:cubicBezTo>
                      <a:pt x="23" y="297"/>
                      <a:pt x="64" y="463"/>
                      <a:pt x="106" y="629"/>
                    </a:cubicBezTo>
                    <a:cubicBezTo>
                      <a:pt x="147" y="753"/>
                      <a:pt x="189" y="919"/>
                      <a:pt x="189" y="1085"/>
                    </a:cubicBezTo>
                    <a:cubicBezTo>
                      <a:pt x="271" y="1416"/>
                      <a:pt x="354" y="1707"/>
                      <a:pt x="437" y="2038"/>
                    </a:cubicBezTo>
                    <a:cubicBezTo>
                      <a:pt x="976" y="4319"/>
                      <a:pt x="1557" y="6558"/>
                      <a:pt x="2179" y="8838"/>
                    </a:cubicBezTo>
                    <a:cubicBezTo>
                      <a:pt x="2193" y="8867"/>
                      <a:pt x="2224" y="8881"/>
                      <a:pt x="2257" y="8881"/>
                    </a:cubicBezTo>
                    <a:cubicBezTo>
                      <a:pt x="2317" y="8881"/>
                      <a:pt x="2386" y="8835"/>
                      <a:pt x="2386" y="8755"/>
                    </a:cubicBezTo>
                    <a:cubicBezTo>
                      <a:pt x="2220" y="8133"/>
                      <a:pt x="2054" y="7511"/>
                      <a:pt x="1888" y="6889"/>
                    </a:cubicBezTo>
                    <a:cubicBezTo>
                      <a:pt x="1598" y="5728"/>
                      <a:pt x="1308" y="4609"/>
                      <a:pt x="1059" y="3489"/>
                    </a:cubicBezTo>
                    <a:cubicBezTo>
                      <a:pt x="893" y="2909"/>
                      <a:pt x="769" y="2370"/>
                      <a:pt x="645" y="1790"/>
                    </a:cubicBezTo>
                    <a:cubicBezTo>
                      <a:pt x="562" y="1499"/>
                      <a:pt x="520" y="1209"/>
                      <a:pt x="437" y="919"/>
                    </a:cubicBezTo>
                    <a:cubicBezTo>
                      <a:pt x="396" y="670"/>
                      <a:pt x="354" y="338"/>
                      <a:pt x="230" y="90"/>
                    </a:cubicBezTo>
                    <a:cubicBezTo>
                      <a:pt x="211" y="32"/>
                      <a:pt x="156" y="1"/>
                      <a:pt x="10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 name="Google Shape;489;p36"/>
              <p:cNvSpPr/>
              <p:nvPr/>
            </p:nvSpPr>
            <p:spPr>
              <a:xfrm>
                <a:off x="3559650" y="4605075"/>
                <a:ext cx="1170300" cy="835650"/>
              </a:xfrm>
              <a:custGeom>
                <a:rect b="b" l="l" r="r" t="t"/>
                <a:pathLst>
                  <a:path extrusionOk="0" h="33426" w="46812">
                    <a:moveTo>
                      <a:pt x="31582" y="1"/>
                    </a:moveTo>
                    <a:cubicBezTo>
                      <a:pt x="31531" y="1"/>
                      <a:pt x="31480" y="1"/>
                      <a:pt x="31429" y="2"/>
                    </a:cubicBezTo>
                    <a:cubicBezTo>
                      <a:pt x="28568" y="44"/>
                      <a:pt x="26246" y="127"/>
                      <a:pt x="24463" y="168"/>
                    </a:cubicBezTo>
                    <a:cubicBezTo>
                      <a:pt x="24505" y="3278"/>
                      <a:pt x="24546" y="6761"/>
                      <a:pt x="24588" y="10202"/>
                    </a:cubicBezTo>
                    <a:cubicBezTo>
                      <a:pt x="24588" y="10202"/>
                      <a:pt x="24588" y="10243"/>
                      <a:pt x="24629" y="10243"/>
                    </a:cubicBezTo>
                    <a:cubicBezTo>
                      <a:pt x="24671" y="11487"/>
                      <a:pt x="24629" y="12690"/>
                      <a:pt x="24629" y="13892"/>
                    </a:cubicBezTo>
                    <a:cubicBezTo>
                      <a:pt x="24629" y="15095"/>
                      <a:pt x="24671" y="16338"/>
                      <a:pt x="24671" y="17541"/>
                    </a:cubicBezTo>
                    <a:cubicBezTo>
                      <a:pt x="24754" y="19946"/>
                      <a:pt x="24837" y="22350"/>
                      <a:pt x="25002" y="24755"/>
                    </a:cubicBezTo>
                    <a:cubicBezTo>
                      <a:pt x="25044" y="25419"/>
                      <a:pt x="25085" y="26123"/>
                      <a:pt x="25168" y="26787"/>
                    </a:cubicBezTo>
                    <a:cubicBezTo>
                      <a:pt x="25168" y="27119"/>
                      <a:pt x="25210" y="27450"/>
                      <a:pt x="25210" y="27782"/>
                    </a:cubicBezTo>
                    <a:cubicBezTo>
                      <a:pt x="25251" y="28114"/>
                      <a:pt x="25293" y="28487"/>
                      <a:pt x="25293" y="28819"/>
                    </a:cubicBezTo>
                    <a:cubicBezTo>
                      <a:pt x="25293" y="28887"/>
                      <a:pt x="25230" y="28918"/>
                      <a:pt x="25173" y="28918"/>
                    </a:cubicBezTo>
                    <a:cubicBezTo>
                      <a:pt x="25127" y="28918"/>
                      <a:pt x="25085" y="28897"/>
                      <a:pt x="25085" y="28860"/>
                    </a:cubicBezTo>
                    <a:cubicBezTo>
                      <a:pt x="25002" y="28528"/>
                      <a:pt x="25002" y="28238"/>
                      <a:pt x="24961" y="27948"/>
                    </a:cubicBezTo>
                    <a:cubicBezTo>
                      <a:pt x="24920" y="27658"/>
                      <a:pt x="24920" y="27326"/>
                      <a:pt x="24878" y="27036"/>
                    </a:cubicBezTo>
                    <a:cubicBezTo>
                      <a:pt x="24837" y="26455"/>
                      <a:pt x="24795" y="25833"/>
                      <a:pt x="24754" y="25253"/>
                    </a:cubicBezTo>
                    <a:cubicBezTo>
                      <a:pt x="24671" y="24009"/>
                      <a:pt x="24629" y="22807"/>
                      <a:pt x="24546" y="21604"/>
                    </a:cubicBezTo>
                    <a:cubicBezTo>
                      <a:pt x="24463" y="19199"/>
                      <a:pt x="24381" y="16753"/>
                      <a:pt x="24381" y="14348"/>
                    </a:cubicBezTo>
                    <a:cubicBezTo>
                      <a:pt x="24381" y="13643"/>
                      <a:pt x="24381" y="12980"/>
                      <a:pt x="24381" y="12317"/>
                    </a:cubicBezTo>
                    <a:cubicBezTo>
                      <a:pt x="24381" y="11902"/>
                      <a:pt x="24381" y="11529"/>
                      <a:pt x="24381" y="11114"/>
                    </a:cubicBezTo>
                    <a:cubicBezTo>
                      <a:pt x="22888" y="9041"/>
                      <a:pt x="20442" y="6014"/>
                      <a:pt x="17581" y="3651"/>
                    </a:cubicBezTo>
                    <a:cubicBezTo>
                      <a:pt x="16377" y="10112"/>
                      <a:pt x="14707" y="14321"/>
                      <a:pt x="12345" y="14321"/>
                    </a:cubicBezTo>
                    <a:cubicBezTo>
                      <a:pt x="12267" y="14321"/>
                      <a:pt x="12188" y="14316"/>
                      <a:pt x="12108" y="14307"/>
                    </a:cubicBezTo>
                    <a:cubicBezTo>
                      <a:pt x="9371" y="13975"/>
                      <a:pt x="4976" y="13270"/>
                      <a:pt x="1" y="12275"/>
                    </a:cubicBezTo>
                    <a:lnTo>
                      <a:pt x="1" y="12275"/>
                    </a:lnTo>
                    <a:cubicBezTo>
                      <a:pt x="540" y="22599"/>
                      <a:pt x="1079" y="32716"/>
                      <a:pt x="955" y="33048"/>
                    </a:cubicBezTo>
                    <a:cubicBezTo>
                      <a:pt x="976" y="33044"/>
                      <a:pt x="1032" y="33042"/>
                      <a:pt x="1121" y="33042"/>
                    </a:cubicBezTo>
                    <a:cubicBezTo>
                      <a:pt x="2457" y="33042"/>
                      <a:pt x="11131" y="33417"/>
                      <a:pt x="17310" y="33417"/>
                    </a:cubicBezTo>
                    <a:cubicBezTo>
                      <a:pt x="20381" y="33417"/>
                      <a:pt x="22836" y="33324"/>
                      <a:pt x="23468" y="33048"/>
                    </a:cubicBezTo>
                    <a:cubicBezTo>
                      <a:pt x="25188" y="33075"/>
                      <a:pt x="33464" y="33426"/>
                      <a:pt x="39441" y="33426"/>
                    </a:cubicBezTo>
                    <a:cubicBezTo>
                      <a:pt x="42544" y="33426"/>
                      <a:pt x="45027" y="33331"/>
                      <a:pt x="45650" y="33048"/>
                    </a:cubicBezTo>
                    <a:cubicBezTo>
                      <a:pt x="46604" y="32633"/>
                      <a:pt x="46811" y="22185"/>
                      <a:pt x="46811" y="11363"/>
                    </a:cubicBezTo>
                    <a:cubicBezTo>
                      <a:pt x="44056" y="7538"/>
                      <a:pt x="37833" y="1"/>
                      <a:pt x="31582" y="1"/>
                    </a:cubicBezTo>
                    <a:close/>
                  </a:path>
                </a:pathLst>
              </a:custGeom>
              <a:solidFill>
                <a:srgbClr val="EA805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4" name="Shape 5674"/>
        <p:cNvGrpSpPr/>
        <p:nvPr/>
      </p:nvGrpSpPr>
      <p:grpSpPr>
        <a:xfrm>
          <a:off x="0" y="0"/>
          <a:ext cx="0" cy="0"/>
          <a:chOff x="0" y="0"/>
          <a:chExt cx="0" cy="0"/>
        </a:xfrm>
      </p:grpSpPr>
      <p:grpSp>
        <p:nvGrpSpPr>
          <p:cNvPr id="5675" name="Google Shape;5675;p72"/>
          <p:cNvGrpSpPr/>
          <p:nvPr/>
        </p:nvGrpSpPr>
        <p:grpSpPr>
          <a:xfrm>
            <a:off x="1458476" y="2359329"/>
            <a:ext cx="3272235" cy="3052289"/>
            <a:chOff x="729238" y="1179665"/>
            <a:chExt cx="1636117" cy="1526144"/>
          </a:xfrm>
        </p:grpSpPr>
        <p:grpSp>
          <p:nvGrpSpPr>
            <p:cNvPr id="5676" name="Google Shape;5676;p72"/>
            <p:cNvGrpSpPr/>
            <p:nvPr/>
          </p:nvGrpSpPr>
          <p:grpSpPr>
            <a:xfrm>
              <a:off x="729238" y="1179665"/>
              <a:ext cx="80700" cy="1526144"/>
              <a:chOff x="729238" y="1179665"/>
              <a:chExt cx="80700" cy="1526144"/>
            </a:xfrm>
          </p:grpSpPr>
          <p:sp>
            <p:nvSpPr>
              <p:cNvPr id="5677" name="Google Shape;5677;p72"/>
              <p:cNvSpPr/>
              <p:nvPr/>
            </p:nvSpPr>
            <p:spPr>
              <a:xfrm>
                <a:off x="729238"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8" name="Google Shape;5678;p72"/>
              <p:cNvSpPr/>
              <p:nvPr/>
            </p:nvSpPr>
            <p:spPr>
              <a:xfrm>
                <a:off x="729238"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9" name="Google Shape;5679;p72"/>
              <p:cNvSpPr/>
              <p:nvPr/>
            </p:nvSpPr>
            <p:spPr>
              <a:xfrm>
                <a:off x="729238"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0" name="Google Shape;5680;p72"/>
              <p:cNvSpPr/>
              <p:nvPr/>
            </p:nvSpPr>
            <p:spPr>
              <a:xfrm>
                <a:off x="729238"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1" name="Google Shape;5681;p72"/>
              <p:cNvSpPr/>
              <p:nvPr/>
            </p:nvSpPr>
            <p:spPr>
              <a:xfrm>
                <a:off x="729238" y="1821630"/>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2" name="Google Shape;5682;p72"/>
              <p:cNvSpPr/>
              <p:nvPr/>
            </p:nvSpPr>
            <p:spPr>
              <a:xfrm>
                <a:off x="729238" y="1982326"/>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3" name="Google Shape;5683;p72"/>
              <p:cNvSpPr/>
              <p:nvPr/>
            </p:nvSpPr>
            <p:spPr>
              <a:xfrm>
                <a:off x="729238"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4" name="Google Shape;5684;p72"/>
              <p:cNvSpPr/>
              <p:nvPr/>
            </p:nvSpPr>
            <p:spPr>
              <a:xfrm>
                <a:off x="729238"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5" name="Google Shape;5685;p72"/>
              <p:cNvSpPr/>
              <p:nvPr/>
            </p:nvSpPr>
            <p:spPr>
              <a:xfrm>
                <a:off x="729238"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6" name="Google Shape;5686;p72"/>
              <p:cNvSpPr/>
              <p:nvPr/>
            </p:nvSpPr>
            <p:spPr>
              <a:xfrm>
                <a:off x="729238"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87" name="Google Shape;5687;p72"/>
            <p:cNvGrpSpPr/>
            <p:nvPr/>
          </p:nvGrpSpPr>
          <p:grpSpPr>
            <a:xfrm>
              <a:off x="903098" y="1179665"/>
              <a:ext cx="80700" cy="1526144"/>
              <a:chOff x="903098" y="1179665"/>
              <a:chExt cx="80700" cy="1526144"/>
            </a:xfrm>
          </p:grpSpPr>
          <p:sp>
            <p:nvSpPr>
              <p:cNvPr id="5688" name="Google Shape;5688;p72"/>
              <p:cNvSpPr/>
              <p:nvPr/>
            </p:nvSpPr>
            <p:spPr>
              <a:xfrm>
                <a:off x="903098"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9" name="Google Shape;5689;p72"/>
              <p:cNvSpPr/>
              <p:nvPr/>
            </p:nvSpPr>
            <p:spPr>
              <a:xfrm>
                <a:off x="903098"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0" name="Google Shape;5690;p72"/>
              <p:cNvSpPr/>
              <p:nvPr/>
            </p:nvSpPr>
            <p:spPr>
              <a:xfrm>
                <a:off x="903098"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1" name="Google Shape;5691;p72"/>
              <p:cNvSpPr/>
              <p:nvPr/>
            </p:nvSpPr>
            <p:spPr>
              <a:xfrm>
                <a:off x="903098"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2" name="Google Shape;5692;p72"/>
              <p:cNvSpPr/>
              <p:nvPr/>
            </p:nvSpPr>
            <p:spPr>
              <a:xfrm>
                <a:off x="903098"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3" name="Google Shape;5693;p72"/>
              <p:cNvSpPr/>
              <p:nvPr/>
            </p:nvSpPr>
            <p:spPr>
              <a:xfrm>
                <a:off x="903098"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4" name="Google Shape;5694;p72"/>
              <p:cNvSpPr/>
              <p:nvPr/>
            </p:nvSpPr>
            <p:spPr>
              <a:xfrm>
                <a:off x="903098"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5" name="Google Shape;5695;p72"/>
              <p:cNvSpPr/>
              <p:nvPr/>
            </p:nvSpPr>
            <p:spPr>
              <a:xfrm>
                <a:off x="903098"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6" name="Google Shape;5696;p72"/>
              <p:cNvSpPr/>
              <p:nvPr/>
            </p:nvSpPr>
            <p:spPr>
              <a:xfrm>
                <a:off x="903098"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7" name="Google Shape;5697;p72"/>
              <p:cNvSpPr/>
              <p:nvPr/>
            </p:nvSpPr>
            <p:spPr>
              <a:xfrm>
                <a:off x="903098"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98" name="Google Shape;5698;p72"/>
            <p:cNvGrpSpPr/>
            <p:nvPr/>
          </p:nvGrpSpPr>
          <p:grpSpPr>
            <a:xfrm>
              <a:off x="1076958" y="1179665"/>
              <a:ext cx="80700" cy="1526144"/>
              <a:chOff x="1076958" y="1179665"/>
              <a:chExt cx="80700" cy="1526144"/>
            </a:xfrm>
          </p:grpSpPr>
          <p:sp>
            <p:nvSpPr>
              <p:cNvPr id="5699" name="Google Shape;5699;p72"/>
              <p:cNvSpPr/>
              <p:nvPr/>
            </p:nvSpPr>
            <p:spPr>
              <a:xfrm>
                <a:off x="1076958"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0" name="Google Shape;5700;p72"/>
              <p:cNvSpPr/>
              <p:nvPr/>
            </p:nvSpPr>
            <p:spPr>
              <a:xfrm>
                <a:off x="1076958"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1" name="Google Shape;5701;p72"/>
              <p:cNvSpPr/>
              <p:nvPr/>
            </p:nvSpPr>
            <p:spPr>
              <a:xfrm>
                <a:off x="1076958"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2" name="Google Shape;5702;p72"/>
              <p:cNvSpPr/>
              <p:nvPr/>
            </p:nvSpPr>
            <p:spPr>
              <a:xfrm>
                <a:off x="1076958"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3" name="Google Shape;5703;p72"/>
              <p:cNvSpPr/>
              <p:nvPr/>
            </p:nvSpPr>
            <p:spPr>
              <a:xfrm>
                <a:off x="1076958"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4" name="Google Shape;5704;p72"/>
              <p:cNvSpPr/>
              <p:nvPr/>
            </p:nvSpPr>
            <p:spPr>
              <a:xfrm>
                <a:off x="1076958"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5" name="Google Shape;5705;p72"/>
              <p:cNvSpPr/>
              <p:nvPr/>
            </p:nvSpPr>
            <p:spPr>
              <a:xfrm>
                <a:off x="1076958" y="214302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6" name="Google Shape;5706;p72"/>
              <p:cNvSpPr/>
              <p:nvPr/>
            </p:nvSpPr>
            <p:spPr>
              <a:xfrm>
                <a:off x="1076958"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7" name="Google Shape;5707;p72"/>
              <p:cNvSpPr/>
              <p:nvPr/>
            </p:nvSpPr>
            <p:spPr>
              <a:xfrm>
                <a:off x="1076958"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8" name="Google Shape;5708;p72"/>
              <p:cNvSpPr/>
              <p:nvPr/>
            </p:nvSpPr>
            <p:spPr>
              <a:xfrm>
                <a:off x="1076958"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09" name="Google Shape;5709;p72"/>
            <p:cNvGrpSpPr/>
            <p:nvPr/>
          </p:nvGrpSpPr>
          <p:grpSpPr>
            <a:xfrm>
              <a:off x="1247707" y="1179665"/>
              <a:ext cx="80700" cy="1526144"/>
              <a:chOff x="1247707" y="1179665"/>
              <a:chExt cx="80700" cy="1526144"/>
            </a:xfrm>
          </p:grpSpPr>
          <p:sp>
            <p:nvSpPr>
              <p:cNvPr id="5710" name="Google Shape;5710;p72"/>
              <p:cNvSpPr/>
              <p:nvPr/>
            </p:nvSpPr>
            <p:spPr>
              <a:xfrm>
                <a:off x="1247707"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1" name="Google Shape;5711;p72"/>
              <p:cNvSpPr/>
              <p:nvPr/>
            </p:nvSpPr>
            <p:spPr>
              <a:xfrm>
                <a:off x="1247707"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2" name="Google Shape;5712;p72"/>
              <p:cNvSpPr/>
              <p:nvPr/>
            </p:nvSpPr>
            <p:spPr>
              <a:xfrm>
                <a:off x="1247707"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3" name="Google Shape;5713;p72"/>
              <p:cNvSpPr/>
              <p:nvPr/>
            </p:nvSpPr>
            <p:spPr>
              <a:xfrm>
                <a:off x="1247707" y="166175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4" name="Google Shape;5714;p72"/>
              <p:cNvSpPr/>
              <p:nvPr/>
            </p:nvSpPr>
            <p:spPr>
              <a:xfrm>
                <a:off x="1247707" y="1821630"/>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5" name="Google Shape;5715;p72"/>
              <p:cNvSpPr/>
              <p:nvPr/>
            </p:nvSpPr>
            <p:spPr>
              <a:xfrm>
                <a:off x="1247707" y="1982326"/>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6" name="Google Shape;5716;p72"/>
              <p:cNvSpPr/>
              <p:nvPr/>
            </p:nvSpPr>
            <p:spPr>
              <a:xfrm>
                <a:off x="1247707"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7" name="Google Shape;5717;p72"/>
              <p:cNvSpPr/>
              <p:nvPr/>
            </p:nvSpPr>
            <p:spPr>
              <a:xfrm>
                <a:off x="1247707"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8" name="Google Shape;5718;p72"/>
              <p:cNvSpPr/>
              <p:nvPr/>
            </p:nvSpPr>
            <p:spPr>
              <a:xfrm>
                <a:off x="1247707"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9" name="Google Shape;5719;p72"/>
              <p:cNvSpPr/>
              <p:nvPr/>
            </p:nvSpPr>
            <p:spPr>
              <a:xfrm>
                <a:off x="1247707"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20" name="Google Shape;5720;p72"/>
            <p:cNvGrpSpPr/>
            <p:nvPr/>
          </p:nvGrpSpPr>
          <p:grpSpPr>
            <a:xfrm>
              <a:off x="1421567" y="1179665"/>
              <a:ext cx="80700" cy="1526144"/>
              <a:chOff x="1421567" y="1179665"/>
              <a:chExt cx="80700" cy="1526144"/>
            </a:xfrm>
          </p:grpSpPr>
          <p:sp>
            <p:nvSpPr>
              <p:cNvPr id="5721" name="Google Shape;5721;p72"/>
              <p:cNvSpPr/>
              <p:nvPr/>
            </p:nvSpPr>
            <p:spPr>
              <a:xfrm>
                <a:off x="1421567"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22" name="Google Shape;5722;p72"/>
              <p:cNvSpPr/>
              <p:nvPr/>
            </p:nvSpPr>
            <p:spPr>
              <a:xfrm>
                <a:off x="1421567"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23" name="Google Shape;5723;p72"/>
              <p:cNvSpPr/>
              <p:nvPr/>
            </p:nvSpPr>
            <p:spPr>
              <a:xfrm>
                <a:off x="1421567"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24" name="Google Shape;5724;p72"/>
              <p:cNvSpPr/>
              <p:nvPr/>
            </p:nvSpPr>
            <p:spPr>
              <a:xfrm>
                <a:off x="1421567"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25" name="Google Shape;5725;p72"/>
              <p:cNvSpPr/>
              <p:nvPr/>
            </p:nvSpPr>
            <p:spPr>
              <a:xfrm>
                <a:off x="1421567"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26" name="Google Shape;5726;p72"/>
              <p:cNvSpPr/>
              <p:nvPr/>
            </p:nvSpPr>
            <p:spPr>
              <a:xfrm>
                <a:off x="1421567"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27" name="Google Shape;5727;p72"/>
              <p:cNvSpPr/>
              <p:nvPr/>
            </p:nvSpPr>
            <p:spPr>
              <a:xfrm>
                <a:off x="1421567" y="214302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28" name="Google Shape;5728;p72"/>
              <p:cNvSpPr/>
              <p:nvPr/>
            </p:nvSpPr>
            <p:spPr>
              <a:xfrm>
                <a:off x="1421567" y="2303717"/>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29" name="Google Shape;5729;p72"/>
              <p:cNvSpPr/>
              <p:nvPr/>
            </p:nvSpPr>
            <p:spPr>
              <a:xfrm>
                <a:off x="1421567"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30" name="Google Shape;5730;p72"/>
              <p:cNvSpPr/>
              <p:nvPr/>
            </p:nvSpPr>
            <p:spPr>
              <a:xfrm>
                <a:off x="1421567"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31" name="Google Shape;5731;p72"/>
            <p:cNvGrpSpPr/>
            <p:nvPr/>
          </p:nvGrpSpPr>
          <p:grpSpPr>
            <a:xfrm>
              <a:off x="1592327" y="1179665"/>
              <a:ext cx="80700" cy="1526144"/>
              <a:chOff x="1592327" y="1179665"/>
              <a:chExt cx="80700" cy="1526144"/>
            </a:xfrm>
          </p:grpSpPr>
          <p:sp>
            <p:nvSpPr>
              <p:cNvPr id="5732" name="Google Shape;5732;p72"/>
              <p:cNvSpPr/>
              <p:nvPr/>
            </p:nvSpPr>
            <p:spPr>
              <a:xfrm>
                <a:off x="1592327"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33" name="Google Shape;5733;p72"/>
              <p:cNvSpPr/>
              <p:nvPr/>
            </p:nvSpPr>
            <p:spPr>
              <a:xfrm>
                <a:off x="1592327"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34" name="Google Shape;5734;p72"/>
              <p:cNvSpPr/>
              <p:nvPr/>
            </p:nvSpPr>
            <p:spPr>
              <a:xfrm>
                <a:off x="1592327"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35" name="Google Shape;5735;p72"/>
              <p:cNvSpPr/>
              <p:nvPr/>
            </p:nvSpPr>
            <p:spPr>
              <a:xfrm>
                <a:off x="1592327"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36" name="Google Shape;5736;p72"/>
              <p:cNvSpPr/>
              <p:nvPr/>
            </p:nvSpPr>
            <p:spPr>
              <a:xfrm>
                <a:off x="1592327"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37" name="Google Shape;5737;p72"/>
              <p:cNvSpPr/>
              <p:nvPr/>
            </p:nvSpPr>
            <p:spPr>
              <a:xfrm>
                <a:off x="1592327"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38" name="Google Shape;5738;p72"/>
              <p:cNvSpPr/>
              <p:nvPr/>
            </p:nvSpPr>
            <p:spPr>
              <a:xfrm>
                <a:off x="1592327"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39" name="Google Shape;5739;p72"/>
              <p:cNvSpPr/>
              <p:nvPr/>
            </p:nvSpPr>
            <p:spPr>
              <a:xfrm>
                <a:off x="1592327"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40" name="Google Shape;5740;p72"/>
              <p:cNvSpPr/>
              <p:nvPr/>
            </p:nvSpPr>
            <p:spPr>
              <a:xfrm>
                <a:off x="1592327"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41" name="Google Shape;5741;p72"/>
              <p:cNvSpPr/>
              <p:nvPr/>
            </p:nvSpPr>
            <p:spPr>
              <a:xfrm>
                <a:off x="1592327"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42" name="Google Shape;5742;p72"/>
            <p:cNvGrpSpPr/>
            <p:nvPr/>
          </p:nvGrpSpPr>
          <p:grpSpPr>
            <a:xfrm>
              <a:off x="1766187" y="1179665"/>
              <a:ext cx="80700" cy="1526144"/>
              <a:chOff x="1766187" y="1179665"/>
              <a:chExt cx="80700" cy="1526144"/>
            </a:xfrm>
          </p:grpSpPr>
          <p:sp>
            <p:nvSpPr>
              <p:cNvPr id="5743" name="Google Shape;5743;p72"/>
              <p:cNvSpPr/>
              <p:nvPr/>
            </p:nvSpPr>
            <p:spPr>
              <a:xfrm>
                <a:off x="1766187"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44" name="Google Shape;5744;p72"/>
              <p:cNvSpPr/>
              <p:nvPr/>
            </p:nvSpPr>
            <p:spPr>
              <a:xfrm>
                <a:off x="1766187"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45" name="Google Shape;5745;p72"/>
              <p:cNvSpPr/>
              <p:nvPr/>
            </p:nvSpPr>
            <p:spPr>
              <a:xfrm>
                <a:off x="1766187"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46" name="Google Shape;5746;p72"/>
              <p:cNvSpPr/>
              <p:nvPr/>
            </p:nvSpPr>
            <p:spPr>
              <a:xfrm>
                <a:off x="1766187"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47" name="Google Shape;5747;p72"/>
              <p:cNvSpPr/>
              <p:nvPr/>
            </p:nvSpPr>
            <p:spPr>
              <a:xfrm>
                <a:off x="1766187"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48" name="Google Shape;5748;p72"/>
              <p:cNvSpPr/>
              <p:nvPr/>
            </p:nvSpPr>
            <p:spPr>
              <a:xfrm>
                <a:off x="1766187"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49" name="Google Shape;5749;p72"/>
              <p:cNvSpPr/>
              <p:nvPr/>
            </p:nvSpPr>
            <p:spPr>
              <a:xfrm>
                <a:off x="1766187" y="214302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0" name="Google Shape;5750;p72"/>
              <p:cNvSpPr/>
              <p:nvPr/>
            </p:nvSpPr>
            <p:spPr>
              <a:xfrm>
                <a:off x="1766187" y="2303717"/>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1" name="Google Shape;5751;p72"/>
              <p:cNvSpPr/>
              <p:nvPr/>
            </p:nvSpPr>
            <p:spPr>
              <a:xfrm>
                <a:off x="1766187" y="2464413"/>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2" name="Google Shape;5752;p72"/>
              <p:cNvSpPr/>
              <p:nvPr/>
            </p:nvSpPr>
            <p:spPr>
              <a:xfrm>
                <a:off x="1766187"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53" name="Google Shape;5753;p72"/>
            <p:cNvGrpSpPr/>
            <p:nvPr/>
          </p:nvGrpSpPr>
          <p:grpSpPr>
            <a:xfrm>
              <a:off x="1936935" y="1179665"/>
              <a:ext cx="80700" cy="1526144"/>
              <a:chOff x="1936935" y="1179665"/>
              <a:chExt cx="80700" cy="1526144"/>
            </a:xfrm>
          </p:grpSpPr>
          <p:sp>
            <p:nvSpPr>
              <p:cNvPr id="5754" name="Google Shape;5754;p72"/>
              <p:cNvSpPr/>
              <p:nvPr/>
            </p:nvSpPr>
            <p:spPr>
              <a:xfrm>
                <a:off x="1936935"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5" name="Google Shape;5755;p72"/>
              <p:cNvSpPr/>
              <p:nvPr/>
            </p:nvSpPr>
            <p:spPr>
              <a:xfrm>
                <a:off x="1936935"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6" name="Google Shape;5756;p72"/>
              <p:cNvSpPr/>
              <p:nvPr/>
            </p:nvSpPr>
            <p:spPr>
              <a:xfrm>
                <a:off x="1936935"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7" name="Google Shape;5757;p72"/>
              <p:cNvSpPr/>
              <p:nvPr/>
            </p:nvSpPr>
            <p:spPr>
              <a:xfrm>
                <a:off x="1936935"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8" name="Google Shape;5758;p72"/>
              <p:cNvSpPr/>
              <p:nvPr/>
            </p:nvSpPr>
            <p:spPr>
              <a:xfrm>
                <a:off x="1936935"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9" name="Google Shape;5759;p72"/>
              <p:cNvSpPr/>
              <p:nvPr/>
            </p:nvSpPr>
            <p:spPr>
              <a:xfrm>
                <a:off x="1936935" y="1982326"/>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0" name="Google Shape;5760;p72"/>
              <p:cNvSpPr/>
              <p:nvPr/>
            </p:nvSpPr>
            <p:spPr>
              <a:xfrm>
                <a:off x="1936935"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1" name="Google Shape;5761;p72"/>
              <p:cNvSpPr/>
              <p:nvPr/>
            </p:nvSpPr>
            <p:spPr>
              <a:xfrm>
                <a:off x="1936935"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2" name="Google Shape;5762;p72"/>
              <p:cNvSpPr/>
              <p:nvPr/>
            </p:nvSpPr>
            <p:spPr>
              <a:xfrm>
                <a:off x="1936935"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3" name="Google Shape;5763;p72"/>
              <p:cNvSpPr/>
              <p:nvPr/>
            </p:nvSpPr>
            <p:spPr>
              <a:xfrm>
                <a:off x="1936935"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64" name="Google Shape;5764;p72"/>
            <p:cNvGrpSpPr/>
            <p:nvPr/>
          </p:nvGrpSpPr>
          <p:grpSpPr>
            <a:xfrm>
              <a:off x="2110795" y="1179665"/>
              <a:ext cx="80700" cy="1526144"/>
              <a:chOff x="2110795" y="1179665"/>
              <a:chExt cx="80700" cy="1526144"/>
            </a:xfrm>
          </p:grpSpPr>
          <p:sp>
            <p:nvSpPr>
              <p:cNvPr id="5765" name="Google Shape;5765;p72"/>
              <p:cNvSpPr/>
              <p:nvPr/>
            </p:nvSpPr>
            <p:spPr>
              <a:xfrm>
                <a:off x="2110795"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6" name="Google Shape;5766;p72"/>
              <p:cNvSpPr/>
              <p:nvPr/>
            </p:nvSpPr>
            <p:spPr>
              <a:xfrm>
                <a:off x="2110795"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7" name="Google Shape;5767;p72"/>
              <p:cNvSpPr/>
              <p:nvPr/>
            </p:nvSpPr>
            <p:spPr>
              <a:xfrm>
                <a:off x="2110795"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8" name="Google Shape;5768;p72"/>
              <p:cNvSpPr/>
              <p:nvPr/>
            </p:nvSpPr>
            <p:spPr>
              <a:xfrm>
                <a:off x="2110795"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9" name="Google Shape;5769;p72"/>
              <p:cNvSpPr/>
              <p:nvPr/>
            </p:nvSpPr>
            <p:spPr>
              <a:xfrm>
                <a:off x="2110795" y="1821630"/>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0" name="Google Shape;5770;p72"/>
              <p:cNvSpPr/>
              <p:nvPr/>
            </p:nvSpPr>
            <p:spPr>
              <a:xfrm>
                <a:off x="2110795" y="1982326"/>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1" name="Google Shape;5771;p72"/>
              <p:cNvSpPr/>
              <p:nvPr/>
            </p:nvSpPr>
            <p:spPr>
              <a:xfrm>
                <a:off x="2110795"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2" name="Google Shape;5772;p72"/>
              <p:cNvSpPr/>
              <p:nvPr/>
            </p:nvSpPr>
            <p:spPr>
              <a:xfrm>
                <a:off x="2110795"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3" name="Google Shape;5773;p72"/>
              <p:cNvSpPr/>
              <p:nvPr/>
            </p:nvSpPr>
            <p:spPr>
              <a:xfrm>
                <a:off x="2110795"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4" name="Google Shape;5774;p72"/>
              <p:cNvSpPr/>
              <p:nvPr/>
            </p:nvSpPr>
            <p:spPr>
              <a:xfrm>
                <a:off x="2110795"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75" name="Google Shape;5775;p72"/>
            <p:cNvGrpSpPr/>
            <p:nvPr/>
          </p:nvGrpSpPr>
          <p:grpSpPr>
            <a:xfrm>
              <a:off x="2284655" y="1179665"/>
              <a:ext cx="80700" cy="1526144"/>
              <a:chOff x="2284655" y="1179665"/>
              <a:chExt cx="80700" cy="1526144"/>
            </a:xfrm>
          </p:grpSpPr>
          <p:sp>
            <p:nvSpPr>
              <p:cNvPr id="5776" name="Google Shape;5776;p72"/>
              <p:cNvSpPr/>
              <p:nvPr/>
            </p:nvSpPr>
            <p:spPr>
              <a:xfrm>
                <a:off x="2284655"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7" name="Google Shape;5777;p72"/>
              <p:cNvSpPr/>
              <p:nvPr/>
            </p:nvSpPr>
            <p:spPr>
              <a:xfrm>
                <a:off x="2284655"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8" name="Google Shape;5778;p72"/>
              <p:cNvSpPr/>
              <p:nvPr/>
            </p:nvSpPr>
            <p:spPr>
              <a:xfrm>
                <a:off x="2284655"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9" name="Google Shape;5779;p72"/>
              <p:cNvSpPr/>
              <p:nvPr/>
            </p:nvSpPr>
            <p:spPr>
              <a:xfrm>
                <a:off x="2284655"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80" name="Google Shape;5780;p72"/>
              <p:cNvSpPr/>
              <p:nvPr/>
            </p:nvSpPr>
            <p:spPr>
              <a:xfrm>
                <a:off x="2284655"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81" name="Google Shape;5781;p72"/>
              <p:cNvSpPr/>
              <p:nvPr/>
            </p:nvSpPr>
            <p:spPr>
              <a:xfrm>
                <a:off x="2284655"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82" name="Google Shape;5782;p72"/>
              <p:cNvSpPr/>
              <p:nvPr/>
            </p:nvSpPr>
            <p:spPr>
              <a:xfrm>
                <a:off x="2284655"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83" name="Google Shape;5783;p72"/>
              <p:cNvSpPr/>
              <p:nvPr/>
            </p:nvSpPr>
            <p:spPr>
              <a:xfrm>
                <a:off x="2284655"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84" name="Google Shape;5784;p72"/>
              <p:cNvSpPr/>
              <p:nvPr/>
            </p:nvSpPr>
            <p:spPr>
              <a:xfrm>
                <a:off x="2284655"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85" name="Google Shape;5785;p72"/>
              <p:cNvSpPr/>
              <p:nvPr/>
            </p:nvSpPr>
            <p:spPr>
              <a:xfrm>
                <a:off x="2284655"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786" name="Google Shape;5786;p72"/>
          <p:cNvGrpSpPr/>
          <p:nvPr/>
        </p:nvGrpSpPr>
        <p:grpSpPr>
          <a:xfrm>
            <a:off x="5247808" y="2397607"/>
            <a:ext cx="2728496" cy="2204266"/>
            <a:chOff x="2623904" y="1198803"/>
            <a:chExt cx="1364248" cy="1102133"/>
          </a:xfrm>
        </p:grpSpPr>
        <p:grpSp>
          <p:nvGrpSpPr>
            <p:cNvPr id="5787" name="Google Shape;5787;p72"/>
            <p:cNvGrpSpPr/>
            <p:nvPr/>
          </p:nvGrpSpPr>
          <p:grpSpPr>
            <a:xfrm>
              <a:off x="2623907" y="1198803"/>
              <a:ext cx="1364245" cy="273000"/>
              <a:chOff x="2623907" y="1198803"/>
              <a:chExt cx="1364245" cy="273000"/>
            </a:xfrm>
          </p:grpSpPr>
          <p:sp>
            <p:nvSpPr>
              <p:cNvPr id="5788" name="Google Shape;5788;p72"/>
              <p:cNvSpPr/>
              <p:nvPr/>
            </p:nvSpPr>
            <p:spPr>
              <a:xfrm>
                <a:off x="2623907" y="1198803"/>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89" name="Google Shape;5789;p72"/>
              <p:cNvSpPr/>
              <p:nvPr/>
            </p:nvSpPr>
            <p:spPr>
              <a:xfrm>
                <a:off x="2896718" y="1198803"/>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90" name="Google Shape;5790;p72"/>
              <p:cNvSpPr/>
              <p:nvPr/>
            </p:nvSpPr>
            <p:spPr>
              <a:xfrm>
                <a:off x="3169529" y="1198803"/>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91" name="Google Shape;5791;p72"/>
              <p:cNvSpPr/>
              <p:nvPr/>
            </p:nvSpPr>
            <p:spPr>
              <a:xfrm>
                <a:off x="3442341" y="1198803"/>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92" name="Google Shape;5792;p72"/>
              <p:cNvSpPr/>
              <p:nvPr/>
            </p:nvSpPr>
            <p:spPr>
              <a:xfrm>
                <a:off x="3715152" y="1198803"/>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93" name="Google Shape;5793;p72"/>
            <p:cNvGrpSpPr/>
            <p:nvPr/>
          </p:nvGrpSpPr>
          <p:grpSpPr>
            <a:xfrm>
              <a:off x="2623904" y="1476964"/>
              <a:ext cx="1364245" cy="273000"/>
              <a:chOff x="2623904" y="1476964"/>
              <a:chExt cx="1364245" cy="273000"/>
            </a:xfrm>
          </p:grpSpPr>
          <p:sp>
            <p:nvSpPr>
              <p:cNvPr id="5794" name="Google Shape;5794;p72"/>
              <p:cNvSpPr/>
              <p:nvPr/>
            </p:nvSpPr>
            <p:spPr>
              <a:xfrm>
                <a:off x="2623904" y="1476964"/>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95" name="Google Shape;5795;p72"/>
              <p:cNvSpPr/>
              <p:nvPr/>
            </p:nvSpPr>
            <p:spPr>
              <a:xfrm>
                <a:off x="2896716" y="1476964"/>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96" name="Google Shape;5796;p72"/>
              <p:cNvSpPr/>
              <p:nvPr/>
            </p:nvSpPr>
            <p:spPr>
              <a:xfrm>
                <a:off x="3169527" y="1476964"/>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97" name="Google Shape;5797;p72"/>
              <p:cNvSpPr/>
              <p:nvPr/>
            </p:nvSpPr>
            <p:spPr>
              <a:xfrm>
                <a:off x="3442338" y="1476964"/>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98" name="Google Shape;5798;p72"/>
              <p:cNvSpPr/>
              <p:nvPr/>
            </p:nvSpPr>
            <p:spPr>
              <a:xfrm>
                <a:off x="3715149" y="1476964"/>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99" name="Google Shape;5799;p72"/>
            <p:cNvGrpSpPr/>
            <p:nvPr/>
          </p:nvGrpSpPr>
          <p:grpSpPr>
            <a:xfrm>
              <a:off x="2623907" y="1749775"/>
              <a:ext cx="1364245" cy="273000"/>
              <a:chOff x="2623907" y="1749775"/>
              <a:chExt cx="1364245" cy="273000"/>
            </a:xfrm>
          </p:grpSpPr>
          <p:sp>
            <p:nvSpPr>
              <p:cNvPr id="5800" name="Google Shape;5800;p72"/>
              <p:cNvSpPr/>
              <p:nvPr/>
            </p:nvSpPr>
            <p:spPr>
              <a:xfrm>
                <a:off x="2623907" y="1749775"/>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1" name="Google Shape;5801;p72"/>
              <p:cNvSpPr/>
              <p:nvPr/>
            </p:nvSpPr>
            <p:spPr>
              <a:xfrm>
                <a:off x="2896718" y="1749775"/>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2" name="Google Shape;5802;p72"/>
              <p:cNvSpPr/>
              <p:nvPr/>
            </p:nvSpPr>
            <p:spPr>
              <a:xfrm>
                <a:off x="3169529" y="1749775"/>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3" name="Google Shape;5803;p72"/>
              <p:cNvSpPr/>
              <p:nvPr/>
            </p:nvSpPr>
            <p:spPr>
              <a:xfrm>
                <a:off x="3442341" y="1749775"/>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4" name="Google Shape;5804;p72"/>
              <p:cNvSpPr/>
              <p:nvPr/>
            </p:nvSpPr>
            <p:spPr>
              <a:xfrm>
                <a:off x="3715152" y="1749775"/>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05" name="Google Shape;5805;p72"/>
            <p:cNvGrpSpPr/>
            <p:nvPr/>
          </p:nvGrpSpPr>
          <p:grpSpPr>
            <a:xfrm>
              <a:off x="2623904" y="2027936"/>
              <a:ext cx="1364245" cy="273000"/>
              <a:chOff x="2623904" y="2027936"/>
              <a:chExt cx="1364245" cy="273000"/>
            </a:xfrm>
          </p:grpSpPr>
          <p:sp>
            <p:nvSpPr>
              <p:cNvPr id="5806" name="Google Shape;5806;p72"/>
              <p:cNvSpPr/>
              <p:nvPr/>
            </p:nvSpPr>
            <p:spPr>
              <a:xfrm>
                <a:off x="2623904"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7" name="Google Shape;5807;p72"/>
              <p:cNvSpPr/>
              <p:nvPr/>
            </p:nvSpPr>
            <p:spPr>
              <a:xfrm>
                <a:off x="2896716"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8" name="Google Shape;5808;p72"/>
              <p:cNvSpPr/>
              <p:nvPr/>
            </p:nvSpPr>
            <p:spPr>
              <a:xfrm>
                <a:off x="3169527"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9" name="Google Shape;5809;p72"/>
              <p:cNvSpPr/>
              <p:nvPr/>
            </p:nvSpPr>
            <p:spPr>
              <a:xfrm>
                <a:off x="3442338"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10" name="Google Shape;5810;p72"/>
              <p:cNvSpPr/>
              <p:nvPr/>
            </p:nvSpPr>
            <p:spPr>
              <a:xfrm>
                <a:off x="3715149"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811" name="Google Shape;5811;p72"/>
          <p:cNvGrpSpPr/>
          <p:nvPr/>
        </p:nvGrpSpPr>
        <p:grpSpPr>
          <a:xfrm>
            <a:off x="5226730" y="5315752"/>
            <a:ext cx="2775083" cy="318249"/>
            <a:chOff x="3200660" y="2180272"/>
            <a:chExt cx="2563824" cy="378237"/>
          </a:xfrm>
        </p:grpSpPr>
        <p:sp>
          <p:nvSpPr>
            <p:cNvPr id="5812" name="Google Shape;5812;p72"/>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13" name="Google Shape;5813;p72"/>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14" name="Google Shape;5814;p72"/>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15" name="Google Shape;5815;p72"/>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16" name="Google Shape;5816;p72"/>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17" name="Google Shape;5817;p72"/>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18" name="Google Shape;5818;p72"/>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19" name="Google Shape;5819;p72"/>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0" name="Google Shape;5820;p72"/>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1" name="Google Shape;5821;p72"/>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2" name="Google Shape;5822;p72"/>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3" name="Google Shape;5823;p72"/>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4" name="Google Shape;5824;p72"/>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5" name="Google Shape;5825;p72"/>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6" name="Google Shape;5826;p72"/>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7" name="Google Shape;5827;p72"/>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8" name="Google Shape;5828;p72"/>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9" name="Google Shape;5829;p72"/>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30" name="Google Shape;5830;p72"/>
          <p:cNvGrpSpPr/>
          <p:nvPr/>
        </p:nvGrpSpPr>
        <p:grpSpPr>
          <a:xfrm>
            <a:off x="5219780" y="5871280"/>
            <a:ext cx="2781004" cy="319250"/>
            <a:chOff x="3530150" y="2790075"/>
            <a:chExt cx="1962600" cy="225300"/>
          </a:xfrm>
        </p:grpSpPr>
        <p:sp>
          <p:nvSpPr>
            <p:cNvPr id="5831" name="Google Shape;5831;p72"/>
            <p:cNvSpPr/>
            <p:nvPr/>
          </p:nvSpPr>
          <p:spPr>
            <a:xfrm>
              <a:off x="3530150" y="2790075"/>
              <a:ext cx="1962600" cy="2253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2" name="Google Shape;5832;p72"/>
            <p:cNvSpPr/>
            <p:nvPr/>
          </p:nvSpPr>
          <p:spPr>
            <a:xfrm>
              <a:off x="3530150" y="2790075"/>
              <a:ext cx="1110000" cy="2253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33" name="Google Shape;5833;p72"/>
          <p:cNvGrpSpPr/>
          <p:nvPr/>
        </p:nvGrpSpPr>
        <p:grpSpPr>
          <a:xfrm>
            <a:off x="5219895" y="6427810"/>
            <a:ext cx="2823258" cy="308351"/>
            <a:chOff x="3558802" y="4011244"/>
            <a:chExt cx="1866000" cy="111600"/>
          </a:xfrm>
        </p:grpSpPr>
        <p:sp>
          <p:nvSpPr>
            <p:cNvPr id="5834" name="Google Shape;5834;p72"/>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5" name="Google Shape;5835;p72"/>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36" name="Google Shape;5836;p72"/>
          <p:cNvGrpSpPr/>
          <p:nvPr/>
        </p:nvGrpSpPr>
        <p:grpSpPr>
          <a:xfrm>
            <a:off x="5220471" y="4838950"/>
            <a:ext cx="2767006" cy="239522"/>
            <a:chOff x="3465975" y="2270258"/>
            <a:chExt cx="1986364" cy="171947"/>
          </a:xfrm>
        </p:grpSpPr>
        <p:sp>
          <p:nvSpPr>
            <p:cNvPr id="5837" name="Google Shape;5837;p72"/>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8" name="Google Shape;5838;p72"/>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9" name="Google Shape;5839;p72"/>
            <p:cNvSpPr/>
            <p:nvPr/>
          </p:nvSpPr>
          <p:spPr>
            <a:xfrm rot="-5400000">
              <a:off x="4243603" y="2270305"/>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0" name="Google Shape;5840;p72"/>
            <p:cNvSpPr/>
            <p:nvPr/>
          </p:nvSpPr>
          <p:spPr>
            <a:xfrm rot="-5400000">
              <a:off x="4502812" y="2270305"/>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1" name="Google Shape;5841;p72"/>
            <p:cNvSpPr/>
            <p:nvPr/>
          </p:nvSpPr>
          <p:spPr>
            <a:xfrm rot="-5400000">
              <a:off x="4762021" y="2270305"/>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2" name="Google Shape;5842;p72"/>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3" name="Google Shape;5843;p72"/>
            <p:cNvSpPr/>
            <p:nvPr/>
          </p:nvSpPr>
          <p:spPr>
            <a:xfrm rot="-5400000">
              <a:off x="5021230" y="2270258"/>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844" name="Google Shape;5844;p72"/>
            <p:cNvSpPr/>
            <p:nvPr/>
          </p:nvSpPr>
          <p:spPr>
            <a:xfrm rot="-5400000">
              <a:off x="5280440" y="2270258"/>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5845" name="Google Shape;5845;p72"/>
          <p:cNvGrpSpPr/>
          <p:nvPr/>
        </p:nvGrpSpPr>
        <p:grpSpPr>
          <a:xfrm>
            <a:off x="5242485" y="7566496"/>
            <a:ext cx="2739063" cy="390920"/>
            <a:chOff x="723300" y="4253549"/>
            <a:chExt cx="2276482" cy="324900"/>
          </a:xfrm>
        </p:grpSpPr>
        <p:sp>
          <p:nvSpPr>
            <p:cNvPr id="5846" name="Google Shape;5846;p72"/>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847" name="Google Shape;5847;p72"/>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848" name="Google Shape;5848;p72"/>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849" name="Google Shape;5849;p72"/>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850" name="Google Shape;5850;p72"/>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5851" name="Google Shape;5851;p72"/>
          <p:cNvGrpSpPr/>
          <p:nvPr/>
        </p:nvGrpSpPr>
        <p:grpSpPr>
          <a:xfrm>
            <a:off x="5221607" y="6968978"/>
            <a:ext cx="2778132" cy="360238"/>
            <a:chOff x="705948" y="3788465"/>
            <a:chExt cx="2308953" cy="299400"/>
          </a:xfrm>
        </p:grpSpPr>
        <p:sp>
          <p:nvSpPr>
            <p:cNvPr id="5852" name="Google Shape;5852;p72"/>
            <p:cNvSpPr/>
            <p:nvPr/>
          </p:nvSpPr>
          <p:spPr>
            <a:xfrm>
              <a:off x="705948" y="3788465"/>
              <a:ext cx="335400" cy="299400"/>
            </a:xfrm>
            <a:prstGeom prst="hear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3" name="Google Shape;5853;p72"/>
            <p:cNvSpPr/>
            <p:nvPr/>
          </p:nvSpPr>
          <p:spPr>
            <a:xfrm>
              <a:off x="1209923" y="3788465"/>
              <a:ext cx="335400" cy="299400"/>
            </a:xfrm>
            <a:prstGeom prst="hear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4" name="Google Shape;5854;p72"/>
            <p:cNvSpPr/>
            <p:nvPr/>
          </p:nvSpPr>
          <p:spPr>
            <a:xfrm>
              <a:off x="1713905" y="3788465"/>
              <a:ext cx="335400" cy="299400"/>
            </a:xfrm>
            <a:prstGeom prst="hear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5" name="Google Shape;5855;p72"/>
            <p:cNvSpPr/>
            <p:nvPr/>
          </p:nvSpPr>
          <p:spPr>
            <a:xfrm>
              <a:off x="2189639" y="3788465"/>
              <a:ext cx="335400" cy="299400"/>
            </a:xfrm>
            <a:prstGeom prst="hear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6" name="Google Shape;5856;p72"/>
            <p:cNvSpPr/>
            <p:nvPr/>
          </p:nvSpPr>
          <p:spPr>
            <a:xfrm>
              <a:off x="2679500" y="3788465"/>
              <a:ext cx="335400" cy="299400"/>
            </a:xfrm>
            <a:prstGeom prst="hear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57" name="Google Shape;5857;p72"/>
          <p:cNvGrpSpPr/>
          <p:nvPr/>
        </p:nvGrpSpPr>
        <p:grpSpPr>
          <a:xfrm>
            <a:off x="8415588" y="4176886"/>
            <a:ext cx="2867642" cy="383001"/>
            <a:chOff x="4273350" y="2088443"/>
            <a:chExt cx="1433821" cy="191501"/>
          </a:xfrm>
        </p:grpSpPr>
        <p:grpSp>
          <p:nvGrpSpPr>
            <p:cNvPr id="5858" name="Google Shape;5858;p72"/>
            <p:cNvGrpSpPr/>
            <p:nvPr/>
          </p:nvGrpSpPr>
          <p:grpSpPr>
            <a:xfrm>
              <a:off x="4273350" y="2088443"/>
              <a:ext cx="1433821" cy="0"/>
              <a:chOff x="5224975" y="2962250"/>
              <a:chExt cx="1544400" cy="0"/>
            </a:xfrm>
          </p:grpSpPr>
          <p:cxnSp>
            <p:nvCxnSpPr>
              <p:cNvPr id="5859" name="Google Shape;5859;p72"/>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860" name="Google Shape;5860;p72"/>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861" name="Google Shape;5861;p72"/>
            <p:cNvGrpSpPr/>
            <p:nvPr/>
          </p:nvGrpSpPr>
          <p:grpSpPr>
            <a:xfrm>
              <a:off x="4273350" y="2279944"/>
              <a:ext cx="1433821" cy="0"/>
              <a:chOff x="5224975" y="2962250"/>
              <a:chExt cx="1544400" cy="0"/>
            </a:xfrm>
          </p:grpSpPr>
          <p:cxnSp>
            <p:nvCxnSpPr>
              <p:cNvPr id="5862" name="Google Shape;5862;p72"/>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863" name="Google Shape;5863;p72"/>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864" name="Google Shape;5864;p72"/>
          <p:cNvGrpSpPr/>
          <p:nvPr/>
        </p:nvGrpSpPr>
        <p:grpSpPr>
          <a:xfrm>
            <a:off x="5317481" y="8194694"/>
            <a:ext cx="2609218" cy="588147"/>
            <a:chOff x="2658741" y="4097347"/>
            <a:chExt cx="1304609" cy="294074"/>
          </a:xfrm>
        </p:grpSpPr>
        <p:grpSp>
          <p:nvGrpSpPr>
            <p:cNvPr id="5865" name="Google Shape;5865;p72"/>
            <p:cNvGrpSpPr/>
            <p:nvPr/>
          </p:nvGrpSpPr>
          <p:grpSpPr>
            <a:xfrm>
              <a:off x="2658741" y="4097347"/>
              <a:ext cx="118572" cy="294074"/>
              <a:chOff x="3343310" y="4475555"/>
              <a:chExt cx="127717" cy="316753"/>
            </a:xfrm>
          </p:grpSpPr>
          <p:sp>
            <p:nvSpPr>
              <p:cNvPr id="5866" name="Google Shape;5866;p72"/>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67" name="Google Shape;5867;p72"/>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68" name="Google Shape;5868;p72"/>
            <p:cNvGrpSpPr/>
            <p:nvPr/>
          </p:nvGrpSpPr>
          <p:grpSpPr>
            <a:xfrm>
              <a:off x="3815519" y="4098388"/>
              <a:ext cx="147831" cy="291991"/>
              <a:chOff x="3527539" y="4476677"/>
              <a:chExt cx="159232" cy="314510"/>
            </a:xfrm>
          </p:grpSpPr>
          <p:sp>
            <p:nvSpPr>
              <p:cNvPr id="5869" name="Google Shape;5869;p7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0" name="Google Shape;5870;p7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71" name="Google Shape;5871;p72"/>
            <p:cNvGrpSpPr/>
            <p:nvPr/>
          </p:nvGrpSpPr>
          <p:grpSpPr>
            <a:xfrm>
              <a:off x="3511696" y="4098388"/>
              <a:ext cx="147831" cy="291991"/>
              <a:chOff x="3527539" y="4476677"/>
              <a:chExt cx="159232" cy="314510"/>
            </a:xfrm>
          </p:grpSpPr>
          <p:sp>
            <p:nvSpPr>
              <p:cNvPr id="5872" name="Google Shape;5872;p7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3" name="Google Shape;5873;p7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74" name="Google Shape;5874;p72"/>
            <p:cNvGrpSpPr/>
            <p:nvPr/>
          </p:nvGrpSpPr>
          <p:grpSpPr>
            <a:xfrm>
              <a:off x="3207874" y="4098388"/>
              <a:ext cx="147831" cy="291991"/>
              <a:chOff x="3527539" y="4476677"/>
              <a:chExt cx="159232" cy="314510"/>
            </a:xfrm>
          </p:grpSpPr>
          <p:sp>
            <p:nvSpPr>
              <p:cNvPr id="5875" name="Google Shape;5875;p7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6" name="Google Shape;5876;p7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77" name="Google Shape;5877;p72"/>
            <p:cNvGrpSpPr/>
            <p:nvPr/>
          </p:nvGrpSpPr>
          <p:grpSpPr>
            <a:xfrm>
              <a:off x="2933305" y="4097347"/>
              <a:ext cx="118572" cy="294074"/>
              <a:chOff x="3343310" y="4475555"/>
              <a:chExt cx="127717" cy="316753"/>
            </a:xfrm>
          </p:grpSpPr>
          <p:sp>
            <p:nvSpPr>
              <p:cNvPr id="5878" name="Google Shape;5878;p72"/>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9" name="Google Shape;5879;p72"/>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880" name="Google Shape;5880;p72"/>
          <p:cNvGrpSpPr/>
          <p:nvPr/>
        </p:nvGrpSpPr>
        <p:grpSpPr>
          <a:xfrm>
            <a:off x="8418698" y="2352083"/>
            <a:ext cx="2861422" cy="1502475"/>
            <a:chOff x="5159450" y="1919950"/>
            <a:chExt cx="1541050" cy="862500"/>
          </a:xfrm>
        </p:grpSpPr>
        <p:sp>
          <p:nvSpPr>
            <p:cNvPr id="5881" name="Google Shape;5881;p72"/>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882" name="Google Shape;5882;p72"/>
            <p:cNvGrpSpPr/>
            <p:nvPr/>
          </p:nvGrpSpPr>
          <p:grpSpPr>
            <a:xfrm>
              <a:off x="5159450" y="1919950"/>
              <a:ext cx="1541050" cy="862500"/>
              <a:chOff x="5159450" y="1919950"/>
              <a:chExt cx="1541050" cy="862500"/>
            </a:xfrm>
          </p:grpSpPr>
          <p:cxnSp>
            <p:nvCxnSpPr>
              <p:cNvPr id="5883" name="Google Shape;5883;p72"/>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884" name="Google Shape;5884;p72"/>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885" name="Google Shape;5885;p72"/>
          <p:cNvGrpSpPr/>
          <p:nvPr/>
        </p:nvGrpSpPr>
        <p:grpSpPr>
          <a:xfrm>
            <a:off x="8514972" y="4879623"/>
            <a:ext cx="2668873" cy="1935827"/>
            <a:chOff x="4294923" y="2439811"/>
            <a:chExt cx="1334436" cy="967914"/>
          </a:xfrm>
        </p:grpSpPr>
        <p:grpSp>
          <p:nvGrpSpPr>
            <p:cNvPr id="5886" name="Google Shape;5886;p72"/>
            <p:cNvGrpSpPr/>
            <p:nvPr/>
          </p:nvGrpSpPr>
          <p:grpSpPr>
            <a:xfrm>
              <a:off x="4960455" y="2469658"/>
              <a:ext cx="668904" cy="885524"/>
              <a:chOff x="4960455" y="2469658"/>
              <a:chExt cx="668904" cy="885524"/>
            </a:xfrm>
          </p:grpSpPr>
          <p:sp>
            <p:nvSpPr>
              <p:cNvPr id="5887" name="Google Shape;5887;p72"/>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88" name="Google Shape;5888;p72"/>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89" name="Google Shape;5889;p72"/>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0" name="Google Shape;5890;p72"/>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1" name="Google Shape;5891;p72"/>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2" name="Google Shape;5892;p72"/>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93" name="Google Shape;5893;p72"/>
            <p:cNvGrpSpPr/>
            <p:nvPr/>
          </p:nvGrpSpPr>
          <p:grpSpPr>
            <a:xfrm>
              <a:off x="4294923" y="2469658"/>
              <a:ext cx="668951" cy="885524"/>
              <a:chOff x="4294923" y="2469658"/>
              <a:chExt cx="668951" cy="885524"/>
            </a:xfrm>
          </p:grpSpPr>
          <p:sp>
            <p:nvSpPr>
              <p:cNvPr id="5894" name="Google Shape;5894;p72"/>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5" name="Google Shape;5895;p72"/>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6" name="Google Shape;5896;p72"/>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7" name="Google Shape;5897;p72"/>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8" name="Google Shape;5898;p72"/>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9" name="Google Shape;5899;p72"/>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900" name="Google Shape;5900;p72"/>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01" name="Google Shape;5901;p72"/>
          <p:cNvGrpSpPr/>
          <p:nvPr/>
        </p:nvGrpSpPr>
        <p:grpSpPr>
          <a:xfrm>
            <a:off x="8487379" y="6988512"/>
            <a:ext cx="2861898" cy="1794577"/>
            <a:chOff x="4351371" y="3547942"/>
            <a:chExt cx="1345130" cy="843475"/>
          </a:xfrm>
        </p:grpSpPr>
        <p:grpSp>
          <p:nvGrpSpPr>
            <p:cNvPr id="5902" name="Google Shape;5902;p72"/>
            <p:cNvGrpSpPr/>
            <p:nvPr/>
          </p:nvGrpSpPr>
          <p:grpSpPr>
            <a:xfrm>
              <a:off x="4351371" y="4209917"/>
              <a:ext cx="1345130" cy="181500"/>
              <a:chOff x="4351371" y="4209917"/>
              <a:chExt cx="1345130" cy="181500"/>
            </a:xfrm>
          </p:grpSpPr>
          <p:sp>
            <p:nvSpPr>
              <p:cNvPr id="5903" name="Google Shape;5903;p72"/>
              <p:cNvSpPr/>
              <p:nvPr/>
            </p:nvSpPr>
            <p:spPr>
              <a:xfrm rot="10800000">
                <a:off x="4351371" y="4209917"/>
                <a:ext cx="1281600" cy="181500"/>
              </a:xfrm>
              <a:prstGeom prst="rect">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904" name="Google Shape;5904;p72"/>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905" name="Google Shape;5905;p72"/>
            <p:cNvGrpSpPr/>
            <p:nvPr/>
          </p:nvGrpSpPr>
          <p:grpSpPr>
            <a:xfrm>
              <a:off x="4403010" y="3985221"/>
              <a:ext cx="1109518" cy="181500"/>
              <a:chOff x="4403010" y="3985221"/>
              <a:chExt cx="1109518" cy="181500"/>
            </a:xfrm>
          </p:grpSpPr>
          <p:sp>
            <p:nvSpPr>
              <p:cNvPr id="5906" name="Google Shape;5906;p72"/>
              <p:cNvSpPr/>
              <p:nvPr/>
            </p:nvSpPr>
            <p:spPr>
              <a:xfrm rot="10800000">
                <a:off x="4471829" y="3985221"/>
                <a:ext cx="1040700" cy="1815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907" name="Google Shape;5907;p72"/>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908" name="Google Shape;5908;p72"/>
            <p:cNvGrpSpPr/>
            <p:nvPr/>
          </p:nvGrpSpPr>
          <p:grpSpPr>
            <a:xfrm>
              <a:off x="4618704" y="3766582"/>
              <a:ext cx="807858" cy="181500"/>
              <a:chOff x="4618704" y="3766582"/>
              <a:chExt cx="807858" cy="181500"/>
            </a:xfrm>
          </p:grpSpPr>
          <p:sp>
            <p:nvSpPr>
              <p:cNvPr id="5909" name="Google Shape;5909;p72"/>
              <p:cNvSpPr/>
              <p:nvPr/>
            </p:nvSpPr>
            <p:spPr>
              <a:xfrm rot="10800000">
                <a:off x="4618704" y="3766582"/>
                <a:ext cx="747000" cy="1815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910" name="Google Shape;5910;p72"/>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911" name="Google Shape;5911;p72"/>
            <p:cNvGrpSpPr/>
            <p:nvPr/>
          </p:nvGrpSpPr>
          <p:grpSpPr>
            <a:xfrm>
              <a:off x="4735238" y="3547942"/>
              <a:ext cx="462839" cy="181500"/>
              <a:chOff x="4735238" y="3547942"/>
              <a:chExt cx="462839" cy="181500"/>
            </a:xfrm>
          </p:grpSpPr>
          <p:sp>
            <p:nvSpPr>
              <p:cNvPr id="5912" name="Google Shape;5912;p72"/>
              <p:cNvSpPr/>
              <p:nvPr/>
            </p:nvSpPr>
            <p:spPr>
              <a:xfrm rot="10800000">
                <a:off x="4786477" y="3547942"/>
                <a:ext cx="411600" cy="1815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913" name="Google Shape;5913;p72"/>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914" name="Google Shape;5914;p72"/>
          <p:cNvGrpSpPr/>
          <p:nvPr/>
        </p:nvGrpSpPr>
        <p:grpSpPr>
          <a:xfrm>
            <a:off x="14840094" y="4859160"/>
            <a:ext cx="2041909" cy="1857706"/>
            <a:chOff x="926675" y="238125"/>
            <a:chExt cx="5755100" cy="5232975"/>
          </a:xfrm>
        </p:grpSpPr>
        <p:sp>
          <p:nvSpPr>
            <p:cNvPr id="5915" name="Google Shape;5915;p72"/>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6" name="Google Shape;5916;p72"/>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7" name="Google Shape;5917;p72"/>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8" name="Google Shape;5918;p72"/>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19" name="Google Shape;5919;p72"/>
          <p:cNvGrpSpPr/>
          <p:nvPr/>
        </p:nvGrpSpPr>
        <p:grpSpPr>
          <a:xfrm>
            <a:off x="1454842" y="5656630"/>
            <a:ext cx="3390748" cy="3121675"/>
            <a:chOff x="727421" y="2828315"/>
            <a:chExt cx="1695374" cy="1560837"/>
          </a:xfrm>
        </p:grpSpPr>
        <p:grpSp>
          <p:nvGrpSpPr>
            <p:cNvPr id="5920" name="Google Shape;5920;p72"/>
            <p:cNvGrpSpPr/>
            <p:nvPr/>
          </p:nvGrpSpPr>
          <p:grpSpPr>
            <a:xfrm>
              <a:off x="727421" y="2828315"/>
              <a:ext cx="1695374" cy="1560837"/>
              <a:chOff x="734799" y="2782450"/>
              <a:chExt cx="1571100" cy="1577400"/>
            </a:xfrm>
          </p:grpSpPr>
          <p:cxnSp>
            <p:nvCxnSpPr>
              <p:cNvPr id="5921" name="Google Shape;5921;p72"/>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922" name="Google Shape;5922;p72"/>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923" name="Google Shape;5923;p72"/>
            <p:cNvGrpSpPr/>
            <p:nvPr/>
          </p:nvGrpSpPr>
          <p:grpSpPr>
            <a:xfrm>
              <a:off x="819108" y="2882501"/>
              <a:ext cx="1556791" cy="1426186"/>
              <a:chOff x="819108" y="2882501"/>
              <a:chExt cx="1556791" cy="1426186"/>
            </a:xfrm>
          </p:grpSpPr>
          <p:grpSp>
            <p:nvGrpSpPr>
              <p:cNvPr id="5924" name="Google Shape;5924;p72"/>
              <p:cNvGrpSpPr/>
              <p:nvPr/>
            </p:nvGrpSpPr>
            <p:grpSpPr>
              <a:xfrm>
                <a:off x="819108" y="2882501"/>
                <a:ext cx="103104" cy="1426186"/>
                <a:chOff x="4674013" y="3100904"/>
                <a:chExt cx="122758" cy="1698043"/>
              </a:xfrm>
            </p:grpSpPr>
            <p:sp>
              <p:nvSpPr>
                <p:cNvPr id="5925" name="Google Shape;5925;p72"/>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6" name="Google Shape;5926;p72"/>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7" name="Google Shape;5927;p72"/>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8" name="Google Shape;5928;p72"/>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9" name="Google Shape;5929;p72"/>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0" name="Google Shape;5930;p72"/>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1" name="Google Shape;5931;p72"/>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32" name="Google Shape;5932;p72"/>
              <p:cNvGrpSpPr/>
              <p:nvPr/>
            </p:nvGrpSpPr>
            <p:grpSpPr>
              <a:xfrm>
                <a:off x="1062475" y="2882501"/>
                <a:ext cx="103104" cy="1426186"/>
                <a:chOff x="4940438" y="3100904"/>
                <a:chExt cx="122758" cy="1698043"/>
              </a:xfrm>
            </p:grpSpPr>
            <p:sp>
              <p:nvSpPr>
                <p:cNvPr id="5933" name="Google Shape;5933;p72"/>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934" name="Google Shape;5934;p72"/>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5" name="Google Shape;5935;p72"/>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6" name="Google Shape;5936;p72"/>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7" name="Google Shape;5937;p72"/>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8" name="Google Shape;5938;p72"/>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9" name="Google Shape;5939;p72"/>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40" name="Google Shape;5940;p72"/>
              <p:cNvGrpSpPr/>
              <p:nvPr/>
            </p:nvGrpSpPr>
            <p:grpSpPr>
              <a:xfrm>
                <a:off x="1299324" y="2882501"/>
                <a:ext cx="103104" cy="1426186"/>
                <a:chOff x="5206863" y="3100904"/>
                <a:chExt cx="122758" cy="1698043"/>
              </a:xfrm>
            </p:grpSpPr>
            <p:sp>
              <p:nvSpPr>
                <p:cNvPr id="5941" name="Google Shape;5941;p72"/>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2" name="Google Shape;5942;p72"/>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3" name="Google Shape;5943;p72"/>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4" name="Google Shape;5944;p72"/>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5" name="Google Shape;5945;p72"/>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6" name="Google Shape;5946;p72"/>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7" name="Google Shape;5947;p72"/>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48" name="Google Shape;5948;p72"/>
              <p:cNvGrpSpPr/>
              <p:nvPr/>
            </p:nvGrpSpPr>
            <p:grpSpPr>
              <a:xfrm>
                <a:off x="1786057" y="2882501"/>
                <a:ext cx="103104" cy="1426186"/>
                <a:chOff x="6006138" y="3143629"/>
                <a:chExt cx="122758" cy="1698043"/>
              </a:xfrm>
            </p:grpSpPr>
            <p:sp>
              <p:nvSpPr>
                <p:cNvPr id="5949" name="Google Shape;5949;p72"/>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950" name="Google Shape;5950;p72"/>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1" name="Google Shape;5951;p72"/>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952" name="Google Shape;5952;p72"/>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3" name="Google Shape;5953;p72"/>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4" name="Google Shape;5954;p72"/>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5" name="Google Shape;5955;p72"/>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56" name="Google Shape;5956;p72"/>
              <p:cNvGrpSpPr/>
              <p:nvPr/>
            </p:nvGrpSpPr>
            <p:grpSpPr>
              <a:xfrm>
                <a:off x="2029422" y="2882501"/>
                <a:ext cx="103104" cy="1426186"/>
                <a:chOff x="6805413" y="3100904"/>
                <a:chExt cx="122758" cy="1698043"/>
              </a:xfrm>
            </p:grpSpPr>
            <p:sp>
              <p:nvSpPr>
                <p:cNvPr id="5957" name="Google Shape;5957;p72"/>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8" name="Google Shape;5958;p72"/>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9" name="Google Shape;5959;p72"/>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0" name="Google Shape;5960;p72"/>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1" name="Google Shape;5961;p72"/>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2" name="Google Shape;5962;p72"/>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3" name="Google Shape;5963;p72"/>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64" name="Google Shape;5964;p72"/>
              <p:cNvGrpSpPr/>
              <p:nvPr/>
            </p:nvGrpSpPr>
            <p:grpSpPr>
              <a:xfrm>
                <a:off x="2272795" y="2882501"/>
                <a:ext cx="103104" cy="1426186"/>
                <a:chOff x="5206863" y="3100904"/>
                <a:chExt cx="122758" cy="1698043"/>
              </a:xfrm>
            </p:grpSpPr>
            <p:sp>
              <p:nvSpPr>
                <p:cNvPr id="5965" name="Google Shape;5965;p72"/>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6" name="Google Shape;5966;p72"/>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7" name="Google Shape;5967;p72"/>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8" name="Google Shape;5968;p72"/>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9" name="Google Shape;5969;p72"/>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0" name="Google Shape;5970;p72"/>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1" name="Google Shape;5971;p72"/>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72" name="Google Shape;5972;p72"/>
              <p:cNvGrpSpPr/>
              <p:nvPr/>
            </p:nvGrpSpPr>
            <p:grpSpPr>
              <a:xfrm>
                <a:off x="1542694" y="2882501"/>
                <a:ext cx="103104" cy="1426186"/>
                <a:chOff x="6006138" y="3143629"/>
                <a:chExt cx="122758" cy="1698043"/>
              </a:xfrm>
            </p:grpSpPr>
            <p:sp>
              <p:nvSpPr>
                <p:cNvPr id="5973" name="Google Shape;5973;p72"/>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974" name="Google Shape;5974;p72"/>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5" name="Google Shape;5975;p72"/>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976" name="Google Shape;5976;p72"/>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7" name="Google Shape;5977;p72"/>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8" name="Google Shape;5978;p72"/>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9" name="Google Shape;5979;p72"/>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5980" name="Google Shape;5980;p72"/>
          <p:cNvGrpSpPr/>
          <p:nvPr/>
        </p:nvGrpSpPr>
        <p:grpSpPr>
          <a:xfrm>
            <a:off x="11366943" y="7036073"/>
            <a:ext cx="5499905" cy="1741354"/>
            <a:chOff x="238125" y="1725700"/>
            <a:chExt cx="7139025" cy="2260325"/>
          </a:xfrm>
        </p:grpSpPr>
        <p:sp>
          <p:nvSpPr>
            <p:cNvPr id="5981" name="Google Shape;5981;p72"/>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2" name="Google Shape;5982;p72"/>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3" name="Google Shape;5983;p72"/>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4" name="Google Shape;5984;p72"/>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5" name="Google Shape;5985;p72"/>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6" name="Google Shape;5986;p72"/>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7" name="Google Shape;5987;p72"/>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8" name="Google Shape;5988;p72"/>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9" name="Google Shape;5989;p72"/>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0" name="Google Shape;5990;p72"/>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91" name="Google Shape;5991;p72"/>
          <p:cNvGrpSpPr/>
          <p:nvPr/>
        </p:nvGrpSpPr>
        <p:grpSpPr>
          <a:xfrm>
            <a:off x="11907271" y="4919567"/>
            <a:ext cx="2210904" cy="1833494"/>
            <a:chOff x="5249100" y="1210600"/>
            <a:chExt cx="3502700" cy="2904775"/>
          </a:xfrm>
        </p:grpSpPr>
        <p:sp>
          <p:nvSpPr>
            <p:cNvPr id="5992" name="Google Shape;5992;p72"/>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3" name="Google Shape;5993;p72"/>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4" name="Google Shape;5994;p72"/>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5" name="Google Shape;5995;p72"/>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996" name="Google Shape;5996;p72"/>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997" name="Google Shape;5997;p72"/>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998" name="Google Shape;5998;p72"/>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999" name="Google Shape;5999;p72"/>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6000" name="Google Shape;6000;p72"/>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01" name="Google Shape;6001;p72"/>
          <p:cNvGrpSpPr/>
          <p:nvPr/>
        </p:nvGrpSpPr>
        <p:grpSpPr>
          <a:xfrm>
            <a:off x="14272366" y="2358401"/>
            <a:ext cx="2609300" cy="2249712"/>
            <a:chOff x="7287122" y="1165658"/>
            <a:chExt cx="1219413" cy="1051365"/>
          </a:xfrm>
        </p:grpSpPr>
        <p:grpSp>
          <p:nvGrpSpPr>
            <p:cNvPr id="6002" name="Google Shape;6002;p72"/>
            <p:cNvGrpSpPr/>
            <p:nvPr/>
          </p:nvGrpSpPr>
          <p:grpSpPr>
            <a:xfrm>
              <a:off x="7287122" y="1969723"/>
              <a:ext cx="1219413" cy="247300"/>
              <a:chOff x="7287122" y="1969723"/>
              <a:chExt cx="1219413" cy="247300"/>
            </a:xfrm>
          </p:grpSpPr>
          <p:sp>
            <p:nvSpPr>
              <p:cNvPr id="6003" name="Google Shape;6003;p72"/>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004" name="Google Shape;6004;p72"/>
              <p:cNvGrpSpPr/>
              <p:nvPr/>
            </p:nvGrpSpPr>
            <p:grpSpPr>
              <a:xfrm>
                <a:off x="7287122" y="2063892"/>
                <a:ext cx="1151753" cy="73428"/>
                <a:chOff x="7287122" y="2063892"/>
                <a:chExt cx="1151753" cy="73428"/>
              </a:xfrm>
            </p:grpSpPr>
            <p:sp>
              <p:nvSpPr>
                <p:cNvPr id="6005" name="Google Shape;6005;p72"/>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6006" name="Google Shape;6006;p72"/>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6007" name="Google Shape;6007;p72"/>
            <p:cNvGrpSpPr/>
            <p:nvPr/>
          </p:nvGrpSpPr>
          <p:grpSpPr>
            <a:xfrm>
              <a:off x="7287122" y="1712201"/>
              <a:ext cx="1219403" cy="246767"/>
              <a:chOff x="7287122" y="1712201"/>
              <a:chExt cx="1219403" cy="246767"/>
            </a:xfrm>
          </p:grpSpPr>
          <p:sp>
            <p:nvSpPr>
              <p:cNvPr id="6008" name="Google Shape;6008;p72"/>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009" name="Google Shape;6009;p72"/>
              <p:cNvGrpSpPr/>
              <p:nvPr/>
            </p:nvGrpSpPr>
            <p:grpSpPr>
              <a:xfrm>
                <a:off x="7287122" y="1842861"/>
                <a:ext cx="1005303" cy="73419"/>
                <a:chOff x="7287122" y="1842861"/>
                <a:chExt cx="1005303" cy="73419"/>
              </a:xfrm>
            </p:grpSpPr>
            <p:sp>
              <p:nvSpPr>
                <p:cNvPr id="6010" name="Google Shape;6010;p72"/>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6011" name="Google Shape;6011;p72"/>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6012" name="Google Shape;6012;p72"/>
            <p:cNvGrpSpPr/>
            <p:nvPr/>
          </p:nvGrpSpPr>
          <p:grpSpPr>
            <a:xfrm>
              <a:off x="7287122" y="1447520"/>
              <a:ext cx="1219403" cy="286667"/>
              <a:chOff x="7287122" y="1447520"/>
              <a:chExt cx="1219403" cy="286667"/>
            </a:xfrm>
          </p:grpSpPr>
          <p:sp>
            <p:nvSpPr>
              <p:cNvPr id="6013" name="Google Shape;6013;p72"/>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014" name="Google Shape;6014;p72"/>
              <p:cNvGrpSpPr/>
              <p:nvPr/>
            </p:nvGrpSpPr>
            <p:grpSpPr>
              <a:xfrm>
                <a:off x="7287122" y="1581977"/>
                <a:ext cx="852803" cy="73428"/>
                <a:chOff x="7287122" y="1581977"/>
                <a:chExt cx="852803" cy="73428"/>
              </a:xfrm>
            </p:grpSpPr>
            <p:sp>
              <p:nvSpPr>
                <p:cNvPr id="6015" name="Google Shape;6015;p72"/>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6016" name="Google Shape;6016;p72"/>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6017" name="Google Shape;6017;p72"/>
            <p:cNvGrpSpPr/>
            <p:nvPr/>
          </p:nvGrpSpPr>
          <p:grpSpPr>
            <a:xfrm>
              <a:off x="7287122" y="1165658"/>
              <a:ext cx="1219403" cy="344253"/>
              <a:chOff x="7287122" y="1165658"/>
              <a:chExt cx="1219403" cy="344253"/>
            </a:xfrm>
          </p:grpSpPr>
          <p:sp>
            <p:nvSpPr>
              <p:cNvPr id="6018" name="Google Shape;6018;p72"/>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6019" name="Google Shape;6019;p72"/>
              <p:cNvGrpSpPr/>
              <p:nvPr/>
            </p:nvGrpSpPr>
            <p:grpSpPr>
              <a:xfrm>
                <a:off x="7287122" y="1341025"/>
                <a:ext cx="695703" cy="73419"/>
                <a:chOff x="7287122" y="1341025"/>
                <a:chExt cx="695703" cy="73419"/>
              </a:xfrm>
            </p:grpSpPr>
            <p:sp>
              <p:nvSpPr>
                <p:cNvPr id="6020" name="Google Shape;6020;p72"/>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6021" name="Google Shape;6021;p72"/>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6022" name="Google Shape;6022;p72"/>
          <p:cNvGrpSpPr/>
          <p:nvPr/>
        </p:nvGrpSpPr>
        <p:grpSpPr>
          <a:xfrm>
            <a:off x="11605351" y="2370447"/>
            <a:ext cx="2795459" cy="2197080"/>
            <a:chOff x="5900602" y="1193063"/>
            <a:chExt cx="1299851" cy="1021707"/>
          </a:xfrm>
        </p:grpSpPr>
        <p:grpSp>
          <p:nvGrpSpPr>
            <p:cNvPr id="6023" name="Google Shape;6023;p72"/>
            <p:cNvGrpSpPr/>
            <p:nvPr/>
          </p:nvGrpSpPr>
          <p:grpSpPr>
            <a:xfrm>
              <a:off x="6520337" y="1193063"/>
              <a:ext cx="341815" cy="799959"/>
              <a:chOff x="6520337" y="1193063"/>
              <a:chExt cx="341815" cy="799959"/>
            </a:xfrm>
          </p:grpSpPr>
          <p:grpSp>
            <p:nvGrpSpPr>
              <p:cNvPr id="6024" name="Google Shape;6024;p72"/>
              <p:cNvGrpSpPr/>
              <p:nvPr/>
            </p:nvGrpSpPr>
            <p:grpSpPr>
              <a:xfrm>
                <a:off x="6520337" y="1589527"/>
                <a:ext cx="213950" cy="403494"/>
                <a:chOff x="6520337" y="1589527"/>
                <a:chExt cx="213950" cy="403494"/>
              </a:xfrm>
            </p:grpSpPr>
            <p:sp>
              <p:nvSpPr>
                <p:cNvPr id="6025" name="Google Shape;6025;p72"/>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26" name="Google Shape;6026;p72"/>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27" name="Google Shape;6027;p72"/>
              <p:cNvGrpSpPr/>
              <p:nvPr/>
            </p:nvGrpSpPr>
            <p:grpSpPr>
              <a:xfrm>
                <a:off x="6577204" y="1193063"/>
                <a:ext cx="284947" cy="464512"/>
                <a:chOff x="6577204" y="1193063"/>
                <a:chExt cx="284947" cy="464512"/>
              </a:xfrm>
            </p:grpSpPr>
            <p:sp>
              <p:nvSpPr>
                <p:cNvPr id="6028" name="Google Shape;6028;p72"/>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6029" name="Google Shape;6029;p72"/>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6030" name="Google Shape;6030;p72"/>
            <p:cNvGrpSpPr/>
            <p:nvPr/>
          </p:nvGrpSpPr>
          <p:grpSpPr>
            <a:xfrm>
              <a:off x="6238903" y="1193063"/>
              <a:ext cx="300475" cy="900152"/>
              <a:chOff x="6238903" y="1193063"/>
              <a:chExt cx="300475" cy="900152"/>
            </a:xfrm>
          </p:grpSpPr>
          <p:grpSp>
            <p:nvGrpSpPr>
              <p:cNvPr id="6031" name="Google Shape;6031;p72"/>
              <p:cNvGrpSpPr/>
              <p:nvPr/>
            </p:nvGrpSpPr>
            <p:grpSpPr>
              <a:xfrm>
                <a:off x="6290865" y="1489315"/>
                <a:ext cx="248514" cy="603900"/>
                <a:chOff x="6290865" y="1489315"/>
                <a:chExt cx="248514" cy="603900"/>
              </a:xfrm>
            </p:grpSpPr>
            <p:sp>
              <p:nvSpPr>
                <p:cNvPr id="6032" name="Google Shape;6032;p72"/>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3" name="Google Shape;6033;p72"/>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34" name="Google Shape;6034;p72"/>
              <p:cNvGrpSpPr/>
              <p:nvPr/>
            </p:nvGrpSpPr>
            <p:grpSpPr>
              <a:xfrm>
                <a:off x="6238903" y="1193063"/>
                <a:ext cx="284947" cy="333087"/>
                <a:chOff x="6238903" y="1193063"/>
                <a:chExt cx="284947" cy="333087"/>
              </a:xfrm>
            </p:grpSpPr>
            <p:sp>
              <p:nvSpPr>
                <p:cNvPr id="6035" name="Google Shape;6035;p72"/>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6036" name="Google Shape;6036;p72"/>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6037" name="Google Shape;6037;p72"/>
            <p:cNvGrpSpPr/>
            <p:nvPr/>
          </p:nvGrpSpPr>
          <p:grpSpPr>
            <a:xfrm>
              <a:off x="5900602" y="1193063"/>
              <a:ext cx="444345" cy="1021707"/>
              <a:chOff x="5900602" y="1193063"/>
              <a:chExt cx="444345" cy="1021707"/>
            </a:xfrm>
          </p:grpSpPr>
          <p:grpSp>
            <p:nvGrpSpPr>
              <p:cNvPr id="6038" name="Google Shape;6038;p72"/>
              <p:cNvGrpSpPr/>
              <p:nvPr/>
            </p:nvGrpSpPr>
            <p:grpSpPr>
              <a:xfrm>
                <a:off x="6046501" y="1367785"/>
                <a:ext cx="298446" cy="846986"/>
                <a:chOff x="6046501" y="1367785"/>
                <a:chExt cx="298446" cy="846986"/>
              </a:xfrm>
            </p:grpSpPr>
            <p:sp>
              <p:nvSpPr>
                <p:cNvPr id="6039" name="Google Shape;6039;p72"/>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40" name="Google Shape;6040;p72"/>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41" name="Google Shape;6041;p72"/>
              <p:cNvGrpSpPr/>
              <p:nvPr/>
            </p:nvGrpSpPr>
            <p:grpSpPr>
              <a:xfrm>
                <a:off x="5900602" y="1193063"/>
                <a:ext cx="284947" cy="182312"/>
                <a:chOff x="5900602" y="1193063"/>
                <a:chExt cx="284947" cy="182312"/>
              </a:xfrm>
            </p:grpSpPr>
            <p:sp>
              <p:nvSpPr>
                <p:cNvPr id="6042" name="Google Shape;6042;p72"/>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6043" name="Google Shape;6043;p72"/>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6044" name="Google Shape;6044;p72"/>
            <p:cNvGrpSpPr/>
            <p:nvPr/>
          </p:nvGrpSpPr>
          <p:grpSpPr>
            <a:xfrm>
              <a:off x="6738300" y="1193063"/>
              <a:ext cx="462153" cy="707634"/>
              <a:chOff x="6738300" y="1193063"/>
              <a:chExt cx="462153" cy="707634"/>
            </a:xfrm>
          </p:grpSpPr>
          <p:grpSp>
            <p:nvGrpSpPr>
              <p:cNvPr id="6045" name="Google Shape;6045;p72"/>
              <p:cNvGrpSpPr/>
              <p:nvPr/>
            </p:nvGrpSpPr>
            <p:grpSpPr>
              <a:xfrm>
                <a:off x="6915505" y="1193063"/>
                <a:ext cx="284947" cy="597387"/>
                <a:chOff x="6915505" y="1193063"/>
                <a:chExt cx="284947" cy="597387"/>
              </a:xfrm>
            </p:grpSpPr>
            <p:sp>
              <p:nvSpPr>
                <p:cNvPr id="6046" name="Google Shape;6046;p72"/>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6047" name="Google Shape;6047;p72"/>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6048" name="Google Shape;6048;p72"/>
              <p:cNvGrpSpPr/>
              <p:nvPr/>
            </p:nvGrpSpPr>
            <p:grpSpPr>
              <a:xfrm>
                <a:off x="6738300" y="1684725"/>
                <a:ext cx="230066" cy="215971"/>
                <a:chOff x="6738300" y="1684725"/>
                <a:chExt cx="230066" cy="215971"/>
              </a:xfrm>
            </p:grpSpPr>
            <p:sp>
              <p:nvSpPr>
                <p:cNvPr id="6049" name="Google Shape;6049;p72"/>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0" name="Google Shape;6050;p72"/>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054" name="Shape 6054"/>
        <p:cNvGrpSpPr/>
        <p:nvPr/>
      </p:nvGrpSpPr>
      <p:grpSpPr>
        <a:xfrm>
          <a:off x="0" y="0"/>
          <a:ext cx="0" cy="0"/>
          <a:chOff x="0" y="0"/>
          <a:chExt cx="0" cy="0"/>
        </a:xfrm>
      </p:grpSpPr>
      <p:grpSp>
        <p:nvGrpSpPr>
          <p:cNvPr id="6055" name="Google Shape;6055;p73"/>
          <p:cNvGrpSpPr/>
          <p:nvPr/>
        </p:nvGrpSpPr>
        <p:grpSpPr>
          <a:xfrm>
            <a:off x="2004458" y="3085448"/>
            <a:ext cx="3603050" cy="5699555"/>
            <a:chOff x="1002229" y="1542724"/>
            <a:chExt cx="1801525" cy="2849778"/>
          </a:xfrm>
        </p:grpSpPr>
        <p:sp>
          <p:nvSpPr>
            <p:cNvPr id="6056" name="Google Shape;6056;p73"/>
            <p:cNvSpPr/>
            <p:nvPr/>
          </p:nvSpPr>
          <p:spPr>
            <a:xfrm>
              <a:off x="1002229" y="1542724"/>
              <a:ext cx="1801525" cy="2849778"/>
            </a:xfrm>
            <a:custGeom>
              <a:rect b="b" l="l" r="r" t="t"/>
              <a:pathLst>
                <a:path extrusionOk="0" h="112762" w="71284">
                  <a:moveTo>
                    <a:pt x="33233" y="0"/>
                  </a:moveTo>
                  <a:cubicBezTo>
                    <a:pt x="24128" y="0"/>
                    <a:pt x="22128" y="6626"/>
                    <a:pt x="21469" y="8958"/>
                  </a:cubicBezTo>
                  <a:cubicBezTo>
                    <a:pt x="20788" y="11339"/>
                    <a:pt x="22134" y="12004"/>
                    <a:pt x="22096" y="14347"/>
                  </a:cubicBezTo>
                  <a:cubicBezTo>
                    <a:pt x="22057" y="16668"/>
                    <a:pt x="19404" y="18238"/>
                    <a:pt x="19567" y="19104"/>
                  </a:cubicBezTo>
                  <a:cubicBezTo>
                    <a:pt x="19709" y="19791"/>
                    <a:pt x="21158" y="19867"/>
                    <a:pt x="21807" y="19867"/>
                  </a:cubicBezTo>
                  <a:cubicBezTo>
                    <a:pt x="21992" y="19867"/>
                    <a:pt x="22112" y="19862"/>
                    <a:pt x="22112" y="19862"/>
                  </a:cubicBezTo>
                  <a:lnTo>
                    <a:pt x="22112" y="19862"/>
                  </a:lnTo>
                  <a:cubicBezTo>
                    <a:pt x="22499" y="20706"/>
                    <a:pt x="21447" y="21333"/>
                    <a:pt x="21431" y="21850"/>
                  </a:cubicBezTo>
                  <a:cubicBezTo>
                    <a:pt x="21414" y="22368"/>
                    <a:pt x="22079" y="22717"/>
                    <a:pt x="22079" y="22717"/>
                  </a:cubicBezTo>
                  <a:cubicBezTo>
                    <a:pt x="22079" y="22717"/>
                    <a:pt x="21431" y="23011"/>
                    <a:pt x="22079" y="23768"/>
                  </a:cubicBezTo>
                  <a:cubicBezTo>
                    <a:pt x="22722" y="24542"/>
                    <a:pt x="22112" y="24711"/>
                    <a:pt x="22079" y="26073"/>
                  </a:cubicBezTo>
                  <a:cubicBezTo>
                    <a:pt x="22047" y="27196"/>
                    <a:pt x="23447" y="27430"/>
                    <a:pt x="24973" y="27430"/>
                  </a:cubicBezTo>
                  <a:cubicBezTo>
                    <a:pt x="25327" y="27430"/>
                    <a:pt x="25692" y="27419"/>
                    <a:pt x="26041" y="27403"/>
                  </a:cubicBezTo>
                  <a:cubicBezTo>
                    <a:pt x="26144" y="27397"/>
                    <a:pt x="26242" y="27397"/>
                    <a:pt x="26340" y="27397"/>
                  </a:cubicBezTo>
                  <a:cubicBezTo>
                    <a:pt x="28030" y="27397"/>
                    <a:pt x="28929" y="28171"/>
                    <a:pt x="29343" y="30024"/>
                  </a:cubicBezTo>
                  <a:cubicBezTo>
                    <a:pt x="29806" y="31975"/>
                    <a:pt x="28329" y="32787"/>
                    <a:pt x="28329" y="32787"/>
                  </a:cubicBezTo>
                  <a:cubicBezTo>
                    <a:pt x="28329" y="32787"/>
                    <a:pt x="24809" y="33620"/>
                    <a:pt x="22243" y="34890"/>
                  </a:cubicBezTo>
                  <a:cubicBezTo>
                    <a:pt x="19682" y="36187"/>
                    <a:pt x="18646" y="36824"/>
                    <a:pt x="13813" y="37789"/>
                  </a:cubicBezTo>
                  <a:cubicBezTo>
                    <a:pt x="8964" y="38742"/>
                    <a:pt x="5994" y="46049"/>
                    <a:pt x="5923" y="53612"/>
                  </a:cubicBezTo>
                  <a:cubicBezTo>
                    <a:pt x="5863" y="61170"/>
                    <a:pt x="5351" y="63034"/>
                    <a:pt x="5182" y="67295"/>
                  </a:cubicBezTo>
                  <a:cubicBezTo>
                    <a:pt x="5019" y="71572"/>
                    <a:pt x="6179" y="74357"/>
                    <a:pt x="4277" y="79027"/>
                  </a:cubicBezTo>
                  <a:cubicBezTo>
                    <a:pt x="2398" y="83707"/>
                    <a:pt x="1014" y="95183"/>
                    <a:pt x="1351" y="100179"/>
                  </a:cubicBezTo>
                  <a:cubicBezTo>
                    <a:pt x="1662" y="105198"/>
                    <a:pt x="185" y="112298"/>
                    <a:pt x="0" y="112756"/>
                  </a:cubicBezTo>
                  <a:lnTo>
                    <a:pt x="6729" y="112756"/>
                  </a:lnTo>
                  <a:cubicBezTo>
                    <a:pt x="6729" y="112756"/>
                    <a:pt x="9923" y="103460"/>
                    <a:pt x="11138" y="101155"/>
                  </a:cubicBezTo>
                  <a:cubicBezTo>
                    <a:pt x="12358" y="98834"/>
                    <a:pt x="14091" y="88045"/>
                    <a:pt x="14037" y="86018"/>
                  </a:cubicBezTo>
                  <a:cubicBezTo>
                    <a:pt x="13960" y="84007"/>
                    <a:pt x="14587" y="75207"/>
                    <a:pt x="14941" y="74264"/>
                  </a:cubicBezTo>
                  <a:cubicBezTo>
                    <a:pt x="15181" y="73637"/>
                    <a:pt x="15955" y="59476"/>
                    <a:pt x="15955" y="59476"/>
                  </a:cubicBezTo>
                  <a:cubicBezTo>
                    <a:pt x="15955" y="59476"/>
                    <a:pt x="18554" y="72112"/>
                    <a:pt x="18592" y="77239"/>
                  </a:cubicBezTo>
                  <a:cubicBezTo>
                    <a:pt x="18608" y="82367"/>
                    <a:pt x="18298" y="86628"/>
                    <a:pt x="18074" y="89434"/>
                  </a:cubicBezTo>
                  <a:cubicBezTo>
                    <a:pt x="17851" y="92219"/>
                    <a:pt x="17006" y="96698"/>
                    <a:pt x="16914" y="98970"/>
                  </a:cubicBezTo>
                  <a:cubicBezTo>
                    <a:pt x="16821" y="101253"/>
                    <a:pt x="14609" y="105198"/>
                    <a:pt x="15693" y="112761"/>
                  </a:cubicBezTo>
                  <a:lnTo>
                    <a:pt x="55569" y="112761"/>
                  </a:lnTo>
                  <a:cubicBezTo>
                    <a:pt x="56659" y="105203"/>
                    <a:pt x="54446" y="101253"/>
                    <a:pt x="54354" y="98970"/>
                  </a:cubicBezTo>
                  <a:cubicBezTo>
                    <a:pt x="54261" y="96698"/>
                    <a:pt x="53433" y="92219"/>
                    <a:pt x="53193" y="89434"/>
                  </a:cubicBezTo>
                  <a:cubicBezTo>
                    <a:pt x="52970" y="86628"/>
                    <a:pt x="52654" y="82367"/>
                    <a:pt x="52692" y="77239"/>
                  </a:cubicBezTo>
                  <a:cubicBezTo>
                    <a:pt x="52713" y="72112"/>
                    <a:pt x="55313" y="59481"/>
                    <a:pt x="55313" y="59481"/>
                  </a:cubicBezTo>
                  <a:cubicBezTo>
                    <a:pt x="55313" y="59481"/>
                    <a:pt x="56086" y="73648"/>
                    <a:pt x="56326" y="74270"/>
                  </a:cubicBezTo>
                  <a:cubicBezTo>
                    <a:pt x="56675" y="75212"/>
                    <a:pt x="57301" y="84012"/>
                    <a:pt x="57231" y="86018"/>
                  </a:cubicBezTo>
                  <a:cubicBezTo>
                    <a:pt x="57176" y="88045"/>
                    <a:pt x="58909" y="98839"/>
                    <a:pt x="60124" y="101160"/>
                  </a:cubicBezTo>
                  <a:cubicBezTo>
                    <a:pt x="61345" y="103465"/>
                    <a:pt x="64554" y="112761"/>
                    <a:pt x="64554" y="112761"/>
                  </a:cubicBezTo>
                  <a:lnTo>
                    <a:pt x="71284" y="112761"/>
                  </a:lnTo>
                  <a:cubicBezTo>
                    <a:pt x="71082" y="112298"/>
                    <a:pt x="69605" y="105203"/>
                    <a:pt x="69938" y="100185"/>
                  </a:cubicBezTo>
                  <a:cubicBezTo>
                    <a:pt x="70248" y="95183"/>
                    <a:pt x="68870" y="83713"/>
                    <a:pt x="66984" y="79027"/>
                  </a:cubicBezTo>
                  <a:cubicBezTo>
                    <a:pt x="65088" y="74362"/>
                    <a:pt x="66249" y="71578"/>
                    <a:pt x="66085" y="67300"/>
                  </a:cubicBezTo>
                  <a:cubicBezTo>
                    <a:pt x="65916" y="63039"/>
                    <a:pt x="65638" y="59683"/>
                    <a:pt x="65568" y="52119"/>
                  </a:cubicBezTo>
                  <a:cubicBezTo>
                    <a:pt x="65513" y="44534"/>
                    <a:pt x="62336" y="37696"/>
                    <a:pt x="57487" y="36715"/>
                  </a:cubicBezTo>
                  <a:cubicBezTo>
                    <a:pt x="52654" y="35762"/>
                    <a:pt x="52049" y="34541"/>
                    <a:pt x="49482" y="33266"/>
                  </a:cubicBezTo>
                  <a:cubicBezTo>
                    <a:pt x="47842" y="32432"/>
                    <a:pt x="46262" y="31490"/>
                    <a:pt x="44742" y="30449"/>
                  </a:cubicBezTo>
                  <a:cubicBezTo>
                    <a:pt x="42251" y="29670"/>
                    <a:pt x="43156" y="27032"/>
                    <a:pt x="43156" y="24139"/>
                  </a:cubicBezTo>
                  <a:cubicBezTo>
                    <a:pt x="43156" y="21262"/>
                    <a:pt x="47363" y="19622"/>
                    <a:pt x="47858" y="12762"/>
                  </a:cubicBezTo>
                  <a:cubicBezTo>
                    <a:pt x="48360" y="5879"/>
                    <a:pt x="43712" y="365"/>
                    <a:pt x="33974" y="16"/>
                  </a:cubicBezTo>
                  <a:cubicBezTo>
                    <a:pt x="33718" y="5"/>
                    <a:pt x="33473" y="0"/>
                    <a:pt x="3323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7" name="Google Shape;6057;p73"/>
            <p:cNvSpPr/>
            <p:nvPr/>
          </p:nvSpPr>
          <p:spPr>
            <a:xfrm>
              <a:off x="1586934" y="1597666"/>
              <a:ext cx="592312" cy="519173"/>
            </a:xfrm>
            <a:custGeom>
              <a:rect b="b" l="l" r="r" t="t"/>
              <a:pathLst>
                <a:path extrusionOk="0" h="20543" w="23437">
                  <a:moveTo>
                    <a:pt x="11144" y="0"/>
                  </a:moveTo>
                  <a:cubicBezTo>
                    <a:pt x="4392" y="0"/>
                    <a:pt x="605" y="2681"/>
                    <a:pt x="306" y="6621"/>
                  </a:cubicBezTo>
                  <a:cubicBezTo>
                    <a:pt x="0" y="10620"/>
                    <a:pt x="1815" y="11912"/>
                    <a:pt x="4376" y="11912"/>
                  </a:cubicBezTo>
                  <a:cubicBezTo>
                    <a:pt x="4621" y="11912"/>
                    <a:pt x="4877" y="11901"/>
                    <a:pt x="5139" y="11873"/>
                  </a:cubicBezTo>
                  <a:cubicBezTo>
                    <a:pt x="5139" y="11873"/>
                    <a:pt x="5362" y="11857"/>
                    <a:pt x="5656" y="11857"/>
                  </a:cubicBezTo>
                  <a:cubicBezTo>
                    <a:pt x="6234" y="11857"/>
                    <a:pt x="7073" y="11928"/>
                    <a:pt x="7073" y="12298"/>
                  </a:cubicBezTo>
                  <a:cubicBezTo>
                    <a:pt x="7073" y="12854"/>
                    <a:pt x="6888" y="14364"/>
                    <a:pt x="8125" y="14402"/>
                  </a:cubicBezTo>
                  <a:cubicBezTo>
                    <a:pt x="8539" y="14418"/>
                    <a:pt x="8926" y="14429"/>
                    <a:pt x="9258" y="14429"/>
                  </a:cubicBezTo>
                  <a:cubicBezTo>
                    <a:pt x="9923" y="14429"/>
                    <a:pt x="10375" y="14402"/>
                    <a:pt x="10375" y="14402"/>
                  </a:cubicBezTo>
                  <a:cubicBezTo>
                    <a:pt x="10375" y="14402"/>
                    <a:pt x="10724" y="16096"/>
                    <a:pt x="11465" y="16451"/>
                  </a:cubicBezTo>
                  <a:cubicBezTo>
                    <a:pt x="12201" y="16821"/>
                    <a:pt x="11906" y="17480"/>
                    <a:pt x="12130" y="17867"/>
                  </a:cubicBezTo>
                  <a:cubicBezTo>
                    <a:pt x="12348" y="18238"/>
                    <a:pt x="13236" y="18663"/>
                    <a:pt x="13585" y="19230"/>
                  </a:cubicBezTo>
                  <a:cubicBezTo>
                    <a:pt x="13939" y="19785"/>
                    <a:pt x="14086" y="20521"/>
                    <a:pt x="14674" y="20543"/>
                  </a:cubicBezTo>
                  <a:lnTo>
                    <a:pt x="14707" y="20543"/>
                  </a:lnTo>
                  <a:cubicBezTo>
                    <a:pt x="15301" y="20543"/>
                    <a:pt x="15759" y="20047"/>
                    <a:pt x="15377" y="19268"/>
                  </a:cubicBezTo>
                  <a:cubicBezTo>
                    <a:pt x="14969" y="18456"/>
                    <a:pt x="14582" y="17737"/>
                    <a:pt x="14843" y="17666"/>
                  </a:cubicBezTo>
                  <a:cubicBezTo>
                    <a:pt x="14854" y="17660"/>
                    <a:pt x="14860" y="17660"/>
                    <a:pt x="14871" y="17666"/>
                  </a:cubicBezTo>
                  <a:cubicBezTo>
                    <a:pt x="15099" y="17666"/>
                    <a:pt x="16009" y="17971"/>
                    <a:pt x="16985" y="17971"/>
                  </a:cubicBezTo>
                  <a:cubicBezTo>
                    <a:pt x="17562" y="17971"/>
                    <a:pt x="18162" y="17862"/>
                    <a:pt x="18663" y="17519"/>
                  </a:cubicBezTo>
                  <a:cubicBezTo>
                    <a:pt x="20064" y="16560"/>
                    <a:pt x="21998" y="15361"/>
                    <a:pt x="21077" y="12576"/>
                  </a:cubicBezTo>
                  <a:lnTo>
                    <a:pt x="21132" y="12576"/>
                  </a:lnTo>
                  <a:cubicBezTo>
                    <a:pt x="21437" y="12576"/>
                    <a:pt x="22984" y="12457"/>
                    <a:pt x="23197" y="10048"/>
                  </a:cubicBezTo>
                  <a:cubicBezTo>
                    <a:pt x="23436" y="7373"/>
                    <a:pt x="21851" y="807"/>
                    <a:pt x="13568" y="104"/>
                  </a:cubicBezTo>
                  <a:cubicBezTo>
                    <a:pt x="12724" y="33"/>
                    <a:pt x="11912" y="0"/>
                    <a:pt x="1114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8" name="Google Shape;6058;p73"/>
            <p:cNvSpPr/>
            <p:nvPr/>
          </p:nvSpPr>
          <p:spPr>
            <a:xfrm>
              <a:off x="1915375" y="2556935"/>
              <a:ext cx="398547" cy="598251"/>
            </a:xfrm>
            <a:custGeom>
              <a:rect b="b" l="l" r="r" t="t"/>
              <a:pathLst>
                <a:path extrusionOk="0" h="23672" w="15770">
                  <a:moveTo>
                    <a:pt x="4833" y="6"/>
                  </a:moveTo>
                  <a:cubicBezTo>
                    <a:pt x="4131" y="6"/>
                    <a:pt x="2730" y="235"/>
                    <a:pt x="2267" y="1968"/>
                  </a:cubicBezTo>
                  <a:cubicBezTo>
                    <a:pt x="1657" y="4311"/>
                    <a:pt x="126" y="7226"/>
                    <a:pt x="905" y="10583"/>
                  </a:cubicBezTo>
                  <a:cubicBezTo>
                    <a:pt x="1662" y="13939"/>
                    <a:pt x="0" y="16871"/>
                    <a:pt x="1733" y="18718"/>
                  </a:cubicBezTo>
                  <a:cubicBezTo>
                    <a:pt x="3411" y="20516"/>
                    <a:pt x="7405" y="23671"/>
                    <a:pt x="11312" y="23671"/>
                  </a:cubicBezTo>
                  <a:cubicBezTo>
                    <a:pt x="11454" y="23671"/>
                    <a:pt x="11590" y="23666"/>
                    <a:pt x="11732" y="23660"/>
                  </a:cubicBezTo>
                  <a:cubicBezTo>
                    <a:pt x="15770" y="23420"/>
                    <a:pt x="15677" y="19879"/>
                    <a:pt x="14990" y="18533"/>
                  </a:cubicBezTo>
                  <a:cubicBezTo>
                    <a:pt x="14331" y="17187"/>
                    <a:pt x="12800" y="14310"/>
                    <a:pt x="12669" y="12631"/>
                  </a:cubicBezTo>
                  <a:cubicBezTo>
                    <a:pt x="12538" y="10970"/>
                    <a:pt x="10588" y="1733"/>
                    <a:pt x="5253" y="33"/>
                  </a:cubicBezTo>
                  <a:cubicBezTo>
                    <a:pt x="5117" y="12"/>
                    <a:pt x="4975" y="1"/>
                    <a:pt x="4833" y="6"/>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9" name="Google Shape;6059;p73"/>
            <p:cNvSpPr/>
            <p:nvPr/>
          </p:nvSpPr>
          <p:spPr>
            <a:xfrm>
              <a:off x="1457614" y="2541114"/>
              <a:ext cx="398977" cy="598225"/>
            </a:xfrm>
            <a:custGeom>
              <a:rect b="b" l="l" r="r" t="t"/>
              <a:pathLst>
                <a:path extrusionOk="0" h="23671" w="15787">
                  <a:moveTo>
                    <a:pt x="10970" y="0"/>
                  </a:moveTo>
                  <a:cubicBezTo>
                    <a:pt x="10822" y="0"/>
                    <a:pt x="10675" y="11"/>
                    <a:pt x="10534" y="33"/>
                  </a:cubicBezTo>
                  <a:cubicBezTo>
                    <a:pt x="5183" y="1733"/>
                    <a:pt x="3243" y="10953"/>
                    <a:pt x="3118" y="12631"/>
                  </a:cubicBezTo>
                  <a:cubicBezTo>
                    <a:pt x="2987" y="14293"/>
                    <a:pt x="1456" y="17186"/>
                    <a:pt x="775" y="18532"/>
                  </a:cubicBezTo>
                  <a:cubicBezTo>
                    <a:pt x="110" y="19862"/>
                    <a:pt x="1" y="23420"/>
                    <a:pt x="4038" y="23660"/>
                  </a:cubicBezTo>
                  <a:cubicBezTo>
                    <a:pt x="4175" y="23665"/>
                    <a:pt x="4316" y="23670"/>
                    <a:pt x="4458" y="23670"/>
                  </a:cubicBezTo>
                  <a:cubicBezTo>
                    <a:pt x="8370" y="23670"/>
                    <a:pt x="12381" y="20515"/>
                    <a:pt x="14054" y="18717"/>
                  </a:cubicBezTo>
                  <a:cubicBezTo>
                    <a:pt x="15786" y="16854"/>
                    <a:pt x="14108" y="13922"/>
                    <a:pt x="14882" y="10582"/>
                  </a:cubicBezTo>
                  <a:cubicBezTo>
                    <a:pt x="15661" y="7225"/>
                    <a:pt x="14130" y="4310"/>
                    <a:pt x="13498" y="1951"/>
                  </a:cubicBezTo>
                  <a:cubicBezTo>
                    <a:pt x="13046" y="234"/>
                    <a:pt x="11683" y="0"/>
                    <a:pt x="10970"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0" name="Google Shape;6060;p73"/>
            <p:cNvSpPr/>
            <p:nvPr/>
          </p:nvSpPr>
          <p:spPr>
            <a:xfrm>
              <a:off x="1836045" y="2217070"/>
              <a:ext cx="115698" cy="519198"/>
            </a:xfrm>
            <a:custGeom>
              <a:rect b="b" l="l" r="r" t="t"/>
              <a:pathLst>
                <a:path extrusionOk="0" h="20544" w="4578">
                  <a:moveTo>
                    <a:pt x="3210" y="1"/>
                  </a:moveTo>
                  <a:cubicBezTo>
                    <a:pt x="3210" y="1"/>
                    <a:pt x="2104" y="611"/>
                    <a:pt x="774" y="682"/>
                  </a:cubicBezTo>
                  <a:cubicBezTo>
                    <a:pt x="774" y="682"/>
                    <a:pt x="1663" y="9700"/>
                    <a:pt x="1237" y="13225"/>
                  </a:cubicBezTo>
                  <a:cubicBezTo>
                    <a:pt x="796" y="16767"/>
                    <a:pt x="1" y="18053"/>
                    <a:pt x="1" y="18053"/>
                  </a:cubicBezTo>
                  <a:cubicBezTo>
                    <a:pt x="17" y="18385"/>
                    <a:pt x="142" y="18484"/>
                    <a:pt x="289" y="18484"/>
                  </a:cubicBezTo>
                  <a:cubicBezTo>
                    <a:pt x="507" y="18484"/>
                    <a:pt x="774" y="18255"/>
                    <a:pt x="774" y="18255"/>
                  </a:cubicBezTo>
                  <a:lnTo>
                    <a:pt x="1368" y="17132"/>
                  </a:lnTo>
                  <a:cubicBezTo>
                    <a:pt x="1417" y="17132"/>
                    <a:pt x="1461" y="17127"/>
                    <a:pt x="1504" y="17127"/>
                  </a:cubicBezTo>
                  <a:cubicBezTo>
                    <a:pt x="2349" y="17127"/>
                    <a:pt x="2382" y="17612"/>
                    <a:pt x="2382" y="17612"/>
                  </a:cubicBezTo>
                  <a:lnTo>
                    <a:pt x="2197" y="18091"/>
                  </a:lnTo>
                  <a:lnTo>
                    <a:pt x="3946" y="20543"/>
                  </a:lnTo>
                  <a:lnTo>
                    <a:pt x="4578" y="18048"/>
                  </a:lnTo>
                  <a:cubicBezTo>
                    <a:pt x="4578" y="18048"/>
                    <a:pt x="2970" y="16375"/>
                    <a:pt x="3248" y="11874"/>
                  </a:cubicBezTo>
                  <a:cubicBezTo>
                    <a:pt x="3542" y="7395"/>
                    <a:pt x="3210" y="1"/>
                    <a:pt x="3210"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1" name="Google Shape;6061;p73"/>
            <p:cNvSpPr/>
            <p:nvPr/>
          </p:nvSpPr>
          <p:spPr>
            <a:xfrm>
              <a:off x="1625348" y="3061652"/>
              <a:ext cx="645055" cy="415076"/>
            </a:xfrm>
            <a:custGeom>
              <a:rect b="b" l="l" r="r" t="t"/>
              <a:pathLst>
                <a:path extrusionOk="0" h="16424" w="25524">
                  <a:moveTo>
                    <a:pt x="18331" y="0"/>
                  </a:moveTo>
                  <a:cubicBezTo>
                    <a:pt x="15552" y="0"/>
                    <a:pt x="12511" y="1003"/>
                    <a:pt x="10975" y="1493"/>
                  </a:cubicBezTo>
                  <a:cubicBezTo>
                    <a:pt x="9411" y="1989"/>
                    <a:pt x="6736" y="1826"/>
                    <a:pt x="3989" y="2065"/>
                  </a:cubicBezTo>
                  <a:cubicBezTo>
                    <a:pt x="1238" y="2305"/>
                    <a:pt x="1" y="4060"/>
                    <a:pt x="633" y="4812"/>
                  </a:cubicBezTo>
                  <a:cubicBezTo>
                    <a:pt x="1259" y="5553"/>
                    <a:pt x="4098" y="4648"/>
                    <a:pt x="5482" y="6310"/>
                  </a:cubicBezTo>
                  <a:cubicBezTo>
                    <a:pt x="6883" y="7967"/>
                    <a:pt x="8746" y="8871"/>
                    <a:pt x="9814" y="9389"/>
                  </a:cubicBezTo>
                  <a:cubicBezTo>
                    <a:pt x="10147" y="9536"/>
                    <a:pt x="10702" y="9776"/>
                    <a:pt x="11329" y="10086"/>
                  </a:cubicBezTo>
                  <a:cubicBezTo>
                    <a:pt x="11694" y="10255"/>
                    <a:pt x="12081" y="10440"/>
                    <a:pt x="12490" y="10642"/>
                  </a:cubicBezTo>
                  <a:cubicBezTo>
                    <a:pt x="13579" y="11231"/>
                    <a:pt x="14702" y="11917"/>
                    <a:pt x="15290" y="12598"/>
                  </a:cubicBezTo>
                  <a:cubicBezTo>
                    <a:pt x="16435" y="13982"/>
                    <a:pt x="20402" y="15677"/>
                    <a:pt x="21933" y="16249"/>
                  </a:cubicBezTo>
                  <a:cubicBezTo>
                    <a:pt x="22200" y="16358"/>
                    <a:pt x="22489" y="16418"/>
                    <a:pt x="22783" y="16423"/>
                  </a:cubicBezTo>
                  <a:cubicBezTo>
                    <a:pt x="23824" y="16423"/>
                    <a:pt x="24527" y="15519"/>
                    <a:pt x="24810" y="13944"/>
                  </a:cubicBezTo>
                  <a:cubicBezTo>
                    <a:pt x="25175" y="11966"/>
                    <a:pt x="25050" y="8392"/>
                    <a:pt x="25284" y="5106"/>
                  </a:cubicBezTo>
                  <a:cubicBezTo>
                    <a:pt x="25524" y="1809"/>
                    <a:pt x="22739" y="387"/>
                    <a:pt x="22739" y="387"/>
                  </a:cubicBezTo>
                  <a:cubicBezTo>
                    <a:pt x="22739" y="387"/>
                    <a:pt x="21230" y="38"/>
                    <a:pt x="18407"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2" name="Google Shape;6062;p73"/>
            <p:cNvSpPr/>
            <p:nvPr/>
          </p:nvSpPr>
          <p:spPr>
            <a:xfrm>
              <a:off x="1523727" y="3044441"/>
              <a:ext cx="358465" cy="579776"/>
            </a:xfrm>
            <a:custGeom>
              <a:rect b="b" l="l" r="r" t="t"/>
              <a:pathLst>
                <a:path extrusionOk="0" h="22941" w="14184">
                  <a:moveTo>
                    <a:pt x="10163" y="0"/>
                  </a:moveTo>
                  <a:lnTo>
                    <a:pt x="8190" y="1493"/>
                  </a:lnTo>
                  <a:cubicBezTo>
                    <a:pt x="7302" y="1199"/>
                    <a:pt x="6528" y="1074"/>
                    <a:pt x="5842" y="1074"/>
                  </a:cubicBezTo>
                  <a:cubicBezTo>
                    <a:pt x="4016" y="1074"/>
                    <a:pt x="2790" y="1984"/>
                    <a:pt x="1624" y="3133"/>
                  </a:cubicBezTo>
                  <a:cubicBezTo>
                    <a:pt x="0" y="4719"/>
                    <a:pt x="60" y="9569"/>
                    <a:pt x="2049" y="12260"/>
                  </a:cubicBezTo>
                  <a:cubicBezTo>
                    <a:pt x="4038" y="14952"/>
                    <a:pt x="8354" y="15748"/>
                    <a:pt x="10310" y="16118"/>
                  </a:cubicBezTo>
                  <a:cubicBezTo>
                    <a:pt x="12288" y="16483"/>
                    <a:pt x="11803" y="17442"/>
                    <a:pt x="11770" y="18238"/>
                  </a:cubicBezTo>
                  <a:cubicBezTo>
                    <a:pt x="11710" y="19028"/>
                    <a:pt x="8724" y="21131"/>
                    <a:pt x="8833" y="22074"/>
                  </a:cubicBezTo>
                  <a:cubicBezTo>
                    <a:pt x="8915" y="22886"/>
                    <a:pt x="9999" y="22940"/>
                    <a:pt x="10293" y="22940"/>
                  </a:cubicBezTo>
                  <a:lnTo>
                    <a:pt x="10364" y="22940"/>
                  </a:lnTo>
                  <a:cubicBezTo>
                    <a:pt x="10364" y="22940"/>
                    <a:pt x="10773" y="21889"/>
                    <a:pt x="11863" y="20695"/>
                  </a:cubicBezTo>
                  <a:cubicBezTo>
                    <a:pt x="12953" y="19475"/>
                    <a:pt x="14108" y="18630"/>
                    <a:pt x="14021" y="16837"/>
                  </a:cubicBezTo>
                  <a:cubicBezTo>
                    <a:pt x="13928" y="15067"/>
                    <a:pt x="12468" y="14533"/>
                    <a:pt x="12468" y="14533"/>
                  </a:cubicBezTo>
                  <a:cubicBezTo>
                    <a:pt x="12468" y="14533"/>
                    <a:pt x="14184" y="13922"/>
                    <a:pt x="13388" y="11786"/>
                  </a:cubicBezTo>
                  <a:cubicBezTo>
                    <a:pt x="12598" y="9645"/>
                    <a:pt x="8691" y="10958"/>
                    <a:pt x="8724" y="8893"/>
                  </a:cubicBezTo>
                  <a:cubicBezTo>
                    <a:pt x="8779" y="6844"/>
                    <a:pt x="7934" y="5329"/>
                    <a:pt x="9165" y="3744"/>
                  </a:cubicBezTo>
                  <a:cubicBezTo>
                    <a:pt x="10386" y="2180"/>
                    <a:pt x="11291" y="202"/>
                    <a:pt x="11291" y="202"/>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063" name="Google Shape;6063;p73"/>
            <p:cNvGrpSpPr/>
            <p:nvPr/>
          </p:nvGrpSpPr>
          <p:grpSpPr>
            <a:xfrm>
              <a:off x="1675337" y="3316550"/>
              <a:ext cx="437113" cy="383257"/>
              <a:chOff x="1675337" y="3316550"/>
              <a:chExt cx="437113" cy="383257"/>
            </a:xfrm>
          </p:grpSpPr>
          <p:sp>
            <p:nvSpPr>
              <p:cNvPr id="6064" name="Google Shape;6064;p73"/>
              <p:cNvSpPr/>
              <p:nvPr/>
            </p:nvSpPr>
            <p:spPr>
              <a:xfrm>
                <a:off x="1948836" y="3389941"/>
                <a:ext cx="163614" cy="233998"/>
              </a:xfrm>
              <a:custGeom>
                <a:rect b="b" l="l" r="r" t="t"/>
                <a:pathLst>
                  <a:path extrusionOk="0" h="9259" w="6474">
                    <a:moveTo>
                      <a:pt x="3286" y="1"/>
                    </a:moveTo>
                    <a:cubicBezTo>
                      <a:pt x="2316" y="1"/>
                      <a:pt x="1052" y="273"/>
                      <a:pt x="594" y="1505"/>
                    </a:cubicBezTo>
                    <a:cubicBezTo>
                      <a:pt x="0" y="3096"/>
                      <a:pt x="1717" y="3940"/>
                      <a:pt x="1717" y="3940"/>
                    </a:cubicBezTo>
                    <a:cubicBezTo>
                      <a:pt x="1493" y="4496"/>
                      <a:pt x="1771" y="4845"/>
                      <a:pt x="1771" y="4845"/>
                    </a:cubicBezTo>
                    <a:cubicBezTo>
                      <a:pt x="1477" y="5401"/>
                      <a:pt x="1717" y="5673"/>
                      <a:pt x="1717" y="5673"/>
                    </a:cubicBezTo>
                    <a:cubicBezTo>
                      <a:pt x="1205" y="6109"/>
                      <a:pt x="916" y="6752"/>
                      <a:pt x="921" y="7428"/>
                    </a:cubicBezTo>
                    <a:cubicBezTo>
                      <a:pt x="921" y="8338"/>
                      <a:pt x="2049" y="9258"/>
                      <a:pt x="3428" y="9258"/>
                    </a:cubicBezTo>
                    <a:cubicBezTo>
                      <a:pt x="3836" y="9258"/>
                      <a:pt x="4234" y="9182"/>
                      <a:pt x="4610" y="9030"/>
                    </a:cubicBezTo>
                    <a:cubicBezTo>
                      <a:pt x="6474" y="8294"/>
                      <a:pt x="6179" y="6360"/>
                      <a:pt x="6141" y="3444"/>
                    </a:cubicBezTo>
                    <a:cubicBezTo>
                      <a:pt x="6109" y="513"/>
                      <a:pt x="4022" y="55"/>
                      <a:pt x="4022" y="55"/>
                    </a:cubicBezTo>
                    <a:cubicBezTo>
                      <a:pt x="3776" y="17"/>
                      <a:pt x="3531" y="1"/>
                      <a:pt x="3286"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5" name="Google Shape;6065;p73"/>
              <p:cNvSpPr/>
              <p:nvPr/>
            </p:nvSpPr>
            <p:spPr>
              <a:xfrm>
                <a:off x="1675337" y="3384988"/>
                <a:ext cx="163639" cy="234124"/>
              </a:xfrm>
              <a:custGeom>
                <a:rect b="b" l="l" r="r" t="t"/>
                <a:pathLst>
                  <a:path extrusionOk="0" h="9264" w="6475">
                    <a:moveTo>
                      <a:pt x="3139" y="0"/>
                    </a:moveTo>
                    <a:cubicBezTo>
                      <a:pt x="2910" y="0"/>
                      <a:pt x="2676" y="17"/>
                      <a:pt x="2453" y="44"/>
                    </a:cubicBezTo>
                    <a:cubicBezTo>
                      <a:pt x="2453" y="44"/>
                      <a:pt x="366" y="502"/>
                      <a:pt x="328" y="3433"/>
                    </a:cubicBezTo>
                    <a:cubicBezTo>
                      <a:pt x="295" y="6370"/>
                      <a:pt x="1" y="8305"/>
                      <a:pt x="1859" y="9046"/>
                    </a:cubicBezTo>
                    <a:cubicBezTo>
                      <a:pt x="2229" y="9187"/>
                      <a:pt x="2627" y="9264"/>
                      <a:pt x="3025" y="9264"/>
                    </a:cubicBezTo>
                    <a:cubicBezTo>
                      <a:pt x="4414" y="9264"/>
                      <a:pt x="5548" y="8337"/>
                      <a:pt x="5548" y="7422"/>
                    </a:cubicBezTo>
                    <a:cubicBezTo>
                      <a:pt x="5559" y="6752"/>
                      <a:pt x="5270" y="6109"/>
                      <a:pt x="4758" y="5673"/>
                    </a:cubicBezTo>
                    <a:cubicBezTo>
                      <a:pt x="4758" y="5673"/>
                      <a:pt x="4997" y="5411"/>
                      <a:pt x="4703" y="4861"/>
                    </a:cubicBezTo>
                    <a:cubicBezTo>
                      <a:pt x="4703" y="4861"/>
                      <a:pt x="4976" y="4507"/>
                      <a:pt x="4758" y="3940"/>
                    </a:cubicBezTo>
                    <a:cubicBezTo>
                      <a:pt x="4758" y="3940"/>
                      <a:pt x="6474" y="3106"/>
                      <a:pt x="5880" y="1521"/>
                    </a:cubicBezTo>
                    <a:cubicBezTo>
                      <a:pt x="5417" y="262"/>
                      <a:pt x="4115" y="0"/>
                      <a:pt x="3139"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6" name="Google Shape;6066;p73"/>
              <p:cNvSpPr/>
              <p:nvPr/>
            </p:nvSpPr>
            <p:spPr>
              <a:xfrm>
                <a:off x="1794193" y="3316550"/>
                <a:ext cx="199552" cy="383257"/>
              </a:xfrm>
              <a:custGeom>
                <a:rect b="b" l="l" r="r" t="t"/>
                <a:pathLst>
                  <a:path extrusionOk="0" h="15165" w="7896">
                    <a:moveTo>
                      <a:pt x="4648" y="0"/>
                    </a:moveTo>
                    <a:lnTo>
                      <a:pt x="4648" y="4191"/>
                    </a:lnTo>
                    <a:cubicBezTo>
                      <a:pt x="4648" y="4191"/>
                      <a:pt x="1733" y="6812"/>
                      <a:pt x="125" y="6959"/>
                    </a:cubicBezTo>
                    <a:lnTo>
                      <a:pt x="0" y="7563"/>
                    </a:lnTo>
                    <a:cubicBezTo>
                      <a:pt x="0" y="7563"/>
                      <a:pt x="2839" y="6719"/>
                      <a:pt x="4239" y="5558"/>
                    </a:cubicBezTo>
                    <a:lnTo>
                      <a:pt x="4239" y="5558"/>
                    </a:lnTo>
                    <a:cubicBezTo>
                      <a:pt x="4054" y="5722"/>
                      <a:pt x="1139" y="8283"/>
                      <a:pt x="55" y="8375"/>
                    </a:cubicBezTo>
                    <a:lnTo>
                      <a:pt x="550" y="8969"/>
                    </a:lnTo>
                    <a:cubicBezTo>
                      <a:pt x="550" y="8969"/>
                      <a:pt x="4169" y="7068"/>
                      <a:pt x="4299" y="6294"/>
                    </a:cubicBezTo>
                    <a:lnTo>
                      <a:pt x="4299" y="15165"/>
                    </a:lnTo>
                    <a:lnTo>
                      <a:pt x="5754" y="15165"/>
                    </a:lnTo>
                    <a:lnTo>
                      <a:pt x="5754" y="8081"/>
                    </a:lnTo>
                    <a:cubicBezTo>
                      <a:pt x="6283" y="8931"/>
                      <a:pt x="7187" y="8986"/>
                      <a:pt x="7416" y="8986"/>
                    </a:cubicBezTo>
                    <a:lnTo>
                      <a:pt x="7471" y="8986"/>
                    </a:lnTo>
                    <a:lnTo>
                      <a:pt x="7841" y="8577"/>
                    </a:lnTo>
                    <a:cubicBezTo>
                      <a:pt x="6713" y="8468"/>
                      <a:pt x="6217" y="7340"/>
                      <a:pt x="6217" y="7340"/>
                    </a:cubicBezTo>
                    <a:lnTo>
                      <a:pt x="6217" y="7340"/>
                    </a:lnTo>
                    <a:cubicBezTo>
                      <a:pt x="6768" y="7705"/>
                      <a:pt x="7405" y="7754"/>
                      <a:pt x="7716" y="7754"/>
                    </a:cubicBezTo>
                    <a:cubicBezTo>
                      <a:pt x="7825" y="7754"/>
                      <a:pt x="7896" y="7749"/>
                      <a:pt x="7896" y="7749"/>
                    </a:cubicBezTo>
                    <a:lnTo>
                      <a:pt x="7765" y="7155"/>
                    </a:lnTo>
                    <a:cubicBezTo>
                      <a:pt x="7667" y="7166"/>
                      <a:pt x="7569" y="7171"/>
                      <a:pt x="7471" y="7171"/>
                    </a:cubicBezTo>
                    <a:cubicBezTo>
                      <a:pt x="6081" y="7171"/>
                      <a:pt x="5792" y="5978"/>
                      <a:pt x="5792" y="5978"/>
                    </a:cubicBezTo>
                    <a:lnTo>
                      <a:pt x="5792" y="556"/>
                    </a:lnTo>
                    <a:cubicBezTo>
                      <a:pt x="5400" y="354"/>
                      <a:pt x="5013" y="175"/>
                      <a:pt x="4648"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067" name="Google Shape;6067;p73"/>
            <p:cNvSpPr/>
            <p:nvPr/>
          </p:nvSpPr>
          <p:spPr>
            <a:xfrm>
              <a:off x="1512152" y="3450115"/>
              <a:ext cx="732650" cy="863056"/>
            </a:xfrm>
            <a:custGeom>
              <a:rect b="b" l="l" r="r" t="t"/>
              <a:pathLst>
                <a:path extrusionOk="0" h="34150" w="28990">
                  <a:moveTo>
                    <a:pt x="2235" y="1"/>
                  </a:moveTo>
                  <a:cubicBezTo>
                    <a:pt x="1968" y="6"/>
                    <a:pt x="1695" y="44"/>
                    <a:pt x="1439" y="121"/>
                  </a:cubicBezTo>
                  <a:cubicBezTo>
                    <a:pt x="1" y="508"/>
                    <a:pt x="1014" y="2061"/>
                    <a:pt x="1090" y="2796"/>
                  </a:cubicBezTo>
                  <a:cubicBezTo>
                    <a:pt x="1145" y="3515"/>
                    <a:pt x="1586" y="4698"/>
                    <a:pt x="1586" y="4698"/>
                  </a:cubicBezTo>
                  <a:cubicBezTo>
                    <a:pt x="1363" y="5657"/>
                    <a:pt x="2305" y="6981"/>
                    <a:pt x="2305" y="6981"/>
                  </a:cubicBezTo>
                  <a:cubicBezTo>
                    <a:pt x="1842" y="8180"/>
                    <a:pt x="2398" y="8736"/>
                    <a:pt x="2398" y="8736"/>
                  </a:cubicBezTo>
                  <a:cubicBezTo>
                    <a:pt x="1919" y="9509"/>
                    <a:pt x="2414" y="10915"/>
                    <a:pt x="2414" y="10915"/>
                  </a:cubicBezTo>
                  <a:cubicBezTo>
                    <a:pt x="1510" y="12686"/>
                    <a:pt x="2289" y="13830"/>
                    <a:pt x="2289" y="13830"/>
                  </a:cubicBezTo>
                  <a:cubicBezTo>
                    <a:pt x="1641" y="14713"/>
                    <a:pt x="1973" y="16282"/>
                    <a:pt x="1973" y="16282"/>
                  </a:cubicBezTo>
                  <a:cubicBezTo>
                    <a:pt x="938" y="17917"/>
                    <a:pt x="1826" y="19781"/>
                    <a:pt x="1826" y="19781"/>
                  </a:cubicBezTo>
                  <a:cubicBezTo>
                    <a:pt x="1494" y="21077"/>
                    <a:pt x="1733" y="22380"/>
                    <a:pt x="1733" y="22380"/>
                  </a:cubicBezTo>
                  <a:cubicBezTo>
                    <a:pt x="1401" y="24298"/>
                    <a:pt x="2213" y="24963"/>
                    <a:pt x="2213" y="24963"/>
                  </a:cubicBezTo>
                  <a:cubicBezTo>
                    <a:pt x="2360" y="27584"/>
                    <a:pt x="4937" y="27954"/>
                    <a:pt x="4937" y="27954"/>
                  </a:cubicBezTo>
                  <a:cubicBezTo>
                    <a:pt x="5395" y="28880"/>
                    <a:pt x="6125" y="29158"/>
                    <a:pt x="6839" y="29158"/>
                  </a:cubicBezTo>
                  <a:cubicBezTo>
                    <a:pt x="7907" y="29158"/>
                    <a:pt x="8942" y="28526"/>
                    <a:pt x="8942" y="28526"/>
                  </a:cubicBezTo>
                  <a:cubicBezTo>
                    <a:pt x="9286" y="28641"/>
                    <a:pt x="9645" y="28706"/>
                    <a:pt x="10010" y="28717"/>
                  </a:cubicBezTo>
                  <a:cubicBezTo>
                    <a:pt x="10893" y="28717"/>
                    <a:pt x="11138" y="28177"/>
                    <a:pt x="11710" y="27954"/>
                  </a:cubicBezTo>
                  <a:cubicBezTo>
                    <a:pt x="11923" y="27861"/>
                    <a:pt x="12152" y="27812"/>
                    <a:pt x="12386" y="27801"/>
                  </a:cubicBezTo>
                  <a:cubicBezTo>
                    <a:pt x="12811" y="27801"/>
                    <a:pt x="13127" y="28030"/>
                    <a:pt x="13274" y="28581"/>
                  </a:cubicBezTo>
                  <a:cubicBezTo>
                    <a:pt x="13498" y="29393"/>
                    <a:pt x="13111" y="30646"/>
                    <a:pt x="12942" y="31899"/>
                  </a:cubicBezTo>
                  <a:cubicBezTo>
                    <a:pt x="12778" y="33136"/>
                    <a:pt x="13574" y="34150"/>
                    <a:pt x="13574" y="34150"/>
                  </a:cubicBezTo>
                  <a:lnTo>
                    <a:pt x="15454" y="34150"/>
                  </a:lnTo>
                  <a:cubicBezTo>
                    <a:pt x="15416" y="34150"/>
                    <a:pt x="15269" y="34111"/>
                    <a:pt x="15912" y="33005"/>
                  </a:cubicBezTo>
                  <a:cubicBezTo>
                    <a:pt x="16615" y="31823"/>
                    <a:pt x="15655" y="30679"/>
                    <a:pt x="16560" y="29240"/>
                  </a:cubicBezTo>
                  <a:cubicBezTo>
                    <a:pt x="17465" y="27801"/>
                    <a:pt x="17410" y="25976"/>
                    <a:pt x="17410" y="25976"/>
                  </a:cubicBezTo>
                  <a:cubicBezTo>
                    <a:pt x="17851" y="23540"/>
                    <a:pt x="16707" y="23470"/>
                    <a:pt x="15786" y="22434"/>
                  </a:cubicBezTo>
                  <a:cubicBezTo>
                    <a:pt x="15388" y="22009"/>
                    <a:pt x="14773" y="21884"/>
                    <a:pt x="14184" y="21884"/>
                  </a:cubicBezTo>
                  <a:cubicBezTo>
                    <a:pt x="13661" y="21895"/>
                    <a:pt x="13138" y="21971"/>
                    <a:pt x="12631" y="22124"/>
                  </a:cubicBezTo>
                  <a:cubicBezTo>
                    <a:pt x="12419" y="22042"/>
                    <a:pt x="12201" y="21998"/>
                    <a:pt x="11977" y="21993"/>
                  </a:cubicBezTo>
                  <a:cubicBezTo>
                    <a:pt x="11525" y="21977"/>
                    <a:pt x="11122" y="22254"/>
                    <a:pt x="10969" y="22674"/>
                  </a:cubicBezTo>
                  <a:cubicBezTo>
                    <a:pt x="10828" y="22625"/>
                    <a:pt x="10681" y="22598"/>
                    <a:pt x="10533" y="22598"/>
                  </a:cubicBezTo>
                  <a:cubicBezTo>
                    <a:pt x="9781" y="22598"/>
                    <a:pt x="9144" y="23213"/>
                    <a:pt x="9144" y="23213"/>
                  </a:cubicBezTo>
                  <a:cubicBezTo>
                    <a:pt x="9089" y="22837"/>
                    <a:pt x="8779" y="22734"/>
                    <a:pt x="8452" y="22734"/>
                  </a:cubicBezTo>
                  <a:cubicBezTo>
                    <a:pt x="8158" y="22745"/>
                    <a:pt x="7869" y="22805"/>
                    <a:pt x="7596" y="22903"/>
                  </a:cubicBezTo>
                  <a:cubicBezTo>
                    <a:pt x="7667" y="22036"/>
                    <a:pt x="6877" y="21720"/>
                    <a:pt x="6877" y="21720"/>
                  </a:cubicBezTo>
                  <a:cubicBezTo>
                    <a:pt x="7542" y="20467"/>
                    <a:pt x="6599" y="19639"/>
                    <a:pt x="6599" y="19639"/>
                  </a:cubicBezTo>
                  <a:cubicBezTo>
                    <a:pt x="7689" y="18070"/>
                    <a:pt x="7024" y="16266"/>
                    <a:pt x="7024" y="16266"/>
                  </a:cubicBezTo>
                  <a:cubicBezTo>
                    <a:pt x="7487" y="14402"/>
                    <a:pt x="6452" y="13367"/>
                    <a:pt x="6452" y="13367"/>
                  </a:cubicBezTo>
                  <a:cubicBezTo>
                    <a:pt x="7558" y="11890"/>
                    <a:pt x="6251" y="10528"/>
                    <a:pt x="6251" y="10528"/>
                  </a:cubicBezTo>
                  <a:cubicBezTo>
                    <a:pt x="6670" y="10120"/>
                    <a:pt x="6523" y="9231"/>
                    <a:pt x="6490" y="9013"/>
                  </a:cubicBezTo>
                  <a:lnTo>
                    <a:pt x="6490" y="9013"/>
                  </a:lnTo>
                  <a:cubicBezTo>
                    <a:pt x="6665" y="9983"/>
                    <a:pt x="7733" y="10049"/>
                    <a:pt x="8032" y="10049"/>
                  </a:cubicBezTo>
                  <a:lnTo>
                    <a:pt x="8109" y="10049"/>
                  </a:lnTo>
                  <a:cubicBezTo>
                    <a:pt x="8196" y="10899"/>
                    <a:pt x="9280" y="11002"/>
                    <a:pt x="9814" y="11002"/>
                  </a:cubicBezTo>
                  <a:cubicBezTo>
                    <a:pt x="9989" y="11002"/>
                    <a:pt x="10103" y="10991"/>
                    <a:pt x="10103" y="10991"/>
                  </a:cubicBezTo>
                  <a:cubicBezTo>
                    <a:pt x="10272" y="11743"/>
                    <a:pt x="10735" y="11934"/>
                    <a:pt x="11166" y="11934"/>
                  </a:cubicBezTo>
                  <a:cubicBezTo>
                    <a:pt x="11476" y="11923"/>
                    <a:pt x="11781" y="11847"/>
                    <a:pt x="12059" y="11711"/>
                  </a:cubicBezTo>
                  <a:cubicBezTo>
                    <a:pt x="12479" y="12119"/>
                    <a:pt x="13013" y="12245"/>
                    <a:pt x="13525" y="12245"/>
                  </a:cubicBezTo>
                  <a:cubicBezTo>
                    <a:pt x="14413" y="12245"/>
                    <a:pt x="15230" y="11858"/>
                    <a:pt x="15230" y="11858"/>
                  </a:cubicBezTo>
                  <a:cubicBezTo>
                    <a:pt x="15454" y="12076"/>
                    <a:pt x="15759" y="12196"/>
                    <a:pt x="16070" y="12179"/>
                  </a:cubicBezTo>
                  <a:cubicBezTo>
                    <a:pt x="16963" y="12179"/>
                    <a:pt x="17977" y="11471"/>
                    <a:pt x="17977" y="11471"/>
                  </a:cubicBezTo>
                  <a:cubicBezTo>
                    <a:pt x="18173" y="11536"/>
                    <a:pt x="18369" y="11569"/>
                    <a:pt x="18571" y="11569"/>
                  </a:cubicBezTo>
                  <a:cubicBezTo>
                    <a:pt x="19699" y="11569"/>
                    <a:pt x="19987" y="10387"/>
                    <a:pt x="19987" y="10387"/>
                  </a:cubicBezTo>
                  <a:lnTo>
                    <a:pt x="20031" y="10387"/>
                  </a:lnTo>
                  <a:cubicBezTo>
                    <a:pt x="21617" y="10387"/>
                    <a:pt x="21927" y="9297"/>
                    <a:pt x="21927" y="9297"/>
                  </a:cubicBezTo>
                  <a:cubicBezTo>
                    <a:pt x="22123" y="9362"/>
                    <a:pt x="22331" y="9400"/>
                    <a:pt x="22538" y="9406"/>
                  </a:cubicBezTo>
                  <a:cubicBezTo>
                    <a:pt x="22946" y="9406"/>
                    <a:pt x="23066" y="9188"/>
                    <a:pt x="23110" y="9052"/>
                  </a:cubicBezTo>
                  <a:lnTo>
                    <a:pt x="23110" y="9052"/>
                  </a:lnTo>
                  <a:cubicBezTo>
                    <a:pt x="22924" y="10365"/>
                    <a:pt x="23753" y="10583"/>
                    <a:pt x="23753" y="10583"/>
                  </a:cubicBezTo>
                  <a:cubicBezTo>
                    <a:pt x="23382" y="11945"/>
                    <a:pt x="23458" y="13018"/>
                    <a:pt x="23458" y="13018"/>
                  </a:cubicBezTo>
                  <a:cubicBezTo>
                    <a:pt x="22554" y="15307"/>
                    <a:pt x="24031" y="16212"/>
                    <a:pt x="24031" y="16212"/>
                  </a:cubicBezTo>
                  <a:cubicBezTo>
                    <a:pt x="22941" y="17574"/>
                    <a:pt x="23753" y="18903"/>
                    <a:pt x="23753" y="18903"/>
                  </a:cubicBezTo>
                  <a:cubicBezTo>
                    <a:pt x="23344" y="19514"/>
                    <a:pt x="23529" y="21377"/>
                    <a:pt x="23529" y="21377"/>
                  </a:cubicBezTo>
                  <a:cubicBezTo>
                    <a:pt x="22995" y="21982"/>
                    <a:pt x="22723" y="23257"/>
                    <a:pt x="22723" y="23257"/>
                  </a:cubicBezTo>
                  <a:cubicBezTo>
                    <a:pt x="20892" y="24031"/>
                    <a:pt x="20985" y="25655"/>
                    <a:pt x="20985" y="25655"/>
                  </a:cubicBezTo>
                  <a:cubicBezTo>
                    <a:pt x="21099" y="25704"/>
                    <a:pt x="21197" y="25785"/>
                    <a:pt x="21263" y="25894"/>
                  </a:cubicBezTo>
                  <a:cubicBezTo>
                    <a:pt x="21524" y="26281"/>
                    <a:pt x="22167" y="26706"/>
                    <a:pt x="22167" y="26706"/>
                  </a:cubicBezTo>
                  <a:cubicBezTo>
                    <a:pt x="21448" y="27039"/>
                    <a:pt x="20805" y="29398"/>
                    <a:pt x="20598" y="29970"/>
                  </a:cubicBezTo>
                  <a:cubicBezTo>
                    <a:pt x="20543" y="30134"/>
                    <a:pt x="20609" y="30210"/>
                    <a:pt x="20734" y="30210"/>
                  </a:cubicBezTo>
                  <a:cubicBezTo>
                    <a:pt x="21061" y="30210"/>
                    <a:pt x="21824" y="29692"/>
                    <a:pt x="22020" y="28864"/>
                  </a:cubicBezTo>
                  <a:cubicBezTo>
                    <a:pt x="22314" y="27736"/>
                    <a:pt x="23126" y="27333"/>
                    <a:pt x="23126" y="27333"/>
                  </a:cubicBezTo>
                  <a:cubicBezTo>
                    <a:pt x="23513" y="28194"/>
                    <a:pt x="24140" y="28466"/>
                    <a:pt x="24793" y="28466"/>
                  </a:cubicBezTo>
                  <a:cubicBezTo>
                    <a:pt x="25507" y="28466"/>
                    <a:pt x="26248" y="28145"/>
                    <a:pt x="26744" y="27921"/>
                  </a:cubicBezTo>
                  <a:cubicBezTo>
                    <a:pt x="27681" y="27496"/>
                    <a:pt x="27589" y="25355"/>
                    <a:pt x="27589" y="25355"/>
                  </a:cubicBezTo>
                  <a:cubicBezTo>
                    <a:pt x="27589" y="25355"/>
                    <a:pt x="27905" y="25230"/>
                    <a:pt x="28439" y="23731"/>
                  </a:cubicBezTo>
                  <a:cubicBezTo>
                    <a:pt x="28989" y="22260"/>
                    <a:pt x="28215" y="21154"/>
                    <a:pt x="28215" y="21154"/>
                  </a:cubicBezTo>
                  <a:cubicBezTo>
                    <a:pt x="28864" y="19159"/>
                    <a:pt x="27790" y="17999"/>
                    <a:pt x="27790" y="17999"/>
                  </a:cubicBezTo>
                  <a:cubicBezTo>
                    <a:pt x="28733" y="16429"/>
                    <a:pt x="27774" y="15045"/>
                    <a:pt x="27774" y="15045"/>
                  </a:cubicBezTo>
                  <a:cubicBezTo>
                    <a:pt x="28570" y="13700"/>
                    <a:pt x="27698" y="12408"/>
                    <a:pt x="27698" y="12408"/>
                  </a:cubicBezTo>
                  <a:cubicBezTo>
                    <a:pt x="28493" y="11264"/>
                    <a:pt x="27921" y="9771"/>
                    <a:pt x="27921" y="9771"/>
                  </a:cubicBezTo>
                  <a:cubicBezTo>
                    <a:pt x="28935" y="8294"/>
                    <a:pt x="27976" y="7335"/>
                    <a:pt x="27976" y="7335"/>
                  </a:cubicBezTo>
                  <a:cubicBezTo>
                    <a:pt x="27976" y="7335"/>
                    <a:pt x="28602" y="7155"/>
                    <a:pt x="28531" y="5145"/>
                  </a:cubicBezTo>
                  <a:cubicBezTo>
                    <a:pt x="28482" y="3417"/>
                    <a:pt x="26913" y="3297"/>
                    <a:pt x="26472" y="3297"/>
                  </a:cubicBezTo>
                  <a:cubicBezTo>
                    <a:pt x="26395" y="3297"/>
                    <a:pt x="26352" y="3297"/>
                    <a:pt x="26352" y="3297"/>
                  </a:cubicBezTo>
                  <a:cubicBezTo>
                    <a:pt x="25976" y="2894"/>
                    <a:pt x="25611" y="2753"/>
                    <a:pt x="25289" y="2753"/>
                  </a:cubicBezTo>
                  <a:cubicBezTo>
                    <a:pt x="24532" y="2753"/>
                    <a:pt x="23998" y="3537"/>
                    <a:pt x="23998" y="3537"/>
                  </a:cubicBezTo>
                  <a:cubicBezTo>
                    <a:pt x="23894" y="3510"/>
                    <a:pt x="23796" y="3494"/>
                    <a:pt x="23693" y="3494"/>
                  </a:cubicBezTo>
                  <a:cubicBezTo>
                    <a:pt x="22614" y="3494"/>
                    <a:pt x="21764" y="5014"/>
                    <a:pt x="21764" y="5014"/>
                  </a:cubicBezTo>
                  <a:lnTo>
                    <a:pt x="21688" y="5014"/>
                  </a:lnTo>
                  <a:cubicBezTo>
                    <a:pt x="20527" y="5014"/>
                    <a:pt x="20603" y="5826"/>
                    <a:pt x="20603" y="5826"/>
                  </a:cubicBezTo>
                  <a:cubicBezTo>
                    <a:pt x="20402" y="5771"/>
                    <a:pt x="20189" y="5744"/>
                    <a:pt x="19982" y="5744"/>
                  </a:cubicBezTo>
                  <a:cubicBezTo>
                    <a:pt x="19306" y="5733"/>
                    <a:pt x="18680" y="6098"/>
                    <a:pt x="18353" y="6692"/>
                  </a:cubicBezTo>
                  <a:cubicBezTo>
                    <a:pt x="18113" y="6567"/>
                    <a:pt x="17846" y="6501"/>
                    <a:pt x="17579" y="6501"/>
                  </a:cubicBezTo>
                  <a:cubicBezTo>
                    <a:pt x="16669" y="6501"/>
                    <a:pt x="16102" y="7302"/>
                    <a:pt x="16102" y="7302"/>
                  </a:cubicBezTo>
                  <a:cubicBezTo>
                    <a:pt x="15868" y="7237"/>
                    <a:pt x="15628" y="7204"/>
                    <a:pt x="15383" y="7204"/>
                  </a:cubicBezTo>
                  <a:cubicBezTo>
                    <a:pt x="14364" y="7204"/>
                    <a:pt x="13819" y="7815"/>
                    <a:pt x="13819" y="7815"/>
                  </a:cubicBezTo>
                  <a:cubicBezTo>
                    <a:pt x="13312" y="7155"/>
                    <a:pt x="12718" y="6965"/>
                    <a:pt x="12206" y="6965"/>
                  </a:cubicBezTo>
                  <a:cubicBezTo>
                    <a:pt x="11770" y="6970"/>
                    <a:pt x="11334" y="7095"/>
                    <a:pt x="10958" y="7319"/>
                  </a:cubicBezTo>
                  <a:cubicBezTo>
                    <a:pt x="10920" y="6382"/>
                    <a:pt x="10179" y="6234"/>
                    <a:pt x="9722" y="6234"/>
                  </a:cubicBezTo>
                  <a:cubicBezTo>
                    <a:pt x="9596" y="6234"/>
                    <a:pt x="9476" y="6245"/>
                    <a:pt x="9351" y="6267"/>
                  </a:cubicBezTo>
                  <a:cubicBezTo>
                    <a:pt x="9188" y="5215"/>
                    <a:pt x="7580" y="5030"/>
                    <a:pt x="7580" y="5030"/>
                  </a:cubicBezTo>
                  <a:cubicBezTo>
                    <a:pt x="8098" y="3761"/>
                    <a:pt x="6681" y="3319"/>
                    <a:pt x="6681" y="3319"/>
                  </a:cubicBezTo>
                  <a:cubicBezTo>
                    <a:pt x="6736" y="2175"/>
                    <a:pt x="5591" y="1804"/>
                    <a:pt x="5591" y="1804"/>
                  </a:cubicBezTo>
                  <a:cubicBezTo>
                    <a:pt x="5417" y="578"/>
                    <a:pt x="4768" y="300"/>
                    <a:pt x="4229" y="300"/>
                  </a:cubicBezTo>
                  <a:cubicBezTo>
                    <a:pt x="3951" y="306"/>
                    <a:pt x="3679" y="366"/>
                    <a:pt x="3428" y="475"/>
                  </a:cubicBezTo>
                  <a:cubicBezTo>
                    <a:pt x="3428" y="475"/>
                    <a:pt x="3085" y="1"/>
                    <a:pt x="22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8" name="Google Shape;6068;p73"/>
            <p:cNvSpPr/>
            <p:nvPr/>
          </p:nvSpPr>
          <p:spPr>
            <a:xfrm>
              <a:off x="1727524" y="2620015"/>
              <a:ext cx="283861" cy="436153"/>
            </a:xfrm>
            <a:custGeom>
              <a:rect b="b" l="l" r="r" t="t"/>
              <a:pathLst>
                <a:path extrusionOk="0" h="17258" w="11232">
                  <a:moveTo>
                    <a:pt x="6136" y="0"/>
                  </a:moveTo>
                  <a:cubicBezTo>
                    <a:pt x="6125" y="0"/>
                    <a:pt x="6115" y="0"/>
                    <a:pt x="6109" y="6"/>
                  </a:cubicBezTo>
                  <a:cubicBezTo>
                    <a:pt x="6033" y="60"/>
                    <a:pt x="5564" y="872"/>
                    <a:pt x="5504" y="1172"/>
                  </a:cubicBezTo>
                  <a:cubicBezTo>
                    <a:pt x="5472" y="1357"/>
                    <a:pt x="5292" y="1412"/>
                    <a:pt x="5117" y="1412"/>
                  </a:cubicBezTo>
                  <a:cubicBezTo>
                    <a:pt x="5008" y="1412"/>
                    <a:pt x="4905" y="1395"/>
                    <a:pt x="4807" y="1363"/>
                  </a:cubicBezTo>
                  <a:cubicBezTo>
                    <a:pt x="4676" y="1324"/>
                    <a:pt x="4676" y="98"/>
                    <a:pt x="4676" y="98"/>
                  </a:cubicBezTo>
                  <a:cubicBezTo>
                    <a:pt x="4109" y="98"/>
                    <a:pt x="3543" y="551"/>
                    <a:pt x="3543" y="551"/>
                  </a:cubicBezTo>
                  <a:lnTo>
                    <a:pt x="3733" y="1608"/>
                  </a:lnTo>
                  <a:cubicBezTo>
                    <a:pt x="3205" y="2060"/>
                    <a:pt x="3412" y="2491"/>
                    <a:pt x="3412" y="2491"/>
                  </a:cubicBezTo>
                  <a:cubicBezTo>
                    <a:pt x="2676" y="3035"/>
                    <a:pt x="2791" y="4223"/>
                    <a:pt x="2355" y="4223"/>
                  </a:cubicBezTo>
                  <a:cubicBezTo>
                    <a:pt x="1968" y="4207"/>
                    <a:pt x="1973" y="4027"/>
                    <a:pt x="1843" y="4027"/>
                  </a:cubicBezTo>
                  <a:cubicBezTo>
                    <a:pt x="1826" y="4027"/>
                    <a:pt x="1810" y="4033"/>
                    <a:pt x="1788" y="4038"/>
                  </a:cubicBezTo>
                  <a:cubicBezTo>
                    <a:pt x="1619" y="4114"/>
                    <a:pt x="1374" y="4360"/>
                    <a:pt x="1586" y="4507"/>
                  </a:cubicBezTo>
                  <a:cubicBezTo>
                    <a:pt x="1772" y="4676"/>
                    <a:pt x="1603" y="4676"/>
                    <a:pt x="1379" y="4959"/>
                  </a:cubicBezTo>
                  <a:cubicBezTo>
                    <a:pt x="1134" y="5242"/>
                    <a:pt x="1646" y="5809"/>
                    <a:pt x="1832" y="5885"/>
                  </a:cubicBezTo>
                  <a:cubicBezTo>
                    <a:pt x="1848" y="5885"/>
                    <a:pt x="1859" y="5891"/>
                    <a:pt x="1870" y="5885"/>
                  </a:cubicBezTo>
                  <a:cubicBezTo>
                    <a:pt x="2120" y="5885"/>
                    <a:pt x="2965" y="5449"/>
                    <a:pt x="2965" y="5449"/>
                  </a:cubicBezTo>
                  <a:lnTo>
                    <a:pt x="2965" y="5449"/>
                  </a:lnTo>
                  <a:cubicBezTo>
                    <a:pt x="2731" y="5940"/>
                    <a:pt x="2769" y="6621"/>
                    <a:pt x="2769" y="6621"/>
                  </a:cubicBezTo>
                  <a:cubicBezTo>
                    <a:pt x="2769" y="6621"/>
                    <a:pt x="2622" y="6212"/>
                    <a:pt x="2268" y="6212"/>
                  </a:cubicBezTo>
                  <a:cubicBezTo>
                    <a:pt x="2186" y="6212"/>
                    <a:pt x="2104" y="6229"/>
                    <a:pt x="2033" y="6261"/>
                  </a:cubicBezTo>
                  <a:cubicBezTo>
                    <a:pt x="1505" y="6468"/>
                    <a:pt x="1488" y="6866"/>
                    <a:pt x="1488" y="6866"/>
                  </a:cubicBezTo>
                  <a:cubicBezTo>
                    <a:pt x="1864" y="6882"/>
                    <a:pt x="2017" y="7258"/>
                    <a:pt x="2017" y="7258"/>
                  </a:cubicBezTo>
                  <a:cubicBezTo>
                    <a:pt x="1" y="10631"/>
                    <a:pt x="1" y="15890"/>
                    <a:pt x="682" y="16647"/>
                  </a:cubicBezTo>
                  <a:cubicBezTo>
                    <a:pt x="1069" y="17056"/>
                    <a:pt x="1565" y="17257"/>
                    <a:pt x="2295" y="17257"/>
                  </a:cubicBezTo>
                  <a:cubicBezTo>
                    <a:pt x="2867" y="17257"/>
                    <a:pt x="3586" y="17126"/>
                    <a:pt x="4507" y="16870"/>
                  </a:cubicBezTo>
                  <a:cubicBezTo>
                    <a:pt x="6599" y="16266"/>
                    <a:pt x="10043" y="13835"/>
                    <a:pt x="10632" y="11329"/>
                  </a:cubicBezTo>
                  <a:cubicBezTo>
                    <a:pt x="11231" y="8822"/>
                    <a:pt x="9161" y="7389"/>
                    <a:pt x="9161" y="7389"/>
                  </a:cubicBezTo>
                  <a:cubicBezTo>
                    <a:pt x="9161" y="7389"/>
                    <a:pt x="9237" y="6654"/>
                    <a:pt x="9161" y="5166"/>
                  </a:cubicBezTo>
                  <a:cubicBezTo>
                    <a:pt x="9111" y="3847"/>
                    <a:pt x="8169" y="3771"/>
                    <a:pt x="7956" y="3771"/>
                  </a:cubicBezTo>
                  <a:lnTo>
                    <a:pt x="7918" y="3771"/>
                  </a:lnTo>
                  <a:cubicBezTo>
                    <a:pt x="8027" y="2338"/>
                    <a:pt x="6654" y="1924"/>
                    <a:pt x="6654" y="1733"/>
                  </a:cubicBezTo>
                  <a:cubicBezTo>
                    <a:pt x="6670" y="1532"/>
                    <a:pt x="7068" y="829"/>
                    <a:pt x="7144" y="507"/>
                  </a:cubicBezTo>
                  <a:cubicBezTo>
                    <a:pt x="7232" y="218"/>
                    <a:pt x="6332" y="0"/>
                    <a:pt x="613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69" name="Google Shape;6069;p73"/>
          <p:cNvGrpSpPr/>
          <p:nvPr/>
        </p:nvGrpSpPr>
        <p:grpSpPr>
          <a:xfrm>
            <a:off x="14560796" y="5611586"/>
            <a:ext cx="1878404" cy="3176147"/>
            <a:chOff x="7280398" y="2805793"/>
            <a:chExt cx="939202" cy="1588073"/>
          </a:xfrm>
        </p:grpSpPr>
        <p:grpSp>
          <p:nvGrpSpPr>
            <p:cNvPr id="6070" name="Google Shape;6070;p73"/>
            <p:cNvGrpSpPr/>
            <p:nvPr/>
          </p:nvGrpSpPr>
          <p:grpSpPr>
            <a:xfrm>
              <a:off x="7280398" y="2805793"/>
              <a:ext cx="939202" cy="1588073"/>
              <a:chOff x="7280398" y="2805793"/>
              <a:chExt cx="939202" cy="1588073"/>
            </a:xfrm>
          </p:grpSpPr>
          <p:sp>
            <p:nvSpPr>
              <p:cNvPr id="6071" name="Google Shape;6071;p73"/>
              <p:cNvSpPr/>
              <p:nvPr/>
            </p:nvSpPr>
            <p:spPr>
              <a:xfrm>
                <a:off x="7280398" y="3729250"/>
                <a:ext cx="595597" cy="664616"/>
              </a:xfrm>
              <a:custGeom>
                <a:rect b="b" l="l" r="r" t="t"/>
                <a:pathLst>
                  <a:path extrusionOk="0" h="26298" w="23567">
                    <a:moveTo>
                      <a:pt x="0" y="1"/>
                    </a:moveTo>
                    <a:lnTo>
                      <a:pt x="0" y="1745"/>
                    </a:lnTo>
                    <a:lnTo>
                      <a:pt x="4397" y="1745"/>
                    </a:lnTo>
                    <a:lnTo>
                      <a:pt x="4397" y="25426"/>
                    </a:lnTo>
                    <a:lnTo>
                      <a:pt x="5269" y="26298"/>
                    </a:lnTo>
                    <a:lnTo>
                      <a:pt x="22695" y="26298"/>
                    </a:lnTo>
                    <a:lnTo>
                      <a:pt x="23567" y="25426"/>
                    </a:lnTo>
                    <a:lnTo>
                      <a:pt x="23567" y="9395"/>
                    </a:lnTo>
                    <a:lnTo>
                      <a:pt x="21823" y="9395"/>
                    </a:lnTo>
                    <a:lnTo>
                      <a:pt x="21823" y="24554"/>
                    </a:lnTo>
                    <a:lnTo>
                      <a:pt x="6141" y="24554"/>
                    </a:lnTo>
                    <a:lnTo>
                      <a:pt x="6141" y="873"/>
                    </a:lnTo>
                    <a:lnTo>
                      <a:pt x="5269"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2" name="Google Shape;6072;p73"/>
              <p:cNvSpPr/>
              <p:nvPr/>
            </p:nvSpPr>
            <p:spPr>
              <a:xfrm>
                <a:off x="7491348" y="2805793"/>
                <a:ext cx="728252" cy="1195061"/>
              </a:xfrm>
              <a:custGeom>
                <a:rect b="b" l="l" r="r" t="t"/>
                <a:pathLst>
                  <a:path extrusionOk="0" h="47287" w="28816">
                    <a:moveTo>
                      <a:pt x="8011" y="0"/>
                    </a:moveTo>
                    <a:lnTo>
                      <a:pt x="1" y="5574"/>
                    </a:lnTo>
                    <a:lnTo>
                      <a:pt x="1" y="34508"/>
                    </a:lnTo>
                    <a:lnTo>
                      <a:pt x="5810" y="40317"/>
                    </a:lnTo>
                    <a:lnTo>
                      <a:pt x="5810" y="44327"/>
                    </a:lnTo>
                    <a:lnTo>
                      <a:pt x="9122" y="44327"/>
                    </a:lnTo>
                    <a:lnTo>
                      <a:pt x="9122" y="40317"/>
                    </a:lnTo>
                    <a:lnTo>
                      <a:pt x="12490" y="40317"/>
                    </a:lnTo>
                    <a:lnTo>
                      <a:pt x="12490" y="47286"/>
                    </a:lnTo>
                    <a:lnTo>
                      <a:pt x="16326" y="47286"/>
                    </a:lnTo>
                    <a:lnTo>
                      <a:pt x="16326" y="40317"/>
                    </a:lnTo>
                    <a:lnTo>
                      <a:pt x="23006" y="40317"/>
                    </a:lnTo>
                    <a:lnTo>
                      <a:pt x="28815" y="34508"/>
                    </a:lnTo>
                    <a:lnTo>
                      <a:pt x="28815" y="5574"/>
                    </a:lnTo>
                    <a:lnTo>
                      <a:pt x="20805" y="0"/>
                    </a:lnTo>
                    <a:close/>
                  </a:path>
                </a:pathLst>
              </a:custGeom>
              <a:solidFill>
                <a:srgbClr val="FFFEFD"/>
              </a:solidFill>
              <a:ln cap="flat" cmpd="sng" w="19050">
                <a:solidFill>
                  <a:srgbClr val="CAD3D8"/>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073" name="Google Shape;6073;p73"/>
            <p:cNvSpPr/>
            <p:nvPr/>
          </p:nvSpPr>
          <p:spPr>
            <a:xfrm>
              <a:off x="7585286" y="3643197"/>
              <a:ext cx="540250" cy="342493"/>
            </a:xfrm>
            <a:custGeom>
              <a:rect b="b" l="l" r="r" t="t"/>
              <a:pathLst>
                <a:path extrusionOk="0" h="13552" w="21377">
                  <a:moveTo>
                    <a:pt x="0" y="0"/>
                  </a:moveTo>
                  <a:lnTo>
                    <a:pt x="0" y="213"/>
                  </a:lnTo>
                  <a:lnTo>
                    <a:pt x="4588" y="4801"/>
                  </a:lnTo>
                  <a:lnTo>
                    <a:pt x="9530" y="4801"/>
                  </a:lnTo>
                  <a:lnTo>
                    <a:pt x="9460" y="13552"/>
                  </a:lnTo>
                  <a:lnTo>
                    <a:pt x="11808" y="13552"/>
                  </a:lnTo>
                  <a:lnTo>
                    <a:pt x="11846" y="4801"/>
                  </a:lnTo>
                  <a:lnTo>
                    <a:pt x="16788" y="4801"/>
                  </a:lnTo>
                  <a:lnTo>
                    <a:pt x="21376" y="213"/>
                  </a:lnTo>
                  <a:lnTo>
                    <a:pt x="21376" y="0"/>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4" name="Google Shape;6074;p73"/>
            <p:cNvSpPr/>
            <p:nvPr/>
          </p:nvSpPr>
          <p:spPr>
            <a:xfrm>
              <a:off x="7585286" y="3507812"/>
              <a:ext cx="540250" cy="137735"/>
            </a:xfrm>
            <a:custGeom>
              <a:rect b="b" l="l" r="r" t="t"/>
              <a:pathLst>
                <a:path extrusionOk="0" h="5450" w="21377">
                  <a:moveTo>
                    <a:pt x="0" y="1"/>
                  </a:moveTo>
                  <a:lnTo>
                    <a:pt x="0" y="5450"/>
                  </a:lnTo>
                  <a:lnTo>
                    <a:pt x="21376" y="5450"/>
                  </a:lnTo>
                  <a:lnTo>
                    <a:pt x="21376"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5" name="Google Shape;6075;p73"/>
            <p:cNvSpPr/>
            <p:nvPr/>
          </p:nvSpPr>
          <p:spPr>
            <a:xfrm>
              <a:off x="7585286" y="3379883"/>
              <a:ext cx="540250" cy="137735"/>
            </a:xfrm>
            <a:custGeom>
              <a:rect b="b" l="l" r="r" t="t"/>
              <a:pathLst>
                <a:path extrusionOk="0" h="5450" w="21377">
                  <a:moveTo>
                    <a:pt x="0" y="1"/>
                  </a:moveTo>
                  <a:lnTo>
                    <a:pt x="0" y="5450"/>
                  </a:lnTo>
                  <a:lnTo>
                    <a:pt x="21376" y="5450"/>
                  </a:lnTo>
                  <a:lnTo>
                    <a:pt x="21376"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6" name="Google Shape;6076;p73"/>
            <p:cNvSpPr/>
            <p:nvPr/>
          </p:nvSpPr>
          <p:spPr>
            <a:xfrm>
              <a:off x="7585286" y="3251954"/>
              <a:ext cx="540250" cy="137735"/>
            </a:xfrm>
            <a:custGeom>
              <a:rect b="b" l="l" r="r" t="t"/>
              <a:pathLst>
                <a:path extrusionOk="0" h="5450" w="21377">
                  <a:moveTo>
                    <a:pt x="0" y="1"/>
                  </a:moveTo>
                  <a:lnTo>
                    <a:pt x="0" y="5450"/>
                  </a:lnTo>
                  <a:lnTo>
                    <a:pt x="21376" y="5450"/>
                  </a:lnTo>
                  <a:lnTo>
                    <a:pt x="21376"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7" name="Google Shape;6077;p73"/>
            <p:cNvSpPr/>
            <p:nvPr/>
          </p:nvSpPr>
          <p:spPr>
            <a:xfrm>
              <a:off x="7585286" y="3124024"/>
              <a:ext cx="540250" cy="137735"/>
            </a:xfrm>
            <a:custGeom>
              <a:rect b="b" l="l" r="r" t="t"/>
              <a:pathLst>
                <a:path extrusionOk="0" h="5450" w="21377">
                  <a:moveTo>
                    <a:pt x="0" y="1"/>
                  </a:moveTo>
                  <a:lnTo>
                    <a:pt x="0" y="5450"/>
                  </a:lnTo>
                  <a:lnTo>
                    <a:pt x="21376" y="5450"/>
                  </a:lnTo>
                  <a:lnTo>
                    <a:pt x="21376" y="1"/>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8" name="Google Shape;6078;p73"/>
            <p:cNvSpPr/>
            <p:nvPr/>
          </p:nvSpPr>
          <p:spPr>
            <a:xfrm>
              <a:off x="7585286" y="3002716"/>
              <a:ext cx="540250" cy="131114"/>
            </a:xfrm>
            <a:custGeom>
              <a:rect b="b" l="l" r="r" t="t"/>
              <a:pathLst>
                <a:path extrusionOk="0" h="5188" w="21377">
                  <a:moveTo>
                    <a:pt x="0" y="0"/>
                  </a:moveTo>
                  <a:lnTo>
                    <a:pt x="0" y="5187"/>
                  </a:lnTo>
                  <a:lnTo>
                    <a:pt x="21376" y="5187"/>
                  </a:lnTo>
                  <a:lnTo>
                    <a:pt x="21376"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79" name="Google Shape;6079;p73"/>
          <p:cNvGrpSpPr/>
          <p:nvPr/>
        </p:nvGrpSpPr>
        <p:grpSpPr>
          <a:xfrm>
            <a:off x="13061935" y="5651516"/>
            <a:ext cx="1155711" cy="3133487"/>
            <a:chOff x="6530967" y="2825758"/>
            <a:chExt cx="577856" cy="1566743"/>
          </a:xfrm>
        </p:grpSpPr>
        <p:grpSp>
          <p:nvGrpSpPr>
            <p:cNvPr id="6080" name="Google Shape;6080;p73"/>
            <p:cNvGrpSpPr/>
            <p:nvPr/>
          </p:nvGrpSpPr>
          <p:grpSpPr>
            <a:xfrm>
              <a:off x="6530967" y="2825758"/>
              <a:ext cx="577856" cy="1566743"/>
              <a:chOff x="6530967" y="2825758"/>
              <a:chExt cx="577856" cy="1566743"/>
            </a:xfrm>
          </p:grpSpPr>
          <p:sp>
            <p:nvSpPr>
              <p:cNvPr id="6081" name="Google Shape;6081;p73"/>
              <p:cNvSpPr/>
              <p:nvPr/>
            </p:nvSpPr>
            <p:spPr>
              <a:xfrm>
                <a:off x="6624071" y="2830282"/>
                <a:ext cx="391673" cy="1562220"/>
              </a:xfrm>
              <a:custGeom>
                <a:rect b="b" l="l" r="r" t="t"/>
                <a:pathLst>
                  <a:path extrusionOk="0" h="61815" w="15498">
                    <a:moveTo>
                      <a:pt x="0" y="1"/>
                    </a:moveTo>
                    <a:lnTo>
                      <a:pt x="0" y="55145"/>
                    </a:lnTo>
                    <a:cubicBezTo>
                      <a:pt x="6" y="58823"/>
                      <a:pt x="2986" y="61803"/>
                      <a:pt x="6664" y="61809"/>
                    </a:cubicBezTo>
                    <a:lnTo>
                      <a:pt x="8833" y="61814"/>
                    </a:lnTo>
                    <a:cubicBezTo>
                      <a:pt x="12511" y="61809"/>
                      <a:pt x="15492" y="58828"/>
                      <a:pt x="15497" y="55150"/>
                    </a:cubicBezTo>
                    <a:lnTo>
                      <a:pt x="15497"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2" name="Google Shape;6082;p73"/>
              <p:cNvSpPr/>
              <p:nvPr/>
            </p:nvSpPr>
            <p:spPr>
              <a:xfrm>
                <a:off x="6530967" y="2825758"/>
                <a:ext cx="577856" cy="89389"/>
              </a:xfrm>
              <a:custGeom>
                <a:rect b="b" l="l" r="r" t="t"/>
                <a:pathLst>
                  <a:path extrusionOk="0" h="3537" w="22865">
                    <a:moveTo>
                      <a:pt x="1766" y="0"/>
                    </a:moveTo>
                    <a:cubicBezTo>
                      <a:pt x="791" y="0"/>
                      <a:pt x="1" y="796"/>
                      <a:pt x="1" y="1771"/>
                    </a:cubicBezTo>
                    <a:cubicBezTo>
                      <a:pt x="1" y="2741"/>
                      <a:pt x="791" y="3537"/>
                      <a:pt x="1766" y="3537"/>
                    </a:cubicBezTo>
                    <a:lnTo>
                      <a:pt x="21099" y="3537"/>
                    </a:lnTo>
                    <a:cubicBezTo>
                      <a:pt x="22075" y="3537"/>
                      <a:pt x="22865" y="2741"/>
                      <a:pt x="22865" y="1771"/>
                    </a:cubicBezTo>
                    <a:cubicBezTo>
                      <a:pt x="22865" y="796"/>
                      <a:pt x="22075" y="0"/>
                      <a:pt x="21099"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083" name="Google Shape;6083;p73"/>
            <p:cNvSpPr/>
            <p:nvPr/>
          </p:nvSpPr>
          <p:spPr>
            <a:xfrm>
              <a:off x="6687278" y="3011107"/>
              <a:ext cx="265260" cy="1318188"/>
            </a:xfrm>
            <a:custGeom>
              <a:rect b="b" l="l" r="r" t="t"/>
              <a:pathLst>
                <a:path extrusionOk="0" h="52159" w="10496">
                  <a:moveTo>
                    <a:pt x="0" y="0"/>
                  </a:moveTo>
                  <a:lnTo>
                    <a:pt x="0" y="47990"/>
                  </a:lnTo>
                  <a:cubicBezTo>
                    <a:pt x="0" y="50289"/>
                    <a:pt x="1864" y="52158"/>
                    <a:pt x="4163" y="52158"/>
                  </a:cubicBezTo>
                  <a:lnTo>
                    <a:pt x="6332" y="52158"/>
                  </a:lnTo>
                  <a:cubicBezTo>
                    <a:pt x="8631" y="52158"/>
                    <a:pt x="10495" y="50289"/>
                    <a:pt x="10495" y="47990"/>
                  </a:cubicBezTo>
                  <a:lnTo>
                    <a:pt x="10495"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4" name="Google Shape;6084;p73"/>
            <p:cNvSpPr/>
            <p:nvPr/>
          </p:nvSpPr>
          <p:spPr>
            <a:xfrm>
              <a:off x="6687278" y="3325497"/>
              <a:ext cx="265260" cy="1003798"/>
            </a:xfrm>
            <a:custGeom>
              <a:rect b="b" l="l" r="r" t="t"/>
              <a:pathLst>
                <a:path extrusionOk="0" h="39719" w="10496">
                  <a:moveTo>
                    <a:pt x="0" y="0"/>
                  </a:moveTo>
                  <a:lnTo>
                    <a:pt x="0" y="35778"/>
                  </a:lnTo>
                  <a:cubicBezTo>
                    <a:pt x="0" y="37958"/>
                    <a:pt x="1864" y="39718"/>
                    <a:pt x="4163" y="39718"/>
                  </a:cubicBezTo>
                  <a:lnTo>
                    <a:pt x="6332" y="39718"/>
                  </a:lnTo>
                  <a:cubicBezTo>
                    <a:pt x="8631" y="39718"/>
                    <a:pt x="10495" y="37953"/>
                    <a:pt x="10495" y="35778"/>
                  </a:cubicBezTo>
                  <a:lnTo>
                    <a:pt x="10495"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5" name="Google Shape;6085;p73"/>
            <p:cNvSpPr/>
            <p:nvPr/>
          </p:nvSpPr>
          <p:spPr>
            <a:xfrm>
              <a:off x="6687278" y="3749089"/>
              <a:ext cx="265260" cy="580206"/>
            </a:xfrm>
            <a:custGeom>
              <a:rect b="b" l="l" r="r" t="t"/>
              <a:pathLst>
                <a:path extrusionOk="0" h="22958" w="10496">
                  <a:moveTo>
                    <a:pt x="0" y="1"/>
                  </a:moveTo>
                  <a:lnTo>
                    <a:pt x="0" y="19344"/>
                  </a:lnTo>
                  <a:cubicBezTo>
                    <a:pt x="0" y="21339"/>
                    <a:pt x="1864" y="22957"/>
                    <a:pt x="4163" y="22957"/>
                  </a:cubicBezTo>
                  <a:lnTo>
                    <a:pt x="6332" y="22957"/>
                  </a:lnTo>
                  <a:cubicBezTo>
                    <a:pt x="8631" y="22957"/>
                    <a:pt x="10495" y="21339"/>
                    <a:pt x="10495" y="19344"/>
                  </a:cubicBezTo>
                  <a:lnTo>
                    <a:pt x="10495"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6" name="Google Shape;6086;p73"/>
            <p:cNvSpPr/>
            <p:nvPr/>
          </p:nvSpPr>
          <p:spPr>
            <a:xfrm>
              <a:off x="6687278" y="4160980"/>
              <a:ext cx="265260" cy="168315"/>
            </a:xfrm>
            <a:custGeom>
              <a:rect b="b" l="l" r="r" t="t"/>
              <a:pathLst>
                <a:path extrusionOk="0" h="6660" w="10496">
                  <a:moveTo>
                    <a:pt x="0" y="0"/>
                  </a:moveTo>
                  <a:lnTo>
                    <a:pt x="0" y="2959"/>
                  </a:lnTo>
                  <a:cubicBezTo>
                    <a:pt x="0" y="5003"/>
                    <a:pt x="1864" y="6659"/>
                    <a:pt x="4163" y="6659"/>
                  </a:cubicBezTo>
                  <a:lnTo>
                    <a:pt x="6332" y="6659"/>
                  </a:lnTo>
                  <a:cubicBezTo>
                    <a:pt x="8631" y="6659"/>
                    <a:pt x="10495" y="5003"/>
                    <a:pt x="10495" y="2959"/>
                  </a:cubicBezTo>
                  <a:lnTo>
                    <a:pt x="10495" y="0"/>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087" name="Google Shape;6087;p73"/>
          <p:cNvSpPr/>
          <p:nvPr/>
        </p:nvSpPr>
        <p:spPr>
          <a:xfrm>
            <a:off x="12863052" y="3117985"/>
            <a:ext cx="804575" cy="2272250"/>
          </a:xfrm>
          <a:custGeom>
            <a:rect b="b" l="l" r="r" t="t"/>
            <a:pathLst>
              <a:path extrusionOk="0" h="44955" w="15918">
                <a:moveTo>
                  <a:pt x="7902" y="0"/>
                </a:moveTo>
                <a:lnTo>
                  <a:pt x="7902" y="17"/>
                </a:lnTo>
                <a:cubicBezTo>
                  <a:pt x="7586" y="60"/>
                  <a:pt x="6670" y="235"/>
                  <a:pt x="6262" y="763"/>
                </a:cubicBezTo>
                <a:cubicBezTo>
                  <a:pt x="5760" y="1412"/>
                  <a:pt x="5967" y="2817"/>
                  <a:pt x="5967" y="2817"/>
                </a:cubicBezTo>
                <a:cubicBezTo>
                  <a:pt x="5499" y="2970"/>
                  <a:pt x="5641" y="3597"/>
                  <a:pt x="5853" y="3847"/>
                </a:cubicBezTo>
                <a:cubicBezTo>
                  <a:pt x="6066" y="4098"/>
                  <a:pt x="6060" y="4419"/>
                  <a:pt x="6164" y="4523"/>
                </a:cubicBezTo>
                <a:cubicBezTo>
                  <a:pt x="6199" y="4570"/>
                  <a:pt x="6254" y="4594"/>
                  <a:pt x="6310" y="4594"/>
                </a:cubicBezTo>
                <a:cubicBezTo>
                  <a:pt x="6332" y="4594"/>
                  <a:pt x="6355" y="4591"/>
                  <a:pt x="6376" y="4583"/>
                </a:cubicBezTo>
                <a:cubicBezTo>
                  <a:pt x="6469" y="4812"/>
                  <a:pt x="6529" y="5057"/>
                  <a:pt x="6551" y="5308"/>
                </a:cubicBezTo>
                <a:cubicBezTo>
                  <a:pt x="6551" y="6539"/>
                  <a:pt x="5602" y="7177"/>
                  <a:pt x="3695" y="7623"/>
                </a:cubicBezTo>
                <a:cubicBezTo>
                  <a:pt x="1783" y="8065"/>
                  <a:pt x="1843" y="10609"/>
                  <a:pt x="1957" y="11612"/>
                </a:cubicBezTo>
                <a:cubicBezTo>
                  <a:pt x="2071" y="12620"/>
                  <a:pt x="1685" y="14418"/>
                  <a:pt x="1238" y="15742"/>
                </a:cubicBezTo>
                <a:cubicBezTo>
                  <a:pt x="791" y="17066"/>
                  <a:pt x="595" y="18826"/>
                  <a:pt x="502" y="20053"/>
                </a:cubicBezTo>
                <a:cubicBezTo>
                  <a:pt x="415" y="21273"/>
                  <a:pt x="388" y="22695"/>
                  <a:pt x="339" y="23109"/>
                </a:cubicBezTo>
                <a:cubicBezTo>
                  <a:pt x="290" y="23524"/>
                  <a:pt x="153" y="24150"/>
                  <a:pt x="77" y="24624"/>
                </a:cubicBezTo>
                <a:cubicBezTo>
                  <a:pt x="1" y="25098"/>
                  <a:pt x="213" y="25213"/>
                  <a:pt x="606" y="25654"/>
                </a:cubicBezTo>
                <a:cubicBezTo>
                  <a:pt x="879" y="25962"/>
                  <a:pt x="1148" y="26163"/>
                  <a:pt x="1411" y="26163"/>
                </a:cubicBezTo>
                <a:cubicBezTo>
                  <a:pt x="1531" y="26163"/>
                  <a:pt x="1649" y="26122"/>
                  <a:pt x="1766" y="26030"/>
                </a:cubicBezTo>
                <a:cubicBezTo>
                  <a:pt x="2142" y="25741"/>
                  <a:pt x="2257" y="25289"/>
                  <a:pt x="2131" y="25104"/>
                </a:cubicBezTo>
                <a:cubicBezTo>
                  <a:pt x="2073" y="25020"/>
                  <a:pt x="2015" y="24998"/>
                  <a:pt x="1969" y="24998"/>
                </a:cubicBezTo>
                <a:cubicBezTo>
                  <a:pt x="1917" y="24998"/>
                  <a:pt x="1881" y="25027"/>
                  <a:pt x="1881" y="25027"/>
                </a:cubicBezTo>
                <a:cubicBezTo>
                  <a:pt x="1870" y="24842"/>
                  <a:pt x="1892" y="24651"/>
                  <a:pt x="1952" y="24472"/>
                </a:cubicBezTo>
                <a:cubicBezTo>
                  <a:pt x="2044" y="24128"/>
                  <a:pt x="1935" y="23654"/>
                  <a:pt x="1777" y="23289"/>
                </a:cubicBezTo>
                <a:cubicBezTo>
                  <a:pt x="1625" y="22930"/>
                  <a:pt x="1418" y="22058"/>
                  <a:pt x="1935" y="20973"/>
                </a:cubicBezTo>
                <a:cubicBezTo>
                  <a:pt x="2447" y="19894"/>
                  <a:pt x="3243" y="16603"/>
                  <a:pt x="3221" y="15884"/>
                </a:cubicBezTo>
                <a:cubicBezTo>
                  <a:pt x="3194" y="15165"/>
                  <a:pt x="3733" y="13672"/>
                  <a:pt x="3733" y="13672"/>
                </a:cubicBezTo>
                <a:cubicBezTo>
                  <a:pt x="3733" y="13672"/>
                  <a:pt x="4142" y="14958"/>
                  <a:pt x="4556" y="16189"/>
                </a:cubicBezTo>
                <a:cubicBezTo>
                  <a:pt x="4970" y="17426"/>
                  <a:pt x="4044" y="19818"/>
                  <a:pt x="3630" y="22515"/>
                </a:cubicBezTo>
                <a:cubicBezTo>
                  <a:pt x="3221" y="25218"/>
                  <a:pt x="3554" y="27714"/>
                  <a:pt x="3603" y="29022"/>
                </a:cubicBezTo>
                <a:cubicBezTo>
                  <a:pt x="3657" y="30335"/>
                  <a:pt x="3886" y="30694"/>
                  <a:pt x="3526" y="31572"/>
                </a:cubicBezTo>
                <a:cubicBezTo>
                  <a:pt x="3167" y="32443"/>
                  <a:pt x="3270" y="33604"/>
                  <a:pt x="3270" y="33604"/>
                </a:cubicBezTo>
                <a:cubicBezTo>
                  <a:pt x="2475" y="34579"/>
                  <a:pt x="2164" y="36585"/>
                  <a:pt x="2398" y="39233"/>
                </a:cubicBezTo>
                <a:cubicBezTo>
                  <a:pt x="2627" y="41881"/>
                  <a:pt x="2655" y="42268"/>
                  <a:pt x="2600" y="43194"/>
                </a:cubicBezTo>
                <a:cubicBezTo>
                  <a:pt x="2546" y="44121"/>
                  <a:pt x="1728" y="44072"/>
                  <a:pt x="1570" y="44453"/>
                </a:cubicBezTo>
                <a:cubicBezTo>
                  <a:pt x="1418" y="44840"/>
                  <a:pt x="2420" y="44791"/>
                  <a:pt x="3243" y="44916"/>
                </a:cubicBezTo>
                <a:cubicBezTo>
                  <a:pt x="3404" y="44942"/>
                  <a:pt x="3536" y="44954"/>
                  <a:pt x="3645" y="44954"/>
                </a:cubicBezTo>
                <a:cubicBezTo>
                  <a:pt x="4094" y="44954"/>
                  <a:pt x="4147" y="44740"/>
                  <a:pt x="4169" y="44328"/>
                </a:cubicBezTo>
                <a:cubicBezTo>
                  <a:pt x="4197" y="43810"/>
                  <a:pt x="4039" y="42731"/>
                  <a:pt x="4066" y="41293"/>
                </a:cubicBezTo>
                <a:cubicBezTo>
                  <a:pt x="4093" y="39849"/>
                  <a:pt x="5041" y="37206"/>
                  <a:pt x="5096" y="36149"/>
                </a:cubicBezTo>
                <a:cubicBezTo>
                  <a:pt x="5150" y="35092"/>
                  <a:pt x="5041" y="34400"/>
                  <a:pt x="5635" y="33626"/>
                </a:cubicBezTo>
                <a:cubicBezTo>
                  <a:pt x="6229" y="32858"/>
                  <a:pt x="6561" y="29768"/>
                  <a:pt x="7177" y="28280"/>
                </a:cubicBezTo>
                <a:cubicBezTo>
                  <a:pt x="7624" y="27202"/>
                  <a:pt x="7858" y="25692"/>
                  <a:pt x="7956" y="24924"/>
                </a:cubicBezTo>
                <a:cubicBezTo>
                  <a:pt x="8054" y="25692"/>
                  <a:pt x="8294" y="27202"/>
                  <a:pt x="8736" y="28280"/>
                </a:cubicBezTo>
                <a:cubicBezTo>
                  <a:pt x="9357" y="29768"/>
                  <a:pt x="9689" y="32858"/>
                  <a:pt x="10278" y="33626"/>
                </a:cubicBezTo>
                <a:cubicBezTo>
                  <a:pt x="10872" y="34400"/>
                  <a:pt x="10768" y="35092"/>
                  <a:pt x="10823" y="36149"/>
                </a:cubicBezTo>
                <a:cubicBezTo>
                  <a:pt x="10872" y="37200"/>
                  <a:pt x="11825" y="39849"/>
                  <a:pt x="11847" y="41293"/>
                </a:cubicBezTo>
                <a:cubicBezTo>
                  <a:pt x="11874" y="42731"/>
                  <a:pt x="11722" y="43810"/>
                  <a:pt x="11743" y="44328"/>
                </a:cubicBezTo>
                <a:cubicBezTo>
                  <a:pt x="11765" y="44740"/>
                  <a:pt x="11819" y="44954"/>
                  <a:pt x="12268" y="44954"/>
                </a:cubicBezTo>
                <a:cubicBezTo>
                  <a:pt x="12377" y="44954"/>
                  <a:pt x="12509" y="44942"/>
                  <a:pt x="12670" y="44916"/>
                </a:cubicBezTo>
                <a:cubicBezTo>
                  <a:pt x="13493" y="44791"/>
                  <a:pt x="14501" y="44840"/>
                  <a:pt x="14343" y="44453"/>
                </a:cubicBezTo>
                <a:cubicBezTo>
                  <a:pt x="14190" y="44066"/>
                  <a:pt x="13367" y="44121"/>
                  <a:pt x="13313" y="43194"/>
                </a:cubicBezTo>
                <a:cubicBezTo>
                  <a:pt x="13264" y="42268"/>
                  <a:pt x="13291" y="41881"/>
                  <a:pt x="13520" y="39233"/>
                </a:cubicBezTo>
                <a:cubicBezTo>
                  <a:pt x="13749" y="36585"/>
                  <a:pt x="13443" y="34579"/>
                  <a:pt x="12648" y="33599"/>
                </a:cubicBezTo>
                <a:cubicBezTo>
                  <a:pt x="12648" y="33599"/>
                  <a:pt x="12746" y="32443"/>
                  <a:pt x="12386" y="31572"/>
                </a:cubicBezTo>
                <a:cubicBezTo>
                  <a:pt x="12027" y="30694"/>
                  <a:pt x="12261" y="30335"/>
                  <a:pt x="12310" y="29022"/>
                </a:cubicBezTo>
                <a:cubicBezTo>
                  <a:pt x="12365" y="27714"/>
                  <a:pt x="12697" y="25218"/>
                  <a:pt x="12283" y="22515"/>
                </a:cubicBezTo>
                <a:cubicBezTo>
                  <a:pt x="11874" y="19818"/>
                  <a:pt x="10953" y="17426"/>
                  <a:pt x="11362" y="16189"/>
                </a:cubicBezTo>
                <a:cubicBezTo>
                  <a:pt x="11771" y="14958"/>
                  <a:pt x="12185" y="13672"/>
                  <a:pt x="12185" y="13672"/>
                </a:cubicBezTo>
                <a:cubicBezTo>
                  <a:pt x="12185" y="13672"/>
                  <a:pt x="12724" y="15159"/>
                  <a:pt x="12697" y="15879"/>
                </a:cubicBezTo>
                <a:cubicBezTo>
                  <a:pt x="12670" y="16603"/>
                  <a:pt x="13471" y="19894"/>
                  <a:pt x="13983" y="20973"/>
                </a:cubicBezTo>
                <a:cubicBezTo>
                  <a:pt x="14495" y="22052"/>
                  <a:pt x="14294" y="22930"/>
                  <a:pt x="14136" y="23289"/>
                </a:cubicBezTo>
                <a:cubicBezTo>
                  <a:pt x="13983" y="23649"/>
                  <a:pt x="13869" y="24134"/>
                  <a:pt x="13967" y="24466"/>
                </a:cubicBezTo>
                <a:cubicBezTo>
                  <a:pt x="14021" y="24651"/>
                  <a:pt x="14048" y="24837"/>
                  <a:pt x="14037" y="25027"/>
                </a:cubicBezTo>
                <a:cubicBezTo>
                  <a:pt x="14037" y="25027"/>
                  <a:pt x="14002" y="24998"/>
                  <a:pt x="13948" y="24998"/>
                </a:cubicBezTo>
                <a:cubicBezTo>
                  <a:pt x="13902" y="24998"/>
                  <a:pt x="13842" y="25020"/>
                  <a:pt x="13781" y="25104"/>
                </a:cubicBezTo>
                <a:cubicBezTo>
                  <a:pt x="13656" y="25289"/>
                  <a:pt x="13776" y="25741"/>
                  <a:pt x="14152" y="26030"/>
                </a:cubicBezTo>
                <a:cubicBezTo>
                  <a:pt x="14269" y="26120"/>
                  <a:pt x="14387" y="26161"/>
                  <a:pt x="14506" y="26161"/>
                </a:cubicBezTo>
                <a:cubicBezTo>
                  <a:pt x="14769" y="26161"/>
                  <a:pt x="15037" y="25962"/>
                  <a:pt x="15307" y="25654"/>
                </a:cubicBezTo>
                <a:cubicBezTo>
                  <a:pt x="15705" y="25213"/>
                  <a:pt x="15917" y="25093"/>
                  <a:pt x="15841" y="24624"/>
                </a:cubicBezTo>
                <a:cubicBezTo>
                  <a:pt x="15759" y="24150"/>
                  <a:pt x="15629" y="23524"/>
                  <a:pt x="15579" y="23109"/>
                </a:cubicBezTo>
                <a:cubicBezTo>
                  <a:pt x="15530" y="22695"/>
                  <a:pt x="15503" y="21268"/>
                  <a:pt x="15411" y="20047"/>
                </a:cubicBezTo>
                <a:cubicBezTo>
                  <a:pt x="15323" y="18826"/>
                  <a:pt x="15127" y="17066"/>
                  <a:pt x="14680" y="15742"/>
                </a:cubicBezTo>
                <a:cubicBezTo>
                  <a:pt x="14228" y="14413"/>
                  <a:pt x="13841" y="12615"/>
                  <a:pt x="13956" y="11612"/>
                </a:cubicBezTo>
                <a:cubicBezTo>
                  <a:pt x="14076" y="10609"/>
                  <a:pt x="14130" y="8065"/>
                  <a:pt x="12223" y="7618"/>
                </a:cubicBezTo>
                <a:cubicBezTo>
                  <a:pt x="10316" y="7177"/>
                  <a:pt x="9368" y="6539"/>
                  <a:pt x="9368" y="5302"/>
                </a:cubicBezTo>
                <a:cubicBezTo>
                  <a:pt x="9389" y="5057"/>
                  <a:pt x="9444" y="4812"/>
                  <a:pt x="9542" y="4577"/>
                </a:cubicBezTo>
                <a:cubicBezTo>
                  <a:pt x="9564" y="4585"/>
                  <a:pt x="9586" y="4589"/>
                  <a:pt x="9608" y="4589"/>
                </a:cubicBezTo>
                <a:cubicBezTo>
                  <a:pt x="9663" y="4589"/>
                  <a:pt x="9716" y="4566"/>
                  <a:pt x="9755" y="4523"/>
                </a:cubicBezTo>
                <a:cubicBezTo>
                  <a:pt x="9858" y="4414"/>
                  <a:pt x="9853" y="4098"/>
                  <a:pt x="10060" y="3847"/>
                </a:cubicBezTo>
                <a:cubicBezTo>
                  <a:pt x="10272" y="3597"/>
                  <a:pt x="10419" y="2970"/>
                  <a:pt x="9945" y="2817"/>
                </a:cubicBezTo>
                <a:cubicBezTo>
                  <a:pt x="9945" y="2817"/>
                  <a:pt x="10158" y="1406"/>
                  <a:pt x="9656" y="763"/>
                </a:cubicBezTo>
                <a:cubicBezTo>
                  <a:pt x="9248" y="229"/>
                  <a:pt x="8332" y="60"/>
                  <a:pt x="8016" y="11"/>
                </a:cubicBezTo>
                <a:lnTo>
                  <a:pt x="8016" y="0"/>
                </a:lnTo>
                <a:cubicBezTo>
                  <a:pt x="8016" y="0"/>
                  <a:pt x="7995" y="0"/>
                  <a:pt x="7956" y="6"/>
                </a:cubicBezTo>
                <a:cubicBezTo>
                  <a:pt x="7950" y="7"/>
                  <a:pt x="7944" y="7"/>
                  <a:pt x="7938" y="7"/>
                </a:cubicBezTo>
                <a:cubicBezTo>
                  <a:pt x="7916" y="7"/>
                  <a:pt x="7902" y="0"/>
                  <a:pt x="790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8" name="Google Shape;6088;p73"/>
          <p:cNvSpPr/>
          <p:nvPr/>
        </p:nvSpPr>
        <p:spPr>
          <a:xfrm>
            <a:off x="9622049" y="3160670"/>
            <a:ext cx="1489258" cy="915370"/>
          </a:xfrm>
          <a:custGeom>
            <a:rect b="b" l="l" r="r" t="t"/>
            <a:pathLst>
              <a:path extrusionOk="0" h="18110" w="29464">
                <a:moveTo>
                  <a:pt x="10365" y="1"/>
                </a:moveTo>
                <a:cubicBezTo>
                  <a:pt x="10212" y="1"/>
                  <a:pt x="10059" y="98"/>
                  <a:pt x="10038" y="297"/>
                </a:cubicBezTo>
                <a:lnTo>
                  <a:pt x="8943" y="10253"/>
                </a:lnTo>
                <a:lnTo>
                  <a:pt x="344" y="10253"/>
                </a:lnTo>
                <a:cubicBezTo>
                  <a:pt x="341" y="10252"/>
                  <a:pt x="338" y="10252"/>
                  <a:pt x="334" y="10252"/>
                </a:cubicBezTo>
                <a:cubicBezTo>
                  <a:pt x="153" y="10252"/>
                  <a:pt x="1" y="10398"/>
                  <a:pt x="1" y="10585"/>
                </a:cubicBezTo>
                <a:cubicBezTo>
                  <a:pt x="1" y="10767"/>
                  <a:pt x="153" y="10912"/>
                  <a:pt x="334" y="10912"/>
                </a:cubicBezTo>
                <a:cubicBezTo>
                  <a:pt x="338" y="10912"/>
                  <a:pt x="341" y="10912"/>
                  <a:pt x="344" y="10912"/>
                </a:cubicBezTo>
                <a:lnTo>
                  <a:pt x="9231" y="10912"/>
                </a:lnTo>
                <a:cubicBezTo>
                  <a:pt x="9400" y="10912"/>
                  <a:pt x="9542" y="10787"/>
                  <a:pt x="9558" y="10618"/>
                </a:cubicBezTo>
                <a:lnTo>
                  <a:pt x="10240" y="4444"/>
                </a:lnTo>
                <a:lnTo>
                  <a:pt x="10910" y="17799"/>
                </a:lnTo>
                <a:cubicBezTo>
                  <a:pt x="10921" y="17968"/>
                  <a:pt x="11057" y="18104"/>
                  <a:pt x="11226" y="18110"/>
                </a:cubicBezTo>
                <a:lnTo>
                  <a:pt x="11242" y="18110"/>
                </a:lnTo>
                <a:cubicBezTo>
                  <a:pt x="11406" y="18110"/>
                  <a:pt x="11542" y="17990"/>
                  <a:pt x="11564" y="17832"/>
                </a:cubicBezTo>
                <a:lnTo>
                  <a:pt x="12724" y="10018"/>
                </a:lnTo>
                <a:lnTo>
                  <a:pt x="13629" y="13680"/>
                </a:lnTo>
                <a:cubicBezTo>
                  <a:pt x="13670" y="13848"/>
                  <a:pt x="13809" y="13929"/>
                  <a:pt x="13948" y="13929"/>
                </a:cubicBezTo>
                <a:cubicBezTo>
                  <a:pt x="14103" y="13929"/>
                  <a:pt x="14257" y="13829"/>
                  <a:pt x="14277" y="13636"/>
                </a:cubicBezTo>
                <a:lnTo>
                  <a:pt x="15056" y="6084"/>
                </a:lnTo>
                <a:lnTo>
                  <a:pt x="16108" y="13004"/>
                </a:lnTo>
                <a:cubicBezTo>
                  <a:pt x="16135" y="13157"/>
                  <a:pt x="16261" y="13271"/>
                  <a:pt x="16419" y="13282"/>
                </a:cubicBezTo>
                <a:cubicBezTo>
                  <a:pt x="16426" y="13283"/>
                  <a:pt x="16434" y="13283"/>
                  <a:pt x="16441" y="13283"/>
                </a:cubicBezTo>
                <a:cubicBezTo>
                  <a:pt x="16590" y="13283"/>
                  <a:pt x="16720" y="13182"/>
                  <a:pt x="16751" y="13037"/>
                </a:cubicBezTo>
                <a:lnTo>
                  <a:pt x="17835" y="8885"/>
                </a:lnTo>
                <a:lnTo>
                  <a:pt x="18331" y="14481"/>
                </a:lnTo>
                <a:cubicBezTo>
                  <a:pt x="18348" y="14650"/>
                  <a:pt x="18489" y="14781"/>
                  <a:pt x="18658" y="14781"/>
                </a:cubicBezTo>
                <a:lnTo>
                  <a:pt x="18664" y="14781"/>
                </a:lnTo>
                <a:cubicBezTo>
                  <a:pt x="18827" y="14781"/>
                  <a:pt x="18969" y="14655"/>
                  <a:pt x="18991" y="14492"/>
                </a:cubicBezTo>
                <a:lnTo>
                  <a:pt x="19721" y="7806"/>
                </a:lnTo>
                <a:lnTo>
                  <a:pt x="20353" y="10961"/>
                </a:lnTo>
                <a:cubicBezTo>
                  <a:pt x="20380" y="11113"/>
                  <a:pt x="20516" y="11228"/>
                  <a:pt x="20674" y="11228"/>
                </a:cubicBezTo>
                <a:lnTo>
                  <a:pt x="29120" y="11228"/>
                </a:lnTo>
                <a:cubicBezTo>
                  <a:pt x="29124" y="11228"/>
                  <a:pt x="29127" y="11228"/>
                  <a:pt x="29130" y="11228"/>
                </a:cubicBezTo>
                <a:cubicBezTo>
                  <a:pt x="29316" y="11228"/>
                  <a:pt x="29464" y="11083"/>
                  <a:pt x="29464" y="10895"/>
                </a:cubicBezTo>
                <a:cubicBezTo>
                  <a:pt x="29464" y="10716"/>
                  <a:pt x="29321" y="10568"/>
                  <a:pt x="29139" y="10568"/>
                </a:cubicBezTo>
                <a:cubicBezTo>
                  <a:pt x="29133" y="10568"/>
                  <a:pt x="29127" y="10568"/>
                  <a:pt x="29120" y="10569"/>
                </a:cubicBezTo>
                <a:lnTo>
                  <a:pt x="20941" y="10569"/>
                </a:lnTo>
                <a:lnTo>
                  <a:pt x="19950" y="5594"/>
                </a:lnTo>
                <a:cubicBezTo>
                  <a:pt x="19918" y="5434"/>
                  <a:pt x="19782" y="5326"/>
                  <a:pt x="19623" y="5326"/>
                </a:cubicBezTo>
                <a:cubicBezTo>
                  <a:pt x="19620" y="5326"/>
                  <a:pt x="19616" y="5327"/>
                  <a:pt x="19612" y="5327"/>
                </a:cubicBezTo>
                <a:cubicBezTo>
                  <a:pt x="19448" y="5332"/>
                  <a:pt x="19318" y="5457"/>
                  <a:pt x="19301" y="5621"/>
                </a:cubicBezTo>
                <a:lnTo>
                  <a:pt x="18691" y="11130"/>
                </a:lnTo>
                <a:lnTo>
                  <a:pt x="18320" y="6940"/>
                </a:lnTo>
                <a:cubicBezTo>
                  <a:pt x="18303" y="6745"/>
                  <a:pt x="18148" y="6642"/>
                  <a:pt x="17994" y="6642"/>
                </a:cubicBezTo>
                <a:cubicBezTo>
                  <a:pt x="17857" y="6642"/>
                  <a:pt x="17721" y="6722"/>
                  <a:pt x="17677" y="6890"/>
                </a:cubicBezTo>
                <a:lnTo>
                  <a:pt x="16517" y="11326"/>
                </a:lnTo>
                <a:lnTo>
                  <a:pt x="15318" y="3441"/>
                </a:lnTo>
                <a:cubicBezTo>
                  <a:pt x="15291" y="3278"/>
                  <a:pt x="15149" y="3158"/>
                  <a:pt x="14986" y="3158"/>
                </a:cubicBezTo>
                <a:cubicBezTo>
                  <a:pt x="14817" y="3163"/>
                  <a:pt x="14680" y="3289"/>
                  <a:pt x="14664" y="3452"/>
                </a:cubicBezTo>
                <a:lnTo>
                  <a:pt x="13814" y="11696"/>
                </a:lnTo>
                <a:lnTo>
                  <a:pt x="12959" y="8242"/>
                </a:lnTo>
                <a:cubicBezTo>
                  <a:pt x="12922" y="8096"/>
                  <a:pt x="12792" y="7990"/>
                  <a:pt x="12642" y="7990"/>
                </a:cubicBezTo>
                <a:cubicBezTo>
                  <a:pt x="12635" y="7990"/>
                  <a:pt x="12628" y="7991"/>
                  <a:pt x="12621" y="7991"/>
                </a:cubicBezTo>
                <a:cubicBezTo>
                  <a:pt x="12468" y="8002"/>
                  <a:pt x="12337" y="8117"/>
                  <a:pt x="12316" y="8275"/>
                </a:cubicBezTo>
                <a:lnTo>
                  <a:pt x="11400" y="14437"/>
                </a:lnTo>
                <a:lnTo>
                  <a:pt x="10697" y="314"/>
                </a:lnTo>
                <a:cubicBezTo>
                  <a:pt x="10686" y="107"/>
                  <a:pt x="10525" y="1"/>
                  <a:pt x="1036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9" name="Google Shape;6089;p73"/>
          <p:cNvSpPr/>
          <p:nvPr/>
        </p:nvSpPr>
        <p:spPr>
          <a:xfrm>
            <a:off x="9536981" y="4236014"/>
            <a:ext cx="2148870" cy="879180"/>
          </a:xfrm>
          <a:custGeom>
            <a:rect b="b" l="l" r="r" t="t"/>
            <a:pathLst>
              <a:path extrusionOk="0" h="17394" w="42514">
                <a:moveTo>
                  <a:pt x="34558" y="1"/>
                </a:moveTo>
                <a:cubicBezTo>
                  <a:pt x="34361" y="1"/>
                  <a:pt x="34171" y="132"/>
                  <a:pt x="34154" y="306"/>
                </a:cubicBezTo>
                <a:lnTo>
                  <a:pt x="33141" y="11182"/>
                </a:lnTo>
                <a:lnTo>
                  <a:pt x="32825" y="3799"/>
                </a:lnTo>
                <a:cubicBezTo>
                  <a:pt x="32814" y="3630"/>
                  <a:pt x="32656" y="3494"/>
                  <a:pt x="32443" y="3483"/>
                </a:cubicBezTo>
                <a:cubicBezTo>
                  <a:pt x="32439" y="3483"/>
                  <a:pt x="32434" y="3483"/>
                  <a:pt x="32430" y="3483"/>
                </a:cubicBezTo>
                <a:cubicBezTo>
                  <a:pt x="32229" y="3483"/>
                  <a:pt x="32056" y="3601"/>
                  <a:pt x="32024" y="3766"/>
                </a:cubicBezTo>
                <a:lnTo>
                  <a:pt x="30700" y="11095"/>
                </a:lnTo>
                <a:lnTo>
                  <a:pt x="30318" y="10250"/>
                </a:lnTo>
                <a:cubicBezTo>
                  <a:pt x="30244" y="10113"/>
                  <a:pt x="30104" y="10032"/>
                  <a:pt x="29957" y="10032"/>
                </a:cubicBezTo>
                <a:cubicBezTo>
                  <a:pt x="29952" y="10032"/>
                  <a:pt x="29947" y="10032"/>
                  <a:pt x="29942" y="10032"/>
                </a:cubicBezTo>
                <a:lnTo>
                  <a:pt x="25153" y="10032"/>
                </a:lnTo>
                <a:cubicBezTo>
                  <a:pt x="24962" y="10032"/>
                  <a:pt x="24793" y="10141"/>
                  <a:pt x="24760" y="10299"/>
                </a:cubicBezTo>
                <a:lnTo>
                  <a:pt x="24640" y="10790"/>
                </a:lnTo>
                <a:lnTo>
                  <a:pt x="23703" y="1766"/>
                </a:lnTo>
                <a:cubicBezTo>
                  <a:pt x="23687" y="1595"/>
                  <a:pt x="23514" y="1466"/>
                  <a:pt x="23307" y="1466"/>
                </a:cubicBezTo>
                <a:cubicBezTo>
                  <a:pt x="23303" y="1466"/>
                  <a:pt x="23299" y="1466"/>
                  <a:pt x="23295" y="1467"/>
                </a:cubicBezTo>
                <a:cubicBezTo>
                  <a:pt x="23082" y="1472"/>
                  <a:pt x="22913" y="1614"/>
                  <a:pt x="22908" y="1788"/>
                </a:cubicBezTo>
                <a:lnTo>
                  <a:pt x="22657" y="9793"/>
                </a:lnTo>
                <a:lnTo>
                  <a:pt x="22330" y="7760"/>
                </a:lnTo>
                <a:cubicBezTo>
                  <a:pt x="22303" y="7597"/>
                  <a:pt x="22134" y="7477"/>
                  <a:pt x="21932" y="7477"/>
                </a:cubicBezTo>
                <a:cubicBezTo>
                  <a:pt x="21731" y="7477"/>
                  <a:pt x="21562" y="7602"/>
                  <a:pt x="21540" y="7766"/>
                </a:cubicBezTo>
                <a:lnTo>
                  <a:pt x="21001" y="11520"/>
                </a:lnTo>
                <a:lnTo>
                  <a:pt x="20352" y="2807"/>
                </a:lnTo>
                <a:cubicBezTo>
                  <a:pt x="20336" y="2633"/>
                  <a:pt x="20161" y="2496"/>
                  <a:pt x="19954" y="2496"/>
                </a:cubicBezTo>
                <a:cubicBezTo>
                  <a:pt x="19742" y="2496"/>
                  <a:pt x="19567" y="2627"/>
                  <a:pt x="19551" y="2802"/>
                </a:cubicBezTo>
                <a:lnTo>
                  <a:pt x="19028" y="9122"/>
                </a:lnTo>
                <a:lnTo>
                  <a:pt x="18826" y="7090"/>
                </a:lnTo>
                <a:cubicBezTo>
                  <a:pt x="18810" y="6932"/>
                  <a:pt x="18657" y="6807"/>
                  <a:pt x="18461" y="6790"/>
                </a:cubicBezTo>
                <a:cubicBezTo>
                  <a:pt x="18447" y="6789"/>
                  <a:pt x="18434" y="6788"/>
                  <a:pt x="18420" y="6788"/>
                </a:cubicBezTo>
                <a:cubicBezTo>
                  <a:pt x="18245" y="6788"/>
                  <a:pt x="18087" y="6883"/>
                  <a:pt x="18042" y="7030"/>
                </a:cubicBezTo>
                <a:lnTo>
                  <a:pt x="17023" y="10000"/>
                </a:lnTo>
                <a:lnTo>
                  <a:pt x="11879" y="10000"/>
                </a:lnTo>
                <a:lnTo>
                  <a:pt x="11290" y="8218"/>
                </a:lnTo>
                <a:cubicBezTo>
                  <a:pt x="11230" y="8066"/>
                  <a:pt x="11085" y="7971"/>
                  <a:pt x="10925" y="7971"/>
                </a:cubicBezTo>
                <a:cubicBezTo>
                  <a:pt x="10912" y="7971"/>
                  <a:pt x="10900" y="7971"/>
                  <a:pt x="10887" y="7973"/>
                </a:cubicBezTo>
                <a:cubicBezTo>
                  <a:pt x="10702" y="7984"/>
                  <a:pt x="10544" y="8093"/>
                  <a:pt x="10511" y="8245"/>
                </a:cubicBezTo>
                <a:lnTo>
                  <a:pt x="9694" y="12010"/>
                </a:lnTo>
                <a:lnTo>
                  <a:pt x="9247" y="5564"/>
                </a:lnTo>
                <a:cubicBezTo>
                  <a:pt x="9236" y="5390"/>
                  <a:pt x="9067" y="5259"/>
                  <a:pt x="8860" y="5254"/>
                </a:cubicBezTo>
                <a:cubicBezTo>
                  <a:pt x="8856" y="5253"/>
                  <a:pt x="8851" y="5253"/>
                  <a:pt x="8847" y="5253"/>
                </a:cubicBezTo>
                <a:cubicBezTo>
                  <a:pt x="8640" y="5253"/>
                  <a:pt x="8473" y="5377"/>
                  <a:pt x="8452" y="5542"/>
                </a:cubicBezTo>
                <a:lnTo>
                  <a:pt x="7542" y="12141"/>
                </a:lnTo>
                <a:lnTo>
                  <a:pt x="7051" y="2714"/>
                </a:lnTo>
                <a:cubicBezTo>
                  <a:pt x="7040" y="2540"/>
                  <a:pt x="6866" y="2404"/>
                  <a:pt x="6664" y="2398"/>
                </a:cubicBezTo>
                <a:cubicBezTo>
                  <a:pt x="6660" y="2398"/>
                  <a:pt x="6656" y="2398"/>
                  <a:pt x="6651" y="2398"/>
                </a:cubicBezTo>
                <a:cubicBezTo>
                  <a:pt x="6450" y="2398"/>
                  <a:pt x="6277" y="2522"/>
                  <a:pt x="6256" y="2687"/>
                </a:cubicBezTo>
                <a:lnTo>
                  <a:pt x="5231" y="10060"/>
                </a:lnTo>
                <a:lnTo>
                  <a:pt x="403" y="10060"/>
                </a:lnTo>
                <a:cubicBezTo>
                  <a:pt x="180" y="10060"/>
                  <a:pt x="0" y="10207"/>
                  <a:pt x="0" y="10387"/>
                </a:cubicBezTo>
                <a:cubicBezTo>
                  <a:pt x="0" y="10572"/>
                  <a:pt x="180" y="10719"/>
                  <a:pt x="403" y="10719"/>
                </a:cubicBezTo>
                <a:lnTo>
                  <a:pt x="5591" y="10719"/>
                </a:lnTo>
                <a:cubicBezTo>
                  <a:pt x="5792" y="10719"/>
                  <a:pt x="5967" y="10594"/>
                  <a:pt x="5989" y="10425"/>
                </a:cubicBezTo>
                <a:lnTo>
                  <a:pt x="6474" y="6943"/>
                </a:lnTo>
                <a:lnTo>
                  <a:pt x="6964" y="16386"/>
                </a:lnTo>
                <a:cubicBezTo>
                  <a:pt x="6969" y="16555"/>
                  <a:pt x="7144" y="16696"/>
                  <a:pt x="7351" y="16702"/>
                </a:cubicBezTo>
                <a:cubicBezTo>
                  <a:pt x="7355" y="16702"/>
                  <a:pt x="7359" y="16702"/>
                  <a:pt x="7364" y="16702"/>
                </a:cubicBezTo>
                <a:cubicBezTo>
                  <a:pt x="7565" y="16702"/>
                  <a:pt x="7738" y="16578"/>
                  <a:pt x="7759" y="16408"/>
                </a:cubicBezTo>
                <a:lnTo>
                  <a:pt x="8719" y="9460"/>
                </a:lnTo>
                <a:lnTo>
                  <a:pt x="9094" y="14855"/>
                </a:lnTo>
                <a:cubicBezTo>
                  <a:pt x="9105" y="15024"/>
                  <a:pt x="9263" y="15160"/>
                  <a:pt x="9470" y="15165"/>
                </a:cubicBezTo>
                <a:cubicBezTo>
                  <a:pt x="9475" y="15165"/>
                  <a:pt x="9480" y="15165"/>
                  <a:pt x="9484" y="15165"/>
                </a:cubicBezTo>
                <a:cubicBezTo>
                  <a:pt x="9680" y="15165"/>
                  <a:pt x="9853" y="15053"/>
                  <a:pt x="9890" y="14893"/>
                </a:cubicBezTo>
                <a:lnTo>
                  <a:pt x="10991" y="9809"/>
                </a:lnTo>
                <a:lnTo>
                  <a:pt x="11187" y="10414"/>
                </a:lnTo>
                <a:cubicBezTo>
                  <a:pt x="11249" y="10559"/>
                  <a:pt x="11390" y="10654"/>
                  <a:pt x="11548" y="10654"/>
                </a:cubicBezTo>
                <a:cubicBezTo>
                  <a:pt x="11557" y="10654"/>
                  <a:pt x="11565" y="10654"/>
                  <a:pt x="11574" y="10654"/>
                </a:cubicBezTo>
                <a:lnTo>
                  <a:pt x="17328" y="10654"/>
                </a:lnTo>
                <a:cubicBezTo>
                  <a:pt x="17336" y="10654"/>
                  <a:pt x="17345" y="10654"/>
                  <a:pt x="17353" y="10654"/>
                </a:cubicBezTo>
                <a:cubicBezTo>
                  <a:pt x="17512" y="10654"/>
                  <a:pt x="17653" y="10559"/>
                  <a:pt x="17715" y="10414"/>
                </a:cubicBezTo>
                <a:lnTo>
                  <a:pt x="18211" y="8970"/>
                </a:lnTo>
                <a:lnTo>
                  <a:pt x="18668" y="13542"/>
                </a:lnTo>
                <a:cubicBezTo>
                  <a:pt x="18685" y="13710"/>
                  <a:pt x="18859" y="13841"/>
                  <a:pt x="19072" y="13841"/>
                </a:cubicBezTo>
                <a:cubicBezTo>
                  <a:pt x="19279" y="13841"/>
                  <a:pt x="19453" y="13710"/>
                  <a:pt x="19469" y="13536"/>
                </a:cubicBezTo>
                <a:lnTo>
                  <a:pt x="19927" y="7924"/>
                </a:lnTo>
                <a:lnTo>
                  <a:pt x="20472" y="15225"/>
                </a:lnTo>
                <a:cubicBezTo>
                  <a:pt x="20488" y="15394"/>
                  <a:pt x="20657" y="15525"/>
                  <a:pt x="20864" y="15530"/>
                </a:cubicBezTo>
                <a:cubicBezTo>
                  <a:pt x="20872" y="15531"/>
                  <a:pt x="20880" y="15531"/>
                  <a:pt x="20888" y="15531"/>
                </a:cubicBezTo>
                <a:cubicBezTo>
                  <a:pt x="21080" y="15531"/>
                  <a:pt x="21247" y="15404"/>
                  <a:pt x="21273" y="15242"/>
                </a:cubicBezTo>
                <a:lnTo>
                  <a:pt x="21960" y="10452"/>
                </a:lnTo>
                <a:lnTo>
                  <a:pt x="22532" y="14021"/>
                </a:lnTo>
                <a:cubicBezTo>
                  <a:pt x="22558" y="14183"/>
                  <a:pt x="22724" y="14305"/>
                  <a:pt x="22926" y="14305"/>
                </a:cubicBezTo>
                <a:cubicBezTo>
                  <a:pt x="22934" y="14305"/>
                  <a:pt x="22943" y="14305"/>
                  <a:pt x="22951" y="14304"/>
                </a:cubicBezTo>
                <a:cubicBezTo>
                  <a:pt x="23158" y="14293"/>
                  <a:pt x="23322" y="14157"/>
                  <a:pt x="23327" y="13983"/>
                </a:cubicBezTo>
                <a:lnTo>
                  <a:pt x="23523" y="7733"/>
                </a:lnTo>
                <a:lnTo>
                  <a:pt x="24090" y="13176"/>
                </a:lnTo>
                <a:cubicBezTo>
                  <a:pt x="24106" y="13340"/>
                  <a:pt x="24270" y="13460"/>
                  <a:pt x="24466" y="13476"/>
                </a:cubicBezTo>
                <a:cubicBezTo>
                  <a:pt x="24475" y="13477"/>
                  <a:pt x="24484" y="13477"/>
                  <a:pt x="24493" y="13477"/>
                </a:cubicBezTo>
                <a:cubicBezTo>
                  <a:pt x="24683" y="13477"/>
                  <a:pt x="24844" y="13365"/>
                  <a:pt x="24880" y="13209"/>
                </a:cubicBezTo>
                <a:lnTo>
                  <a:pt x="25485" y="10686"/>
                </a:lnTo>
                <a:lnTo>
                  <a:pt x="29670" y="10686"/>
                </a:lnTo>
                <a:lnTo>
                  <a:pt x="30493" y="12528"/>
                </a:lnTo>
                <a:cubicBezTo>
                  <a:pt x="30553" y="12658"/>
                  <a:pt x="30700" y="12742"/>
                  <a:pt x="30868" y="12742"/>
                </a:cubicBezTo>
                <a:cubicBezTo>
                  <a:pt x="30882" y="12742"/>
                  <a:pt x="30897" y="12742"/>
                  <a:pt x="30912" y="12741"/>
                </a:cubicBezTo>
                <a:cubicBezTo>
                  <a:pt x="31092" y="12730"/>
                  <a:pt x="31239" y="12615"/>
                  <a:pt x="31266" y="12463"/>
                </a:cubicBezTo>
                <a:lnTo>
                  <a:pt x="32182" y="7406"/>
                </a:lnTo>
                <a:lnTo>
                  <a:pt x="32601" y="17078"/>
                </a:lnTo>
                <a:cubicBezTo>
                  <a:pt x="32607" y="17252"/>
                  <a:pt x="32781" y="17394"/>
                  <a:pt x="32994" y="17394"/>
                </a:cubicBezTo>
                <a:lnTo>
                  <a:pt x="32999" y="17394"/>
                </a:lnTo>
                <a:cubicBezTo>
                  <a:pt x="33206" y="17394"/>
                  <a:pt x="33381" y="17263"/>
                  <a:pt x="33397" y="17089"/>
                </a:cubicBezTo>
                <a:lnTo>
                  <a:pt x="34492" y="5395"/>
                </a:lnTo>
                <a:lnTo>
                  <a:pt x="34999" y="13269"/>
                </a:lnTo>
                <a:cubicBezTo>
                  <a:pt x="35015" y="13433"/>
                  <a:pt x="35173" y="13569"/>
                  <a:pt x="35380" y="13580"/>
                </a:cubicBezTo>
                <a:cubicBezTo>
                  <a:pt x="35385" y="13580"/>
                  <a:pt x="35390" y="13580"/>
                  <a:pt x="35394" y="13580"/>
                </a:cubicBezTo>
                <a:cubicBezTo>
                  <a:pt x="35590" y="13580"/>
                  <a:pt x="35763" y="13467"/>
                  <a:pt x="35795" y="13307"/>
                </a:cubicBezTo>
                <a:lnTo>
                  <a:pt x="36590" y="9542"/>
                </a:lnTo>
                <a:lnTo>
                  <a:pt x="37037" y="14392"/>
                </a:lnTo>
                <a:cubicBezTo>
                  <a:pt x="37053" y="14560"/>
                  <a:pt x="37217" y="14686"/>
                  <a:pt x="37418" y="14697"/>
                </a:cubicBezTo>
                <a:cubicBezTo>
                  <a:pt x="37423" y="14697"/>
                  <a:pt x="37427" y="14697"/>
                  <a:pt x="37432" y="14697"/>
                </a:cubicBezTo>
                <a:cubicBezTo>
                  <a:pt x="37623" y="14697"/>
                  <a:pt x="37795" y="14584"/>
                  <a:pt x="37832" y="14424"/>
                </a:cubicBezTo>
                <a:lnTo>
                  <a:pt x="38568" y="10855"/>
                </a:lnTo>
                <a:lnTo>
                  <a:pt x="42115" y="10855"/>
                </a:lnTo>
                <a:cubicBezTo>
                  <a:pt x="42333" y="10855"/>
                  <a:pt x="42513" y="10708"/>
                  <a:pt x="42513" y="10528"/>
                </a:cubicBezTo>
                <a:cubicBezTo>
                  <a:pt x="42513" y="10348"/>
                  <a:pt x="42333" y="10201"/>
                  <a:pt x="42115" y="10201"/>
                </a:cubicBezTo>
                <a:lnTo>
                  <a:pt x="38230" y="10201"/>
                </a:lnTo>
                <a:cubicBezTo>
                  <a:pt x="38034" y="10201"/>
                  <a:pt x="37871" y="10316"/>
                  <a:pt x="37838" y="10474"/>
                </a:cubicBezTo>
                <a:lnTo>
                  <a:pt x="37582" y="11656"/>
                </a:lnTo>
                <a:lnTo>
                  <a:pt x="37140" y="6850"/>
                </a:lnTo>
                <a:cubicBezTo>
                  <a:pt x="37124" y="6681"/>
                  <a:pt x="36961" y="6556"/>
                  <a:pt x="36759" y="6545"/>
                </a:cubicBezTo>
                <a:cubicBezTo>
                  <a:pt x="36754" y="6545"/>
                  <a:pt x="36750" y="6545"/>
                  <a:pt x="36745" y="6545"/>
                </a:cubicBezTo>
                <a:cubicBezTo>
                  <a:pt x="36549" y="6545"/>
                  <a:pt x="36377" y="6658"/>
                  <a:pt x="36345" y="6817"/>
                </a:cubicBezTo>
                <a:lnTo>
                  <a:pt x="35604" y="10327"/>
                </a:lnTo>
                <a:lnTo>
                  <a:pt x="34955" y="311"/>
                </a:lnTo>
                <a:cubicBezTo>
                  <a:pt x="34944" y="137"/>
                  <a:pt x="34770" y="1"/>
                  <a:pt x="34558"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090" name="Google Shape;6090;p73"/>
          <p:cNvGrpSpPr/>
          <p:nvPr/>
        </p:nvGrpSpPr>
        <p:grpSpPr>
          <a:xfrm>
            <a:off x="5765936" y="3120992"/>
            <a:ext cx="1108603" cy="2266236"/>
            <a:chOff x="3039218" y="1560945"/>
            <a:chExt cx="554302" cy="1133118"/>
          </a:xfrm>
        </p:grpSpPr>
        <p:sp>
          <p:nvSpPr>
            <p:cNvPr id="6091" name="Google Shape;6091;p73"/>
            <p:cNvSpPr/>
            <p:nvPr/>
          </p:nvSpPr>
          <p:spPr>
            <a:xfrm>
              <a:off x="3067043" y="2114615"/>
              <a:ext cx="25904" cy="6925"/>
            </a:xfrm>
            <a:custGeom>
              <a:rect b="b" l="l" r="r" t="t"/>
              <a:pathLst>
                <a:path extrusionOk="0" h="274" w="1025">
                  <a:moveTo>
                    <a:pt x="992" y="1"/>
                  </a:moveTo>
                  <a:cubicBezTo>
                    <a:pt x="992" y="1"/>
                    <a:pt x="0" y="61"/>
                    <a:pt x="38" y="208"/>
                  </a:cubicBezTo>
                  <a:cubicBezTo>
                    <a:pt x="51" y="257"/>
                    <a:pt x="165" y="273"/>
                    <a:pt x="311" y="273"/>
                  </a:cubicBezTo>
                  <a:cubicBezTo>
                    <a:pt x="603" y="273"/>
                    <a:pt x="1024" y="208"/>
                    <a:pt x="1024" y="208"/>
                  </a:cubicBezTo>
                  <a:lnTo>
                    <a:pt x="992"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92" name="Google Shape;6092;p73"/>
            <p:cNvSpPr/>
            <p:nvPr/>
          </p:nvSpPr>
          <p:spPr>
            <a:xfrm>
              <a:off x="3039218" y="2118482"/>
              <a:ext cx="30378" cy="19940"/>
            </a:xfrm>
            <a:custGeom>
              <a:rect b="b" l="l" r="r" t="t"/>
              <a:pathLst>
                <a:path extrusionOk="0" h="789" w="1202">
                  <a:moveTo>
                    <a:pt x="1101" y="0"/>
                  </a:moveTo>
                  <a:cubicBezTo>
                    <a:pt x="1101" y="0"/>
                    <a:pt x="0" y="540"/>
                    <a:pt x="153" y="752"/>
                  </a:cubicBezTo>
                  <a:cubicBezTo>
                    <a:pt x="171" y="777"/>
                    <a:pt x="199" y="788"/>
                    <a:pt x="235" y="788"/>
                  </a:cubicBezTo>
                  <a:cubicBezTo>
                    <a:pt x="503" y="788"/>
                    <a:pt x="1201" y="160"/>
                    <a:pt x="1177" y="93"/>
                  </a:cubicBezTo>
                  <a:cubicBezTo>
                    <a:pt x="1172" y="49"/>
                    <a:pt x="1139" y="17"/>
                    <a:pt x="1101"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93" name="Google Shape;6093;p73"/>
            <p:cNvSpPr/>
            <p:nvPr/>
          </p:nvSpPr>
          <p:spPr>
            <a:xfrm>
              <a:off x="3062620" y="2148480"/>
              <a:ext cx="22543" cy="28078"/>
            </a:xfrm>
            <a:custGeom>
              <a:rect b="b" l="l" r="r" t="t"/>
              <a:pathLst>
                <a:path extrusionOk="0" h="1111" w="892">
                  <a:moveTo>
                    <a:pt x="742" y="0"/>
                  </a:moveTo>
                  <a:cubicBezTo>
                    <a:pt x="737" y="0"/>
                    <a:pt x="731" y="0"/>
                    <a:pt x="725" y="1"/>
                  </a:cubicBezTo>
                  <a:cubicBezTo>
                    <a:pt x="725" y="1"/>
                    <a:pt x="1" y="987"/>
                    <a:pt x="235" y="1102"/>
                  </a:cubicBezTo>
                  <a:cubicBezTo>
                    <a:pt x="247" y="1108"/>
                    <a:pt x="259" y="1111"/>
                    <a:pt x="272" y="1111"/>
                  </a:cubicBezTo>
                  <a:cubicBezTo>
                    <a:pt x="511" y="1111"/>
                    <a:pt x="891" y="96"/>
                    <a:pt x="834" y="39"/>
                  </a:cubicBezTo>
                  <a:cubicBezTo>
                    <a:pt x="811" y="15"/>
                    <a:pt x="779" y="0"/>
                    <a:pt x="742"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94" name="Google Shape;6094;p73"/>
            <p:cNvSpPr/>
            <p:nvPr/>
          </p:nvSpPr>
          <p:spPr>
            <a:xfrm>
              <a:off x="3049554" y="2174309"/>
              <a:ext cx="22518" cy="28128"/>
            </a:xfrm>
            <a:custGeom>
              <a:rect b="b" l="l" r="r" t="t"/>
              <a:pathLst>
                <a:path extrusionOk="0" h="1113" w="891">
                  <a:moveTo>
                    <a:pt x="751" y="0"/>
                  </a:moveTo>
                  <a:cubicBezTo>
                    <a:pt x="743" y="0"/>
                    <a:pt x="734" y="1"/>
                    <a:pt x="725" y="3"/>
                  </a:cubicBezTo>
                  <a:cubicBezTo>
                    <a:pt x="725" y="3"/>
                    <a:pt x="0" y="990"/>
                    <a:pt x="234" y="1104"/>
                  </a:cubicBezTo>
                  <a:cubicBezTo>
                    <a:pt x="246" y="1110"/>
                    <a:pt x="257" y="1112"/>
                    <a:pt x="270" y="1112"/>
                  </a:cubicBezTo>
                  <a:cubicBezTo>
                    <a:pt x="509" y="1112"/>
                    <a:pt x="891" y="93"/>
                    <a:pt x="834" y="42"/>
                  </a:cubicBezTo>
                  <a:cubicBezTo>
                    <a:pt x="812" y="16"/>
                    <a:pt x="784" y="0"/>
                    <a:pt x="751"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95" name="Google Shape;6095;p73"/>
            <p:cNvSpPr/>
            <p:nvPr/>
          </p:nvSpPr>
          <p:spPr>
            <a:xfrm>
              <a:off x="3059739" y="2185024"/>
              <a:ext cx="23478" cy="31717"/>
            </a:xfrm>
            <a:custGeom>
              <a:rect b="b" l="l" r="r" t="t"/>
              <a:pathLst>
                <a:path extrusionOk="0" h="1255" w="929">
                  <a:moveTo>
                    <a:pt x="774" y="0"/>
                  </a:moveTo>
                  <a:cubicBezTo>
                    <a:pt x="763" y="0"/>
                    <a:pt x="752" y="2"/>
                    <a:pt x="741" y="4"/>
                  </a:cubicBezTo>
                  <a:cubicBezTo>
                    <a:pt x="741" y="4"/>
                    <a:pt x="0" y="1132"/>
                    <a:pt x="262" y="1247"/>
                  </a:cubicBezTo>
                  <a:cubicBezTo>
                    <a:pt x="273" y="1252"/>
                    <a:pt x="285" y="1254"/>
                    <a:pt x="297" y="1254"/>
                  </a:cubicBezTo>
                  <a:cubicBezTo>
                    <a:pt x="563" y="1254"/>
                    <a:pt x="929" y="95"/>
                    <a:pt x="861" y="43"/>
                  </a:cubicBezTo>
                  <a:cubicBezTo>
                    <a:pt x="841" y="14"/>
                    <a:pt x="807" y="0"/>
                    <a:pt x="774"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96" name="Google Shape;6096;p73"/>
            <p:cNvSpPr/>
            <p:nvPr/>
          </p:nvSpPr>
          <p:spPr>
            <a:xfrm>
              <a:off x="3189741" y="2601161"/>
              <a:ext cx="123254" cy="92902"/>
            </a:xfrm>
            <a:custGeom>
              <a:rect b="b" l="l" r="r" t="t"/>
              <a:pathLst>
                <a:path extrusionOk="0" h="3676" w="4877">
                  <a:moveTo>
                    <a:pt x="3357" y="0"/>
                  </a:moveTo>
                  <a:cubicBezTo>
                    <a:pt x="3060" y="0"/>
                    <a:pt x="2834" y="65"/>
                    <a:pt x="2834" y="65"/>
                  </a:cubicBezTo>
                  <a:cubicBezTo>
                    <a:pt x="2855" y="376"/>
                    <a:pt x="2899" y="490"/>
                    <a:pt x="2316" y="806"/>
                  </a:cubicBezTo>
                  <a:cubicBezTo>
                    <a:pt x="1738" y="1117"/>
                    <a:pt x="850" y="2005"/>
                    <a:pt x="850" y="2005"/>
                  </a:cubicBezTo>
                  <a:cubicBezTo>
                    <a:pt x="0" y="2539"/>
                    <a:pt x="289" y="2599"/>
                    <a:pt x="289" y="2599"/>
                  </a:cubicBezTo>
                  <a:cubicBezTo>
                    <a:pt x="301" y="2616"/>
                    <a:pt x="324" y="2623"/>
                    <a:pt x="353" y="2623"/>
                  </a:cubicBezTo>
                  <a:cubicBezTo>
                    <a:pt x="526" y="2623"/>
                    <a:pt x="942" y="2359"/>
                    <a:pt x="943" y="2359"/>
                  </a:cubicBezTo>
                  <a:lnTo>
                    <a:pt x="943" y="2359"/>
                  </a:lnTo>
                  <a:cubicBezTo>
                    <a:pt x="431" y="2703"/>
                    <a:pt x="289" y="2964"/>
                    <a:pt x="354" y="3079"/>
                  </a:cubicBezTo>
                  <a:cubicBezTo>
                    <a:pt x="371" y="3111"/>
                    <a:pt x="400" y="3123"/>
                    <a:pt x="432" y="3123"/>
                  </a:cubicBezTo>
                  <a:cubicBezTo>
                    <a:pt x="511" y="3123"/>
                    <a:pt x="610" y="3051"/>
                    <a:pt x="610" y="3051"/>
                  </a:cubicBezTo>
                  <a:lnTo>
                    <a:pt x="1135" y="2668"/>
                  </a:lnTo>
                  <a:lnTo>
                    <a:pt x="1135" y="2668"/>
                  </a:lnTo>
                  <a:cubicBezTo>
                    <a:pt x="900" y="2870"/>
                    <a:pt x="590" y="3208"/>
                    <a:pt x="687" y="3296"/>
                  </a:cubicBezTo>
                  <a:cubicBezTo>
                    <a:pt x="726" y="3332"/>
                    <a:pt x="768" y="3345"/>
                    <a:pt x="809" y="3345"/>
                  </a:cubicBezTo>
                  <a:cubicBezTo>
                    <a:pt x="906" y="3345"/>
                    <a:pt x="992" y="3275"/>
                    <a:pt x="992" y="3275"/>
                  </a:cubicBezTo>
                  <a:lnTo>
                    <a:pt x="1657" y="2648"/>
                  </a:lnTo>
                  <a:lnTo>
                    <a:pt x="1657" y="2648"/>
                  </a:lnTo>
                  <a:cubicBezTo>
                    <a:pt x="1656" y="2648"/>
                    <a:pt x="1264" y="3051"/>
                    <a:pt x="1144" y="3269"/>
                  </a:cubicBezTo>
                  <a:cubicBezTo>
                    <a:pt x="1068" y="3408"/>
                    <a:pt x="1157" y="3485"/>
                    <a:pt x="1253" y="3485"/>
                  </a:cubicBezTo>
                  <a:cubicBezTo>
                    <a:pt x="1308" y="3485"/>
                    <a:pt x="1365" y="3459"/>
                    <a:pt x="1395" y="3405"/>
                  </a:cubicBezTo>
                  <a:cubicBezTo>
                    <a:pt x="1471" y="3258"/>
                    <a:pt x="2120" y="2768"/>
                    <a:pt x="2120" y="2768"/>
                  </a:cubicBezTo>
                  <a:cubicBezTo>
                    <a:pt x="2207" y="2299"/>
                    <a:pt x="3030" y="1896"/>
                    <a:pt x="3030" y="1896"/>
                  </a:cubicBezTo>
                  <a:lnTo>
                    <a:pt x="3030" y="1896"/>
                  </a:lnTo>
                  <a:cubicBezTo>
                    <a:pt x="2910" y="2049"/>
                    <a:pt x="2152" y="2806"/>
                    <a:pt x="2152" y="2806"/>
                  </a:cubicBezTo>
                  <a:cubicBezTo>
                    <a:pt x="2049" y="2828"/>
                    <a:pt x="1449" y="3509"/>
                    <a:pt x="1787" y="3656"/>
                  </a:cubicBezTo>
                  <a:cubicBezTo>
                    <a:pt x="1818" y="3669"/>
                    <a:pt x="1848" y="3676"/>
                    <a:pt x="1878" y="3676"/>
                  </a:cubicBezTo>
                  <a:cubicBezTo>
                    <a:pt x="2172" y="3676"/>
                    <a:pt x="2398" y="3068"/>
                    <a:pt x="2398" y="3068"/>
                  </a:cubicBezTo>
                  <a:cubicBezTo>
                    <a:pt x="2420" y="3069"/>
                    <a:pt x="2442" y="3070"/>
                    <a:pt x="2464" y="3070"/>
                  </a:cubicBezTo>
                  <a:cubicBezTo>
                    <a:pt x="3149" y="3070"/>
                    <a:pt x="3645" y="2267"/>
                    <a:pt x="3798" y="1929"/>
                  </a:cubicBezTo>
                  <a:cubicBezTo>
                    <a:pt x="3956" y="1575"/>
                    <a:pt x="4218" y="1640"/>
                    <a:pt x="4545" y="1466"/>
                  </a:cubicBezTo>
                  <a:cubicBezTo>
                    <a:pt x="4877" y="1291"/>
                    <a:pt x="4648" y="910"/>
                    <a:pt x="4648" y="910"/>
                  </a:cubicBezTo>
                  <a:cubicBezTo>
                    <a:pt x="4421" y="151"/>
                    <a:pt x="3808" y="0"/>
                    <a:pt x="335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97" name="Google Shape;6097;p73"/>
            <p:cNvSpPr/>
            <p:nvPr/>
          </p:nvSpPr>
          <p:spPr>
            <a:xfrm>
              <a:off x="3318353" y="2601161"/>
              <a:ext cx="123128" cy="92902"/>
            </a:xfrm>
            <a:custGeom>
              <a:rect b="b" l="l" r="r" t="t"/>
              <a:pathLst>
                <a:path extrusionOk="0" h="3676" w="4872">
                  <a:moveTo>
                    <a:pt x="1519" y="0"/>
                  </a:moveTo>
                  <a:cubicBezTo>
                    <a:pt x="1069" y="0"/>
                    <a:pt x="456" y="151"/>
                    <a:pt x="229" y="910"/>
                  </a:cubicBezTo>
                  <a:cubicBezTo>
                    <a:pt x="229" y="910"/>
                    <a:pt x="0" y="1291"/>
                    <a:pt x="327" y="1466"/>
                  </a:cubicBezTo>
                  <a:cubicBezTo>
                    <a:pt x="654" y="1640"/>
                    <a:pt x="921" y="1575"/>
                    <a:pt x="1079" y="1929"/>
                  </a:cubicBezTo>
                  <a:cubicBezTo>
                    <a:pt x="1232" y="2267"/>
                    <a:pt x="1728" y="3070"/>
                    <a:pt x="2413" y="3070"/>
                  </a:cubicBezTo>
                  <a:cubicBezTo>
                    <a:pt x="2435" y="3070"/>
                    <a:pt x="2457" y="3069"/>
                    <a:pt x="2480" y="3068"/>
                  </a:cubicBezTo>
                  <a:cubicBezTo>
                    <a:pt x="2480" y="3068"/>
                    <a:pt x="2705" y="3676"/>
                    <a:pt x="2996" y="3676"/>
                  </a:cubicBezTo>
                  <a:cubicBezTo>
                    <a:pt x="3025" y="3676"/>
                    <a:pt x="3054" y="3669"/>
                    <a:pt x="3085" y="3656"/>
                  </a:cubicBezTo>
                  <a:cubicBezTo>
                    <a:pt x="3422" y="3509"/>
                    <a:pt x="2823" y="2828"/>
                    <a:pt x="2719" y="2806"/>
                  </a:cubicBezTo>
                  <a:cubicBezTo>
                    <a:pt x="2719" y="2806"/>
                    <a:pt x="1962" y="2049"/>
                    <a:pt x="1842" y="1896"/>
                  </a:cubicBezTo>
                  <a:lnTo>
                    <a:pt x="1842" y="1896"/>
                  </a:lnTo>
                  <a:cubicBezTo>
                    <a:pt x="1842" y="1896"/>
                    <a:pt x="2665" y="2299"/>
                    <a:pt x="2752" y="2768"/>
                  </a:cubicBezTo>
                  <a:cubicBezTo>
                    <a:pt x="2752" y="2768"/>
                    <a:pt x="3406" y="3258"/>
                    <a:pt x="3482" y="3405"/>
                  </a:cubicBezTo>
                  <a:cubicBezTo>
                    <a:pt x="3510" y="3459"/>
                    <a:pt x="3566" y="3485"/>
                    <a:pt x="3621" y="3485"/>
                  </a:cubicBezTo>
                  <a:cubicBezTo>
                    <a:pt x="3715" y="3485"/>
                    <a:pt x="3804" y="3408"/>
                    <a:pt x="3728" y="3269"/>
                  </a:cubicBezTo>
                  <a:cubicBezTo>
                    <a:pt x="3608" y="3051"/>
                    <a:pt x="3216" y="2648"/>
                    <a:pt x="3215" y="2648"/>
                  </a:cubicBezTo>
                  <a:lnTo>
                    <a:pt x="3215" y="2648"/>
                  </a:lnTo>
                  <a:lnTo>
                    <a:pt x="3880" y="3275"/>
                  </a:lnTo>
                  <a:cubicBezTo>
                    <a:pt x="3880" y="3275"/>
                    <a:pt x="3966" y="3345"/>
                    <a:pt x="4063" y="3345"/>
                  </a:cubicBezTo>
                  <a:cubicBezTo>
                    <a:pt x="4104" y="3345"/>
                    <a:pt x="4146" y="3332"/>
                    <a:pt x="4185" y="3296"/>
                  </a:cubicBezTo>
                  <a:cubicBezTo>
                    <a:pt x="4283" y="3207"/>
                    <a:pt x="3962" y="2860"/>
                    <a:pt x="3729" y="2660"/>
                  </a:cubicBezTo>
                  <a:lnTo>
                    <a:pt x="3729" y="2660"/>
                  </a:lnTo>
                  <a:lnTo>
                    <a:pt x="4262" y="3051"/>
                  </a:lnTo>
                  <a:cubicBezTo>
                    <a:pt x="4262" y="3051"/>
                    <a:pt x="4364" y="3123"/>
                    <a:pt x="4444" y="3123"/>
                  </a:cubicBezTo>
                  <a:cubicBezTo>
                    <a:pt x="4477" y="3123"/>
                    <a:pt x="4506" y="3111"/>
                    <a:pt x="4523" y="3079"/>
                  </a:cubicBezTo>
                  <a:cubicBezTo>
                    <a:pt x="4583" y="2964"/>
                    <a:pt x="4447" y="2703"/>
                    <a:pt x="3929" y="2359"/>
                  </a:cubicBezTo>
                  <a:lnTo>
                    <a:pt x="3929" y="2359"/>
                  </a:lnTo>
                  <a:cubicBezTo>
                    <a:pt x="3929" y="2359"/>
                    <a:pt x="4350" y="2623"/>
                    <a:pt x="4524" y="2623"/>
                  </a:cubicBezTo>
                  <a:cubicBezTo>
                    <a:pt x="4554" y="2623"/>
                    <a:pt x="4576" y="2616"/>
                    <a:pt x="4588" y="2599"/>
                  </a:cubicBezTo>
                  <a:cubicBezTo>
                    <a:pt x="4588" y="2599"/>
                    <a:pt x="4872" y="2539"/>
                    <a:pt x="4022" y="2005"/>
                  </a:cubicBezTo>
                  <a:cubicBezTo>
                    <a:pt x="4022" y="2005"/>
                    <a:pt x="3139" y="1117"/>
                    <a:pt x="2556" y="806"/>
                  </a:cubicBezTo>
                  <a:cubicBezTo>
                    <a:pt x="1967" y="490"/>
                    <a:pt x="2017" y="376"/>
                    <a:pt x="2038" y="65"/>
                  </a:cubicBezTo>
                  <a:cubicBezTo>
                    <a:pt x="2040" y="65"/>
                    <a:pt x="1815" y="0"/>
                    <a:pt x="151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98" name="Google Shape;6098;p73"/>
            <p:cNvSpPr/>
            <p:nvPr/>
          </p:nvSpPr>
          <p:spPr>
            <a:xfrm>
              <a:off x="3198814" y="1987343"/>
              <a:ext cx="235110" cy="126742"/>
            </a:xfrm>
            <a:custGeom>
              <a:rect b="b" l="l" r="r" t="t"/>
              <a:pathLst>
                <a:path extrusionOk="0" h="5015" w="9303">
                  <a:moveTo>
                    <a:pt x="2438" y="1"/>
                  </a:moveTo>
                  <a:cubicBezTo>
                    <a:pt x="2196" y="1"/>
                    <a:pt x="1925" y="61"/>
                    <a:pt x="1624" y="209"/>
                  </a:cubicBezTo>
                  <a:cubicBezTo>
                    <a:pt x="1" y="1010"/>
                    <a:pt x="507" y="1942"/>
                    <a:pt x="1292" y="2361"/>
                  </a:cubicBezTo>
                  <a:cubicBezTo>
                    <a:pt x="2077" y="2781"/>
                    <a:pt x="2338" y="3337"/>
                    <a:pt x="2600" y="3794"/>
                  </a:cubicBezTo>
                  <a:cubicBezTo>
                    <a:pt x="2713" y="3998"/>
                    <a:pt x="2809" y="4026"/>
                    <a:pt x="2915" y="4026"/>
                  </a:cubicBezTo>
                  <a:cubicBezTo>
                    <a:pt x="2955" y="4026"/>
                    <a:pt x="2996" y="4022"/>
                    <a:pt x="3039" y="4022"/>
                  </a:cubicBezTo>
                  <a:cubicBezTo>
                    <a:pt x="3144" y="4022"/>
                    <a:pt x="3264" y="4044"/>
                    <a:pt x="3417" y="4197"/>
                  </a:cubicBezTo>
                  <a:cubicBezTo>
                    <a:pt x="3788" y="4568"/>
                    <a:pt x="4126" y="4988"/>
                    <a:pt x="4627" y="5015"/>
                  </a:cubicBezTo>
                  <a:lnTo>
                    <a:pt x="4681" y="5015"/>
                  </a:lnTo>
                  <a:cubicBezTo>
                    <a:pt x="5183" y="4982"/>
                    <a:pt x="5521" y="4563"/>
                    <a:pt x="5891" y="4197"/>
                  </a:cubicBezTo>
                  <a:cubicBezTo>
                    <a:pt x="6044" y="4044"/>
                    <a:pt x="6164" y="4022"/>
                    <a:pt x="6269" y="4022"/>
                  </a:cubicBezTo>
                  <a:cubicBezTo>
                    <a:pt x="6312" y="4022"/>
                    <a:pt x="6353" y="4026"/>
                    <a:pt x="6393" y="4026"/>
                  </a:cubicBezTo>
                  <a:cubicBezTo>
                    <a:pt x="6499" y="4026"/>
                    <a:pt x="6596" y="3998"/>
                    <a:pt x="6708" y="3794"/>
                  </a:cubicBezTo>
                  <a:cubicBezTo>
                    <a:pt x="6964" y="3337"/>
                    <a:pt x="7231" y="2781"/>
                    <a:pt x="8016" y="2361"/>
                  </a:cubicBezTo>
                  <a:cubicBezTo>
                    <a:pt x="8801" y="1942"/>
                    <a:pt x="9302" y="1015"/>
                    <a:pt x="7678" y="209"/>
                  </a:cubicBezTo>
                  <a:cubicBezTo>
                    <a:pt x="7378" y="61"/>
                    <a:pt x="7107" y="1"/>
                    <a:pt x="6865" y="1"/>
                  </a:cubicBezTo>
                  <a:cubicBezTo>
                    <a:pt x="5795" y="1"/>
                    <a:pt x="5292" y="1179"/>
                    <a:pt x="5292" y="1179"/>
                  </a:cubicBezTo>
                  <a:cubicBezTo>
                    <a:pt x="5292" y="1179"/>
                    <a:pt x="4899" y="1770"/>
                    <a:pt x="5162" y="1770"/>
                  </a:cubicBezTo>
                  <a:cubicBezTo>
                    <a:pt x="5198" y="1770"/>
                    <a:pt x="5245" y="1759"/>
                    <a:pt x="5308" y="1735"/>
                  </a:cubicBezTo>
                  <a:cubicBezTo>
                    <a:pt x="5390" y="1702"/>
                    <a:pt x="5469" y="1687"/>
                    <a:pt x="5544" y="1687"/>
                  </a:cubicBezTo>
                  <a:cubicBezTo>
                    <a:pt x="5949" y="1687"/>
                    <a:pt x="6242" y="2133"/>
                    <a:pt x="6283" y="2753"/>
                  </a:cubicBezTo>
                  <a:cubicBezTo>
                    <a:pt x="6327" y="3495"/>
                    <a:pt x="5858" y="3233"/>
                    <a:pt x="5308" y="3903"/>
                  </a:cubicBezTo>
                  <a:cubicBezTo>
                    <a:pt x="5042" y="4233"/>
                    <a:pt x="4874" y="4316"/>
                    <a:pt x="4771" y="4316"/>
                  </a:cubicBezTo>
                  <a:cubicBezTo>
                    <a:pt x="4733" y="4316"/>
                    <a:pt x="4704" y="4305"/>
                    <a:pt x="4681" y="4290"/>
                  </a:cubicBezTo>
                  <a:lnTo>
                    <a:pt x="4681" y="4219"/>
                  </a:lnTo>
                  <a:cubicBezTo>
                    <a:pt x="4670" y="4236"/>
                    <a:pt x="4665" y="4252"/>
                    <a:pt x="4654" y="4263"/>
                  </a:cubicBezTo>
                  <a:cubicBezTo>
                    <a:pt x="4638" y="4252"/>
                    <a:pt x="4632" y="4236"/>
                    <a:pt x="4621" y="4219"/>
                  </a:cubicBezTo>
                  <a:lnTo>
                    <a:pt x="4621" y="4290"/>
                  </a:lnTo>
                  <a:cubicBezTo>
                    <a:pt x="4601" y="4305"/>
                    <a:pt x="4572" y="4316"/>
                    <a:pt x="4534" y="4316"/>
                  </a:cubicBezTo>
                  <a:cubicBezTo>
                    <a:pt x="4431" y="4316"/>
                    <a:pt x="4261" y="4233"/>
                    <a:pt x="3995" y="3903"/>
                  </a:cubicBezTo>
                  <a:cubicBezTo>
                    <a:pt x="3444" y="3228"/>
                    <a:pt x="2976" y="3495"/>
                    <a:pt x="3019" y="2753"/>
                  </a:cubicBezTo>
                  <a:cubicBezTo>
                    <a:pt x="3061" y="2129"/>
                    <a:pt x="3354" y="1686"/>
                    <a:pt x="3758" y="1686"/>
                  </a:cubicBezTo>
                  <a:cubicBezTo>
                    <a:pt x="3833" y="1686"/>
                    <a:pt x="3912" y="1702"/>
                    <a:pt x="3995" y="1735"/>
                  </a:cubicBezTo>
                  <a:cubicBezTo>
                    <a:pt x="4056" y="1758"/>
                    <a:pt x="4103" y="1769"/>
                    <a:pt x="4139" y="1769"/>
                  </a:cubicBezTo>
                  <a:cubicBezTo>
                    <a:pt x="4406" y="1769"/>
                    <a:pt x="4011" y="1179"/>
                    <a:pt x="4011" y="1179"/>
                  </a:cubicBezTo>
                  <a:cubicBezTo>
                    <a:pt x="4011" y="1179"/>
                    <a:pt x="3507" y="1"/>
                    <a:pt x="2438"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99" name="Google Shape;6099;p73"/>
            <p:cNvSpPr/>
            <p:nvPr/>
          </p:nvSpPr>
          <p:spPr>
            <a:xfrm>
              <a:off x="3304301" y="2011327"/>
              <a:ext cx="25500" cy="16553"/>
            </a:xfrm>
            <a:custGeom>
              <a:rect b="b" l="l" r="r" t="t"/>
              <a:pathLst>
                <a:path extrusionOk="0" h="655" w="1009">
                  <a:moveTo>
                    <a:pt x="126" y="1"/>
                  </a:moveTo>
                  <a:cubicBezTo>
                    <a:pt x="55" y="1"/>
                    <a:pt x="1" y="55"/>
                    <a:pt x="1" y="126"/>
                  </a:cubicBezTo>
                  <a:lnTo>
                    <a:pt x="1" y="529"/>
                  </a:lnTo>
                  <a:cubicBezTo>
                    <a:pt x="1" y="600"/>
                    <a:pt x="55" y="655"/>
                    <a:pt x="126" y="655"/>
                  </a:cubicBezTo>
                  <a:lnTo>
                    <a:pt x="889" y="655"/>
                  </a:lnTo>
                  <a:cubicBezTo>
                    <a:pt x="954" y="655"/>
                    <a:pt x="1009" y="600"/>
                    <a:pt x="1009" y="529"/>
                  </a:cubicBezTo>
                  <a:lnTo>
                    <a:pt x="1009" y="126"/>
                  </a:lnTo>
                  <a:cubicBezTo>
                    <a:pt x="1009" y="55"/>
                    <a:pt x="954" y="1"/>
                    <a:pt x="88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0" name="Google Shape;6100;p73"/>
            <p:cNvSpPr/>
            <p:nvPr/>
          </p:nvSpPr>
          <p:spPr>
            <a:xfrm>
              <a:off x="3304301" y="2005944"/>
              <a:ext cx="25500" cy="5560"/>
            </a:xfrm>
            <a:custGeom>
              <a:rect b="b" l="l" r="r" t="t"/>
              <a:pathLst>
                <a:path extrusionOk="0" h="220" w="1009">
                  <a:moveTo>
                    <a:pt x="105" y="1"/>
                  </a:moveTo>
                  <a:cubicBezTo>
                    <a:pt x="45" y="1"/>
                    <a:pt x="1" y="48"/>
                    <a:pt x="6" y="110"/>
                  </a:cubicBezTo>
                  <a:cubicBezTo>
                    <a:pt x="6" y="170"/>
                    <a:pt x="50" y="219"/>
                    <a:pt x="115" y="219"/>
                  </a:cubicBezTo>
                  <a:lnTo>
                    <a:pt x="900" y="219"/>
                  </a:lnTo>
                  <a:cubicBezTo>
                    <a:pt x="960" y="219"/>
                    <a:pt x="1009" y="170"/>
                    <a:pt x="1009" y="110"/>
                  </a:cubicBezTo>
                  <a:cubicBezTo>
                    <a:pt x="1009" y="48"/>
                    <a:pt x="965" y="1"/>
                    <a:pt x="909" y="1"/>
                  </a:cubicBezTo>
                  <a:cubicBezTo>
                    <a:pt x="906" y="1"/>
                    <a:pt x="903" y="1"/>
                    <a:pt x="900" y="1"/>
                  </a:cubicBezTo>
                  <a:lnTo>
                    <a:pt x="115" y="1"/>
                  </a:lnTo>
                  <a:cubicBezTo>
                    <a:pt x="112" y="1"/>
                    <a:pt x="108" y="1"/>
                    <a:pt x="10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1" name="Google Shape;6101;p73"/>
            <p:cNvSpPr/>
            <p:nvPr/>
          </p:nvSpPr>
          <p:spPr>
            <a:xfrm>
              <a:off x="3304301" y="1989441"/>
              <a:ext cx="25500" cy="16402"/>
            </a:xfrm>
            <a:custGeom>
              <a:rect b="b" l="l" r="r" t="t"/>
              <a:pathLst>
                <a:path extrusionOk="0" h="649" w="1009">
                  <a:moveTo>
                    <a:pt x="126" y="0"/>
                  </a:moveTo>
                  <a:cubicBezTo>
                    <a:pt x="55" y="0"/>
                    <a:pt x="1" y="55"/>
                    <a:pt x="1" y="126"/>
                  </a:cubicBezTo>
                  <a:lnTo>
                    <a:pt x="1" y="529"/>
                  </a:lnTo>
                  <a:cubicBezTo>
                    <a:pt x="1" y="600"/>
                    <a:pt x="55" y="649"/>
                    <a:pt x="126" y="649"/>
                  </a:cubicBezTo>
                  <a:lnTo>
                    <a:pt x="889" y="649"/>
                  </a:lnTo>
                  <a:cubicBezTo>
                    <a:pt x="954" y="649"/>
                    <a:pt x="1009" y="600"/>
                    <a:pt x="1009" y="529"/>
                  </a:cubicBezTo>
                  <a:lnTo>
                    <a:pt x="1009" y="126"/>
                  </a:lnTo>
                  <a:cubicBezTo>
                    <a:pt x="1009" y="55"/>
                    <a:pt x="954" y="0"/>
                    <a:pt x="889"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2" name="Google Shape;6102;p73"/>
            <p:cNvSpPr/>
            <p:nvPr/>
          </p:nvSpPr>
          <p:spPr>
            <a:xfrm>
              <a:off x="3304301" y="1984058"/>
              <a:ext cx="25500" cy="5535"/>
            </a:xfrm>
            <a:custGeom>
              <a:rect b="b" l="l" r="r" t="t"/>
              <a:pathLst>
                <a:path extrusionOk="0" h="219" w="1009">
                  <a:moveTo>
                    <a:pt x="115" y="1"/>
                  </a:moveTo>
                  <a:cubicBezTo>
                    <a:pt x="50" y="1"/>
                    <a:pt x="1" y="50"/>
                    <a:pt x="6" y="110"/>
                  </a:cubicBezTo>
                  <a:cubicBezTo>
                    <a:pt x="6"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3" name="Google Shape;6103;p73"/>
            <p:cNvSpPr/>
            <p:nvPr/>
          </p:nvSpPr>
          <p:spPr>
            <a:xfrm>
              <a:off x="3304301" y="1967555"/>
              <a:ext cx="25500" cy="16402"/>
            </a:xfrm>
            <a:custGeom>
              <a:rect b="b" l="l" r="r" t="t"/>
              <a:pathLst>
                <a:path extrusionOk="0" h="649" w="1009">
                  <a:moveTo>
                    <a:pt x="126" y="0"/>
                  </a:moveTo>
                  <a:cubicBezTo>
                    <a:pt x="55" y="0"/>
                    <a:pt x="1" y="55"/>
                    <a:pt x="1" y="125"/>
                  </a:cubicBezTo>
                  <a:lnTo>
                    <a:pt x="1" y="529"/>
                  </a:lnTo>
                  <a:cubicBezTo>
                    <a:pt x="1" y="594"/>
                    <a:pt x="55" y="649"/>
                    <a:pt x="126" y="649"/>
                  </a:cubicBezTo>
                  <a:lnTo>
                    <a:pt x="889" y="649"/>
                  </a:lnTo>
                  <a:cubicBezTo>
                    <a:pt x="954" y="649"/>
                    <a:pt x="1009" y="594"/>
                    <a:pt x="1009" y="529"/>
                  </a:cubicBezTo>
                  <a:lnTo>
                    <a:pt x="1009" y="125"/>
                  </a:lnTo>
                  <a:cubicBezTo>
                    <a:pt x="1009" y="55"/>
                    <a:pt x="954" y="0"/>
                    <a:pt x="889"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4" name="Google Shape;6104;p73"/>
            <p:cNvSpPr/>
            <p:nvPr/>
          </p:nvSpPr>
          <p:spPr>
            <a:xfrm>
              <a:off x="3304301" y="1962045"/>
              <a:ext cx="25500" cy="5535"/>
            </a:xfrm>
            <a:custGeom>
              <a:rect b="b" l="l" r="r" t="t"/>
              <a:pathLst>
                <a:path extrusionOk="0" h="219" w="1009">
                  <a:moveTo>
                    <a:pt x="115" y="0"/>
                  </a:moveTo>
                  <a:cubicBezTo>
                    <a:pt x="50" y="0"/>
                    <a:pt x="1" y="49"/>
                    <a:pt x="6" y="109"/>
                  </a:cubicBezTo>
                  <a:cubicBezTo>
                    <a:pt x="6" y="169"/>
                    <a:pt x="50" y="218"/>
                    <a:pt x="115"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5" name="Google Shape;6105;p73"/>
            <p:cNvSpPr/>
            <p:nvPr/>
          </p:nvSpPr>
          <p:spPr>
            <a:xfrm>
              <a:off x="3304301" y="1945643"/>
              <a:ext cx="25500" cy="16427"/>
            </a:xfrm>
            <a:custGeom>
              <a:rect b="b" l="l" r="r" t="t"/>
              <a:pathLst>
                <a:path extrusionOk="0" h="650" w="1009">
                  <a:moveTo>
                    <a:pt x="126" y="1"/>
                  </a:moveTo>
                  <a:cubicBezTo>
                    <a:pt x="55" y="1"/>
                    <a:pt x="1" y="55"/>
                    <a:pt x="1" y="121"/>
                  </a:cubicBezTo>
                  <a:lnTo>
                    <a:pt x="1" y="529"/>
                  </a:lnTo>
                  <a:cubicBezTo>
                    <a:pt x="1" y="595"/>
                    <a:pt x="55" y="649"/>
                    <a:pt x="126" y="649"/>
                  </a:cubicBezTo>
                  <a:lnTo>
                    <a:pt x="889" y="649"/>
                  </a:lnTo>
                  <a:cubicBezTo>
                    <a:pt x="954" y="649"/>
                    <a:pt x="1009" y="595"/>
                    <a:pt x="1009" y="529"/>
                  </a:cubicBezTo>
                  <a:lnTo>
                    <a:pt x="1009" y="121"/>
                  </a:lnTo>
                  <a:cubicBezTo>
                    <a:pt x="1009" y="55"/>
                    <a:pt x="954" y="1"/>
                    <a:pt x="88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6" name="Google Shape;6106;p73"/>
            <p:cNvSpPr/>
            <p:nvPr/>
          </p:nvSpPr>
          <p:spPr>
            <a:xfrm>
              <a:off x="3304301" y="1940134"/>
              <a:ext cx="25500" cy="5535"/>
            </a:xfrm>
            <a:custGeom>
              <a:rect b="b" l="l" r="r" t="t"/>
              <a:pathLst>
                <a:path extrusionOk="0" h="219" w="1009">
                  <a:moveTo>
                    <a:pt x="115" y="1"/>
                  </a:moveTo>
                  <a:cubicBezTo>
                    <a:pt x="50" y="1"/>
                    <a:pt x="1" y="50"/>
                    <a:pt x="6" y="110"/>
                  </a:cubicBezTo>
                  <a:cubicBezTo>
                    <a:pt x="6"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7" name="Google Shape;6107;p73"/>
            <p:cNvSpPr/>
            <p:nvPr/>
          </p:nvSpPr>
          <p:spPr>
            <a:xfrm>
              <a:off x="3304301" y="1923757"/>
              <a:ext cx="25500" cy="16402"/>
            </a:xfrm>
            <a:custGeom>
              <a:rect b="b" l="l" r="r" t="t"/>
              <a:pathLst>
                <a:path extrusionOk="0" h="649" w="1009">
                  <a:moveTo>
                    <a:pt x="126" y="0"/>
                  </a:moveTo>
                  <a:cubicBezTo>
                    <a:pt x="55" y="0"/>
                    <a:pt x="1" y="55"/>
                    <a:pt x="1" y="120"/>
                  </a:cubicBezTo>
                  <a:lnTo>
                    <a:pt x="1" y="529"/>
                  </a:lnTo>
                  <a:cubicBezTo>
                    <a:pt x="1" y="594"/>
                    <a:pt x="55" y="649"/>
                    <a:pt x="126" y="649"/>
                  </a:cubicBezTo>
                  <a:lnTo>
                    <a:pt x="889" y="649"/>
                  </a:lnTo>
                  <a:cubicBezTo>
                    <a:pt x="954" y="649"/>
                    <a:pt x="1009" y="594"/>
                    <a:pt x="1009" y="529"/>
                  </a:cubicBezTo>
                  <a:lnTo>
                    <a:pt x="1009" y="120"/>
                  </a:lnTo>
                  <a:cubicBezTo>
                    <a:pt x="1009" y="55"/>
                    <a:pt x="954" y="0"/>
                    <a:pt x="889"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8" name="Google Shape;6108;p73"/>
            <p:cNvSpPr/>
            <p:nvPr/>
          </p:nvSpPr>
          <p:spPr>
            <a:xfrm>
              <a:off x="3304301" y="1918248"/>
              <a:ext cx="25500" cy="5535"/>
            </a:xfrm>
            <a:custGeom>
              <a:rect b="b" l="l" r="r" t="t"/>
              <a:pathLst>
                <a:path extrusionOk="0" h="219" w="1009">
                  <a:moveTo>
                    <a:pt x="115" y="0"/>
                  </a:moveTo>
                  <a:cubicBezTo>
                    <a:pt x="50" y="0"/>
                    <a:pt x="6" y="49"/>
                    <a:pt x="6" y="109"/>
                  </a:cubicBezTo>
                  <a:cubicBezTo>
                    <a:pt x="1" y="169"/>
                    <a:pt x="50" y="218"/>
                    <a:pt x="115"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9" name="Google Shape;6109;p73"/>
            <p:cNvSpPr/>
            <p:nvPr/>
          </p:nvSpPr>
          <p:spPr>
            <a:xfrm>
              <a:off x="3304301" y="1901846"/>
              <a:ext cx="25500" cy="16427"/>
            </a:xfrm>
            <a:custGeom>
              <a:rect b="b" l="l" r="r" t="t"/>
              <a:pathLst>
                <a:path extrusionOk="0" h="650" w="1009">
                  <a:moveTo>
                    <a:pt x="126" y="1"/>
                  </a:moveTo>
                  <a:cubicBezTo>
                    <a:pt x="55" y="1"/>
                    <a:pt x="1" y="55"/>
                    <a:pt x="1" y="121"/>
                  </a:cubicBezTo>
                  <a:lnTo>
                    <a:pt x="1" y="529"/>
                  </a:lnTo>
                  <a:cubicBezTo>
                    <a:pt x="1" y="595"/>
                    <a:pt x="55" y="649"/>
                    <a:pt x="126" y="649"/>
                  </a:cubicBezTo>
                  <a:lnTo>
                    <a:pt x="889" y="649"/>
                  </a:lnTo>
                  <a:cubicBezTo>
                    <a:pt x="954" y="649"/>
                    <a:pt x="1009" y="595"/>
                    <a:pt x="1009" y="529"/>
                  </a:cubicBezTo>
                  <a:lnTo>
                    <a:pt x="1009" y="121"/>
                  </a:lnTo>
                  <a:cubicBezTo>
                    <a:pt x="1009" y="55"/>
                    <a:pt x="954" y="1"/>
                    <a:pt x="88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0" name="Google Shape;6110;p73"/>
            <p:cNvSpPr/>
            <p:nvPr/>
          </p:nvSpPr>
          <p:spPr>
            <a:xfrm>
              <a:off x="3304301" y="1896337"/>
              <a:ext cx="25500" cy="5535"/>
            </a:xfrm>
            <a:custGeom>
              <a:rect b="b" l="l" r="r" t="t"/>
              <a:pathLst>
                <a:path extrusionOk="0" h="219" w="1009">
                  <a:moveTo>
                    <a:pt x="105" y="1"/>
                  </a:moveTo>
                  <a:cubicBezTo>
                    <a:pt x="45" y="1"/>
                    <a:pt x="6" y="48"/>
                    <a:pt x="6" y="110"/>
                  </a:cubicBezTo>
                  <a:cubicBezTo>
                    <a:pt x="1" y="170"/>
                    <a:pt x="50" y="219"/>
                    <a:pt x="115" y="219"/>
                  </a:cubicBezTo>
                  <a:lnTo>
                    <a:pt x="900" y="219"/>
                  </a:lnTo>
                  <a:cubicBezTo>
                    <a:pt x="960" y="219"/>
                    <a:pt x="1009" y="170"/>
                    <a:pt x="1009" y="110"/>
                  </a:cubicBezTo>
                  <a:cubicBezTo>
                    <a:pt x="1009" y="45"/>
                    <a:pt x="960" y="1"/>
                    <a:pt x="900" y="1"/>
                  </a:cubicBezTo>
                  <a:lnTo>
                    <a:pt x="115" y="1"/>
                  </a:lnTo>
                  <a:cubicBezTo>
                    <a:pt x="112" y="1"/>
                    <a:pt x="108" y="1"/>
                    <a:pt x="10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1" name="Google Shape;6111;p73"/>
            <p:cNvSpPr/>
            <p:nvPr/>
          </p:nvSpPr>
          <p:spPr>
            <a:xfrm>
              <a:off x="3304301" y="1879960"/>
              <a:ext cx="25500" cy="16402"/>
            </a:xfrm>
            <a:custGeom>
              <a:rect b="b" l="l" r="r" t="t"/>
              <a:pathLst>
                <a:path extrusionOk="0" h="649" w="1009">
                  <a:moveTo>
                    <a:pt x="126" y="1"/>
                  </a:moveTo>
                  <a:cubicBezTo>
                    <a:pt x="55" y="1"/>
                    <a:pt x="1" y="55"/>
                    <a:pt x="1" y="120"/>
                  </a:cubicBezTo>
                  <a:lnTo>
                    <a:pt x="1" y="524"/>
                  </a:lnTo>
                  <a:cubicBezTo>
                    <a:pt x="1" y="594"/>
                    <a:pt x="55" y="649"/>
                    <a:pt x="126" y="649"/>
                  </a:cubicBezTo>
                  <a:lnTo>
                    <a:pt x="889" y="649"/>
                  </a:lnTo>
                  <a:cubicBezTo>
                    <a:pt x="954" y="649"/>
                    <a:pt x="1009" y="594"/>
                    <a:pt x="1009" y="524"/>
                  </a:cubicBezTo>
                  <a:lnTo>
                    <a:pt x="1009" y="120"/>
                  </a:lnTo>
                  <a:cubicBezTo>
                    <a:pt x="1009" y="55"/>
                    <a:pt x="954" y="1"/>
                    <a:pt x="88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2" name="Google Shape;6112;p73"/>
            <p:cNvSpPr/>
            <p:nvPr/>
          </p:nvSpPr>
          <p:spPr>
            <a:xfrm>
              <a:off x="3304301" y="1874451"/>
              <a:ext cx="25500" cy="5535"/>
            </a:xfrm>
            <a:custGeom>
              <a:rect b="b" l="l" r="r" t="t"/>
              <a:pathLst>
                <a:path extrusionOk="0" h="219" w="1009">
                  <a:moveTo>
                    <a:pt x="115" y="1"/>
                  </a:moveTo>
                  <a:cubicBezTo>
                    <a:pt x="50" y="1"/>
                    <a:pt x="6" y="50"/>
                    <a:pt x="6" y="110"/>
                  </a:cubicBezTo>
                  <a:cubicBezTo>
                    <a:pt x="1"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3" name="Google Shape;6113;p73"/>
            <p:cNvSpPr/>
            <p:nvPr/>
          </p:nvSpPr>
          <p:spPr>
            <a:xfrm>
              <a:off x="3304301" y="1858074"/>
              <a:ext cx="25500" cy="16402"/>
            </a:xfrm>
            <a:custGeom>
              <a:rect b="b" l="l" r="r" t="t"/>
              <a:pathLst>
                <a:path extrusionOk="0" h="649" w="1009">
                  <a:moveTo>
                    <a:pt x="126" y="0"/>
                  </a:moveTo>
                  <a:cubicBezTo>
                    <a:pt x="55" y="0"/>
                    <a:pt x="1" y="49"/>
                    <a:pt x="1" y="120"/>
                  </a:cubicBezTo>
                  <a:lnTo>
                    <a:pt x="1" y="523"/>
                  </a:lnTo>
                  <a:cubicBezTo>
                    <a:pt x="1" y="594"/>
                    <a:pt x="55" y="649"/>
                    <a:pt x="126" y="649"/>
                  </a:cubicBezTo>
                  <a:lnTo>
                    <a:pt x="889" y="649"/>
                  </a:lnTo>
                  <a:cubicBezTo>
                    <a:pt x="954" y="649"/>
                    <a:pt x="1009" y="594"/>
                    <a:pt x="1009" y="523"/>
                  </a:cubicBezTo>
                  <a:lnTo>
                    <a:pt x="1009" y="120"/>
                  </a:lnTo>
                  <a:cubicBezTo>
                    <a:pt x="1009" y="49"/>
                    <a:pt x="954" y="0"/>
                    <a:pt x="889"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4" name="Google Shape;6114;p73"/>
            <p:cNvSpPr/>
            <p:nvPr/>
          </p:nvSpPr>
          <p:spPr>
            <a:xfrm>
              <a:off x="3304301" y="1852539"/>
              <a:ext cx="25500" cy="5560"/>
            </a:xfrm>
            <a:custGeom>
              <a:rect b="b" l="l" r="r" t="t"/>
              <a:pathLst>
                <a:path extrusionOk="0" h="220" w="1009">
                  <a:moveTo>
                    <a:pt x="105" y="1"/>
                  </a:moveTo>
                  <a:cubicBezTo>
                    <a:pt x="45" y="1"/>
                    <a:pt x="1" y="48"/>
                    <a:pt x="6" y="110"/>
                  </a:cubicBezTo>
                  <a:cubicBezTo>
                    <a:pt x="1" y="170"/>
                    <a:pt x="50" y="219"/>
                    <a:pt x="115" y="219"/>
                  </a:cubicBezTo>
                  <a:lnTo>
                    <a:pt x="900" y="219"/>
                  </a:lnTo>
                  <a:cubicBezTo>
                    <a:pt x="960" y="219"/>
                    <a:pt x="1009" y="170"/>
                    <a:pt x="1009" y="110"/>
                  </a:cubicBezTo>
                  <a:cubicBezTo>
                    <a:pt x="1009" y="48"/>
                    <a:pt x="965" y="1"/>
                    <a:pt x="909" y="1"/>
                  </a:cubicBezTo>
                  <a:cubicBezTo>
                    <a:pt x="906" y="1"/>
                    <a:pt x="903" y="1"/>
                    <a:pt x="900" y="1"/>
                  </a:cubicBezTo>
                  <a:lnTo>
                    <a:pt x="115" y="1"/>
                  </a:lnTo>
                  <a:cubicBezTo>
                    <a:pt x="112" y="1"/>
                    <a:pt x="108" y="1"/>
                    <a:pt x="10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5" name="Google Shape;6115;p73"/>
            <p:cNvSpPr/>
            <p:nvPr/>
          </p:nvSpPr>
          <p:spPr>
            <a:xfrm>
              <a:off x="3304301" y="1836036"/>
              <a:ext cx="25500" cy="16402"/>
            </a:xfrm>
            <a:custGeom>
              <a:rect b="b" l="l" r="r" t="t"/>
              <a:pathLst>
                <a:path extrusionOk="0" h="649" w="1009">
                  <a:moveTo>
                    <a:pt x="126" y="0"/>
                  </a:moveTo>
                  <a:cubicBezTo>
                    <a:pt x="55" y="0"/>
                    <a:pt x="1" y="55"/>
                    <a:pt x="1" y="126"/>
                  </a:cubicBezTo>
                  <a:lnTo>
                    <a:pt x="1" y="529"/>
                  </a:lnTo>
                  <a:cubicBezTo>
                    <a:pt x="1" y="600"/>
                    <a:pt x="55" y="649"/>
                    <a:pt x="126" y="649"/>
                  </a:cubicBezTo>
                  <a:lnTo>
                    <a:pt x="889" y="649"/>
                  </a:lnTo>
                  <a:cubicBezTo>
                    <a:pt x="954" y="649"/>
                    <a:pt x="1009" y="600"/>
                    <a:pt x="1009" y="529"/>
                  </a:cubicBezTo>
                  <a:lnTo>
                    <a:pt x="1009" y="126"/>
                  </a:lnTo>
                  <a:cubicBezTo>
                    <a:pt x="1009" y="55"/>
                    <a:pt x="954" y="0"/>
                    <a:pt x="889"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6" name="Google Shape;6116;p73"/>
            <p:cNvSpPr/>
            <p:nvPr/>
          </p:nvSpPr>
          <p:spPr>
            <a:xfrm>
              <a:off x="3304301" y="1830527"/>
              <a:ext cx="25500" cy="5535"/>
            </a:xfrm>
            <a:custGeom>
              <a:rect b="b" l="l" r="r" t="t"/>
              <a:pathLst>
                <a:path extrusionOk="0" h="219" w="1009">
                  <a:moveTo>
                    <a:pt x="115" y="0"/>
                  </a:moveTo>
                  <a:cubicBezTo>
                    <a:pt x="50" y="0"/>
                    <a:pt x="1" y="49"/>
                    <a:pt x="6" y="109"/>
                  </a:cubicBezTo>
                  <a:cubicBezTo>
                    <a:pt x="6" y="169"/>
                    <a:pt x="50" y="218"/>
                    <a:pt x="115"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7" name="Google Shape;6117;p73"/>
            <p:cNvSpPr/>
            <p:nvPr/>
          </p:nvSpPr>
          <p:spPr>
            <a:xfrm>
              <a:off x="3304301" y="1814125"/>
              <a:ext cx="25500" cy="16427"/>
            </a:xfrm>
            <a:custGeom>
              <a:rect b="b" l="l" r="r" t="t"/>
              <a:pathLst>
                <a:path extrusionOk="0" h="650" w="1009">
                  <a:moveTo>
                    <a:pt x="126" y="1"/>
                  </a:moveTo>
                  <a:cubicBezTo>
                    <a:pt x="55" y="1"/>
                    <a:pt x="1" y="55"/>
                    <a:pt x="1" y="126"/>
                  </a:cubicBezTo>
                  <a:lnTo>
                    <a:pt x="1" y="529"/>
                  </a:lnTo>
                  <a:cubicBezTo>
                    <a:pt x="1" y="595"/>
                    <a:pt x="55" y="649"/>
                    <a:pt x="126" y="649"/>
                  </a:cubicBezTo>
                  <a:lnTo>
                    <a:pt x="889" y="649"/>
                  </a:lnTo>
                  <a:cubicBezTo>
                    <a:pt x="954" y="649"/>
                    <a:pt x="1009" y="595"/>
                    <a:pt x="1009" y="529"/>
                  </a:cubicBezTo>
                  <a:lnTo>
                    <a:pt x="1009" y="126"/>
                  </a:lnTo>
                  <a:cubicBezTo>
                    <a:pt x="1009" y="55"/>
                    <a:pt x="954" y="1"/>
                    <a:pt x="88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8" name="Google Shape;6118;p73"/>
            <p:cNvSpPr/>
            <p:nvPr/>
          </p:nvSpPr>
          <p:spPr>
            <a:xfrm>
              <a:off x="3304301" y="1808616"/>
              <a:ext cx="25500" cy="5535"/>
            </a:xfrm>
            <a:custGeom>
              <a:rect b="b" l="l" r="r" t="t"/>
              <a:pathLst>
                <a:path extrusionOk="0" h="219" w="1009">
                  <a:moveTo>
                    <a:pt x="115" y="1"/>
                  </a:moveTo>
                  <a:cubicBezTo>
                    <a:pt x="50" y="1"/>
                    <a:pt x="1" y="50"/>
                    <a:pt x="6" y="110"/>
                  </a:cubicBezTo>
                  <a:cubicBezTo>
                    <a:pt x="6"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9" name="Google Shape;6119;p73"/>
            <p:cNvSpPr/>
            <p:nvPr/>
          </p:nvSpPr>
          <p:spPr>
            <a:xfrm>
              <a:off x="3304301" y="1792239"/>
              <a:ext cx="25500" cy="16402"/>
            </a:xfrm>
            <a:custGeom>
              <a:rect b="b" l="l" r="r" t="t"/>
              <a:pathLst>
                <a:path extrusionOk="0" h="649" w="1009">
                  <a:moveTo>
                    <a:pt x="126" y="1"/>
                  </a:moveTo>
                  <a:cubicBezTo>
                    <a:pt x="55" y="1"/>
                    <a:pt x="1" y="55"/>
                    <a:pt x="1" y="126"/>
                  </a:cubicBezTo>
                  <a:lnTo>
                    <a:pt x="1" y="529"/>
                  </a:lnTo>
                  <a:cubicBezTo>
                    <a:pt x="1" y="594"/>
                    <a:pt x="55" y="649"/>
                    <a:pt x="126" y="649"/>
                  </a:cubicBezTo>
                  <a:lnTo>
                    <a:pt x="889" y="649"/>
                  </a:lnTo>
                  <a:cubicBezTo>
                    <a:pt x="954" y="649"/>
                    <a:pt x="1009" y="594"/>
                    <a:pt x="1009" y="529"/>
                  </a:cubicBezTo>
                  <a:lnTo>
                    <a:pt x="1009" y="126"/>
                  </a:lnTo>
                  <a:cubicBezTo>
                    <a:pt x="1009" y="55"/>
                    <a:pt x="954" y="1"/>
                    <a:pt x="88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0" name="Google Shape;6120;p73"/>
            <p:cNvSpPr/>
            <p:nvPr/>
          </p:nvSpPr>
          <p:spPr>
            <a:xfrm>
              <a:off x="3304301" y="1786730"/>
              <a:ext cx="25500" cy="5535"/>
            </a:xfrm>
            <a:custGeom>
              <a:rect b="b" l="l" r="r" t="t"/>
              <a:pathLst>
                <a:path extrusionOk="0" h="219" w="1009">
                  <a:moveTo>
                    <a:pt x="115" y="1"/>
                  </a:moveTo>
                  <a:cubicBezTo>
                    <a:pt x="50" y="1"/>
                    <a:pt x="1" y="50"/>
                    <a:pt x="6" y="110"/>
                  </a:cubicBezTo>
                  <a:cubicBezTo>
                    <a:pt x="6"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1" name="Google Shape;6121;p73"/>
            <p:cNvSpPr/>
            <p:nvPr/>
          </p:nvSpPr>
          <p:spPr>
            <a:xfrm>
              <a:off x="3304301" y="1770353"/>
              <a:ext cx="25500" cy="16402"/>
            </a:xfrm>
            <a:custGeom>
              <a:rect b="b" l="l" r="r" t="t"/>
              <a:pathLst>
                <a:path extrusionOk="0" h="649" w="1009">
                  <a:moveTo>
                    <a:pt x="126" y="0"/>
                  </a:moveTo>
                  <a:cubicBezTo>
                    <a:pt x="55" y="0"/>
                    <a:pt x="1" y="55"/>
                    <a:pt x="1" y="120"/>
                  </a:cubicBezTo>
                  <a:lnTo>
                    <a:pt x="1" y="529"/>
                  </a:lnTo>
                  <a:cubicBezTo>
                    <a:pt x="1" y="594"/>
                    <a:pt x="55" y="649"/>
                    <a:pt x="126" y="649"/>
                  </a:cubicBezTo>
                  <a:lnTo>
                    <a:pt x="889" y="649"/>
                  </a:lnTo>
                  <a:cubicBezTo>
                    <a:pt x="954" y="649"/>
                    <a:pt x="1009" y="594"/>
                    <a:pt x="1009" y="529"/>
                  </a:cubicBezTo>
                  <a:lnTo>
                    <a:pt x="1009" y="120"/>
                  </a:lnTo>
                  <a:cubicBezTo>
                    <a:pt x="1009" y="55"/>
                    <a:pt x="954" y="0"/>
                    <a:pt x="889"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2" name="Google Shape;6122;p73"/>
            <p:cNvSpPr/>
            <p:nvPr/>
          </p:nvSpPr>
          <p:spPr>
            <a:xfrm>
              <a:off x="3304301" y="1764819"/>
              <a:ext cx="25500" cy="5560"/>
            </a:xfrm>
            <a:custGeom>
              <a:rect b="b" l="l" r="r" t="t"/>
              <a:pathLst>
                <a:path extrusionOk="0" h="220" w="1009">
                  <a:moveTo>
                    <a:pt x="106" y="1"/>
                  </a:moveTo>
                  <a:cubicBezTo>
                    <a:pt x="45" y="1"/>
                    <a:pt x="1" y="53"/>
                    <a:pt x="6" y="110"/>
                  </a:cubicBezTo>
                  <a:cubicBezTo>
                    <a:pt x="6" y="170"/>
                    <a:pt x="50" y="219"/>
                    <a:pt x="115" y="219"/>
                  </a:cubicBezTo>
                  <a:lnTo>
                    <a:pt x="900" y="219"/>
                  </a:lnTo>
                  <a:cubicBezTo>
                    <a:pt x="960" y="219"/>
                    <a:pt x="1009" y="170"/>
                    <a:pt x="1009" y="110"/>
                  </a:cubicBezTo>
                  <a:cubicBezTo>
                    <a:pt x="1009" y="53"/>
                    <a:pt x="964" y="1"/>
                    <a:pt x="908" y="1"/>
                  </a:cubicBezTo>
                  <a:cubicBezTo>
                    <a:pt x="905" y="1"/>
                    <a:pt x="902" y="1"/>
                    <a:pt x="900" y="1"/>
                  </a:cubicBezTo>
                  <a:lnTo>
                    <a:pt x="115" y="1"/>
                  </a:lnTo>
                  <a:cubicBezTo>
                    <a:pt x="112" y="1"/>
                    <a:pt x="109" y="1"/>
                    <a:pt x="10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3" name="Google Shape;6123;p73"/>
            <p:cNvSpPr/>
            <p:nvPr/>
          </p:nvSpPr>
          <p:spPr>
            <a:xfrm>
              <a:off x="3304301" y="1748442"/>
              <a:ext cx="25500" cy="16427"/>
            </a:xfrm>
            <a:custGeom>
              <a:rect b="b" l="l" r="r" t="t"/>
              <a:pathLst>
                <a:path extrusionOk="0" h="650" w="1009">
                  <a:moveTo>
                    <a:pt x="126" y="1"/>
                  </a:moveTo>
                  <a:cubicBezTo>
                    <a:pt x="55" y="1"/>
                    <a:pt x="1" y="55"/>
                    <a:pt x="1" y="121"/>
                  </a:cubicBezTo>
                  <a:lnTo>
                    <a:pt x="1" y="529"/>
                  </a:lnTo>
                  <a:cubicBezTo>
                    <a:pt x="1" y="595"/>
                    <a:pt x="55" y="649"/>
                    <a:pt x="126" y="649"/>
                  </a:cubicBezTo>
                  <a:lnTo>
                    <a:pt x="889" y="649"/>
                  </a:lnTo>
                  <a:cubicBezTo>
                    <a:pt x="954" y="649"/>
                    <a:pt x="1009" y="595"/>
                    <a:pt x="1009" y="529"/>
                  </a:cubicBezTo>
                  <a:lnTo>
                    <a:pt x="1009" y="121"/>
                  </a:lnTo>
                  <a:cubicBezTo>
                    <a:pt x="1009" y="55"/>
                    <a:pt x="954" y="1"/>
                    <a:pt x="88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4" name="Google Shape;6124;p73"/>
            <p:cNvSpPr/>
            <p:nvPr/>
          </p:nvSpPr>
          <p:spPr>
            <a:xfrm>
              <a:off x="3304301" y="1742933"/>
              <a:ext cx="25500" cy="5535"/>
            </a:xfrm>
            <a:custGeom>
              <a:rect b="b" l="l" r="r" t="t"/>
              <a:pathLst>
                <a:path extrusionOk="0" h="219" w="1009">
                  <a:moveTo>
                    <a:pt x="115" y="1"/>
                  </a:moveTo>
                  <a:cubicBezTo>
                    <a:pt x="50" y="1"/>
                    <a:pt x="6" y="50"/>
                    <a:pt x="6" y="110"/>
                  </a:cubicBezTo>
                  <a:cubicBezTo>
                    <a:pt x="1"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5" name="Google Shape;6125;p73"/>
            <p:cNvSpPr/>
            <p:nvPr/>
          </p:nvSpPr>
          <p:spPr>
            <a:xfrm>
              <a:off x="3304301" y="1726556"/>
              <a:ext cx="25500" cy="16402"/>
            </a:xfrm>
            <a:custGeom>
              <a:rect b="b" l="l" r="r" t="t"/>
              <a:pathLst>
                <a:path extrusionOk="0" h="649" w="1009">
                  <a:moveTo>
                    <a:pt x="126" y="0"/>
                  </a:moveTo>
                  <a:cubicBezTo>
                    <a:pt x="55" y="0"/>
                    <a:pt x="1" y="55"/>
                    <a:pt x="1" y="120"/>
                  </a:cubicBezTo>
                  <a:lnTo>
                    <a:pt x="1" y="523"/>
                  </a:lnTo>
                  <a:cubicBezTo>
                    <a:pt x="1" y="594"/>
                    <a:pt x="55" y="649"/>
                    <a:pt x="126" y="649"/>
                  </a:cubicBezTo>
                  <a:lnTo>
                    <a:pt x="889" y="649"/>
                  </a:lnTo>
                  <a:cubicBezTo>
                    <a:pt x="954" y="649"/>
                    <a:pt x="1009" y="594"/>
                    <a:pt x="1009" y="523"/>
                  </a:cubicBezTo>
                  <a:lnTo>
                    <a:pt x="1009" y="120"/>
                  </a:lnTo>
                  <a:cubicBezTo>
                    <a:pt x="1009" y="55"/>
                    <a:pt x="954" y="0"/>
                    <a:pt x="889"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6" name="Google Shape;6126;p73"/>
            <p:cNvSpPr/>
            <p:nvPr/>
          </p:nvSpPr>
          <p:spPr>
            <a:xfrm>
              <a:off x="3304301" y="1721047"/>
              <a:ext cx="25500" cy="5535"/>
            </a:xfrm>
            <a:custGeom>
              <a:rect b="b" l="l" r="r" t="t"/>
              <a:pathLst>
                <a:path extrusionOk="0" h="219" w="1009">
                  <a:moveTo>
                    <a:pt x="115" y="0"/>
                  </a:moveTo>
                  <a:cubicBezTo>
                    <a:pt x="50" y="0"/>
                    <a:pt x="6" y="49"/>
                    <a:pt x="6" y="109"/>
                  </a:cubicBezTo>
                  <a:cubicBezTo>
                    <a:pt x="1" y="169"/>
                    <a:pt x="50" y="218"/>
                    <a:pt x="115"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7" name="Google Shape;6127;p73"/>
            <p:cNvSpPr/>
            <p:nvPr/>
          </p:nvSpPr>
          <p:spPr>
            <a:xfrm>
              <a:off x="3304301" y="1704645"/>
              <a:ext cx="25500" cy="16427"/>
            </a:xfrm>
            <a:custGeom>
              <a:rect b="b" l="l" r="r" t="t"/>
              <a:pathLst>
                <a:path extrusionOk="0" h="650" w="1009">
                  <a:moveTo>
                    <a:pt x="126" y="1"/>
                  </a:moveTo>
                  <a:cubicBezTo>
                    <a:pt x="55" y="1"/>
                    <a:pt x="1" y="50"/>
                    <a:pt x="1" y="121"/>
                  </a:cubicBezTo>
                  <a:lnTo>
                    <a:pt x="1" y="524"/>
                  </a:lnTo>
                  <a:cubicBezTo>
                    <a:pt x="1" y="595"/>
                    <a:pt x="55" y="649"/>
                    <a:pt x="126" y="649"/>
                  </a:cubicBezTo>
                  <a:lnTo>
                    <a:pt x="889" y="649"/>
                  </a:lnTo>
                  <a:cubicBezTo>
                    <a:pt x="954" y="649"/>
                    <a:pt x="1009" y="595"/>
                    <a:pt x="1009" y="524"/>
                  </a:cubicBezTo>
                  <a:lnTo>
                    <a:pt x="1009" y="121"/>
                  </a:lnTo>
                  <a:cubicBezTo>
                    <a:pt x="1009" y="50"/>
                    <a:pt x="954" y="1"/>
                    <a:pt x="88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8" name="Google Shape;6128;p73"/>
            <p:cNvSpPr/>
            <p:nvPr/>
          </p:nvSpPr>
          <p:spPr>
            <a:xfrm>
              <a:off x="3329776" y="1994116"/>
              <a:ext cx="9401" cy="7203"/>
            </a:xfrm>
            <a:custGeom>
              <a:rect b="b" l="l" r="r" t="t"/>
              <a:pathLst>
                <a:path extrusionOk="0" h="285" w="372">
                  <a:moveTo>
                    <a:pt x="1" y="1"/>
                  </a:moveTo>
                  <a:lnTo>
                    <a:pt x="1" y="284"/>
                  </a:lnTo>
                  <a:lnTo>
                    <a:pt x="251" y="284"/>
                  </a:lnTo>
                  <a:cubicBezTo>
                    <a:pt x="317" y="284"/>
                    <a:pt x="371" y="230"/>
                    <a:pt x="371" y="164"/>
                  </a:cubicBezTo>
                  <a:lnTo>
                    <a:pt x="371" y="121"/>
                  </a:lnTo>
                  <a:cubicBezTo>
                    <a:pt x="371" y="55"/>
                    <a:pt x="317" y="1"/>
                    <a:pt x="25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9" name="Google Shape;6129;p73"/>
            <p:cNvSpPr/>
            <p:nvPr/>
          </p:nvSpPr>
          <p:spPr>
            <a:xfrm>
              <a:off x="3295077" y="1994116"/>
              <a:ext cx="9654" cy="7203"/>
            </a:xfrm>
            <a:custGeom>
              <a:rect b="b" l="l" r="r" t="t"/>
              <a:pathLst>
                <a:path extrusionOk="0" h="285" w="382">
                  <a:moveTo>
                    <a:pt x="120" y="1"/>
                  </a:moveTo>
                  <a:cubicBezTo>
                    <a:pt x="55" y="1"/>
                    <a:pt x="1" y="55"/>
                    <a:pt x="1" y="121"/>
                  </a:cubicBezTo>
                  <a:lnTo>
                    <a:pt x="1" y="159"/>
                  </a:lnTo>
                  <a:cubicBezTo>
                    <a:pt x="1" y="230"/>
                    <a:pt x="55" y="284"/>
                    <a:pt x="120" y="284"/>
                  </a:cubicBezTo>
                  <a:lnTo>
                    <a:pt x="382" y="284"/>
                  </a:lnTo>
                  <a:lnTo>
                    <a:pt x="377"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0" name="Google Shape;6130;p73"/>
            <p:cNvSpPr/>
            <p:nvPr/>
          </p:nvSpPr>
          <p:spPr>
            <a:xfrm>
              <a:off x="3329776" y="1972230"/>
              <a:ext cx="9401" cy="7177"/>
            </a:xfrm>
            <a:custGeom>
              <a:rect b="b" l="l" r="r" t="t"/>
              <a:pathLst>
                <a:path extrusionOk="0" h="284" w="372">
                  <a:moveTo>
                    <a:pt x="1" y="0"/>
                  </a:moveTo>
                  <a:lnTo>
                    <a:pt x="1" y="284"/>
                  </a:lnTo>
                  <a:lnTo>
                    <a:pt x="251" y="284"/>
                  </a:lnTo>
                  <a:cubicBezTo>
                    <a:pt x="317" y="284"/>
                    <a:pt x="371" y="229"/>
                    <a:pt x="371" y="164"/>
                  </a:cubicBezTo>
                  <a:lnTo>
                    <a:pt x="371" y="120"/>
                  </a:lnTo>
                  <a:cubicBezTo>
                    <a:pt x="371" y="55"/>
                    <a:pt x="317" y="0"/>
                    <a:pt x="251"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1" name="Google Shape;6131;p73"/>
            <p:cNvSpPr/>
            <p:nvPr/>
          </p:nvSpPr>
          <p:spPr>
            <a:xfrm>
              <a:off x="3294950" y="1972230"/>
              <a:ext cx="9654" cy="7177"/>
            </a:xfrm>
            <a:custGeom>
              <a:rect b="b" l="l" r="r" t="t"/>
              <a:pathLst>
                <a:path extrusionOk="0" h="284" w="382">
                  <a:moveTo>
                    <a:pt x="125" y="0"/>
                  </a:moveTo>
                  <a:cubicBezTo>
                    <a:pt x="55" y="0"/>
                    <a:pt x="0" y="55"/>
                    <a:pt x="0" y="120"/>
                  </a:cubicBezTo>
                  <a:lnTo>
                    <a:pt x="0" y="164"/>
                  </a:lnTo>
                  <a:cubicBezTo>
                    <a:pt x="0" y="229"/>
                    <a:pt x="55" y="284"/>
                    <a:pt x="125" y="284"/>
                  </a:cubicBezTo>
                  <a:lnTo>
                    <a:pt x="382" y="284"/>
                  </a:lnTo>
                  <a:lnTo>
                    <a:pt x="382"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2" name="Google Shape;6132;p73"/>
            <p:cNvSpPr/>
            <p:nvPr/>
          </p:nvSpPr>
          <p:spPr>
            <a:xfrm>
              <a:off x="3329776" y="1950319"/>
              <a:ext cx="9401" cy="7203"/>
            </a:xfrm>
            <a:custGeom>
              <a:rect b="b" l="l" r="r" t="t"/>
              <a:pathLst>
                <a:path extrusionOk="0" h="285" w="372">
                  <a:moveTo>
                    <a:pt x="1" y="1"/>
                  </a:moveTo>
                  <a:lnTo>
                    <a:pt x="1" y="284"/>
                  </a:lnTo>
                  <a:lnTo>
                    <a:pt x="251" y="284"/>
                  </a:lnTo>
                  <a:cubicBezTo>
                    <a:pt x="317" y="284"/>
                    <a:pt x="371" y="230"/>
                    <a:pt x="371" y="159"/>
                  </a:cubicBezTo>
                  <a:lnTo>
                    <a:pt x="371" y="121"/>
                  </a:lnTo>
                  <a:cubicBezTo>
                    <a:pt x="371" y="55"/>
                    <a:pt x="317" y="1"/>
                    <a:pt x="25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3" name="Google Shape;6133;p73"/>
            <p:cNvSpPr/>
            <p:nvPr/>
          </p:nvSpPr>
          <p:spPr>
            <a:xfrm>
              <a:off x="3294950" y="1950319"/>
              <a:ext cx="9654" cy="7203"/>
            </a:xfrm>
            <a:custGeom>
              <a:rect b="b" l="l" r="r" t="t"/>
              <a:pathLst>
                <a:path extrusionOk="0" h="285" w="382">
                  <a:moveTo>
                    <a:pt x="125" y="1"/>
                  </a:moveTo>
                  <a:cubicBezTo>
                    <a:pt x="55" y="1"/>
                    <a:pt x="0" y="55"/>
                    <a:pt x="0" y="121"/>
                  </a:cubicBezTo>
                  <a:lnTo>
                    <a:pt x="0" y="159"/>
                  </a:lnTo>
                  <a:cubicBezTo>
                    <a:pt x="0" y="230"/>
                    <a:pt x="55" y="284"/>
                    <a:pt x="125" y="284"/>
                  </a:cubicBezTo>
                  <a:lnTo>
                    <a:pt x="382" y="284"/>
                  </a:lnTo>
                  <a:lnTo>
                    <a:pt x="382"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4" name="Google Shape;6134;p73"/>
            <p:cNvSpPr/>
            <p:nvPr/>
          </p:nvSpPr>
          <p:spPr>
            <a:xfrm>
              <a:off x="3329776" y="1928306"/>
              <a:ext cx="9401" cy="7177"/>
            </a:xfrm>
            <a:custGeom>
              <a:rect b="b" l="l" r="r" t="t"/>
              <a:pathLst>
                <a:path extrusionOk="0" h="284" w="372">
                  <a:moveTo>
                    <a:pt x="1" y="0"/>
                  </a:moveTo>
                  <a:lnTo>
                    <a:pt x="1" y="283"/>
                  </a:lnTo>
                  <a:lnTo>
                    <a:pt x="251" y="283"/>
                  </a:lnTo>
                  <a:cubicBezTo>
                    <a:pt x="317" y="283"/>
                    <a:pt x="371" y="229"/>
                    <a:pt x="371" y="164"/>
                  </a:cubicBezTo>
                  <a:lnTo>
                    <a:pt x="371" y="120"/>
                  </a:lnTo>
                  <a:cubicBezTo>
                    <a:pt x="371" y="55"/>
                    <a:pt x="317" y="0"/>
                    <a:pt x="251"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5" name="Google Shape;6135;p73"/>
            <p:cNvSpPr/>
            <p:nvPr/>
          </p:nvSpPr>
          <p:spPr>
            <a:xfrm>
              <a:off x="3294950" y="1928306"/>
              <a:ext cx="9654" cy="7177"/>
            </a:xfrm>
            <a:custGeom>
              <a:rect b="b" l="l" r="r" t="t"/>
              <a:pathLst>
                <a:path extrusionOk="0" h="284" w="382">
                  <a:moveTo>
                    <a:pt x="125" y="0"/>
                  </a:moveTo>
                  <a:cubicBezTo>
                    <a:pt x="55" y="0"/>
                    <a:pt x="0" y="55"/>
                    <a:pt x="0" y="120"/>
                  </a:cubicBezTo>
                  <a:lnTo>
                    <a:pt x="0" y="164"/>
                  </a:lnTo>
                  <a:cubicBezTo>
                    <a:pt x="0" y="229"/>
                    <a:pt x="55" y="283"/>
                    <a:pt x="125" y="283"/>
                  </a:cubicBezTo>
                  <a:lnTo>
                    <a:pt x="382" y="283"/>
                  </a:lnTo>
                  <a:lnTo>
                    <a:pt x="382"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6" name="Google Shape;6136;p73"/>
            <p:cNvSpPr/>
            <p:nvPr/>
          </p:nvSpPr>
          <p:spPr>
            <a:xfrm>
              <a:off x="3329776" y="1906395"/>
              <a:ext cx="9401" cy="7203"/>
            </a:xfrm>
            <a:custGeom>
              <a:rect b="b" l="l" r="r" t="t"/>
              <a:pathLst>
                <a:path extrusionOk="0" h="285" w="372">
                  <a:moveTo>
                    <a:pt x="1" y="1"/>
                  </a:moveTo>
                  <a:lnTo>
                    <a:pt x="1" y="284"/>
                  </a:lnTo>
                  <a:lnTo>
                    <a:pt x="251" y="284"/>
                  </a:lnTo>
                  <a:cubicBezTo>
                    <a:pt x="317" y="284"/>
                    <a:pt x="371" y="230"/>
                    <a:pt x="371" y="164"/>
                  </a:cubicBezTo>
                  <a:lnTo>
                    <a:pt x="371" y="126"/>
                  </a:lnTo>
                  <a:cubicBezTo>
                    <a:pt x="371" y="55"/>
                    <a:pt x="317" y="1"/>
                    <a:pt x="25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7" name="Google Shape;6137;p73"/>
            <p:cNvSpPr/>
            <p:nvPr/>
          </p:nvSpPr>
          <p:spPr>
            <a:xfrm>
              <a:off x="3294950" y="1906395"/>
              <a:ext cx="9654" cy="7203"/>
            </a:xfrm>
            <a:custGeom>
              <a:rect b="b" l="l" r="r" t="t"/>
              <a:pathLst>
                <a:path extrusionOk="0" h="285" w="382">
                  <a:moveTo>
                    <a:pt x="125" y="1"/>
                  </a:moveTo>
                  <a:cubicBezTo>
                    <a:pt x="55" y="1"/>
                    <a:pt x="0" y="55"/>
                    <a:pt x="0" y="126"/>
                  </a:cubicBezTo>
                  <a:lnTo>
                    <a:pt x="0" y="164"/>
                  </a:lnTo>
                  <a:cubicBezTo>
                    <a:pt x="0" y="230"/>
                    <a:pt x="55" y="284"/>
                    <a:pt x="125" y="284"/>
                  </a:cubicBezTo>
                  <a:lnTo>
                    <a:pt x="382" y="284"/>
                  </a:lnTo>
                  <a:lnTo>
                    <a:pt x="382"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8" name="Google Shape;6138;p73"/>
            <p:cNvSpPr/>
            <p:nvPr/>
          </p:nvSpPr>
          <p:spPr>
            <a:xfrm>
              <a:off x="3329776" y="1884509"/>
              <a:ext cx="9401" cy="7177"/>
            </a:xfrm>
            <a:custGeom>
              <a:rect b="b" l="l" r="r" t="t"/>
              <a:pathLst>
                <a:path extrusionOk="0" h="284" w="372">
                  <a:moveTo>
                    <a:pt x="1" y="0"/>
                  </a:moveTo>
                  <a:lnTo>
                    <a:pt x="1" y="284"/>
                  </a:lnTo>
                  <a:lnTo>
                    <a:pt x="251" y="284"/>
                  </a:lnTo>
                  <a:cubicBezTo>
                    <a:pt x="317" y="284"/>
                    <a:pt x="371" y="229"/>
                    <a:pt x="371" y="164"/>
                  </a:cubicBezTo>
                  <a:lnTo>
                    <a:pt x="371" y="126"/>
                  </a:lnTo>
                  <a:cubicBezTo>
                    <a:pt x="371" y="55"/>
                    <a:pt x="317" y="0"/>
                    <a:pt x="251"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9" name="Google Shape;6139;p73"/>
            <p:cNvSpPr/>
            <p:nvPr/>
          </p:nvSpPr>
          <p:spPr>
            <a:xfrm>
              <a:off x="3294950" y="1884509"/>
              <a:ext cx="9654" cy="7329"/>
            </a:xfrm>
            <a:custGeom>
              <a:rect b="b" l="l" r="r" t="t"/>
              <a:pathLst>
                <a:path extrusionOk="0" h="290" w="382">
                  <a:moveTo>
                    <a:pt x="125" y="0"/>
                  </a:moveTo>
                  <a:cubicBezTo>
                    <a:pt x="55" y="0"/>
                    <a:pt x="0" y="55"/>
                    <a:pt x="0" y="126"/>
                  </a:cubicBezTo>
                  <a:lnTo>
                    <a:pt x="0" y="169"/>
                  </a:lnTo>
                  <a:cubicBezTo>
                    <a:pt x="0" y="235"/>
                    <a:pt x="55" y="289"/>
                    <a:pt x="125" y="289"/>
                  </a:cubicBezTo>
                  <a:lnTo>
                    <a:pt x="382" y="289"/>
                  </a:lnTo>
                  <a:lnTo>
                    <a:pt x="382"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40" name="Google Shape;6140;p73"/>
            <p:cNvSpPr/>
            <p:nvPr/>
          </p:nvSpPr>
          <p:spPr>
            <a:xfrm>
              <a:off x="3329776" y="1862598"/>
              <a:ext cx="9401" cy="7203"/>
            </a:xfrm>
            <a:custGeom>
              <a:rect b="b" l="l" r="r" t="t"/>
              <a:pathLst>
                <a:path extrusionOk="0" h="285" w="372">
                  <a:moveTo>
                    <a:pt x="1" y="1"/>
                  </a:moveTo>
                  <a:lnTo>
                    <a:pt x="1" y="284"/>
                  </a:lnTo>
                  <a:lnTo>
                    <a:pt x="251" y="284"/>
                  </a:lnTo>
                  <a:cubicBezTo>
                    <a:pt x="317" y="284"/>
                    <a:pt x="371" y="230"/>
                    <a:pt x="371" y="164"/>
                  </a:cubicBezTo>
                  <a:lnTo>
                    <a:pt x="371" y="121"/>
                  </a:lnTo>
                  <a:cubicBezTo>
                    <a:pt x="371" y="55"/>
                    <a:pt x="317" y="1"/>
                    <a:pt x="25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41" name="Google Shape;6141;p73"/>
            <p:cNvSpPr/>
            <p:nvPr/>
          </p:nvSpPr>
          <p:spPr>
            <a:xfrm>
              <a:off x="3294950" y="1862598"/>
              <a:ext cx="9654" cy="7203"/>
            </a:xfrm>
            <a:custGeom>
              <a:rect b="b" l="l" r="r" t="t"/>
              <a:pathLst>
                <a:path extrusionOk="0" h="285" w="382">
                  <a:moveTo>
                    <a:pt x="125" y="1"/>
                  </a:moveTo>
                  <a:cubicBezTo>
                    <a:pt x="55" y="1"/>
                    <a:pt x="0" y="55"/>
                    <a:pt x="0" y="121"/>
                  </a:cubicBezTo>
                  <a:lnTo>
                    <a:pt x="0" y="164"/>
                  </a:lnTo>
                  <a:cubicBezTo>
                    <a:pt x="0" y="230"/>
                    <a:pt x="55" y="284"/>
                    <a:pt x="125" y="284"/>
                  </a:cubicBezTo>
                  <a:lnTo>
                    <a:pt x="382" y="284"/>
                  </a:lnTo>
                  <a:lnTo>
                    <a:pt x="382"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42" name="Google Shape;6142;p73"/>
            <p:cNvSpPr/>
            <p:nvPr/>
          </p:nvSpPr>
          <p:spPr>
            <a:xfrm>
              <a:off x="3329776" y="1840712"/>
              <a:ext cx="9401" cy="7177"/>
            </a:xfrm>
            <a:custGeom>
              <a:rect b="b" l="l" r="r" t="t"/>
              <a:pathLst>
                <a:path extrusionOk="0" h="284" w="372">
                  <a:moveTo>
                    <a:pt x="1" y="1"/>
                  </a:moveTo>
                  <a:lnTo>
                    <a:pt x="1" y="284"/>
                  </a:lnTo>
                  <a:lnTo>
                    <a:pt x="251" y="284"/>
                  </a:lnTo>
                  <a:cubicBezTo>
                    <a:pt x="317" y="284"/>
                    <a:pt x="371" y="229"/>
                    <a:pt x="371" y="164"/>
                  </a:cubicBezTo>
                  <a:lnTo>
                    <a:pt x="371" y="120"/>
                  </a:lnTo>
                  <a:cubicBezTo>
                    <a:pt x="371" y="55"/>
                    <a:pt x="317" y="1"/>
                    <a:pt x="25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43" name="Google Shape;6143;p73"/>
            <p:cNvSpPr/>
            <p:nvPr/>
          </p:nvSpPr>
          <p:spPr>
            <a:xfrm>
              <a:off x="3294950" y="1840712"/>
              <a:ext cx="9654" cy="7177"/>
            </a:xfrm>
            <a:custGeom>
              <a:rect b="b" l="l" r="r" t="t"/>
              <a:pathLst>
                <a:path extrusionOk="0" h="284" w="382">
                  <a:moveTo>
                    <a:pt x="125" y="1"/>
                  </a:moveTo>
                  <a:cubicBezTo>
                    <a:pt x="55" y="1"/>
                    <a:pt x="0" y="55"/>
                    <a:pt x="0" y="120"/>
                  </a:cubicBezTo>
                  <a:lnTo>
                    <a:pt x="0" y="164"/>
                  </a:lnTo>
                  <a:cubicBezTo>
                    <a:pt x="0" y="229"/>
                    <a:pt x="55" y="284"/>
                    <a:pt x="125" y="284"/>
                  </a:cubicBezTo>
                  <a:lnTo>
                    <a:pt x="382" y="284"/>
                  </a:lnTo>
                  <a:lnTo>
                    <a:pt x="382"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44" name="Google Shape;6144;p73"/>
            <p:cNvSpPr/>
            <p:nvPr/>
          </p:nvSpPr>
          <p:spPr>
            <a:xfrm>
              <a:off x="3329776" y="1818826"/>
              <a:ext cx="9401" cy="7177"/>
            </a:xfrm>
            <a:custGeom>
              <a:rect b="b" l="l" r="r" t="t"/>
              <a:pathLst>
                <a:path extrusionOk="0" h="284" w="372">
                  <a:moveTo>
                    <a:pt x="1" y="0"/>
                  </a:moveTo>
                  <a:lnTo>
                    <a:pt x="1" y="284"/>
                  </a:lnTo>
                  <a:lnTo>
                    <a:pt x="251" y="284"/>
                  </a:lnTo>
                  <a:cubicBezTo>
                    <a:pt x="317" y="284"/>
                    <a:pt x="371" y="229"/>
                    <a:pt x="371" y="164"/>
                  </a:cubicBezTo>
                  <a:lnTo>
                    <a:pt x="371" y="120"/>
                  </a:lnTo>
                  <a:cubicBezTo>
                    <a:pt x="371" y="55"/>
                    <a:pt x="317" y="0"/>
                    <a:pt x="251"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45" name="Google Shape;6145;p73"/>
            <p:cNvSpPr/>
            <p:nvPr/>
          </p:nvSpPr>
          <p:spPr>
            <a:xfrm>
              <a:off x="3294950" y="1818826"/>
              <a:ext cx="9654" cy="7177"/>
            </a:xfrm>
            <a:custGeom>
              <a:rect b="b" l="l" r="r" t="t"/>
              <a:pathLst>
                <a:path extrusionOk="0" h="284" w="382">
                  <a:moveTo>
                    <a:pt x="125" y="0"/>
                  </a:moveTo>
                  <a:cubicBezTo>
                    <a:pt x="55" y="0"/>
                    <a:pt x="0" y="55"/>
                    <a:pt x="0" y="120"/>
                  </a:cubicBezTo>
                  <a:lnTo>
                    <a:pt x="0" y="164"/>
                  </a:lnTo>
                  <a:cubicBezTo>
                    <a:pt x="0" y="229"/>
                    <a:pt x="55" y="284"/>
                    <a:pt x="125" y="284"/>
                  </a:cubicBezTo>
                  <a:lnTo>
                    <a:pt x="382" y="284"/>
                  </a:lnTo>
                  <a:lnTo>
                    <a:pt x="382"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46" name="Google Shape;6146;p73"/>
            <p:cNvSpPr/>
            <p:nvPr/>
          </p:nvSpPr>
          <p:spPr>
            <a:xfrm>
              <a:off x="3329776" y="1796915"/>
              <a:ext cx="9401" cy="7203"/>
            </a:xfrm>
            <a:custGeom>
              <a:rect b="b" l="l" r="r" t="t"/>
              <a:pathLst>
                <a:path extrusionOk="0" h="285" w="372">
                  <a:moveTo>
                    <a:pt x="1" y="1"/>
                  </a:moveTo>
                  <a:lnTo>
                    <a:pt x="1" y="284"/>
                  </a:lnTo>
                  <a:lnTo>
                    <a:pt x="251" y="284"/>
                  </a:lnTo>
                  <a:cubicBezTo>
                    <a:pt x="317" y="284"/>
                    <a:pt x="371" y="230"/>
                    <a:pt x="371" y="159"/>
                  </a:cubicBezTo>
                  <a:lnTo>
                    <a:pt x="371" y="121"/>
                  </a:lnTo>
                  <a:cubicBezTo>
                    <a:pt x="371" y="55"/>
                    <a:pt x="317" y="1"/>
                    <a:pt x="25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47" name="Google Shape;6147;p73"/>
            <p:cNvSpPr/>
            <p:nvPr/>
          </p:nvSpPr>
          <p:spPr>
            <a:xfrm>
              <a:off x="3294950" y="1796915"/>
              <a:ext cx="9654" cy="7051"/>
            </a:xfrm>
            <a:custGeom>
              <a:rect b="b" l="l" r="r" t="t"/>
              <a:pathLst>
                <a:path extrusionOk="0" h="279" w="382">
                  <a:moveTo>
                    <a:pt x="125" y="1"/>
                  </a:moveTo>
                  <a:cubicBezTo>
                    <a:pt x="55" y="1"/>
                    <a:pt x="0" y="55"/>
                    <a:pt x="0" y="121"/>
                  </a:cubicBezTo>
                  <a:lnTo>
                    <a:pt x="0" y="159"/>
                  </a:lnTo>
                  <a:cubicBezTo>
                    <a:pt x="0" y="224"/>
                    <a:pt x="55" y="279"/>
                    <a:pt x="125" y="279"/>
                  </a:cubicBezTo>
                  <a:lnTo>
                    <a:pt x="382" y="279"/>
                  </a:lnTo>
                  <a:lnTo>
                    <a:pt x="382"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48" name="Google Shape;6148;p73"/>
            <p:cNvSpPr/>
            <p:nvPr/>
          </p:nvSpPr>
          <p:spPr>
            <a:xfrm>
              <a:off x="3329776" y="1774877"/>
              <a:ext cx="9401" cy="7203"/>
            </a:xfrm>
            <a:custGeom>
              <a:rect b="b" l="l" r="r" t="t"/>
              <a:pathLst>
                <a:path extrusionOk="0" h="285" w="372">
                  <a:moveTo>
                    <a:pt x="1" y="1"/>
                  </a:moveTo>
                  <a:lnTo>
                    <a:pt x="1" y="284"/>
                  </a:lnTo>
                  <a:lnTo>
                    <a:pt x="251" y="284"/>
                  </a:lnTo>
                  <a:cubicBezTo>
                    <a:pt x="254" y="285"/>
                    <a:pt x="257" y="285"/>
                    <a:pt x="260" y="285"/>
                  </a:cubicBezTo>
                  <a:cubicBezTo>
                    <a:pt x="322" y="285"/>
                    <a:pt x="371" y="232"/>
                    <a:pt x="371" y="164"/>
                  </a:cubicBezTo>
                  <a:lnTo>
                    <a:pt x="371" y="126"/>
                  </a:lnTo>
                  <a:cubicBezTo>
                    <a:pt x="371" y="61"/>
                    <a:pt x="317" y="1"/>
                    <a:pt x="25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49" name="Google Shape;6149;p73"/>
            <p:cNvSpPr/>
            <p:nvPr/>
          </p:nvSpPr>
          <p:spPr>
            <a:xfrm>
              <a:off x="3294950" y="1774877"/>
              <a:ext cx="9654" cy="7203"/>
            </a:xfrm>
            <a:custGeom>
              <a:rect b="b" l="l" r="r" t="t"/>
              <a:pathLst>
                <a:path extrusionOk="0" h="285" w="382">
                  <a:moveTo>
                    <a:pt x="125" y="1"/>
                  </a:moveTo>
                  <a:cubicBezTo>
                    <a:pt x="55" y="1"/>
                    <a:pt x="0" y="61"/>
                    <a:pt x="0" y="126"/>
                  </a:cubicBezTo>
                  <a:lnTo>
                    <a:pt x="0" y="164"/>
                  </a:lnTo>
                  <a:cubicBezTo>
                    <a:pt x="0" y="235"/>
                    <a:pt x="55" y="284"/>
                    <a:pt x="125" y="284"/>
                  </a:cubicBezTo>
                  <a:lnTo>
                    <a:pt x="382" y="284"/>
                  </a:lnTo>
                  <a:lnTo>
                    <a:pt x="382"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0" name="Google Shape;6150;p73"/>
            <p:cNvSpPr/>
            <p:nvPr/>
          </p:nvSpPr>
          <p:spPr>
            <a:xfrm>
              <a:off x="3329776" y="1752991"/>
              <a:ext cx="9401" cy="7177"/>
            </a:xfrm>
            <a:custGeom>
              <a:rect b="b" l="l" r="r" t="t"/>
              <a:pathLst>
                <a:path extrusionOk="0" h="284" w="372">
                  <a:moveTo>
                    <a:pt x="1" y="1"/>
                  </a:moveTo>
                  <a:lnTo>
                    <a:pt x="1" y="284"/>
                  </a:lnTo>
                  <a:lnTo>
                    <a:pt x="251" y="284"/>
                  </a:lnTo>
                  <a:cubicBezTo>
                    <a:pt x="317" y="284"/>
                    <a:pt x="371" y="229"/>
                    <a:pt x="371" y="164"/>
                  </a:cubicBezTo>
                  <a:lnTo>
                    <a:pt x="371" y="126"/>
                  </a:lnTo>
                  <a:cubicBezTo>
                    <a:pt x="371" y="61"/>
                    <a:pt x="317" y="1"/>
                    <a:pt x="25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1" name="Google Shape;6151;p73"/>
            <p:cNvSpPr/>
            <p:nvPr/>
          </p:nvSpPr>
          <p:spPr>
            <a:xfrm>
              <a:off x="3295077" y="1752991"/>
              <a:ext cx="9654" cy="7329"/>
            </a:xfrm>
            <a:custGeom>
              <a:rect b="b" l="l" r="r" t="t"/>
              <a:pathLst>
                <a:path extrusionOk="0" h="290" w="382">
                  <a:moveTo>
                    <a:pt x="120" y="1"/>
                  </a:moveTo>
                  <a:cubicBezTo>
                    <a:pt x="50" y="6"/>
                    <a:pt x="1" y="61"/>
                    <a:pt x="1" y="126"/>
                  </a:cubicBezTo>
                  <a:lnTo>
                    <a:pt x="1" y="170"/>
                  </a:lnTo>
                  <a:cubicBezTo>
                    <a:pt x="1" y="235"/>
                    <a:pt x="55" y="289"/>
                    <a:pt x="120" y="289"/>
                  </a:cubicBezTo>
                  <a:lnTo>
                    <a:pt x="382" y="289"/>
                  </a:lnTo>
                  <a:lnTo>
                    <a:pt x="377"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2" name="Google Shape;6152;p73"/>
            <p:cNvSpPr/>
            <p:nvPr/>
          </p:nvSpPr>
          <p:spPr>
            <a:xfrm>
              <a:off x="3329776" y="1731105"/>
              <a:ext cx="9401" cy="7177"/>
            </a:xfrm>
            <a:custGeom>
              <a:rect b="b" l="l" r="r" t="t"/>
              <a:pathLst>
                <a:path extrusionOk="0" h="284" w="372">
                  <a:moveTo>
                    <a:pt x="1" y="0"/>
                  </a:moveTo>
                  <a:lnTo>
                    <a:pt x="1" y="284"/>
                  </a:lnTo>
                  <a:lnTo>
                    <a:pt x="251" y="284"/>
                  </a:lnTo>
                  <a:cubicBezTo>
                    <a:pt x="317" y="284"/>
                    <a:pt x="371" y="229"/>
                    <a:pt x="371" y="164"/>
                  </a:cubicBezTo>
                  <a:lnTo>
                    <a:pt x="371" y="120"/>
                  </a:lnTo>
                  <a:cubicBezTo>
                    <a:pt x="371" y="55"/>
                    <a:pt x="317" y="0"/>
                    <a:pt x="251"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3" name="Google Shape;6153;p73"/>
            <p:cNvSpPr/>
            <p:nvPr/>
          </p:nvSpPr>
          <p:spPr>
            <a:xfrm>
              <a:off x="3294950" y="1731105"/>
              <a:ext cx="9654" cy="7177"/>
            </a:xfrm>
            <a:custGeom>
              <a:rect b="b" l="l" r="r" t="t"/>
              <a:pathLst>
                <a:path extrusionOk="0" h="284" w="382">
                  <a:moveTo>
                    <a:pt x="125" y="0"/>
                  </a:moveTo>
                  <a:cubicBezTo>
                    <a:pt x="55" y="0"/>
                    <a:pt x="0" y="55"/>
                    <a:pt x="0" y="126"/>
                  </a:cubicBezTo>
                  <a:lnTo>
                    <a:pt x="0" y="164"/>
                  </a:lnTo>
                  <a:cubicBezTo>
                    <a:pt x="0" y="229"/>
                    <a:pt x="55" y="284"/>
                    <a:pt x="125" y="284"/>
                  </a:cubicBezTo>
                  <a:lnTo>
                    <a:pt x="382" y="284"/>
                  </a:lnTo>
                  <a:lnTo>
                    <a:pt x="382"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4" name="Google Shape;6154;p73"/>
            <p:cNvSpPr/>
            <p:nvPr/>
          </p:nvSpPr>
          <p:spPr>
            <a:xfrm>
              <a:off x="3329776" y="1709194"/>
              <a:ext cx="9401" cy="7203"/>
            </a:xfrm>
            <a:custGeom>
              <a:rect b="b" l="l" r="r" t="t"/>
              <a:pathLst>
                <a:path extrusionOk="0" h="285" w="372">
                  <a:moveTo>
                    <a:pt x="1" y="1"/>
                  </a:moveTo>
                  <a:lnTo>
                    <a:pt x="1" y="284"/>
                  </a:lnTo>
                  <a:lnTo>
                    <a:pt x="251" y="284"/>
                  </a:lnTo>
                  <a:cubicBezTo>
                    <a:pt x="317" y="284"/>
                    <a:pt x="371" y="230"/>
                    <a:pt x="371" y="164"/>
                  </a:cubicBezTo>
                  <a:lnTo>
                    <a:pt x="371" y="121"/>
                  </a:lnTo>
                  <a:cubicBezTo>
                    <a:pt x="371" y="55"/>
                    <a:pt x="317" y="1"/>
                    <a:pt x="25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5" name="Google Shape;6155;p73"/>
            <p:cNvSpPr/>
            <p:nvPr/>
          </p:nvSpPr>
          <p:spPr>
            <a:xfrm>
              <a:off x="3294950" y="1709194"/>
              <a:ext cx="9654" cy="7203"/>
            </a:xfrm>
            <a:custGeom>
              <a:rect b="b" l="l" r="r" t="t"/>
              <a:pathLst>
                <a:path extrusionOk="0" h="285" w="382">
                  <a:moveTo>
                    <a:pt x="125" y="1"/>
                  </a:moveTo>
                  <a:cubicBezTo>
                    <a:pt x="55" y="1"/>
                    <a:pt x="0" y="55"/>
                    <a:pt x="0" y="121"/>
                  </a:cubicBezTo>
                  <a:lnTo>
                    <a:pt x="0" y="164"/>
                  </a:lnTo>
                  <a:cubicBezTo>
                    <a:pt x="0" y="230"/>
                    <a:pt x="55" y="284"/>
                    <a:pt x="125" y="284"/>
                  </a:cubicBezTo>
                  <a:lnTo>
                    <a:pt x="382" y="284"/>
                  </a:lnTo>
                  <a:lnTo>
                    <a:pt x="382"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6" name="Google Shape;6156;p73"/>
            <p:cNvSpPr/>
            <p:nvPr/>
          </p:nvSpPr>
          <p:spPr>
            <a:xfrm>
              <a:off x="3190246" y="1739344"/>
              <a:ext cx="127626" cy="81706"/>
            </a:xfrm>
            <a:custGeom>
              <a:rect b="b" l="l" r="r" t="t"/>
              <a:pathLst>
                <a:path extrusionOk="0" h="3233" w="5050">
                  <a:moveTo>
                    <a:pt x="1553" y="0"/>
                  </a:moveTo>
                  <a:cubicBezTo>
                    <a:pt x="854" y="0"/>
                    <a:pt x="0" y="174"/>
                    <a:pt x="7" y="699"/>
                  </a:cubicBezTo>
                  <a:cubicBezTo>
                    <a:pt x="9" y="967"/>
                    <a:pt x="100" y="1047"/>
                    <a:pt x="229" y="1047"/>
                  </a:cubicBezTo>
                  <a:cubicBezTo>
                    <a:pt x="416" y="1047"/>
                    <a:pt x="683" y="876"/>
                    <a:pt x="865" y="876"/>
                  </a:cubicBezTo>
                  <a:cubicBezTo>
                    <a:pt x="927" y="876"/>
                    <a:pt x="980" y="896"/>
                    <a:pt x="1015" y="949"/>
                  </a:cubicBezTo>
                  <a:cubicBezTo>
                    <a:pt x="1228" y="1271"/>
                    <a:pt x="1108" y="2322"/>
                    <a:pt x="743" y="2322"/>
                  </a:cubicBezTo>
                  <a:cubicBezTo>
                    <a:pt x="372" y="2322"/>
                    <a:pt x="1364" y="3232"/>
                    <a:pt x="1364" y="3232"/>
                  </a:cubicBezTo>
                  <a:cubicBezTo>
                    <a:pt x="1364" y="3232"/>
                    <a:pt x="2563" y="3211"/>
                    <a:pt x="3222" y="2480"/>
                  </a:cubicBezTo>
                  <a:cubicBezTo>
                    <a:pt x="3882" y="1756"/>
                    <a:pt x="4448" y="1897"/>
                    <a:pt x="4149" y="1303"/>
                  </a:cubicBezTo>
                  <a:cubicBezTo>
                    <a:pt x="3905" y="820"/>
                    <a:pt x="4578" y="632"/>
                    <a:pt x="4869" y="632"/>
                  </a:cubicBezTo>
                  <a:cubicBezTo>
                    <a:pt x="4935" y="632"/>
                    <a:pt x="4982" y="642"/>
                    <a:pt x="4993" y="660"/>
                  </a:cubicBezTo>
                  <a:cubicBezTo>
                    <a:pt x="4998" y="667"/>
                    <a:pt x="5002" y="670"/>
                    <a:pt x="5005" y="670"/>
                  </a:cubicBezTo>
                  <a:cubicBezTo>
                    <a:pt x="5050" y="670"/>
                    <a:pt x="4993" y="148"/>
                    <a:pt x="4993" y="148"/>
                  </a:cubicBezTo>
                  <a:lnTo>
                    <a:pt x="4448" y="208"/>
                  </a:lnTo>
                  <a:cubicBezTo>
                    <a:pt x="4448" y="208"/>
                    <a:pt x="3997" y="238"/>
                    <a:pt x="3506" y="238"/>
                  </a:cubicBezTo>
                  <a:cubicBezTo>
                    <a:pt x="3053" y="238"/>
                    <a:pt x="2566" y="212"/>
                    <a:pt x="2372" y="116"/>
                  </a:cubicBezTo>
                  <a:cubicBezTo>
                    <a:pt x="2235" y="47"/>
                    <a:pt x="1915" y="0"/>
                    <a:pt x="155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7" name="Google Shape;6157;p73"/>
            <p:cNvSpPr/>
            <p:nvPr/>
          </p:nvSpPr>
          <p:spPr>
            <a:xfrm>
              <a:off x="3314865" y="1739344"/>
              <a:ext cx="127778" cy="81706"/>
            </a:xfrm>
            <a:custGeom>
              <a:rect b="b" l="l" r="r" t="t"/>
              <a:pathLst>
                <a:path extrusionOk="0" h="3233" w="5056">
                  <a:moveTo>
                    <a:pt x="3502" y="0"/>
                  </a:moveTo>
                  <a:cubicBezTo>
                    <a:pt x="3140" y="0"/>
                    <a:pt x="2821" y="47"/>
                    <a:pt x="2683" y="116"/>
                  </a:cubicBezTo>
                  <a:cubicBezTo>
                    <a:pt x="2487" y="212"/>
                    <a:pt x="1998" y="238"/>
                    <a:pt x="1544" y="238"/>
                  </a:cubicBezTo>
                  <a:cubicBezTo>
                    <a:pt x="1053" y="238"/>
                    <a:pt x="602" y="208"/>
                    <a:pt x="602" y="208"/>
                  </a:cubicBezTo>
                  <a:lnTo>
                    <a:pt x="57" y="148"/>
                  </a:lnTo>
                  <a:cubicBezTo>
                    <a:pt x="57" y="148"/>
                    <a:pt x="0" y="670"/>
                    <a:pt x="45" y="670"/>
                  </a:cubicBezTo>
                  <a:cubicBezTo>
                    <a:pt x="48" y="670"/>
                    <a:pt x="52" y="667"/>
                    <a:pt x="57" y="660"/>
                  </a:cubicBezTo>
                  <a:cubicBezTo>
                    <a:pt x="69" y="642"/>
                    <a:pt x="116" y="632"/>
                    <a:pt x="183" y="632"/>
                  </a:cubicBezTo>
                  <a:cubicBezTo>
                    <a:pt x="475" y="632"/>
                    <a:pt x="1145" y="820"/>
                    <a:pt x="901" y="1303"/>
                  </a:cubicBezTo>
                  <a:cubicBezTo>
                    <a:pt x="602" y="1897"/>
                    <a:pt x="1168" y="1756"/>
                    <a:pt x="1828" y="2480"/>
                  </a:cubicBezTo>
                  <a:cubicBezTo>
                    <a:pt x="2487" y="3211"/>
                    <a:pt x="3686" y="3232"/>
                    <a:pt x="3686" y="3232"/>
                  </a:cubicBezTo>
                  <a:cubicBezTo>
                    <a:pt x="3686" y="3232"/>
                    <a:pt x="4677" y="2322"/>
                    <a:pt x="4312" y="2322"/>
                  </a:cubicBezTo>
                  <a:cubicBezTo>
                    <a:pt x="3942" y="2322"/>
                    <a:pt x="3827" y="1271"/>
                    <a:pt x="4040" y="949"/>
                  </a:cubicBezTo>
                  <a:cubicBezTo>
                    <a:pt x="4076" y="896"/>
                    <a:pt x="4128" y="876"/>
                    <a:pt x="4189" y="876"/>
                  </a:cubicBezTo>
                  <a:cubicBezTo>
                    <a:pt x="4371" y="876"/>
                    <a:pt x="4636" y="1047"/>
                    <a:pt x="4824" y="1047"/>
                  </a:cubicBezTo>
                  <a:cubicBezTo>
                    <a:pt x="4952" y="1047"/>
                    <a:pt x="5044" y="967"/>
                    <a:pt x="5048" y="699"/>
                  </a:cubicBezTo>
                  <a:cubicBezTo>
                    <a:pt x="5055" y="174"/>
                    <a:pt x="4201" y="0"/>
                    <a:pt x="3502"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8" name="Google Shape;6158;p73"/>
            <p:cNvSpPr/>
            <p:nvPr/>
          </p:nvSpPr>
          <p:spPr>
            <a:xfrm>
              <a:off x="3240690" y="2052799"/>
              <a:ext cx="30175" cy="54134"/>
            </a:xfrm>
            <a:custGeom>
              <a:rect b="b" l="l" r="r" t="t"/>
              <a:pathLst>
                <a:path extrusionOk="0" h="2142" w="1194">
                  <a:moveTo>
                    <a:pt x="594" y="0"/>
                  </a:moveTo>
                  <a:cubicBezTo>
                    <a:pt x="267" y="0"/>
                    <a:pt x="0" y="480"/>
                    <a:pt x="0" y="1073"/>
                  </a:cubicBezTo>
                  <a:cubicBezTo>
                    <a:pt x="0" y="1662"/>
                    <a:pt x="267" y="2141"/>
                    <a:pt x="594" y="2141"/>
                  </a:cubicBezTo>
                  <a:cubicBezTo>
                    <a:pt x="927" y="2141"/>
                    <a:pt x="1194" y="1662"/>
                    <a:pt x="1194" y="1073"/>
                  </a:cubicBezTo>
                  <a:cubicBezTo>
                    <a:pt x="1194" y="480"/>
                    <a:pt x="927" y="0"/>
                    <a:pt x="59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9" name="Google Shape;6159;p73"/>
            <p:cNvSpPr/>
            <p:nvPr/>
          </p:nvSpPr>
          <p:spPr>
            <a:xfrm>
              <a:off x="3186556" y="1765299"/>
              <a:ext cx="34446" cy="33663"/>
            </a:xfrm>
            <a:custGeom>
              <a:rect b="b" l="l" r="r" t="t"/>
              <a:pathLst>
                <a:path extrusionOk="0" h="1332" w="1363">
                  <a:moveTo>
                    <a:pt x="567" y="0"/>
                  </a:moveTo>
                  <a:cubicBezTo>
                    <a:pt x="479" y="0"/>
                    <a:pt x="393" y="22"/>
                    <a:pt x="317" y="69"/>
                  </a:cubicBezTo>
                  <a:cubicBezTo>
                    <a:pt x="50" y="227"/>
                    <a:pt x="1" y="631"/>
                    <a:pt x="202" y="963"/>
                  </a:cubicBezTo>
                  <a:cubicBezTo>
                    <a:pt x="346" y="1196"/>
                    <a:pt x="578" y="1332"/>
                    <a:pt x="796" y="1332"/>
                  </a:cubicBezTo>
                  <a:cubicBezTo>
                    <a:pt x="884" y="1332"/>
                    <a:pt x="970" y="1310"/>
                    <a:pt x="1047" y="1263"/>
                  </a:cubicBezTo>
                  <a:cubicBezTo>
                    <a:pt x="1314" y="1105"/>
                    <a:pt x="1363" y="701"/>
                    <a:pt x="1161" y="375"/>
                  </a:cubicBezTo>
                  <a:cubicBezTo>
                    <a:pt x="1018" y="138"/>
                    <a:pt x="785" y="0"/>
                    <a:pt x="56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0" name="Google Shape;6160;p73"/>
            <p:cNvSpPr/>
            <p:nvPr/>
          </p:nvSpPr>
          <p:spPr>
            <a:xfrm>
              <a:off x="3144023" y="1950799"/>
              <a:ext cx="37479" cy="24818"/>
            </a:xfrm>
            <a:custGeom>
              <a:rect b="b" l="l" r="r" t="t"/>
              <a:pathLst>
                <a:path extrusionOk="0" h="982" w="1483">
                  <a:moveTo>
                    <a:pt x="525" y="1"/>
                  </a:moveTo>
                  <a:cubicBezTo>
                    <a:pt x="322" y="1"/>
                    <a:pt x="156" y="77"/>
                    <a:pt x="98" y="216"/>
                  </a:cubicBezTo>
                  <a:cubicBezTo>
                    <a:pt x="0" y="440"/>
                    <a:pt x="213" y="745"/>
                    <a:pt x="567" y="897"/>
                  </a:cubicBezTo>
                  <a:cubicBezTo>
                    <a:pt x="700" y="955"/>
                    <a:pt x="835" y="982"/>
                    <a:pt x="957" y="982"/>
                  </a:cubicBezTo>
                  <a:cubicBezTo>
                    <a:pt x="1160" y="982"/>
                    <a:pt x="1326" y="906"/>
                    <a:pt x="1384" y="767"/>
                  </a:cubicBezTo>
                  <a:cubicBezTo>
                    <a:pt x="1482" y="543"/>
                    <a:pt x="1270" y="238"/>
                    <a:pt x="915" y="86"/>
                  </a:cubicBezTo>
                  <a:cubicBezTo>
                    <a:pt x="783" y="28"/>
                    <a:pt x="647" y="1"/>
                    <a:pt x="52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1" name="Google Shape;6161;p73"/>
            <p:cNvSpPr/>
            <p:nvPr/>
          </p:nvSpPr>
          <p:spPr>
            <a:xfrm>
              <a:off x="3259265" y="2344595"/>
              <a:ext cx="40941" cy="40916"/>
            </a:xfrm>
            <a:custGeom>
              <a:rect b="b" l="l" r="r" t="t"/>
              <a:pathLst>
                <a:path extrusionOk="0" h="1619" w="1620">
                  <a:moveTo>
                    <a:pt x="813" y="0"/>
                  </a:moveTo>
                  <a:cubicBezTo>
                    <a:pt x="366" y="0"/>
                    <a:pt x="1" y="365"/>
                    <a:pt x="1" y="812"/>
                  </a:cubicBezTo>
                  <a:cubicBezTo>
                    <a:pt x="1" y="1259"/>
                    <a:pt x="366" y="1619"/>
                    <a:pt x="813" y="1619"/>
                  </a:cubicBezTo>
                  <a:cubicBezTo>
                    <a:pt x="1260" y="1619"/>
                    <a:pt x="1619" y="1259"/>
                    <a:pt x="1619" y="812"/>
                  </a:cubicBezTo>
                  <a:cubicBezTo>
                    <a:pt x="1619" y="365"/>
                    <a:pt x="1260" y="0"/>
                    <a:pt x="81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2" name="Google Shape;6162;p73"/>
            <p:cNvSpPr/>
            <p:nvPr/>
          </p:nvSpPr>
          <p:spPr>
            <a:xfrm>
              <a:off x="3089889" y="2102737"/>
              <a:ext cx="44101" cy="29442"/>
            </a:xfrm>
            <a:custGeom>
              <a:rect b="b" l="l" r="r" t="t"/>
              <a:pathLst>
                <a:path extrusionOk="0" h="1165" w="1745">
                  <a:moveTo>
                    <a:pt x="872" y="1"/>
                  </a:moveTo>
                  <a:cubicBezTo>
                    <a:pt x="711" y="1"/>
                    <a:pt x="554" y="65"/>
                    <a:pt x="420" y="171"/>
                  </a:cubicBezTo>
                  <a:cubicBezTo>
                    <a:pt x="420" y="171"/>
                    <a:pt x="1" y="258"/>
                    <a:pt x="104" y="590"/>
                  </a:cubicBezTo>
                  <a:cubicBezTo>
                    <a:pt x="202" y="917"/>
                    <a:pt x="840" y="868"/>
                    <a:pt x="1014" y="1092"/>
                  </a:cubicBezTo>
                  <a:cubicBezTo>
                    <a:pt x="1053" y="1141"/>
                    <a:pt x="1113" y="1164"/>
                    <a:pt x="1179" y="1164"/>
                  </a:cubicBezTo>
                  <a:cubicBezTo>
                    <a:pt x="1418" y="1164"/>
                    <a:pt x="1745" y="866"/>
                    <a:pt x="1510" y="443"/>
                  </a:cubicBezTo>
                  <a:cubicBezTo>
                    <a:pt x="1331" y="128"/>
                    <a:pt x="1099" y="1"/>
                    <a:pt x="8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3" name="Google Shape;6163;p73"/>
            <p:cNvSpPr/>
            <p:nvPr/>
          </p:nvSpPr>
          <p:spPr>
            <a:xfrm>
              <a:off x="3138665" y="1770176"/>
              <a:ext cx="77207" cy="195407"/>
            </a:xfrm>
            <a:custGeom>
              <a:rect b="b" l="l" r="r" t="t"/>
              <a:pathLst>
                <a:path extrusionOk="0" h="7732" w="3055">
                  <a:moveTo>
                    <a:pt x="2021" y="1"/>
                  </a:moveTo>
                  <a:cubicBezTo>
                    <a:pt x="1997" y="1"/>
                    <a:pt x="1972" y="3"/>
                    <a:pt x="1945" y="7"/>
                  </a:cubicBezTo>
                  <a:cubicBezTo>
                    <a:pt x="1389" y="94"/>
                    <a:pt x="1552" y="825"/>
                    <a:pt x="1678" y="1277"/>
                  </a:cubicBezTo>
                  <a:cubicBezTo>
                    <a:pt x="1803" y="1729"/>
                    <a:pt x="1324" y="5581"/>
                    <a:pt x="1008" y="5968"/>
                  </a:cubicBezTo>
                  <a:cubicBezTo>
                    <a:pt x="695" y="6350"/>
                    <a:pt x="1" y="7413"/>
                    <a:pt x="1128" y="7413"/>
                  </a:cubicBezTo>
                  <a:cubicBezTo>
                    <a:pt x="1142" y="7413"/>
                    <a:pt x="1156" y="7413"/>
                    <a:pt x="1171" y="7412"/>
                  </a:cubicBezTo>
                  <a:cubicBezTo>
                    <a:pt x="1171" y="7412"/>
                    <a:pt x="1422" y="7731"/>
                    <a:pt x="1751" y="7731"/>
                  </a:cubicBezTo>
                  <a:cubicBezTo>
                    <a:pt x="1806" y="7731"/>
                    <a:pt x="1864" y="7722"/>
                    <a:pt x="1923" y="7701"/>
                  </a:cubicBezTo>
                  <a:cubicBezTo>
                    <a:pt x="2332" y="7559"/>
                    <a:pt x="1743" y="6562"/>
                    <a:pt x="1923" y="5859"/>
                  </a:cubicBezTo>
                  <a:cubicBezTo>
                    <a:pt x="2097" y="5156"/>
                    <a:pt x="2288" y="1925"/>
                    <a:pt x="2288" y="1925"/>
                  </a:cubicBezTo>
                  <a:cubicBezTo>
                    <a:pt x="2288" y="1925"/>
                    <a:pt x="3054" y="724"/>
                    <a:pt x="2575" y="724"/>
                  </a:cubicBezTo>
                  <a:cubicBezTo>
                    <a:pt x="2526" y="724"/>
                    <a:pt x="2464" y="737"/>
                    <a:pt x="2386" y="765"/>
                  </a:cubicBezTo>
                  <a:cubicBezTo>
                    <a:pt x="2386" y="765"/>
                    <a:pt x="2386" y="765"/>
                    <a:pt x="2386" y="765"/>
                  </a:cubicBezTo>
                  <a:cubicBezTo>
                    <a:pt x="2377" y="765"/>
                    <a:pt x="2487" y="1"/>
                    <a:pt x="202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4" name="Google Shape;6164;p73"/>
            <p:cNvSpPr/>
            <p:nvPr/>
          </p:nvSpPr>
          <p:spPr>
            <a:xfrm>
              <a:off x="3097875" y="1963157"/>
              <a:ext cx="80468" cy="150826"/>
            </a:xfrm>
            <a:custGeom>
              <a:rect b="b" l="l" r="r" t="t"/>
              <a:pathLst>
                <a:path extrusionOk="0" h="5968" w="3184">
                  <a:moveTo>
                    <a:pt x="2120" y="1367"/>
                  </a:moveTo>
                  <a:cubicBezTo>
                    <a:pt x="2120" y="1368"/>
                    <a:pt x="1913" y="2784"/>
                    <a:pt x="1722" y="3443"/>
                  </a:cubicBezTo>
                  <a:cubicBezTo>
                    <a:pt x="1532" y="4097"/>
                    <a:pt x="1129" y="5367"/>
                    <a:pt x="1129" y="5367"/>
                  </a:cubicBezTo>
                  <a:cubicBezTo>
                    <a:pt x="1129" y="5367"/>
                    <a:pt x="1041" y="3972"/>
                    <a:pt x="1303" y="3089"/>
                  </a:cubicBezTo>
                  <a:cubicBezTo>
                    <a:pt x="1570" y="2201"/>
                    <a:pt x="2120" y="1368"/>
                    <a:pt x="2120" y="1367"/>
                  </a:cubicBezTo>
                  <a:close/>
                  <a:moveTo>
                    <a:pt x="1940" y="0"/>
                  </a:moveTo>
                  <a:cubicBezTo>
                    <a:pt x="1883" y="0"/>
                    <a:pt x="1830" y="19"/>
                    <a:pt x="1788" y="65"/>
                  </a:cubicBezTo>
                  <a:cubicBezTo>
                    <a:pt x="1570" y="305"/>
                    <a:pt x="1722" y="1182"/>
                    <a:pt x="1303" y="1694"/>
                  </a:cubicBezTo>
                  <a:cubicBezTo>
                    <a:pt x="889" y="2201"/>
                    <a:pt x="556" y="4577"/>
                    <a:pt x="371" y="4860"/>
                  </a:cubicBezTo>
                  <a:cubicBezTo>
                    <a:pt x="180" y="5138"/>
                    <a:pt x="1" y="5552"/>
                    <a:pt x="164" y="5705"/>
                  </a:cubicBezTo>
                  <a:cubicBezTo>
                    <a:pt x="211" y="5748"/>
                    <a:pt x="266" y="5763"/>
                    <a:pt x="328" y="5763"/>
                  </a:cubicBezTo>
                  <a:cubicBezTo>
                    <a:pt x="458" y="5763"/>
                    <a:pt x="614" y="5697"/>
                    <a:pt x="762" y="5697"/>
                  </a:cubicBezTo>
                  <a:cubicBezTo>
                    <a:pt x="790" y="5697"/>
                    <a:pt x="818" y="5699"/>
                    <a:pt x="845" y="5705"/>
                  </a:cubicBezTo>
                  <a:cubicBezTo>
                    <a:pt x="1064" y="5750"/>
                    <a:pt x="1029" y="5967"/>
                    <a:pt x="1224" y="5967"/>
                  </a:cubicBezTo>
                  <a:cubicBezTo>
                    <a:pt x="1243" y="5967"/>
                    <a:pt x="1263" y="5965"/>
                    <a:pt x="1287" y="5961"/>
                  </a:cubicBezTo>
                  <a:cubicBezTo>
                    <a:pt x="1554" y="5906"/>
                    <a:pt x="1630" y="4784"/>
                    <a:pt x="1919" y="4326"/>
                  </a:cubicBezTo>
                  <a:cubicBezTo>
                    <a:pt x="2213" y="3869"/>
                    <a:pt x="2567" y="1188"/>
                    <a:pt x="2921" y="757"/>
                  </a:cubicBezTo>
                  <a:cubicBezTo>
                    <a:pt x="3183" y="438"/>
                    <a:pt x="3010" y="218"/>
                    <a:pt x="2758" y="218"/>
                  </a:cubicBezTo>
                  <a:cubicBezTo>
                    <a:pt x="2670" y="218"/>
                    <a:pt x="2572" y="245"/>
                    <a:pt x="2480" y="305"/>
                  </a:cubicBezTo>
                  <a:cubicBezTo>
                    <a:pt x="2480" y="305"/>
                    <a:pt x="2172" y="0"/>
                    <a:pt x="1940"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5" name="Google Shape;6165;p73"/>
            <p:cNvSpPr/>
            <p:nvPr/>
          </p:nvSpPr>
          <p:spPr>
            <a:xfrm>
              <a:off x="3075711" y="2121414"/>
              <a:ext cx="22543" cy="28128"/>
            </a:xfrm>
            <a:custGeom>
              <a:rect b="b" l="l" r="r" t="t"/>
              <a:pathLst>
                <a:path extrusionOk="0" h="1113" w="892">
                  <a:moveTo>
                    <a:pt x="749" y="1"/>
                  </a:moveTo>
                  <a:cubicBezTo>
                    <a:pt x="741" y="1"/>
                    <a:pt x="733" y="2"/>
                    <a:pt x="725" y="4"/>
                  </a:cubicBezTo>
                  <a:cubicBezTo>
                    <a:pt x="725" y="4"/>
                    <a:pt x="0" y="990"/>
                    <a:pt x="229" y="1105"/>
                  </a:cubicBezTo>
                  <a:cubicBezTo>
                    <a:pt x="241" y="1110"/>
                    <a:pt x="252" y="1113"/>
                    <a:pt x="265" y="1113"/>
                  </a:cubicBezTo>
                  <a:cubicBezTo>
                    <a:pt x="504" y="1113"/>
                    <a:pt x="891" y="94"/>
                    <a:pt x="834" y="42"/>
                  </a:cubicBezTo>
                  <a:cubicBezTo>
                    <a:pt x="812" y="16"/>
                    <a:pt x="781" y="1"/>
                    <a:pt x="74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6" name="Google Shape;6166;p73"/>
            <p:cNvSpPr/>
            <p:nvPr/>
          </p:nvSpPr>
          <p:spPr>
            <a:xfrm>
              <a:off x="3085214" y="2125129"/>
              <a:ext cx="23630" cy="31692"/>
            </a:xfrm>
            <a:custGeom>
              <a:rect b="b" l="l" r="r" t="t"/>
              <a:pathLst>
                <a:path extrusionOk="0" h="1254" w="935">
                  <a:moveTo>
                    <a:pt x="778" y="0"/>
                  </a:moveTo>
                  <a:cubicBezTo>
                    <a:pt x="768" y="0"/>
                    <a:pt x="757" y="2"/>
                    <a:pt x="747" y="4"/>
                  </a:cubicBezTo>
                  <a:cubicBezTo>
                    <a:pt x="747" y="4"/>
                    <a:pt x="0" y="1132"/>
                    <a:pt x="267" y="1247"/>
                  </a:cubicBezTo>
                  <a:cubicBezTo>
                    <a:pt x="279" y="1251"/>
                    <a:pt x="291" y="1254"/>
                    <a:pt x="303" y="1254"/>
                  </a:cubicBezTo>
                  <a:cubicBezTo>
                    <a:pt x="568" y="1254"/>
                    <a:pt x="934" y="94"/>
                    <a:pt x="867" y="42"/>
                  </a:cubicBezTo>
                  <a:cubicBezTo>
                    <a:pt x="842" y="13"/>
                    <a:pt x="811" y="0"/>
                    <a:pt x="778"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7" name="Google Shape;6167;p73"/>
            <p:cNvSpPr/>
            <p:nvPr/>
          </p:nvSpPr>
          <p:spPr>
            <a:xfrm>
              <a:off x="3072527" y="2155708"/>
              <a:ext cx="23503" cy="31818"/>
            </a:xfrm>
            <a:custGeom>
              <a:rect b="b" l="l" r="r" t="t"/>
              <a:pathLst>
                <a:path extrusionOk="0" h="1259" w="930">
                  <a:moveTo>
                    <a:pt x="770" y="0"/>
                  </a:moveTo>
                  <a:cubicBezTo>
                    <a:pt x="760" y="0"/>
                    <a:pt x="751" y="2"/>
                    <a:pt x="742" y="4"/>
                  </a:cubicBezTo>
                  <a:cubicBezTo>
                    <a:pt x="742" y="4"/>
                    <a:pt x="1" y="1137"/>
                    <a:pt x="268" y="1252"/>
                  </a:cubicBezTo>
                  <a:cubicBezTo>
                    <a:pt x="279" y="1257"/>
                    <a:pt x="291" y="1259"/>
                    <a:pt x="303" y="1259"/>
                  </a:cubicBezTo>
                  <a:cubicBezTo>
                    <a:pt x="564" y="1259"/>
                    <a:pt x="930" y="99"/>
                    <a:pt x="867" y="42"/>
                  </a:cubicBezTo>
                  <a:cubicBezTo>
                    <a:pt x="841" y="16"/>
                    <a:pt x="805" y="0"/>
                    <a:pt x="770"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8" name="Google Shape;6168;p73"/>
            <p:cNvSpPr/>
            <p:nvPr/>
          </p:nvSpPr>
          <p:spPr>
            <a:xfrm>
              <a:off x="3098836" y="2129349"/>
              <a:ext cx="18980" cy="29594"/>
            </a:xfrm>
            <a:custGeom>
              <a:rect b="b" l="l" r="r" t="t"/>
              <a:pathLst>
                <a:path extrusionOk="0" h="1171" w="751">
                  <a:moveTo>
                    <a:pt x="610" y="1"/>
                  </a:moveTo>
                  <a:cubicBezTo>
                    <a:pt x="598" y="1"/>
                    <a:pt x="585" y="3"/>
                    <a:pt x="573" y="6"/>
                  </a:cubicBezTo>
                  <a:cubicBezTo>
                    <a:pt x="573" y="6"/>
                    <a:pt x="1" y="1090"/>
                    <a:pt x="251" y="1167"/>
                  </a:cubicBezTo>
                  <a:cubicBezTo>
                    <a:pt x="260" y="1169"/>
                    <a:pt x="268" y="1171"/>
                    <a:pt x="276" y="1171"/>
                  </a:cubicBezTo>
                  <a:cubicBezTo>
                    <a:pt x="513" y="1171"/>
                    <a:pt x="750" y="75"/>
                    <a:pt x="687" y="28"/>
                  </a:cubicBezTo>
                  <a:cubicBezTo>
                    <a:pt x="665" y="9"/>
                    <a:pt x="638" y="1"/>
                    <a:pt x="610"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9" name="Google Shape;6169;p73"/>
            <p:cNvSpPr/>
            <p:nvPr/>
          </p:nvSpPr>
          <p:spPr>
            <a:xfrm>
              <a:off x="3090041" y="2158033"/>
              <a:ext cx="18954" cy="29695"/>
            </a:xfrm>
            <a:custGeom>
              <a:rect b="b" l="l" r="r" t="t"/>
              <a:pathLst>
                <a:path extrusionOk="0" h="1175" w="750">
                  <a:moveTo>
                    <a:pt x="603" y="0"/>
                  </a:moveTo>
                  <a:cubicBezTo>
                    <a:pt x="592" y="0"/>
                    <a:pt x="582" y="2"/>
                    <a:pt x="572" y="4"/>
                  </a:cubicBezTo>
                  <a:cubicBezTo>
                    <a:pt x="572" y="4"/>
                    <a:pt x="0" y="1089"/>
                    <a:pt x="251" y="1171"/>
                  </a:cubicBezTo>
                  <a:cubicBezTo>
                    <a:pt x="259" y="1173"/>
                    <a:pt x="267" y="1175"/>
                    <a:pt x="275" y="1175"/>
                  </a:cubicBezTo>
                  <a:cubicBezTo>
                    <a:pt x="513" y="1175"/>
                    <a:pt x="750" y="74"/>
                    <a:pt x="687" y="32"/>
                  </a:cubicBezTo>
                  <a:cubicBezTo>
                    <a:pt x="662" y="12"/>
                    <a:pt x="632" y="0"/>
                    <a:pt x="60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0" name="Google Shape;6170;p73"/>
            <p:cNvSpPr/>
            <p:nvPr/>
          </p:nvSpPr>
          <p:spPr>
            <a:xfrm>
              <a:off x="3080943" y="2185479"/>
              <a:ext cx="18980" cy="29645"/>
            </a:xfrm>
            <a:custGeom>
              <a:rect b="b" l="l" r="r" t="t"/>
              <a:pathLst>
                <a:path extrusionOk="0" h="1173" w="751">
                  <a:moveTo>
                    <a:pt x="610" y="1"/>
                  </a:moveTo>
                  <a:cubicBezTo>
                    <a:pt x="598" y="1"/>
                    <a:pt x="585" y="3"/>
                    <a:pt x="573" y="8"/>
                  </a:cubicBezTo>
                  <a:cubicBezTo>
                    <a:pt x="573" y="8"/>
                    <a:pt x="0" y="1093"/>
                    <a:pt x="251" y="1169"/>
                  </a:cubicBezTo>
                  <a:cubicBezTo>
                    <a:pt x="259" y="1172"/>
                    <a:pt x="268" y="1173"/>
                    <a:pt x="276" y="1173"/>
                  </a:cubicBezTo>
                  <a:cubicBezTo>
                    <a:pt x="513" y="1173"/>
                    <a:pt x="750" y="77"/>
                    <a:pt x="687" y="30"/>
                  </a:cubicBezTo>
                  <a:cubicBezTo>
                    <a:pt x="665" y="12"/>
                    <a:pt x="637" y="1"/>
                    <a:pt x="610"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1" name="Google Shape;6171;p73"/>
            <p:cNvSpPr/>
            <p:nvPr/>
          </p:nvSpPr>
          <p:spPr>
            <a:xfrm>
              <a:off x="3113569" y="2129349"/>
              <a:ext cx="14178" cy="25272"/>
            </a:xfrm>
            <a:custGeom>
              <a:rect b="b" l="l" r="r" t="t"/>
              <a:pathLst>
                <a:path extrusionOk="0" h="1000" w="561">
                  <a:moveTo>
                    <a:pt x="442" y="0"/>
                  </a:moveTo>
                  <a:cubicBezTo>
                    <a:pt x="430" y="0"/>
                    <a:pt x="419" y="2"/>
                    <a:pt x="409" y="6"/>
                  </a:cubicBezTo>
                  <a:cubicBezTo>
                    <a:pt x="409" y="6"/>
                    <a:pt x="1" y="949"/>
                    <a:pt x="213" y="998"/>
                  </a:cubicBezTo>
                  <a:cubicBezTo>
                    <a:pt x="219" y="999"/>
                    <a:pt x="224" y="1000"/>
                    <a:pt x="229" y="1000"/>
                  </a:cubicBezTo>
                  <a:cubicBezTo>
                    <a:pt x="437" y="1000"/>
                    <a:pt x="561" y="54"/>
                    <a:pt x="502" y="17"/>
                  </a:cubicBezTo>
                  <a:cubicBezTo>
                    <a:pt x="484" y="6"/>
                    <a:pt x="462" y="0"/>
                    <a:pt x="442"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2" name="Google Shape;6172;p73"/>
            <p:cNvSpPr/>
            <p:nvPr/>
          </p:nvSpPr>
          <p:spPr>
            <a:xfrm>
              <a:off x="3107934" y="2153813"/>
              <a:ext cx="14304" cy="25323"/>
            </a:xfrm>
            <a:custGeom>
              <a:rect b="b" l="l" r="r" t="t"/>
              <a:pathLst>
                <a:path extrusionOk="0" h="1002" w="566">
                  <a:moveTo>
                    <a:pt x="451" y="1"/>
                  </a:moveTo>
                  <a:cubicBezTo>
                    <a:pt x="437" y="1"/>
                    <a:pt x="423" y="4"/>
                    <a:pt x="409" y="8"/>
                  </a:cubicBezTo>
                  <a:cubicBezTo>
                    <a:pt x="409" y="8"/>
                    <a:pt x="0" y="951"/>
                    <a:pt x="218" y="1000"/>
                  </a:cubicBezTo>
                  <a:cubicBezTo>
                    <a:pt x="223" y="1001"/>
                    <a:pt x="229" y="1001"/>
                    <a:pt x="234" y="1001"/>
                  </a:cubicBezTo>
                  <a:cubicBezTo>
                    <a:pt x="437" y="1001"/>
                    <a:pt x="566" y="56"/>
                    <a:pt x="507" y="19"/>
                  </a:cubicBezTo>
                  <a:cubicBezTo>
                    <a:pt x="491" y="6"/>
                    <a:pt x="471" y="1"/>
                    <a:pt x="45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3" name="Google Shape;6173;p73"/>
            <p:cNvSpPr/>
            <p:nvPr/>
          </p:nvSpPr>
          <p:spPr>
            <a:xfrm>
              <a:off x="3102146" y="2177316"/>
              <a:ext cx="14304" cy="25247"/>
            </a:xfrm>
            <a:custGeom>
              <a:rect b="b" l="l" r="r" t="t"/>
              <a:pathLst>
                <a:path extrusionOk="0" h="999" w="566">
                  <a:moveTo>
                    <a:pt x="449" y="0"/>
                  </a:moveTo>
                  <a:cubicBezTo>
                    <a:pt x="436" y="0"/>
                    <a:pt x="422" y="3"/>
                    <a:pt x="409" y="10"/>
                  </a:cubicBezTo>
                  <a:cubicBezTo>
                    <a:pt x="409" y="10"/>
                    <a:pt x="1" y="947"/>
                    <a:pt x="218" y="996"/>
                  </a:cubicBezTo>
                  <a:cubicBezTo>
                    <a:pt x="224" y="998"/>
                    <a:pt x="230" y="998"/>
                    <a:pt x="235" y="998"/>
                  </a:cubicBezTo>
                  <a:cubicBezTo>
                    <a:pt x="438" y="998"/>
                    <a:pt x="566" y="53"/>
                    <a:pt x="507" y="21"/>
                  </a:cubicBezTo>
                  <a:cubicBezTo>
                    <a:pt x="491" y="7"/>
                    <a:pt x="470" y="0"/>
                    <a:pt x="449"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4" name="Google Shape;6174;p73"/>
            <p:cNvSpPr/>
            <p:nvPr/>
          </p:nvSpPr>
          <p:spPr>
            <a:xfrm>
              <a:off x="3196741" y="2071450"/>
              <a:ext cx="115546" cy="287399"/>
            </a:xfrm>
            <a:custGeom>
              <a:rect b="b" l="l" r="r" t="t"/>
              <a:pathLst>
                <a:path extrusionOk="0" h="11372" w="4572">
                  <a:moveTo>
                    <a:pt x="1678" y="1"/>
                  </a:moveTo>
                  <a:cubicBezTo>
                    <a:pt x="1521" y="1"/>
                    <a:pt x="1299" y="103"/>
                    <a:pt x="987" y="401"/>
                  </a:cubicBezTo>
                  <a:cubicBezTo>
                    <a:pt x="1" y="1344"/>
                    <a:pt x="1167" y="2123"/>
                    <a:pt x="1167" y="2123"/>
                  </a:cubicBezTo>
                  <a:cubicBezTo>
                    <a:pt x="1167" y="2123"/>
                    <a:pt x="2600" y="8264"/>
                    <a:pt x="2600" y="9239"/>
                  </a:cubicBezTo>
                  <a:cubicBezTo>
                    <a:pt x="2600" y="10214"/>
                    <a:pt x="1990" y="11157"/>
                    <a:pt x="2404" y="11337"/>
                  </a:cubicBezTo>
                  <a:cubicBezTo>
                    <a:pt x="2458" y="11361"/>
                    <a:pt x="2507" y="11372"/>
                    <a:pt x="2553" y="11372"/>
                  </a:cubicBezTo>
                  <a:cubicBezTo>
                    <a:pt x="2857" y="11372"/>
                    <a:pt x="3021" y="10906"/>
                    <a:pt x="3390" y="10868"/>
                  </a:cubicBezTo>
                  <a:cubicBezTo>
                    <a:pt x="3410" y="10866"/>
                    <a:pt x="3430" y="10865"/>
                    <a:pt x="3448" y="10865"/>
                  </a:cubicBezTo>
                  <a:cubicBezTo>
                    <a:pt x="3811" y="10865"/>
                    <a:pt x="3775" y="11311"/>
                    <a:pt x="4164" y="11337"/>
                  </a:cubicBezTo>
                  <a:cubicBezTo>
                    <a:pt x="4169" y="11337"/>
                    <a:pt x="4173" y="11337"/>
                    <a:pt x="4177" y="11337"/>
                  </a:cubicBezTo>
                  <a:cubicBezTo>
                    <a:pt x="4571" y="11337"/>
                    <a:pt x="4254" y="9905"/>
                    <a:pt x="4044" y="9544"/>
                  </a:cubicBezTo>
                  <a:cubicBezTo>
                    <a:pt x="3832" y="9179"/>
                    <a:pt x="1837" y="1785"/>
                    <a:pt x="2191" y="1572"/>
                  </a:cubicBezTo>
                  <a:cubicBezTo>
                    <a:pt x="2540" y="1365"/>
                    <a:pt x="2431" y="766"/>
                    <a:pt x="2055" y="477"/>
                  </a:cubicBezTo>
                  <a:cubicBezTo>
                    <a:pt x="2055" y="477"/>
                    <a:pt x="2017" y="1"/>
                    <a:pt x="1678"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5" name="Google Shape;6175;p73"/>
            <p:cNvSpPr/>
            <p:nvPr/>
          </p:nvSpPr>
          <p:spPr>
            <a:xfrm>
              <a:off x="3239578" y="2364181"/>
              <a:ext cx="78648" cy="262885"/>
            </a:xfrm>
            <a:custGeom>
              <a:rect b="b" l="l" r="r" t="t"/>
              <a:pathLst>
                <a:path extrusionOk="0" h="10402" w="3112">
                  <a:moveTo>
                    <a:pt x="981" y="1743"/>
                  </a:moveTo>
                  <a:cubicBezTo>
                    <a:pt x="1523" y="2537"/>
                    <a:pt x="1512" y="7813"/>
                    <a:pt x="1500" y="7813"/>
                  </a:cubicBezTo>
                  <a:cubicBezTo>
                    <a:pt x="1500" y="7813"/>
                    <a:pt x="1499" y="7806"/>
                    <a:pt x="1499" y="7791"/>
                  </a:cubicBezTo>
                  <a:lnTo>
                    <a:pt x="1499" y="7786"/>
                  </a:lnTo>
                  <a:cubicBezTo>
                    <a:pt x="1488" y="7372"/>
                    <a:pt x="1107" y="5056"/>
                    <a:pt x="981" y="4544"/>
                  </a:cubicBezTo>
                  <a:cubicBezTo>
                    <a:pt x="856" y="4031"/>
                    <a:pt x="981" y="1743"/>
                    <a:pt x="981" y="1743"/>
                  </a:cubicBezTo>
                  <a:close/>
                  <a:moveTo>
                    <a:pt x="981" y="0"/>
                  </a:moveTo>
                  <a:cubicBezTo>
                    <a:pt x="920" y="0"/>
                    <a:pt x="854" y="7"/>
                    <a:pt x="780" y="21"/>
                  </a:cubicBezTo>
                  <a:cubicBezTo>
                    <a:pt x="1" y="174"/>
                    <a:pt x="524" y="1187"/>
                    <a:pt x="524" y="1187"/>
                  </a:cubicBezTo>
                  <a:cubicBezTo>
                    <a:pt x="524" y="1187"/>
                    <a:pt x="704" y="1732"/>
                    <a:pt x="660" y="3808"/>
                  </a:cubicBezTo>
                  <a:cubicBezTo>
                    <a:pt x="616" y="5890"/>
                    <a:pt x="1684" y="7720"/>
                    <a:pt x="1020" y="8510"/>
                  </a:cubicBezTo>
                  <a:cubicBezTo>
                    <a:pt x="355" y="9301"/>
                    <a:pt x="1227" y="9840"/>
                    <a:pt x="1227" y="9840"/>
                  </a:cubicBezTo>
                  <a:cubicBezTo>
                    <a:pt x="1227" y="9840"/>
                    <a:pt x="1745" y="10401"/>
                    <a:pt x="2258" y="10401"/>
                  </a:cubicBezTo>
                  <a:cubicBezTo>
                    <a:pt x="2349" y="10401"/>
                    <a:pt x="2441" y="10383"/>
                    <a:pt x="2529" y="10341"/>
                  </a:cubicBezTo>
                  <a:cubicBezTo>
                    <a:pt x="3112" y="10063"/>
                    <a:pt x="2355" y="8707"/>
                    <a:pt x="2355" y="8707"/>
                  </a:cubicBezTo>
                  <a:cubicBezTo>
                    <a:pt x="2355" y="8707"/>
                    <a:pt x="2273" y="2931"/>
                    <a:pt x="2256" y="2506"/>
                  </a:cubicBezTo>
                  <a:cubicBezTo>
                    <a:pt x="2240" y="2081"/>
                    <a:pt x="2823" y="925"/>
                    <a:pt x="2578" y="413"/>
                  </a:cubicBezTo>
                  <a:cubicBezTo>
                    <a:pt x="2511" y="276"/>
                    <a:pt x="2408" y="226"/>
                    <a:pt x="2294" y="226"/>
                  </a:cubicBezTo>
                  <a:cubicBezTo>
                    <a:pt x="1979" y="226"/>
                    <a:pt x="1575" y="604"/>
                    <a:pt x="1575" y="604"/>
                  </a:cubicBezTo>
                  <a:cubicBezTo>
                    <a:pt x="1575" y="604"/>
                    <a:pt x="1566" y="0"/>
                    <a:pt x="981"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6" name="Google Shape;6176;p73"/>
            <p:cNvSpPr/>
            <p:nvPr/>
          </p:nvSpPr>
          <p:spPr>
            <a:xfrm>
              <a:off x="3361872" y="2052799"/>
              <a:ext cx="30327" cy="54260"/>
            </a:xfrm>
            <a:custGeom>
              <a:rect b="b" l="l" r="r" t="t"/>
              <a:pathLst>
                <a:path extrusionOk="0" h="2147" w="1200">
                  <a:moveTo>
                    <a:pt x="600" y="0"/>
                  </a:moveTo>
                  <a:cubicBezTo>
                    <a:pt x="267" y="0"/>
                    <a:pt x="0" y="480"/>
                    <a:pt x="0" y="1073"/>
                  </a:cubicBezTo>
                  <a:cubicBezTo>
                    <a:pt x="0" y="1662"/>
                    <a:pt x="267" y="2147"/>
                    <a:pt x="600" y="2147"/>
                  </a:cubicBezTo>
                  <a:cubicBezTo>
                    <a:pt x="927" y="2147"/>
                    <a:pt x="1199" y="1662"/>
                    <a:pt x="1199" y="1073"/>
                  </a:cubicBezTo>
                  <a:cubicBezTo>
                    <a:pt x="1199" y="480"/>
                    <a:pt x="927" y="0"/>
                    <a:pt x="60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7" name="Google Shape;6177;p73"/>
            <p:cNvSpPr/>
            <p:nvPr/>
          </p:nvSpPr>
          <p:spPr>
            <a:xfrm>
              <a:off x="3411709" y="1765299"/>
              <a:ext cx="34598" cy="33663"/>
            </a:xfrm>
            <a:custGeom>
              <a:rect b="b" l="l" r="r" t="t"/>
              <a:pathLst>
                <a:path extrusionOk="0" h="1332" w="1369">
                  <a:moveTo>
                    <a:pt x="797" y="0"/>
                  </a:moveTo>
                  <a:cubicBezTo>
                    <a:pt x="579" y="0"/>
                    <a:pt x="346" y="138"/>
                    <a:pt x="202" y="375"/>
                  </a:cubicBezTo>
                  <a:cubicBezTo>
                    <a:pt x="1" y="701"/>
                    <a:pt x="50" y="1105"/>
                    <a:pt x="317" y="1263"/>
                  </a:cubicBezTo>
                  <a:cubicBezTo>
                    <a:pt x="394" y="1310"/>
                    <a:pt x="480" y="1332"/>
                    <a:pt x="568" y="1332"/>
                  </a:cubicBezTo>
                  <a:cubicBezTo>
                    <a:pt x="786" y="1332"/>
                    <a:pt x="1018" y="1196"/>
                    <a:pt x="1161" y="963"/>
                  </a:cubicBezTo>
                  <a:cubicBezTo>
                    <a:pt x="1369" y="631"/>
                    <a:pt x="1314" y="227"/>
                    <a:pt x="1047" y="69"/>
                  </a:cubicBezTo>
                  <a:cubicBezTo>
                    <a:pt x="970" y="22"/>
                    <a:pt x="885" y="0"/>
                    <a:pt x="79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8" name="Google Shape;6178;p73"/>
            <p:cNvSpPr/>
            <p:nvPr/>
          </p:nvSpPr>
          <p:spPr>
            <a:xfrm>
              <a:off x="3451235" y="1950799"/>
              <a:ext cx="37479" cy="24818"/>
            </a:xfrm>
            <a:custGeom>
              <a:rect b="b" l="l" r="r" t="t"/>
              <a:pathLst>
                <a:path extrusionOk="0" h="982" w="1483">
                  <a:moveTo>
                    <a:pt x="960" y="1"/>
                  </a:moveTo>
                  <a:cubicBezTo>
                    <a:pt x="838" y="1"/>
                    <a:pt x="702" y="28"/>
                    <a:pt x="567" y="86"/>
                  </a:cubicBezTo>
                  <a:cubicBezTo>
                    <a:pt x="213" y="238"/>
                    <a:pt x="1" y="543"/>
                    <a:pt x="99" y="767"/>
                  </a:cubicBezTo>
                  <a:cubicBezTo>
                    <a:pt x="157" y="906"/>
                    <a:pt x="323" y="982"/>
                    <a:pt x="526" y="982"/>
                  </a:cubicBezTo>
                  <a:cubicBezTo>
                    <a:pt x="648" y="982"/>
                    <a:pt x="783" y="955"/>
                    <a:pt x="916" y="897"/>
                  </a:cubicBezTo>
                  <a:cubicBezTo>
                    <a:pt x="1270" y="745"/>
                    <a:pt x="1483" y="440"/>
                    <a:pt x="1385" y="216"/>
                  </a:cubicBezTo>
                  <a:cubicBezTo>
                    <a:pt x="1327" y="77"/>
                    <a:pt x="1163" y="1"/>
                    <a:pt x="96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9" name="Google Shape;6179;p73"/>
            <p:cNvSpPr/>
            <p:nvPr/>
          </p:nvSpPr>
          <p:spPr>
            <a:xfrm>
              <a:off x="3332530" y="2344595"/>
              <a:ext cx="40916" cy="40916"/>
            </a:xfrm>
            <a:custGeom>
              <a:rect b="b" l="l" r="r" t="t"/>
              <a:pathLst>
                <a:path extrusionOk="0" h="1619" w="1619">
                  <a:moveTo>
                    <a:pt x="807" y="0"/>
                  </a:moveTo>
                  <a:cubicBezTo>
                    <a:pt x="360" y="0"/>
                    <a:pt x="1" y="365"/>
                    <a:pt x="1" y="812"/>
                  </a:cubicBezTo>
                  <a:cubicBezTo>
                    <a:pt x="1" y="1259"/>
                    <a:pt x="360" y="1619"/>
                    <a:pt x="807" y="1619"/>
                  </a:cubicBezTo>
                  <a:cubicBezTo>
                    <a:pt x="1254" y="1619"/>
                    <a:pt x="1619" y="1259"/>
                    <a:pt x="1619" y="812"/>
                  </a:cubicBezTo>
                  <a:cubicBezTo>
                    <a:pt x="1619" y="365"/>
                    <a:pt x="1254" y="0"/>
                    <a:pt x="80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0" name="Google Shape;6180;p73"/>
            <p:cNvSpPr/>
            <p:nvPr/>
          </p:nvSpPr>
          <p:spPr>
            <a:xfrm>
              <a:off x="3272761" y="1653695"/>
              <a:ext cx="87342" cy="60907"/>
            </a:xfrm>
            <a:custGeom>
              <a:rect b="b" l="l" r="r" t="t"/>
              <a:pathLst>
                <a:path extrusionOk="0" h="2410" w="3456">
                  <a:moveTo>
                    <a:pt x="50" y="1"/>
                  </a:moveTo>
                  <a:cubicBezTo>
                    <a:pt x="1" y="540"/>
                    <a:pt x="77" y="1080"/>
                    <a:pt x="273" y="1581"/>
                  </a:cubicBezTo>
                  <a:cubicBezTo>
                    <a:pt x="567" y="2344"/>
                    <a:pt x="1516" y="2404"/>
                    <a:pt x="1695" y="2409"/>
                  </a:cubicBezTo>
                  <a:lnTo>
                    <a:pt x="1723" y="2409"/>
                  </a:lnTo>
                  <a:cubicBezTo>
                    <a:pt x="1902" y="2404"/>
                    <a:pt x="2883" y="2344"/>
                    <a:pt x="3178" y="1581"/>
                  </a:cubicBezTo>
                  <a:cubicBezTo>
                    <a:pt x="3374" y="1080"/>
                    <a:pt x="3455" y="540"/>
                    <a:pt x="3406" y="1"/>
                  </a:cubicBezTo>
                  <a:lnTo>
                    <a:pt x="3406" y="1"/>
                  </a:lnTo>
                  <a:lnTo>
                    <a:pt x="2927" y="437"/>
                  </a:lnTo>
                  <a:cubicBezTo>
                    <a:pt x="2927" y="437"/>
                    <a:pt x="2981" y="1309"/>
                    <a:pt x="2709" y="1521"/>
                  </a:cubicBezTo>
                  <a:cubicBezTo>
                    <a:pt x="2442" y="1734"/>
                    <a:pt x="1728" y="1734"/>
                    <a:pt x="1728" y="1734"/>
                  </a:cubicBezTo>
                  <a:cubicBezTo>
                    <a:pt x="1728" y="1734"/>
                    <a:pt x="1020" y="1734"/>
                    <a:pt x="747" y="1521"/>
                  </a:cubicBezTo>
                  <a:cubicBezTo>
                    <a:pt x="475" y="1309"/>
                    <a:pt x="529" y="437"/>
                    <a:pt x="529" y="437"/>
                  </a:cubicBezTo>
                  <a:lnTo>
                    <a:pt x="50"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1" name="Google Shape;6181;p73"/>
            <p:cNvSpPr/>
            <p:nvPr/>
          </p:nvSpPr>
          <p:spPr>
            <a:xfrm>
              <a:off x="3258305" y="1560945"/>
              <a:ext cx="116254" cy="121561"/>
            </a:xfrm>
            <a:custGeom>
              <a:rect b="b" l="l" r="r" t="t"/>
              <a:pathLst>
                <a:path extrusionOk="0" h="4810" w="4600">
                  <a:moveTo>
                    <a:pt x="2128" y="1"/>
                  </a:moveTo>
                  <a:cubicBezTo>
                    <a:pt x="1845" y="1"/>
                    <a:pt x="1259" y="95"/>
                    <a:pt x="731" y="777"/>
                  </a:cubicBezTo>
                  <a:cubicBezTo>
                    <a:pt x="1" y="1720"/>
                    <a:pt x="502" y="2548"/>
                    <a:pt x="502" y="2548"/>
                  </a:cubicBezTo>
                  <a:lnTo>
                    <a:pt x="480" y="3175"/>
                  </a:lnTo>
                  <a:cubicBezTo>
                    <a:pt x="66" y="3725"/>
                    <a:pt x="927" y="4129"/>
                    <a:pt x="1205" y="4216"/>
                  </a:cubicBezTo>
                  <a:cubicBezTo>
                    <a:pt x="1477" y="4298"/>
                    <a:pt x="1434" y="4810"/>
                    <a:pt x="1434" y="4810"/>
                  </a:cubicBezTo>
                  <a:lnTo>
                    <a:pt x="3161" y="4810"/>
                  </a:lnTo>
                  <a:cubicBezTo>
                    <a:pt x="3161" y="4810"/>
                    <a:pt x="3117" y="4298"/>
                    <a:pt x="3390" y="4216"/>
                  </a:cubicBezTo>
                  <a:cubicBezTo>
                    <a:pt x="3668" y="4129"/>
                    <a:pt x="4529" y="3725"/>
                    <a:pt x="4115" y="3175"/>
                  </a:cubicBezTo>
                  <a:lnTo>
                    <a:pt x="4093" y="2548"/>
                  </a:lnTo>
                  <a:cubicBezTo>
                    <a:pt x="4093" y="2548"/>
                    <a:pt x="4600" y="1720"/>
                    <a:pt x="3869" y="777"/>
                  </a:cubicBezTo>
                  <a:cubicBezTo>
                    <a:pt x="3337" y="95"/>
                    <a:pt x="2753" y="1"/>
                    <a:pt x="2471" y="1"/>
                  </a:cubicBezTo>
                  <a:cubicBezTo>
                    <a:pt x="2364" y="1"/>
                    <a:pt x="2300" y="15"/>
                    <a:pt x="2300" y="15"/>
                  </a:cubicBezTo>
                  <a:cubicBezTo>
                    <a:pt x="2300" y="15"/>
                    <a:pt x="2236" y="1"/>
                    <a:pt x="2128"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2" name="Google Shape;6182;p73"/>
            <p:cNvSpPr/>
            <p:nvPr/>
          </p:nvSpPr>
          <p:spPr>
            <a:xfrm>
              <a:off x="3416865" y="1770176"/>
              <a:ext cx="77207" cy="195407"/>
            </a:xfrm>
            <a:custGeom>
              <a:rect b="b" l="l" r="r" t="t"/>
              <a:pathLst>
                <a:path extrusionOk="0" h="7732" w="3055">
                  <a:moveTo>
                    <a:pt x="1033" y="1"/>
                  </a:moveTo>
                  <a:cubicBezTo>
                    <a:pt x="568" y="1"/>
                    <a:pt x="683" y="765"/>
                    <a:pt x="669" y="765"/>
                  </a:cubicBezTo>
                  <a:cubicBezTo>
                    <a:pt x="669" y="765"/>
                    <a:pt x="669" y="765"/>
                    <a:pt x="669" y="765"/>
                  </a:cubicBezTo>
                  <a:cubicBezTo>
                    <a:pt x="591" y="737"/>
                    <a:pt x="529" y="724"/>
                    <a:pt x="480" y="724"/>
                  </a:cubicBezTo>
                  <a:cubicBezTo>
                    <a:pt x="0" y="724"/>
                    <a:pt x="767" y="1925"/>
                    <a:pt x="767" y="1925"/>
                  </a:cubicBezTo>
                  <a:cubicBezTo>
                    <a:pt x="767" y="1925"/>
                    <a:pt x="957" y="5156"/>
                    <a:pt x="1137" y="5859"/>
                  </a:cubicBezTo>
                  <a:cubicBezTo>
                    <a:pt x="1312" y="6562"/>
                    <a:pt x="729" y="7559"/>
                    <a:pt x="1137" y="7701"/>
                  </a:cubicBezTo>
                  <a:cubicBezTo>
                    <a:pt x="1196" y="7722"/>
                    <a:pt x="1254" y="7731"/>
                    <a:pt x="1309" y="7731"/>
                  </a:cubicBezTo>
                  <a:cubicBezTo>
                    <a:pt x="1636" y="7731"/>
                    <a:pt x="1884" y="7412"/>
                    <a:pt x="1884" y="7412"/>
                  </a:cubicBezTo>
                  <a:cubicBezTo>
                    <a:pt x="1898" y="7413"/>
                    <a:pt x="1913" y="7413"/>
                    <a:pt x="1927" y="7413"/>
                  </a:cubicBezTo>
                  <a:cubicBezTo>
                    <a:pt x="3054" y="7413"/>
                    <a:pt x="2359" y="6350"/>
                    <a:pt x="2047" y="5968"/>
                  </a:cubicBezTo>
                  <a:cubicBezTo>
                    <a:pt x="1731" y="5581"/>
                    <a:pt x="1252" y="1729"/>
                    <a:pt x="1377" y="1277"/>
                  </a:cubicBezTo>
                  <a:cubicBezTo>
                    <a:pt x="1502" y="825"/>
                    <a:pt x="1666" y="94"/>
                    <a:pt x="1110" y="7"/>
                  </a:cubicBezTo>
                  <a:cubicBezTo>
                    <a:pt x="1083" y="3"/>
                    <a:pt x="1057" y="1"/>
                    <a:pt x="1033"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3" name="Google Shape;6183;p73"/>
            <p:cNvSpPr/>
            <p:nvPr/>
          </p:nvSpPr>
          <p:spPr>
            <a:xfrm>
              <a:off x="3454243" y="1963208"/>
              <a:ext cx="80468" cy="150801"/>
            </a:xfrm>
            <a:custGeom>
              <a:rect b="b" l="l" r="r" t="t"/>
              <a:pathLst>
                <a:path extrusionOk="0" h="5967" w="3184">
                  <a:moveTo>
                    <a:pt x="1070" y="1365"/>
                  </a:moveTo>
                  <a:lnTo>
                    <a:pt x="1070" y="1365"/>
                  </a:lnTo>
                  <a:cubicBezTo>
                    <a:pt x="1070" y="1366"/>
                    <a:pt x="1620" y="2199"/>
                    <a:pt x="1887" y="3082"/>
                  </a:cubicBezTo>
                  <a:cubicBezTo>
                    <a:pt x="2154" y="3970"/>
                    <a:pt x="2061" y="5360"/>
                    <a:pt x="2061" y="5360"/>
                  </a:cubicBezTo>
                  <a:cubicBezTo>
                    <a:pt x="2061" y="5360"/>
                    <a:pt x="1658" y="4095"/>
                    <a:pt x="1467" y="3441"/>
                  </a:cubicBezTo>
                  <a:cubicBezTo>
                    <a:pt x="1277" y="2782"/>
                    <a:pt x="1070" y="1366"/>
                    <a:pt x="1070" y="1365"/>
                  </a:cubicBezTo>
                  <a:close/>
                  <a:moveTo>
                    <a:pt x="1244" y="1"/>
                  </a:moveTo>
                  <a:cubicBezTo>
                    <a:pt x="1010" y="1"/>
                    <a:pt x="704" y="303"/>
                    <a:pt x="704" y="303"/>
                  </a:cubicBezTo>
                  <a:cubicBezTo>
                    <a:pt x="614" y="243"/>
                    <a:pt x="517" y="216"/>
                    <a:pt x="429" y="216"/>
                  </a:cubicBezTo>
                  <a:cubicBezTo>
                    <a:pt x="178" y="216"/>
                    <a:pt x="1" y="436"/>
                    <a:pt x="263" y="755"/>
                  </a:cubicBezTo>
                  <a:cubicBezTo>
                    <a:pt x="617" y="1186"/>
                    <a:pt x="977" y="3867"/>
                    <a:pt x="1266" y="4324"/>
                  </a:cubicBezTo>
                  <a:cubicBezTo>
                    <a:pt x="1555" y="4782"/>
                    <a:pt x="1631" y="5904"/>
                    <a:pt x="1898" y="5959"/>
                  </a:cubicBezTo>
                  <a:cubicBezTo>
                    <a:pt x="1923" y="5964"/>
                    <a:pt x="1946" y="5966"/>
                    <a:pt x="1966" y="5966"/>
                  </a:cubicBezTo>
                  <a:cubicBezTo>
                    <a:pt x="2156" y="5966"/>
                    <a:pt x="2127" y="5753"/>
                    <a:pt x="2339" y="5708"/>
                  </a:cubicBezTo>
                  <a:cubicBezTo>
                    <a:pt x="2369" y="5701"/>
                    <a:pt x="2400" y="5699"/>
                    <a:pt x="2430" y="5699"/>
                  </a:cubicBezTo>
                  <a:cubicBezTo>
                    <a:pt x="2578" y="5699"/>
                    <a:pt x="2732" y="5763"/>
                    <a:pt x="2861" y="5763"/>
                  </a:cubicBezTo>
                  <a:cubicBezTo>
                    <a:pt x="2921" y="5763"/>
                    <a:pt x="2975" y="5749"/>
                    <a:pt x="3020" y="5708"/>
                  </a:cubicBezTo>
                  <a:cubicBezTo>
                    <a:pt x="3184" y="5556"/>
                    <a:pt x="3009" y="5136"/>
                    <a:pt x="2819" y="4858"/>
                  </a:cubicBezTo>
                  <a:cubicBezTo>
                    <a:pt x="2628" y="4580"/>
                    <a:pt x="2301" y="2199"/>
                    <a:pt x="1881" y="1692"/>
                  </a:cubicBezTo>
                  <a:cubicBezTo>
                    <a:pt x="1462" y="1180"/>
                    <a:pt x="1614" y="303"/>
                    <a:pt x="1402" y="69"/>
                  </a:cubicBezTo>
                  <a:cubicBezTo>
                    <a:pt x="1358" y="20"/>
                    <a:pt x="1303" y="1"/>
                    <a:pt x="1244"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4" name="Google Shape;6184;p73"/>
            <p:cNvSpPr/>
            <p:nvPr/>
          </p:nvSpPr>
          <p:spPr>
            <a:xfrm>
              <a:off x="3539790" y="2114615"/>
              <a:ext cx="25904" cy="6925"/>
            </a:xfrm>
            <a:custGeom>
              <a:rect b="b" l="l" r="r" t="t"/>
              <a:pathLst>
                <a:path extrusionOk="0" h="274" w="1025">
                  <a:moveTo>
                    <a:pt x="33" y="1"/>
                  </a:moveTo>
                  <a:lnTo>
                    <a:pt x="0" y="208"/>
                  </a:lnTo>
                  <a:cubicBezTo>
                    <a:pt x="0" y="208"/>
                    <a:pt x="424" y="273"/>
                    <a:pt x="716" y="273"/>
                  </a:cubicBezTo>
                  <a:cubicBezTo>
                    <a:pt x="863" y="273"/>
                    <a:pt x="976" y="257"/>
                    <a:pt x="987" y="208"/>
                  </a:cubicBezTo>
                  <a:cubicBezTo>
                    <a:pt x="1025" y="61"/>
                    <a:pt x="33" y="1"/>
                    <a:pt x="33"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185" name="Google Shape;6185;p73"/>
            <p:cNvGrpSpPr/>
            <p:nvPr/>
          </p:nvGrpSpPr>
          <p:grpSpPr>
            <a:xfrm>
              <a:off x="3498748" y="2102737"/>
              <a:ext cx="94772" cy="114004"/>
              <a:chOff x="3498748" y="2102737"/>
              <a:chExt cx="94772" cy="114004"/>
            </a:xfrm>
          </p:grpSpPr>
          <p:sp>
            <p:nvSpPr>
              <p:cNvPr id="6186" name="Google Shape;6186;p73"/>
              <p:cNvSpPr/>
              <p:nvPr/>
            </p:nvSpPr>
            <p:spPr>
              <a:xfrm>
                <a:off x="3563142" y="2118482"/>
                <a:ext cx="30378" cy="19940"/>
              </a:xfrm>
              <a:custGeom>
                <a:rect b="b" l="l" r="r" t="t"/>
                <a:pathLst>
                  <a:path extrusionOk="0" h="789" w="1202">
                    <a:moveTo>
                      <a:pt x="101" y="0"/>
                    </a:moveTo>
                    <a:cubicBezTo>
                      <a:pt x="63" y="17"/>
                      <a:pt x="30" y="49"/>
                      <a:pt x="24" y="93"/>
                    </a:cubicBezTo>
                    <a:cubicBezTo>
                      <a:pt x="0" y="160"/>
                      <a:pt x="698" y="788"/>
                      <a:pt x="967" y="788"/>
                    </a:cubicBezTo>
                    <a:cubicBezTo>
                      <a:pt x="1003" y="788"/>
                      <a:pt x="1031" y="777"/>
                      <a:pt x="1049" y="752"/>
                    </a:cubicBezTo>
                    <a:cubicBezTo>
                      <a:pt x="1201" y="540"/>
                      <a:pt x="101" y="0"/>
                      <a:pt x="101"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7" name="Google Shape;6187;p73"/>
              <p:cNvSpPr/>
              <p:nvPr/>
            </p:nvSpPr>
            <p:spPr>
              <a:xfrm>
                <a:off x="3560665" y="2174309"/>
                <a:ext cx="22518" cy="28128"/>
              </a:xfrm>
              <a:custGeom>
                <a:rect b="b" l="l" r="r" t="t"/>
                <a:pathLst>
                  <a:path extrusionOk="0" h="1113" w="891">
                    <a:moveTo>
                      <a:pt x="139" y="0"/>
                    </a:moveTo>
                    <a:cubicBezTo>
                      <a:pt x="105" y="0"/>
                      <a:pt x="74" y="16"/>
                      <a:pt x="57" y="42"/>
                    </a:cubicBezTo>
                    <a:cubicBezTo>
                      <a:pt x="0" y="93"/>
                      <a:pt x="382" y="1112"/>
                      <a:pt x="621" y="1112"/>
                    </a:cubicBezTo>
                    <a:cubicBezTo>
                      <a:pt x="633" y="1112"/>
                      <a:pt x="645" y="1110"/>
                      <a:pt x="656" y="1104"/>
                    </a:cubicBezTo>
                    <a:cubicBezTo>
                      <a:pt x="891" y="990"/>
                      <a:pt x="166" y="3"/>
                      <a:pt x="166" y="3"/>
                    </a:cubicBezTo>
                    <a:cubicBezTo>
                      <a:pt x="157" y="1"/>
                      <a:pt x="148" y="0"/>
                      <a:pt x="139"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8" name="Google Shape;6188;p73"/>
              <p:cNvSpPr/>
              <p:nvPr/>
            </p:nvSpPr>
            <p:spPr>
              <a:xfrm>
                <a:off x="3498748" y="2102737"/>
                <a:ext cx="44101" cy="29442"/>
              </a:xfrm>
              <a:custGeom>
                <a:rect b="b" l="l" r="r" t="t"/>
                <a:pathLst>
                  <a:path extrusionOk="0" h="1165" w="1745">
                    <a:moveTo>
                      <a:pt x="874" y="1"/>
                    </a:moveTo>
                    <a:cubicBezTo>
                      <a:pt x="646" y="1"/>
                      <a:pt x="413" y="128"/>
                      <a:pt x="235" y="443"/>
                    </a:cubicBezTo>
                    <a:cubicBezTo>
                      <a:pt x="0" y="866"/>
                      <a:pt x="330" y="1164"/>
                      <a:pt x="568" y="1164"/>
                    </a:cubicBezTo>
                    <a:cubicBezTo>
                      <a:pt x="634" y="1164"/>
                      <a:pt x="693" y="1141"/>
                      <a:pt x="731" y="1092"/>
                    </a:cubicBezTo>
                    <a:cubicBezTo>
                      <a:pt x="911" y="868"/>
                      <a:pt x="1543" y="917"/>
                      <a:pt x="1641" y="590"/>
                    </a:cubicBezTo>
                    <a:cubicBezTo>
                      <a:pt x="1744" y="258"/>
                      <a:pt x="1330" y="171"/>
                      <a:pt x="1330" y="171"/>
                    </a:cubicBezTo>
                    <a:cubicBezTo>
                      <a:pt x="1194" y="65"/>
                      <a:pt x="1035" y="1"/>
                      <a:pt x="87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9" name="Google Shape;6189;p73"/>
              <p:cNvSpPr/>
              <p:nvPr/>
            </p:nvSpPr>
            <p:spPr>
              <a:xfrm>
                <a:off x="3537259" y="2125714"/>
                <a:ext cx="22543" cy="28128"/>
              </a:xfrm>
              <a:custGeom>
                <a:rect b="b" l="l" r="r" t="t"/>
                <a:pathLst>
                  <a:path extrusionOk="0" h="1113" w="892">
                    <a:moveTo>
                      <a:pt x="140" y="1"/>
                    </a:moveTo>
                    <a:cubicBezTo>
                      <a:pt x="106" y="1"/>
                      <a:pt x="74" y="16"/>
                      <a:pt x="53" y="42"/>
                    </a:cubicBezTo>
                    <a:cubicBezTo>
                      <a:pt x="1" y="94"/>
                      <a:pt x="383" y="1113"/>
                      <a:pt x="622" y="1113"/>
                    </a:cubicBezTo>
                    <a:cubicBezTo>
                      <a:pt x="634" y="1113"/>
                      <a:pt x="646" y="1110"/>
                      <a:pt x="658" y="1105"/>
                    </a:cubicBezTo>
                    <a:cubicBezTo>
                      <a:pt x="892" y="990"/>
                      <a:pt x="167" y="4"/>
                      <a:pt x="167" y="4"/>
                    </a:cubicBezTo>
                    <a:cubicBezTo>
                      <a:pt x="158" y="2"/>
                      <a:pt x="149" y="1"/>
                      <a:pt x="140"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0" name="Google Shape;6190;p73"/>
              <p:cNvSpPr/>
              <p:nvPr/>
            </p:nvSpPr>
            <p:spPr>
              <a:xfrm>
                <a:off x="3547574" y="2148480"/>
                <a:ext cx="22543" cy="28078"/>
              </a:xfrm>
              <a:custGeom>
                <a:rect b="b" l="l" r="r" t="t"/>
                <a:pathLst>
                  <a:path extrusionOk="0" h="1111" w="892">
                    <a:moveTo>
                      <a:pt x="150" y="0"/>
                    </a:moveTo>
                    <a:cubicBezTo>
                      <a:pt x="113" y="0"/>
                      <a:pt x="81" y="15"/>
                      <a:pt x="57" y="39"/>
                    </a:cubicBezTo>
                    <a:cubicBezTo>
                      <a:pt x="1" y="96"/>
                      <a:pt x="381" y="1111"/>
                      <a:pt x="620" y="1111"/>
                    </a:cubicBezTo>
                    <a:cubicBezTo>
                      <a:pt x="633" y="1111"/>
                      <a:pt x="645" y="1108"/>
                      <a:pt x="657" y="1102"/>
                    </a:cubicBezTo>
                    <a:cubicBezTo>
                      <a:pt x="891" y="987"/>
                      <a:pt x="166" y="1"/>
                      <a:pt x="166" y="1"/>
                    </a:cubicBezTo>
                    <a:cubicBezTo>
                      <a:pt x="161" y="0"/>
                      <a:pt x="155" y="0"/>
                      <a:pt x="150"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1" name="Google Shape;6191;p73"/>
              <p:cNvSpPr/>
              <p:nvPr/>
            </p:nvSpPr>
            <p:spPr>
              <a:xfrm>
                <a:off x="3523894" y="2125129"/>
                <a:ext cx="23503" cy="31692"/>
              </a:xfrm>
              <a:custGeom>
                <a:rect b="b" l="l" r="r" t="t"/>
                <a:pathLst>
                  <a:path extrusionOk="0" h="1254" w="930">
                    <a:moveTo>
                      <a:pt x="156" y="0"/>
                    </a:moveTo>
                    <a:cubicBezTo>
                      <a:pt x="122" y="0"/>
                      <a:pt x="89" y="13"/>
                      <a:pt x="68" y="42"/>
                    </a:cubicBezTo>
                    <a:cubicBezTo>
                      <a:pt x="0" y="94"/>
                      <a:pt x="367" y="1254"/>
                      <a:pt x="632" y="1254"/>
                    </a:cubicBezTo>
                    <a:cubicBezTo>
                      <a:pt x="644" y="1254"/>
                      <a:pt x="656" y="1251"/>
                      <a:pt x="668" y="1247"/>
                    </a:cubicBezTo>
                    <a:cubicBezTo>
                      <a:pt x="929" y="1132"/>
                      <a:pt x="188" y="4"/>
                      <a:pt x="188" y="4"/>
                    </a:cubicBezTo>
                    <a:cubicBezTo>
                      <a:pt x="177" y="2"/>
                      <a:pt x="167" y="0"/>
                      <a:pt x="15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2" name="Google Shape;6192;p73"/>
              <p:cNvSpPr/>
              <p:nvPr/>
            </p:nvSpPr>
            <p:spPr>
              <a:xfrm>
                <a:off x="3536682" y="2155708"/>
                <a:ext cx="23503" cy="31818"/>
              </a:xfrm>
              <a:custGeom>
                <a:rect b="b" l="l" r="r" t="t"/>
                <a:pathLst>
                  <a:path extrusionOk="0" h="1259" w="930">
                    <a:moveTo>
                      <a:pt x="161" y="0"/>
                    </a:moveTo>
                    <a:cubicBezTo>
                      <a:pt x="125" y="0"/>
                      <a:pt x="89" y="16"/>
                      <a:pt x="63" y="42"/>
                    </a:cubicBezTo>
                    <a:cubicBezTo>
                      <a:pt x="1" y="99"/>
                      <a:pt x="367" y="1259"/>
                      <a:pt x="628" y="1259"/>
                    </a:cubicBezTo>
                    <a:cubicBezTo>
                      <a:pt x="640" y="1259"/>
                      <a:pt x="652" y="1257"/>
                      <a:pt x="663" y="1252"/>
                    </a:cubicBezTo>
                    <a:cubicBezTo>
                      <a:pt x="930" y="1137"/>
                      <a:pt x="189" y="4"/>
                      <a:pt x="189" y="4"/>
                    </a:cubicBezTo>
                    <a:cubicBezTo>
                      <a:pt x="180" y="2"/>
                      <a:pt x="170" y="0"/>
                      <a:pt x="161"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3" name="Google Shape;6193;p73"/>
              <p:cNvSpPr/>
              <p:nvPr/>
            </p:nvSpPr>
            <p:spPr>
              <a:xfrm>
                <a:off x="3549495" y="2185024"/>
                <a:ext cx="23503" cy="31717"/>
              </a:xfrm>
              <a:custGeom>
                <a:rect b="b" l="l" r="r" t="t"/>
                <a:pathLst>
                  <a:path extrusionOk="0" h="1255" w="930">
                    <a:moveTo>
                      <a:pt x="156" y="0"/>
                    </a:moveTo>
                    <a:cubicBezTo>
                      <a:pt x="122" y="0"/>
                      <a:pt x="89" y="14"/>
                      <a:pt x="69" y="43"/>
                    </a:cubicBezTo>
                    <a:cubicBezTo>
                      <a:pt x="1" y="95"/>
                      <a:pt x="367" y="1254"/>
                      <a:pt x="633" y="1254"/>
                    </a:cubicBezTo>
                    <a:cubicBezTo>
                      <a:pt x="645" y="1254"/>
                      <a:pt x="656" y="1252"/>
                      <a:pt x="668" y="1247"/>
                    </a:cubicBezTo>
                    <a:cubicBezTo>
                      <a:pt x="930" y="1132"/>
                      <a:pt x="189" y="4"/>
                      <a:pt x="189" y="4"/>
                    </a:cubicBezTo>
                    <a:cubicBezTo>
                      <a:pt x="178" y="2"/>
                      <a:pt x="167" y="0"/>
                      <a:pt x="15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4" name="Google Shape;6194;p73"/>
              <p:cNvSpPr/>
              <p:nvPr/>
            </p:nvSpPr>
            <p:spPr>
              <a:xfrm>
                <a:off x="3514922" y="2129349"/>
                <a:ext cx="18980" cy="29594"/>
              </a:xfrm>
              <a:custGeom>
                <a:rect b="b" l="l" r="r" t="t"/>
                <a:pathLst>
                  <a:path extrusionOk="0" h="1171" w="751">
                    <a:moveTo>
                      <a:pt x="141" y="1"/>
                    </a:moveTo>
                    <a:cubicBezTo>
                      <a:pt x="113" y="1"/>
                      <a:pt x="86" y="9"/>
                      <a:pt x="63" y="28"/>
                    </a:cubicBezTo>
                    <a:cubicBezTo>
                      <a:pt x="0" y="75"/>
                      <a:pt x="237" y="1171"/>
                      <a:pt x="475" y="1171"/>
                    </a:cubicBezTo>
                    <a:cubicBezTo>
                      <a:pt x="483" y="1171"/>
                      <a:pt x="491" y="1169"/>
                      <a:pt x="499" y="1167"/>
                    </a:cubicBezTo>
                    <a:cubicBezTo>
                      <a:pt x="750" y="1090"/>
                      <a:pt x="178" y="6"/>
                      <a:pt x="178" y="6"/>
                    </a:cubicBezTo>
                    <a:cubicBezTo>
                      <a:pt x="166" y="3"/>
                      <a:pt x="153" y="1"/>
                      <a:pt x="14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5" name="Google Shape;6195;p73"/>
              <p:cNvSpPr/>
              <p:nvPr/>
            </p:nvSpPr>
            <p:spPr>
              <a:xfrm>
                <a:off x="3523742" y="2158033"/>
                <a:ext cx="18954" cy="29695"/>
              </a:xfrm>
              <a:custGeom>
                <a:rect b="b" l="l" r="r" t="t"/>
                <a:pathLst>
                  <a:path extrusionOk="0" h="1175" w="750">
                    <a:moveTo>
                      <a:pt x="147" y="0"/>
                    </a:moveTo>
                    <a:cubicBezTo>
                      <a:pt x="118" y="0"/>
                      <a:pt x="87" y="12"/>
                      <a:pt x="63" y="32"/>
                    </a:cubicBezTo>
                    <a:cubicBezTo>
                      <a:pt x="0" y="74"/>
                      <a:pt x="237" y="1175"/>
                      <a:pt x="479" y="1175"/>
                    </a:cubicBezTo>
                    <a:cubicBezTo>
                      <a:pt x="488" y="1175"/>
                      <a:pt x="496" y="1173"/>
                      <a:pt x="505" y="1171"/>
                    </a:cubicBezTo>
                    <a:cubicBezTo>
                      <a:pt x="750" y="1089"/>
                      <a:pt x="178" y="4"/>
                      <a:pt x="178" y="4"/>
                    </a:cubicBezTo>
                    <a:cubicBezTo>
                      <a:pt x="168" y="2"/>
                      <a:pt x="158" y="0"/>
                      <a:pt x="147"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6" name="Google Shape;6196;p73"/>
              <p:cNvSpPr/>
              <p:nvPr/>
            </p:nvSpPr>
            <p:spPr>
              <a:xfrm>
                <a:off x="3532815" y="2185479"/>
                <a:ext cx="18980" cy="29645"/>
              </a:xfrm>
              <a:custGeom>
                <a:rect b="b" l="l" r="r" t="t"/>
                <a:pathLst>
                  <a:path extrusionOk="0" h="1173" w="751">
                    <a:moveTo>
                      <a:pt x="140" y="1"/>
                    </a:moveTo>
                    <a:cubicBezTo>
                      <a:pt x="113" y="1"/>
                      <a:pt x="86" y="12"/>
                      <a:pt x="64" y="30"/>
                    </a:cubicBezTo>
                    <a:cubicBezTo>
                      <a:pt x="1" y="77"/>
                      <a:pt x="238" y="1173"/>
                      <a:pt x="475" y="1173"/>
                    </a:cubicBezTo>
                    <a:cubicBezTo>
                      <a:pt x="483" y="1173"/>
                      <a:pt x="492" y="1172"/>
                      <a:pt x="500" y="1169"/>
                    </a:cubicBezTo>
                    <a:cubicBezTo>
                      <a:pt x="750" y="1093"/>
                      <a:pt x="178" y="8"/>
                      <a:pt x="178" y="8"/>
                    </a:cubicBezTo>
                    <a:cubicBezTo>
                      <a:pt x="166" y="3"/>
                      <a:pt x="153" y="1"/>
                      <a:pt x="140"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7" name="Google Shape;6197;p73"/>
              <p:cNvSpPr/>
              <p:nvPr/>
            </p:nvSpPr>
            <p:spPr>
              <a:xfrm>
                <a:off x="3504990" y="2129349"/>
                <a:ext cx="14304" cy="25272"/>
              </a:xfrm>
              <a:custGeom>
                <a:rect b="b" l="l" r="r" t="t"/>
                <a:pathLst>
                  <a:path extrusionOk="0" h="1000" w="566">
                    <a:moveTo>
                      <a:pt x="121" y="0"/>
                    </a:moveTo>
                    <a:cubicBezTo>
                      <a:pt x="98" y="0"/>
                      <a:pt x="76" y="6"/>
                      <a:pt x="59" y="17"/>
                    </a:cubicBezTo>
                    <a:cubicBezTo>
                      <a:pt x="0" y="54"/>
                      <a:pt x="129" y="1000"/>
                      <a:pt x="332" y="1000"/>
                    </a:cubicBezTo>
                    <a:cubicBezTo>
                      <a:pt x="337" y="1000"/>
                      <a:pt x="342" y="999"/>
                      <a:pt x="348" y="998"/>
                    </a:cubicBezTo>
                    <a:cubicBezTo>
                      <a:pt x="565" y="949"/>
                      <a:pt x="157" y="6"/>
                      <a:pt x="157" y="6"/>
                    </a:cubicBezTo>
                    <a:cubicBezTo>
                      <a:pt x="145" y="2"/>
                      <a:pt x="133" y="0"/>
                      <a:pt x="121"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8" name="Google Shape;6198;p73"/>
              <p:cNvSpPr/>
              <p:nvPr/>
            </p:nvSpPr>
            <p:spPr>
              <a:xfrm>
                <a:off x="3510499" y="2153813"/>
                <a:ext cx="14304" cy="25323"/>
              </a:xfrm>
              <a:custGeom>
                <a:rect b="b" l="l" r="r" t="t"/>
                <a:pathLst>
                  <a:path extrusionOk="0" h="1002" w="566">
                    <a:moveTo>
                      <a:pt x="114" y="1"/>
                    </a:moveTo>
                    <a:cubicBezTo>
                      <a:pt x="94" y="1"/>
                      <a:pt x="75" y="6"/>
                      <a:pt x="59" y="19"/>
                    </a:cubicBezTo>
                    <a:cubicBezTo>
                      <a:pt x="0" y="56"/>
                      <a:pt x="129" y="1001"/>
                      <a:pt x="332" y="1001"/>
                    </a:cubicBezTo>
                    <a:cubicBezTo>
                      <a:pt x="337" y="1001"/>
                      <a:pt x="342" y="1001"/>
                      <a:pt x="347" y="1000"/>
                    </a:cubicBezTo>
                    <a:cubicBezTo>
                      <a:pt x="565" y="951"/>
                      <a:pt x="157" y="8"/>
                      <a:pt x="157" y="8"/>
                    </a:cubicBezTo>
                    <a:cubicBezTo>
                      <a:pt x="143" y="4"/>
                      <a:pt x="129" y="1"/>
                      <a:pt x="114"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9" name="Google Shape;6199;p73"/>
              <p:cNvSpPr/>
              <p:nvPr/>
            </p:nvSpPr>
            <p:spPr>
              <a:xfrm>
                <a:off x="3516287" y="2177316"/>
                <a:ext cx="14304" cy="25247"/>
              </a:xfrm>
              <a:custGeom>
                <a:rect b="b" l="l" r="r" t="t"/>
                <a:pathLst>
                  <a:path extrusionOk="0" h="999" w="566">
                    <a:moveTo>
                      <a:pt x="116" y="0"/>
                    </a:moveTo>
                    <a:cubicBezTo>
                      <a:pt x="96" y="0"/>
                      <a:pt x="75" y="7"/>
                      <a:pt x="59" y="21"/>
                    </a:cubicBezTo>
                    <a:cubicBezTo>
                      <a:pt x="0" y="53"/>
                      <a:pt x="128" y="998"/>
                      <a:pt x="331" y="998"/>
                    </a:cubicBezTo>
                    <a:cubicBezTo>
                      <a:pt x="336" y="998"/>
                      <a:pt x="342" y="998"/>
                      <a:pt x="347" y="996"/>
                    </a:cubicBezTo>
                    <a:cubicBezTo>
                      <a:pt x="565" y="947"/>
                      <a:pt x="157" y="10"/>
                      <a:pt x="157" y="10"/>
                    </a:cubicBezTo>
                    <a:cubicBezTo>
                      <a:pt x="144" y="3"/>
                      <a:pt x="130" y="0"/>
                      <a:pt x="11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200" name="Google Shape;6200;p73"/>
            <p:cNvSpPr/>
            <p:nvPr/>
          </p:nvSpPr>
          <p:spPr>
            <a:xfrm>
              <a:off x="3268262" y="2017165"/>
              <a:ext cx="96187" cy="59618"/>
            </a:xfrm>
            <a:custGeom>
              <a:rect b="b" l="l" r="r" t="t"/>
              <a:pathLst>
                <a:path extrusionOk="0" h="2359" w="3806">
                  <a:moveTo>
                    <a:pt x="2539" y="0"/>
                  </a:moveTo>
                  <a:cubicBezTo>
                    <a:pt x="2486" y="0"/>
                    <a:pt x="2446" y="18"/>
                    <a:pt x="2429" y="59"/>
                  </a:cubicBezTo>
                  <a:cubicBezTo>
                    <a:pt x="2315" y="315"/>
                    <a:pt x="1999" y="402"/>
                    <a:pt x="1906" y="418"/>
                  </a:cubicBezTo>
                  <a:cubicBezTo>
                    <a:pt x="1808" y="397"/>
                    <a:pt x="1497" y="315"/>
                    <a:pt x="1378" y="59"/>
                  </a:cubicBezTo>
                  <a:cubicBezTo>
                    <a:pt x="1360" y="20"/>
                    <a:pt x="1320" y="2"/>
                    <a:pt x="1268" y="2"/>
                  </a:cubicBezTo>
                  <a:cubicBezTo>
                    <a:pt x="919" y="2"/>
                    <a:pt x="0" y="790"/>
                    <a:pt x="1171" y="1306"/>
                  </a:cubicBezTo>
                  <a:cubicBezTo>
                    <a:pt x="1171" y="1306"/>
                    <a:pt x="1018" y="1693"/>
                    <a:pt x="1247" y="1857"/>
                  </a:cubicBezTo>
                  <a:cubicBezTo>
                    <a:pt x="1427" y="1993"/>
                    <a:pt x="1748" y="1879"/>
                    <a:pt x="1873" y="2097"/>
                  </a:cubicBezTo>
                  <a:lnTo>
                    <a:pt x="1873" y="2358"/>
                  </a:lnTo>
                  <a:cubicBezTo>
                    <a:pt x="1873" y="2293"/>
                    <a:pt x="1884" y="2227"/>
                    <a:pt x="1906" y="2162"/>
                  </a:cubicBezTo>
                  <a:cubicBezTo>
                    <a:pt x="1922" y="2227"/>
                    <a:pt x="1933" y="2293"/>
                    <a:pt x="1933" y="2358"/>
                  </a:cubicBezTo>
                  <a:lnTo>
                    <a:pt x="1933" y="2097"/>
                  </a:lnTo>
                  <a:cubicBezTo>
                    <a:pt x="2059" y="1879"/>
                    <a:pt x="2380" y="1993"/>
                    <a:pt x="2560" y="1857"/>
                  </a:cubicBezTo>
                  <a:cubicBezTo>
                    <a:pt x="2789" y="1693"/>
                    <a:pt x="2642" y="1306"/>
                    <a:pt x="2642" y="1306"/>
                  </a:cubicBezTo>
                  <a:cubicBezTo>
                    <a:pt x="3805" y="791"/>
                    <a:pt x="2887" y="0"/>
                    <a:pt x="253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1" name="Google Shape;6201;p73"/>
            <p:cNvSpPr/>
            <p:nvPr/>
          </p:nvSpPr>
          <p:spPr>
            <a:xfrm>
              <a:off x="3320602" y="2071450"/>
              <a:ext cx="115521" cy="287399"/>
            </a:xfrm>
            <a:custGeom>
              <a:rect b="b" l="l" r="r" t="t"/>
              <a:pathLst>
                <a:path extrusionOk="0" h="11372" w="4571">
                  <a:moveTo>
                    <a:pt x="2889" y="1"/>
                  </a:moveTo>
                  <a:cubicBezTo>
                    <a:pt x="2552" y="1"/>
                    <a:pt x="2516" y="477"/>
                    <a:pt x="2516" y="477"/>
                  </a:cubicBezTo>
                  <a:cubicBezTo>
                    <a:pt x="2135" y="766"/>
                    <a:pt x="2031" y="1365"/>
                    <a:pt x="2380" y="1572"/>
                  </a:cubicBezTo>
                  <a:cubicBezTo>
                    <a:pt x="2729" y="1785"/>
                    <a:pt x="734" y="9179"/>
                    <a:pt x="522" y="9544"/>
                  </a:cubicBezTo>
                  <a:cubicBezTo>
                    <a:pt x="312" y="9905"/>
                    <a:pt x="0" y="11337"/>
                    <a:pt x="389" y="11337"/>
                  </a:cubicBezTo>
                  <a:cubicBezTo>
                    <a:pt x="393" y="11337"/>
                    <a:pt x="397" y="11337"/>
                    <a:pt x="402" y="11337"/>
                  </a:cubicBezTo>
                  <a:cubicBezTo>
                    <a:pt x="791" y="11311"/>
                    <a:pt x="755" y="10865"/>
                    <a:pt x="1118" y="10865"/>
                  </a:cubicBezTo>
                  <a:cubicBezTo>
                    <a:pt x="1136" y="10865"/>
                    <a:pt x="1155" y="10866"/>
                    <a:pt x="1176" y="10868"/>
                  </a:cubicBezTo>
                  <a:cubicBezTo>
                    <a:pt x="1545" y="10906"/>
                    <a:pt x="1708" y="11372"/>
                    <a:pt x="2017" y="11372"/>
                  </a:cubicBezTo>
                  <a:cubicBezTo>
                    <a:pt x="2063" y="11372"/>
                    <a:pt x="2113" y="11361"/>
                    <a:pt x="2167" y="11337"/>
                  </a:cubicBezTo>
                  <a:cubicBezTo>
                    <a:pt x="2576" y="11157"/>
                    <a:pt x="1966" y="10214"/>
                    <a:pt x="1966" y="9239"/>
                  </a:cubicBezTo>
                  <a:cubicBezTo>
                    <a:pt x="1966" y="8264"/>
                    <a:pt x="3399" y="2123"/>
                    <a:pt x="3399" y="2123"/>
                  </a:cubicBezTo>
                  <a:cubicBezTo>
                    <a:pt x="3399" y="2123"/>
                    <a:pt x="4570" y="1344"/>
                    <a:pt x="3579" y="401"/>
                  </a:cubicBezTo>
                  <a:cubicBezTo>
                    <a:pt x="3267" y="103"/>
                    <a:pt x="3046" y="1"/>
                    <a:pt x="288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2" name="Google Shape;6202;p73"/>
            <p:cNvSpPr/>
            <p:nvPr/>
          </p:nvSpPr>
          <p:spPr>
            <a:xfrm>
              <a:off x="3314359" y="2364181"/>
              <a:ext cx="78648" cy="262885"/>
            </a:xfrm>
            <a:custGeom>
              <a:rect b="b" l="l" r="r" t="t"/>
              <a:pathLst>
                <a:path extrusionOk="0" h="10402" w="3112">
                  <a:moveTo>
                    <a:pt x="2136" y="1743"/>
                  </a:moveTo>
                  <a:cubicBezTo>
                    <a:pt x="2136" y="1743"/>
                    <a:pt x="2262" y="4031"/>
                    <a:pt x="2136" y="4544"/>
                  </a:cubicBezTo>
                  <a:cubicBezTo>
                    <a:pt x="2011" y="5056"/>
                    <a:pt x="1630" y="7372"/>
                    <a:pt x="1619" y="7791"/>
                  </a:cubicBezTo>
                  <a:cubicBezTo>
                    <a:pt x="1619" y="7806"/>
                    <a:pt x="1618" y="7813"/>
                    <a:pt x="1618" y="7813"/>
                  </a:cubicBezTo>
                  <a:cubicBezTo>
                    <a:pt x="1611" y="7813"/>
                    <a:pt x="1595" y="2537"/>
                    <a:pt x="2136" y="1743"/>
                  </a:cubicBezTo>
                  <a:close/>
                  <a:moveTo>
                    <a:pt x="2132" y="0"/>
                  </a:moveTo>
                  <a:cubicBezTo>
                    <a:pt x="1550" y="0"/>
                    <a:pt x="1537" y="604"/>
                    <a:pt x="1537" y="604"/>
                  </a:cubicBezTo>
                  <a:cubicBezTo>
                    <a:pt x="1537" y="604"/>
                    <a:pt x="1136" y="226"/>
                    <a:pt x="823" y="226"/>
                  </a:cubicBezTo>
                  <a:cubicBezTo>
                    <a:pt x="709" y="226"/>
                    <a:pt x="607" y="276"/>
                    <a:pt x="540" y="413"/>
                  </a:cubicBezTo>
                  <a:cubicBezTo>
                    <a:pt x="289" y="925"/>
                    <a:pt x="872" y="2075"/>
                    <a:pt x="861" y="2506"/>
                  </a:cubicBezTo>
                  <a:cubicBezTo>
                    <a:pt x="845" y="2936"/>
                    <a:pt x="763" y="8707"/>
                    <a:pt x="763" y="8707"/>
                  </a:cubicBezTo>
                  <a:cubicBezTo>
                    <a:pt x="763" y="8707"/>
                    <a:pt x="0" y="10069"/>
                    <a:pt x="583" y="10341"/>
                  </a:cubicBezTo>
                  <a:cubicBezTo>
                    <a:pt x="672" y="10383"/>
                    <a:pt x="763" y="10401"/>
                    <a:pt x="855" y="10401"/>
                  </a:cubicBezTo>
                  <a:cubicBezTo>
                    <a:pt x="1368" y="10401"/>
                    <a:pt x="1886" y="9840"/>
                    <a:pt x="1886" y="9840"/>
                  </a:cubicBezTo>
                  <a:cubicBezTo>
                    <a:pt x="1886" y="9840"/>
                    <a:pt x="2763" y="9301"/>
                    <a:pt x="2098" y="8510"/>
                  </a:cubicBezTo>
                  <a:cubicBezTo>
                    <a:pt x="1433" y="7720"/>
                    <a:pt x="2501" y="5890"/>
                    <a:pt x="2458" y="3813"/>
                  </a:cubicBezTo>
                  <a:cubicBezTo>
                    <a:pt x="2414" y="1732"/>
                    <a:pt x="2594" y="1187"/>
                    <a:pt x="2594" y="1187"/>
                  </a:cubicBezTo>
                  <a:cubicBezTo>
                    <a:pt x="2594" y="1187"/>
                    <a:pt x="3112" y="174"/>
                    <a:pt x="2333" y="21"/>
                  </a:cubicBezTo>
                  <a:cubicBezTo>
                    <a:pt x="2259" y="7"/>
                    <a:pt x="2193" y="0"/>
                    <a:pt x="2132"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3" name="Google Shape;6203;p73"/>
            <p:cNvSpPr/>
            <p:nvPr/>
          </p:nvSpPr>
          <p:spPr>
            <a:xfrm>
              <a:off x="3205283" y="1741138"/>
              <a:ext cx="222019" cy="211278"/>
            </a:xfrm>
            <a:custGeom>
              <a:rect b="b" l="l" r="r" t="t"/>
              <a:pathLst>
                <a:path extrusionOk="0" h="8360" w="8785">
                  <a:moveTo>
                    <a:pt x="4398" y="252"/>
                  </a:moveTo>
                  <a:cubicBezTo>
                    <a:pt x="5553" y="290"/>
                    <a:pt x="6567" y="502"/>
                    <a:pt x="6567" y="709"/>
                  </a:cubicBezTo>
                  <a:cubicBezTo>
                    <a:pt x="6567" y="726"/>
                    <a:pt x="6567" y="737"/>
                    <a:pt x="6561" y="747"/>
                  </a:cubicBezTo>
                  <a:cubicBezTo>
                    <a:pt x="5771" y="480"/>
                    <a:pt x="4720" y="415"/>
                    <a:pt x="4387" y="404"/>
                  </a:cubicBezTo>
                  <a:lnTo>
                    <a:pt x="4371" y="404"/>
                  </a:lnTo>
                  <a:cubicBezTo>
                    <a:pt x="4044" y="415"/>
                    <a:pt x="3020" y="480"/>
                    <a:pt x="2235" y="747"/>
                  </a:cubicBezTo>
                  <a:cubicBezTo>
                    <a:pt x="2229" y="737"/>
                    <a:pt x="2229" y="726"/>
                    <a:pt x="2229" y="709"/>
                  </a:cubicBezTo>
                  <a:cubicBezTo>
                    <a:pt x="2229" y="502"/>
                    <a:pt x="3243" y="290"/>
                    <a:pt x="4398" y="252"/>
                  </a:cubicBezTo>
                  <a:close/>
                  <a:moveTo>
                    <a:pt x="2273" y="1118"/>
                  </a:moveTo>
                  <a:cubicBezTo>
                    <a:pt x="2458" y="1238"/>
                    <a:pt x="2660" y="1331"/>
                    <a:pt x="2867" y="1396"/>
                  </a:cubicBezTo>
                  <a:cubicBezTo>
                    <a:pt x="2747" y="1412"/>
                    <a:pt x="2627" y="1429"/>
                    <a:pt x="2507" y="1450"/>
                  </a:cubicBezTo>
                  <a:cubicBezTo>
                    <a:pt x="2202" y="1499"/>
                    <a:pt x="1908" y="1587"/>
                    <a:pt x="1625" y="1701"/>
                  </a:cubicBezTo>
                  <a:cubicBezTo>
                    <a:pt x="1619" y="1685"/>
                    <a:pt x="1619" y="1663"/>
                    <a:pt x="1619" y="1641"/>
                  </a:cubicBezTo>
                  <a:cubicBezTo>
                    <a:pt x="1619" y="1434"/>
                    <a:pt x="1886" y="1260"/>
                    <a:pt x="2273" y="1118"/>
                  </a:cubicBezTo>
                  <a:close/>
                  <a:moveTo>
                    <a:pt x="6518" y="1123"/>
                  </a:moveTo>
                  <a:cubicBezTo>
                    <a:pt x="6910" y="1260"/>
                    <a:pt x="7177" y="1434"/>
                    <a:pt x="7177" y="1647"/>
                  </a:cubicBezTo>
                  <a:cubicBezTo>
                    <a:pt x="7177" y="1663"/>
                    <a:pt x="7172" y="1685"/>
                    <a:pt x="7166" y="1701"/>
                  </a:cubicBezTo>
                  <a:cubicBezTo>
                    <a:pt x="6883" y="1587"/>
                    <a:pt x="6589" y="1499"/>
                    <a:pt x="6289" y="1450"/>
                  </a:cubicBezTo>
                  <a:cubicBezTo>
                    <a:pt x="6169" y="1429"/>
                    <a:pt x="6044" y="1412"/>
                    <a:pt x="5929" y="1396"/>
                  </a:cubicBezTo>
                  <a:cubicBezTo>
                    <a:pt x="6136" y="1331"/>
                    <a:pt x="6333" y="1238"/>
                    <a:pt x="6518" y="1123"/>
                  </a:cubicBezTo>
                  <a:close/>
                  <a:moveTo>
                    <a:pt x="1521" y="2170"/>
                  </a:moveTo>
                  <a:cubicBezTo>
                    <a:pt x="1685" y="2290"/>
                    <a:pt x="1864" y="2377"/>
                    <a:pt x="2055" y="2426"/>
                  </a:cubicBezTo>
                  <a:cubicBezTo>
                    <a:pt x="1788" y="2491"/>
                    <a:pt x="1532" y="2578"/>
                    <a:pt x="1281" y="2687"/>
                  </a:cubicBezTo>
                  <a:cubicBezTo>
                    <a:pt x="1265" y="2649"/>
                    <a:pt x="1260" y="2611"/>
                    <a:pt x="1260" y="2567"/>
                  </a:cubicBezTo>
                  <a:cubicBezTo>
                    <a:pt x="1260" y="2404"/>
                    <a:pt x="1363" y="2273"/>
                    <a:pt x="1521" y="2170"/>
                  </a:cubicBezTo>
                  <a:close/>
                  <a:moveTo>
                    <a:pt x="7270" y="2170"/>
                  </a:moveTo>
                  <a:cubicBezTo>
                    <a:pt x="7428" y="2273"/>
                    <a:pt x="7537" y="2404"/>
                    <a:pt x="7537" y="2567"/>
                  </a:cubicBezTo>
                  <a:cubicBezTo>
                    <a:pt x="7537" y="2611"/>
                    <a:pt x="7526" y="2649"/>
                    <a:pt x="7509" y="2687"/>
                  </a:cubicBezTo>
                  <a:cubicBezTo>
                    <a:pt x="7264" y="2578"/>
                    <a:pt x="7003" y="2491"/>
                    <a:pt x="6741" y="2426"/>
                  </a:cubicBezTo>
                  <a:cubicBezTo>
                    <a:pt x="6932" y="2377"/>
                    <a:pt x="7112" y="2290"/>
                    <a:pt x="7270" y="2170"/>
                  </a:cubicBezTo>
                  <a:close/>
                  <a:moveTo>
                    <a:pt x="982" y="4028"/>
                  </a:moveTo>
                  <a:cubicBezTo>
                    <a:pt x="1570" y="4377"/>
                    <a:pt x="2769" y="4436"/>
                    <a:pt x="3494" y="4436"/>
                  </a:cubicBezTo>
                  <a:cubicBezTo>
                    <a:pt x="3652" y="4436"/>
                    <a:pt x="3782" y="4436"/>
                    <a:pt x="3880" y="4431"/>
                  </a:cubicBezTo>
                  <a:lnTo>
                    <a:pt x="3880" y="4431"/>
                  </a:lnTo>
                  <a:cubicBezTo>
                    <a:pt x="3799" y="4594"/>
                    <a:pt x="3706" y="4752"/>
                    <a:pt x="3603" y="4900"/>
                  </a:cubicBezTo>
                  <a:cubicBezTo>
                    <a:pt x="3319" y="4913"/>
                    <a:pt x="3064" y="4919"/>
                    <a:pt x="2835" y="4919"/>
                  </a:cubicBezTo>
                  <a:cubicBezTo>
                    <a:pt x="1207" y="4919"/>
                    <a:pt x="886" y="4612"/>
                    <a:pt x="824" y="4469"/>
                  </a:cubicBezTo>
                  <a:cubicBezTo>
                    <a:pt x="769" y="4327"/>
                    <a:pt x="878" y="4148"/>
                    <a:pt x="982" y="4028"/>
                  </a:cubicBezTo>
                  <a:close/>
                  <a:moveTo>
                    <a:pt x="7815" y="4028"/>
                  </a:moveTo>
                  <a:cubicBezTo>
                    <a:pt x="7913" y="4148"/>
                    <a:pt x="8027" y="4327"/>
                    <a:pt x="7967" y="4469"/>
                  </a:cubicBezTo>
                  <a:cubicBezTo>
                    <a:pt x="7910" y="4616"/>
                    <a:pt x="7588" y="4921"/>
                    <a:pt x="5984" y="4921"/>
                  </a:cubicBezTo>
                  <a:cubicBezTo>
                    <a:pt x="5748" y="4921"/>
                    <a:pt x="5483" y="4914"/>
                    <a:pt x="5188" y="4900"/>
                  </a:cubicBezTo>
                  <a:cubicBezTo>
                    <a:pt x="5085" y="4752"/>
                    <a:pt x="4992" y="4594"/>
                    <a:pt x="4910" y="4431"/>
                  </a:cubicBezTo>
                  <a:cubicBezTo>
                    <a:pt x="5014" y="4431"/>
                    <a:pt x="5145" y="4436"/>
                    <a:pt x="5303" y="4436"/>
                  </a:cubicBezTo>
                  <a:cubicBezTo>
                    <a:pt x="6022" y="4436"/>
                    <a:pt x="7221" y="4377"/>
                    <a:pt x="7815" y="4028"/>
                  </a:cubicBezTo>
                  <a:close/>
                  <a:moveTo>
                    <a:pt x="8043" y="4911"/>
                  </a:moveTo>
                  <a:cubicBezTo>
                    <a:pt x="8114" y="5003"/>
                    <a:pt x="8169" y="5128"/>
                    <a:pt x="8131" y="5227"/>
                  </a:cubicBezTo>
                  <a:cubicBezTo>
                    <a:pt x="8083" y="5337"/>
                    <a:pt x="7803" y="5686"/>
                    <a:pt x="6022" y="5686"/>
                  </a:cubicBezTo>
                  <a:cubicBezTo>
                    <a:pt x="5957" y="5686"/>
                    <a:pt x="5889" y="5685"/>
                    <a:pt x="5820" y="5684"/>
                  </a:cubicBezTo>
                  <a:cubicBezTo>
                    <a:pt x="5690" y="5537"/>
                    <a:pt x="5575" y="5401"/>
                    <a:pt x="5472" y="5276"/>
                  </a:cubicBezTo>
                  <a:lnTo>
                    <a:pt x="5472" y="5276"/>
                  </a:lnTo>
                  <a:cubicBezTo>
                    <a:pt x="5640" y="5281"/>
                    <a:pt x="5799" y="5281"/>
                    <a:pt x="5951" y="5281"/>
                  </a:cubicBezTo>
                  <a:cubicBezTo>
                    <a:pt x="6986" y="5281"/>
                    <a:pt x="7678" y="5161"/>
                    <a:pt x="8043" y="4911"/>
                  </a:cubicBezTo>
                  <a:close/>
                  <a:moveTo>
                    <a:pt x="747" y="4916"/>
                  </a:moveTo>
                  <a:cubicBezTo>
                    <a:pt x="1112" y="5167"/>
                    <a:pt x="1804" y="5286"/>
                    <a:pt x="2845" y="5286"/>
                  </a:cubicBezTo>
                  <a:cubicBezTo>
                    <a:pt x="2998" y="5286"/>
                    <a:pt x="3156" y="5286"/>
                    <a:pt x="3319" y="5281"/>
                  </a:cubicBezTo>
                  <a:lnTo>
                    <a:pt x="3319" y="5281"/>
                  </a:lnTo>
                  <a:cubicBezTo>
                    <a:pt x="3221" y="5401"/>
                    <a:pt x="3107" y="5537"/>
                    <a:pt x="2970" y="5684"/>
                  </a:cubicBezTo>
                  <a:cubicBezTo>
                    <a:pt x="2900" y="5685"/>
                    <a:pt x="2832" y="5686"/>
                    <a:pt x="2766" y="5686"/>
                  </a:cubicBezTo>
                  <a:cubicBezTo>
                    <a:pt x="988" y="5686"/>
                    <a:pt x="708" y="5342"/>
                    <a:pt x="666" y="5232"/>
                  </a:cubicBezTo>
                  <a:cubicBezTo>
                    <a:pt x="627" y="5134"/>
                    <a:pt x="682" y="5009"/>
                    <a:pt x="747" y="4916"/>
                  </a:cubicBezTo>
                  <a:close/>
                  <a:moveTo>
                    <a:pt x="627" y="5690"/>
                  </a:moveTo>
                  <a:cubicBezTo>
                    <a:pt x="993" y="5924"/>
                    <a:pt x="1668" y="6038"/>
                    <a:pt x="2654" y="6049"/>
                  </a:cubicBezTo>
                  <a:cubicBezTo>
                    <a:pt x="2529" y="6202"/>
                    <a:pt x="2409" y="6360"/>
                    <a:pt x="2300" y="6523"/>
                  </a:cubicBezTo>
                  <a:cubicBezTo>
                    <a:pt x="2058" y="6545"/>
                    <a:pt x="1849" y="6555"/>
                    <a:pt x="1668" y="6555"/>
                  </a:cubicBezTo>
                  <a:cubicBezTo>
                    <a:pt x="808" y="6555"/>
                    <a:pt x="583" y="6343"/>
                    <a:pt x="529" y="6235"/>
                  </a:cubicBezTo>
                  <a:cubicBezTo>
                    <a:pt x="442" y="6077"/>
                    <a:pt x="535" y="5848"/>
                    <a:pt x="627" y="5690"/>
                  </a:cubicBezTo>
                  <a:close/>
                  <a:moveTo>
                    <a:pt x="8174" y="5690"/>
                  </a:moveTo>
                  <a:cubicBezTo>
                    <a:pt x="8261" y="5848"/>
                    <a:pt x="8354" y="6077"/>
                    <a:pt x="8267" y="6235"/>
                  </a:cubicBezTo>
                  <a:lnTo>
                    <a:pt x="8267" y="6240"/>
                  </a:lnTo>
                  <a:cubicBezTo>
                    <a:pt x="8213" y="6348"/>
                    <a:pt x="7986" y="6555"/>
                    <a:pt x="7135" y="6555"/>
                  </a:cubicBezTo>
                  <a:cubicBezTo>
                    <a:pt x="6952" y="6555"/>
                    <a:pt x="6741" y="6546"/>
                    <a:pt x="6496" y="6523"/>
                  </a:cubicBezTo>
                  <a:cubicBezTo>
                    <a:pt x="6387" y="6360"/>
                    <a:pt x="6267" y="6202"/>
                    <a:pt x="6142" y="6049"/>
                  </a:cubicBezTo>
                  <a:cubicBezTo>
                    <a:pt x="7134" y="6038"/>
                    <a:pt x="7804" y="5924"/>
                    <a:pt x="8174" y="5690"/>
                  </a:cubicBezTo>
                  <a:close/>
                  <a:moveTo>
                    <a:pt x="546" y="6725"/>
                  </a:moveTo>
                  <a:cubicBezTo>
                    <a:pt x="802" y="6856"/>
                    <a:pt x="1172" y="6916"/>
                    <a:pt x="1657" y="6916"/>
                  </a:cubicBezTo>
                  <a:cubicBezTo>
                    <a:pt x="1788" y="6916"/>
                    <a:pt x="1924" y="6916"/>
                    <a:pt x="2066" y="6905"/>
                  </a:cubicBezTo>
                  <a:lnTo>
                    <a:pt x="2066" y="6905"/>
                  </a:lnTo>
                  <a:cubicBezTo>
                    <a:pt x="2050" y="6948"/>
                    <a:pt x="2028" y="6987"/>
                    <a:pt x="2006" y="7019"/>
                  </a:cubicBezTo>
                  <a:cubicBezTo>
                    <a:pt x="1534" y="7147"/>
                    <a:pt x="1212" y="7189"/>
                    <a:pt x="993" y="7189"/>
                  </a:cubicBezTo>
                  <a:cubicBezTo>
                    <a:pt x="681" y="7189"/>
                    <a:pt x="578" y="7104"/>
                    <a:pt x="546" y="7063"/>
                  </a:cubicBezTo>
                  <a:cubicBezTo>
                    <a:pt x="486" y="6981"/>
                    <a:pt x="508" y="6845"/>
                    <a:pt x="546" y="6725"/>
                  </a:cubicBezTo>
                  <a:close/>
                  <a:moveTo>
                    <a:pt x="8245" y="6730"/>
                  </a:moveTo>
                  <a:cubicBezTo>
                    <a:pt x="8283" y="6845"/>
                    <a:pt x="8305" y="6981"/>
                    <a:pt x="8245" y="7068"/>
                  </a:cubicBezTo>
                  <a:cubicBezTo>
                    <a:pt x="8216" y="7107"/>
                    <a:pt x="8112" y="7191"/>
                    <a:pt x="7796" y="7191"/>
                  </a:cubicBezTo>
                  <a:cubicBezTo>
                    <a:pt x="7577" y="7191"/>
                    <a:pt x="7255" y="7150"/>
                    <a:pt x="6785" y="7025"/>
                  </a:cubicBezTo>
                  <a:cubicBezTo>
                    <a:pt x="6768" y="6987"/>
                    <a:pt x="6747" y="6948"/>
                    <a:pt x="6725" y="6910"/>
                  </a:cubicBezTo>
                  <a:lnTo>
                    <a:pt x="6725" y="6910"/>
                  </a:lnTo>
                  <a:cubicBezTo>
                    <a:pt x="6867" y="6921"/>
                    <a:pt x="7003" y="6921"/>
                    <a:pt x="7134" y="6921"/>
                  </a:cubicBezTo>
                  <a:cubicBezTo>
                    <a:pt x="7624" y="6921"/>
                    <a:pt x="7989" y="6856"/>
                    <a:pt x="8245" y="6730"/>
                  </a:cubicBezTo>
                  <a:close/>
                  <a:moveTo>
                    <a:pt x="1810" y="7444"/>
                  </a:moveTo>
                  <a:cubicBezTo>
                    <a:pt x="1630" y="7848"/>
                    <a:pt x="1559" y="7973"/>
                    <a:pt x="1069" y="7995"/>
                  </a:cubicBezTo>
                  <a:cubicBezTo>
                    <a:pt x="1039" y="7996"/>
                    <a:pt x="1009" y="7997"/>
                    <a:pt x="978" y="7997"/>
                  </a:cubicBezTo>
                  <a:cubicBezTo>
                    <a:pt x="814" y="7997"/>
                    <a:pt x="642" y="7968"/>
                    <a:pt x="573" y="7858"/>
                  </a:cubicBezTo>
                  <a:cubicBezTo>
                    <a:pt x="513" y="7766"/>
                    <a:pt x="529" y="7613"/>
                    <a:pt x="567" y="7493"/>
                  </a:cubicBezTo>
                  <a:lnTo>
                    <a:pt x="567" y="7493"/>
                  </a:lnTo>
                  <a:cubicBezTo>
                    <a:pt x="690" y="7533"/>
                    <a:pt x="821" y="7554"/>
                    <a:pt x="953" y="7554"/>
                  </a:cubicBezTo>
                  <a:cubicBezTo>
                    <a:pt x="968" y="7554"/>
                    <a:pt x="983" y="7554"/>
                    <a:pt x="998" y="7553"/>
                  </a:cubicBezTo>
                  <a:cubicBezTo>
                    <a:pt x="1270" y="7548"/>
                    <a:pt x="1543" y="7510"/>
                    <a:pt x="1810" y="7444"/>
                  </a:cubicBezTo>
                  <a:close/>
                  <a:moveTo>
                    <a:pt x="6981" y="7450"/>
                  </a:moveTo>
                  <a:cubicBezTo>
                    <a:pt x="7253" y="7515"/>
                    <a:pt x="7526" y="7553"/>
                    <a:pt x="7798" y="7559"/>
                  </a:cubicBezTo>
                  <a:cubicBezTo>
                    <a:pt x="7945" y="7559"/>
                    <a:pt x="8093" y="7542"/>
                    <a:pt x="8229" y="7499"/>
                  </a:cubicBezTo>
                  <a:lnTo>
                    <a:pt x="8229" y="7499"/>
                  </a:lnTo>
                  <a:cubicBezTo>
                    <a:pt x="8261" y="7613"/>
                    <a:pt x="8283" y="7766"/>
                    <a:pt x="8218" y="7858"/>
                  </a:cubicBezTo>
                  <a:lnTo>
                    <a:pt x="8223" y="7864"/>
                  </a:lnTo>
                  <a:cubicBezTo>
                    <a:pt x="8150" y="7976"/>
                    <a:pt x="7954" y="8001"/>
                    <a:pt x="7785" y="8001"/>
                  </a:cubicBezTo>
                  <a:cubicBezTo>
                    <a:pt x="7765" y="8001"/>
                    <a:pt x="7746" y="8001"/>
                    <a:pt x="7727" y="8000"/>
                  </a:cubicBezTo>
                  <a:cubicBezTo>
                    <a:pt x="7237" y="7978"/>
                    <a:pt x="7161" y="7853"/>
                    <a:pt x="6981" y="7450"/>
                  </a:cubicBezTo>
                  <a:close/>
                  <a:moveTo>
                    <a:pt x="4393" y="1"/>
                  </a:moveTo>
                  <a:cubicBezTo>
                    <a:pt x="3668" y="28"/>
                    <a:pt x="1979" y="137"/>
                    <a:pt x="1979" y="709"/>
                  </a:cubicBezTo>
                  <a:cubicBezTo>
                    <a:pt x="1979" y="753"/>
                    <a:pt x="1984" y="791"/>
                    <a:pt x="2001" y="829"/>
                  </a:cubicBezTo>
                  <a:cubicBezTo>
                    <a:pt x="1565" y="1014"/>
                    <a:pt x="1249" y="1276"/>
                    <a:pt x="1249" y="1641"/>
                  </a:cubicBezTo>
                  <a:cubicBezTo>
                    <a:pt x="1249" y="1723"/>
                    <a:pt x="1265" y="1799"/>
                    <a:pt x="1292" y="1875"/>
                  </a:cubicBezTo>
                  <a:cubicBezTo>
                    <a:pt x="1020" y="2061"/>
                    <a:pt x="884" y="2290"/>
                    <a:pt x="884" y="2562"/>
                  </a:cubicBezTo>
                  <a:cubicBezTo>
                    <a:pt x="884" y="2671"/>
                    <a:pt x="905" y="2775"/>
                    <a:pt x="954" y="2873"/>
                  </a:cubicBezTo>
                  <a:cubicBezTo>
                    <a:pt x="731" y="3031"/>
                    <a:pt x="595" y="3221"/>
                    <a:pt x="595" y="3456"/>
                  </a:cubicBezTo>
                  <a:cubicBezTo>
                    <a:pt x="595" y="3570"/>
                    <a:pt x="633" y="3684"/>
                    <a:pt x="698" y="3777"/>
                  </a:cubicBezTo>
                  <a:cubicBezTo>
                    <a:pt x="551" y="3951"/>
                    <a:pt x="344" y="4278"/>
                    <a:pt x="475" y="4605"/>
                  </a:cubicBezTo>
                  <a:cubicBezTo>
                    <a:pt x="480" y="4611"/>
                    <a:pt x="486" y="4622"/>
                    <a:pt x="491" y="4633"/>
                  </a:cubicBezTo>
                  <a:cubicBezTo>
                    <a:pt x="366" y="4791"/>
                    <a:pt x="202" y="5069"/>
                    <a:pt x="317" y="5357"/>
                  </a:cubicBezTo>
                  <a:cubicBezTo>
                    <a:pt x="328" y="5379"/>
                    <a:pt x="339" y="5401"/>
                    <a:pt x="350" y="5428"/>
                  </a:cubicBezTo>
                  <a:cubicBezTo>
                    <a:pt x="219" y="5624"/>
                    <a:pt x="1" y="6038"/>
                    <a:pt x="192" y="6404"/>
                  </a:cubicBezTo>
                  <a:cubicBezTo>
                    <a:pt x="208" y="6431"/>
                    <a:pt x="224" y="6458"/>
                    <a:pt x="241" y="6480"/>
                  </a:cubicBezTo>
                  <a:cubicBezTo>
                    <a:pt x="153" y="6665"/>
                    <a:pt x="44" y="7014"/>
                    <a:pt x="241" y="7281"/>
                  </a:cubicBezTo>
                  <a:cubicBezTo>
                    <a:pt x="175" y="7461"/>
                    <a:pt x="83" y="7793"/>
                    <a:pt x="251" y="8055"/>
                  </a:cubicBezTo>
                  <a:cubicBezTo>
                    <a:pt x="382" y="8256"/>
                    <a:pt x="627" y="8360"/>
                    <a:pt x="976" y="8360"/>
                  </a:cubicBezTo>
                  <a:lnTo>
                    <a:pt x="1069" y="8360"/>
                  </a:lnTo>
                  <a:cubicBezTo>
                    <a:pt x="1804" y="8327"/>
                    <a:pt x="1941" y="8016"/>
                    <a:pt x="2153" y="7548"/>
                  </a:cubicBezTo>
                  <a:cubicBezTo>
                    <a:pt x="2251" y="7314"/>
                    <a:pt x="2366" y="7085"/>
                    <a:pt x="2496" y="6867"/>
                  </a:cubicBezTo>
                  <a:lnTo>
                    <a:pt x="2545" y="6861"/>
                  </a:lnTo>
                  <a:lnTo>
                    <a:pt x="2540" y="6807"/>
                  </a:lnTo>
                  <a:cubicBezTo>
                    <a:pt x="2714" y="6529"/>
                    <a:pt x="2916" y="6273"/>
                    <a:pt x="3139" y="6033"/>
                  </a:cubicBezTo>
                  <a:cubicBezTo>
                    <a:pt x="4502" y="4551"/>
                    <a:pt x="4365" y="4044"/>
                    <a:pt x="4251" y="3897"/>
                  </a:cubicBezTo>
                  <a:lnTo>
                    <a:pt x="4251" y="3897"/>
                  </a:lnTo>
                  <a:lnTo>
                    <a:pt x="4022" y="4077"/>
                  </a:lnTo>
                  <a:lnTo>
                    <a:pt x="4022" y="4060"/>
                  </a:lnTo>
                  <a:cubicBezTo>
                    <a:pt x="3895" y="4067"/>
                    <a:pt x="3725" y="4071"/>
                    <a:pt x="3530" y="4071"/>
                  </a:cubicBezTo>
                  <a:cubicBezTo>
                    <a:pt x="2703" y="4071"/>
                    <a:pt x="1426" y="3991"/>
                    <a:pt x="1047" y="3630"/>
                  </a:cubicBezTo>
                  <a:cubicBezTo>
                    <a:pt x="993" y="3592"/>
                    <a:pt x="960" y="3526"/>
                    <a:pt x="960" y="3456"/>
                  </a:cubicBezTo>
                  <a:cubicBezTo>
                    <a:pt x="960" y="3347"/>
                    <a:pt x="1042" y="3243"/>
                    <a:pt x="1183" y="3145"/>
                  </a:cubicBezTo>
                  <a:cubicBezTo>
                    <a:pt x="1597" y="3461"/>
                    <a:pt x="2382" y="3537"/>
                    <a:pt x="3020" y="3537"/>
                  </a:cubicBezTo>
                  <a:cubicBezTo>
                    <a:pt x="3352" y="3537"/>
                    <a:pt x="3679" y="3521"/>
                    <a:pt x="4006" y="3483"/>
                  </a:cubicBezTo>
                  <a:lnTo>
                    <a:pt x="3968" y="3123"/>
                  </a:lnTo>
                  <a:cubicBezTo>
                    <a:pt x="3761" y="3146"/>
                    <a:pt x="3417" y="3171"/>
                    <a:pt x="3042" y="3171"/>
                  </a:cubicBezTo>
                  <a:cubicBezTo>
                    <a:pt x="2519" y="3171"/>
                    <a:pt x="1934" y="3123"/>
                    <a:pt x="1576" y="2954"/>
                  </a:cubicBezTo>
                  <a:cubicBezTo>
                    <a:pt x="2011" y="2791"/>
                    <a:pt x="2622" y="2666"/>
                    <a:pt x="3216" y="2589"/>
                  </a:cubicBezTo>
                  <a:cubicBezTo>
                    <a:pt x="3319" y="2595"/>
                    <a:pt x="3423" y="2595"/>
                    <a:pt x="3521" y="2595"/>
                  </a:cubicBezTo>
                  <a:cubicBezTo>
                    <a:pt x="3788" y="2595"/>
                    <a:pt x="3989" y="2584"/>
                    <a:pt x="4049" y="2578"/>
                  </a:cubicBezTo>
                  <a:lnTo>
                    <a:pt x="4022" y="2213"/>
                  </a:lnTo>
                  <a:lnTo>
                    <a:pt x="3984" y="2213"/>
                  </a:lnTo>
                  <a:lnTo>
                    <a:pt x="3984" y="2148"/>
                  </a:lnTo>
                  <a:cubicBezTo>
                    <a:pt x="3837" y="2153"/>
                    <a:pt x="3548" y="2175"/>
                    <a:pt x="3194" y="2213"/>
                  </a:cubicBezTo>
                  <a:cubicBezTo>
                    <a:pt x="2731" y="2197"/>
                    <a:pt x="2219" y="2132"/>
                    <a:pt x="1902" y="1974"/>
                  </a:cubicBezTo>
                  <a:cubicBezTo>
                    <a:pt x="2115" y="1903"/>
                    <a:pt x="2338" y="1843"/>
                    <a:pt x="2562" y="1805"/>
                  </a:cubicBezTo>
                  <a:cubicBezTo>
                    <a:pt x="3030" y="1723"/>
                    <a:pt x="3510" y="1679"/>
                    <a:pt x="3989" y="1674"/>
                  </a:cubicBezTo>
                  <a:lnTo>
                    <a:pt x="3989" y="1309"/>
                  </a:lnTo>
                  <a:cubicBezTo>
                    <a:pt x="3979" y="1309"/>
                    <a:pt x="3799" y="1309"/>
                    <a:pt x="3537" y="1325"/>
                  </a:cubicBezTo>
                  <a:cubicBezTo>
                    <a:pt x="3216" y="1249"/>
                    <a:pt x="2894" y="1145"/>
                    <a:pt x="2589" y="1014"/>
                  </a:cubicBezTo>
                  <a:cubicBezTo>
                    <a:pt x="3178" y="843"/>
                    <a:pt x="3784" y="757"/>
                    <a:pt x="4389" y="757"/>
                  </a:cubicBezTo>
                  <a:cubicBezTo>
                    <a:pt x="4995" y="757"/>
                    <a:pt x="5600" y="843"/>
                    <a:pt x="6185" y="1014"/>
                  </a:cubicBezTo>
                  <a:cubicBezTo>
                    <a:pt x="5880" y="1145"/>
                    <a:pt x="5564" y="1249"/>
                    <a:pt x="5237" y="1325"/>
                  </a:cubicBezTo>
                  <a:cubicBezTo>
                    <a:pt x="4976" y="1309"/>
                    <a:pt x="4801" y="1309"/>
                    <a:pt x="4785" y="1309"/>
                  </a:cubicBezTo>
                  <a:lnTo>
                    <a:pt x="4785" y="1674"/>
                  </a:lnTo>
                  <a:cubicBezTo>
                    <a:pt x="5265" y="1679"/>
                    <a:pt x="5744" y="1723"/>
                    <a:pt x="6218" y="1805"/>
                  </a:cubicBezTo>
                  <a:cubicBezTo>
                    <a:pt x="6441" y="1843"/>
                    <a:pt x="6659" y="1903"/>
                    <a:pt x="6877" y="1974"/>
                  </a:cubicBezTo>
                  <a:cubicBezTo>
                    <a:pt x="6561" y="2132"/>
                    <a:pt x="6044" y="2197"/>
                    <a:pt x="5581" y="2213"/>
                  </a:cubicBezTo>
                  <a:cubicBezTo>
                    <a:pt x="5232" y="2170"/>
                    <a:pt x="4938" y="2153"/>
                    <a:pt x="4796" y="2148"/>
                  </a:cubicBezTo>
                  <a:lnTo>
                    <a:pt x="4796" y="2213"/>
                  </a:lnTo>
                  <a:lnTo>
                    <a:pt x="4752" y="2213"/>
                  </a:lnTo>
                  <a:lnTo>
                    <a:pt x="4731" y="2578"/>
                  </a:lnTo>
                  <a:cubicBezTo>
                    <a:pt x="4790" y="2584"/>
                    <a:pt x="4987" y="2595"/>
                    <a:pt x="5259" y="2595"/>
                  </a:cubicBezTo>
                  <a:cubicBezTo>
                    <a:pt x="5352" y="2595"/>
                    <a:pt x="5455" y="2595"/>
                    <a:pt x="5564" y="2589"/>
                  </a:cubicBezTo>
                  <a:cubicBezTo>
                    <a:pt x="6153" y="2666"/>
                    <a:pt x="6768" y="2791"/>
                    <a:pt x="7204" y="2954"/>
                  </a:cubicBezTo>
                  <a:cubicBezTo>
                    <a:pt x="6846" y="3123"/>
                    <a:pt x="6261" y="3171"/>
                    <a:pt x="5738" y="3171"/>
                  </a:cubicBezTo>
                  <a:cubicBezTo>
                    <a:pt x="5363" y="3171"/>
                    <a:pt x="5019" y="3146"/>
                    <a:pt x="4812" y="3123"/>
                  </a:cubicBezTo>
                  <a:lnTo>
                    <a:pt x="4769" y="3483"/>
                  </a:lnTo>
                  <a:cubicBezTo>
                    <a:pt x="5096" y="3521"/>
                    <a:pt x="5428" y="3537"/>
                    <a:pt x="5755" y="3537"/>
                  </a:cubicBezTo>
                  <a:cubicBezTo>
                    <a:pt x="6392" y="3537"/>
                    <a:pt x="7177" y="3461"/>
                    <a:pt x="7591" y="3145"/>
                  </a:cubicBezTo>
                  <a:cubicBezTo>
                    <a:pt x="7733" y="3243"/>
                    <a:pt x="7815" y="3347"/>
                    <a:pt x="7815" y="3456"/>
                  </a:cubicBezTo>
                  <a:cubicBezTo>
                    <a:pt x="7815" y="3526"/>
                    <a:pt x="7782" y="3592"/>
                    <a:pt x="7733" y="3630"/>
                  </a:cubicBezTo>
                  <a:cubicBezTo>
                    <a:pt x="7354" y="3991"/>
                    <a:pt x="6077" y="4071"/>
                    <a:pt x="5247" y="4071"/>
                  </a:cubicBezTo>
                  <a:cubicBezTo>
                    <a:pt x="5051" y="4071"/>
                    <a:pt x="4880" y="4067"/>
                    <a:pt x="4752" y="4060"/>
                  </a:cubicBezTo>
                  <a:lnTo>
                    <a:pt x="4752" y="4077"/>
                  </a:lnTo>
                  <a:lnTo>
                    <a:pt x="4529" y="3897"/>
                  </a:lnTo>
                  <a:lnTo>
                    <a:pt x="4529" y="3897"/>
                  </a:lnTo>
                  <a:cubicBezTo>
                    <a:pt x="4409" y="4044"/>
                    <a:pt x="4278" y="4551"/>
                    <a:pt x="5640" y="6033"/>
                  </a:cubicBezTo>
                  <a:cubicBezTo>
                    <a:pt x="5858" y="6273"/>
                    <a:pt x="6060" y="6529"/>
                    <a:pt x="6240" y="6807"/>
                  </a:cubicBezTo>
                  <a:lnTo>
                    <a:pt x="6234" y="6861"/>
                  </a:lnTo>
                  <a:lnTo>
                    <a:pt x="6278" y="6867"/>
                  </a:lnTo>
                  <a:cubicBezTo>
                    <a:pt x="6409" y="7085"/>
                    <a:pt x="6523" y="7314"/>
                    <a:pt x="6627" y="7548"/>
                  </a:cubicBezTo>
                  <a:cubicBezTo>
                    <a:pt x="6834" y="8016"/>
                    <a:pt x="6970" y="8327"/>
                    <a:pt x="7706" y="8360"/>
                  </a:cubicBezTo>
                  <a:lnTo>
                    <a:pt x="7798" y="8360"/>
                  </a:lnTo>
                  <a:cubicBezTo>
                    <a:pt x="8152" y="8360"/>
                    <a:pt x="8398" y="8256"/>
                    <a:pt x="8523" y="8055"/>
                  </a:cubicBezTo>
                  <a:cubicBezTo>
                    <a:pt x="8692" y="7793"/>
                    <a:pt x="8605" y="7461"/>
                    <a:pt x="8534" y="7281"/>
                  </a:cubicBezTo>
                  <a:cubicBezTo>
                    <a:pt x="8736" y="7014"/>
                    <a:pt x="8627" y="6665"/>
                    <a:pt x="8539" y="6485"/>
                  </a:cubicBezTo>
                  <a:cubicBezTo>
                    <a:pt x="8556" y="6458"/>
                    <a:pt x="8572" y="6431"/>
                    <a:pt x="8588" y="6409"/>
                  </a:cubicBezTo>
                  <a:cubicBezTo>
                    <a:pt x="8785" y="6044"/>
                    <a:pt x="8567" y="5630"/>
                    <a:pt x="8430" y="5428"/>
                  </a:cubicBezTo>
                  <a:cubicBezTo>
                    <a:pt x="8447" y="5406"/>
                    <a:pt x="8458" y="5385"/>
                    <a:pt x="8463" y="5363"/>
                  </a:cubicBezTo>
                  <a:cubicBezTo>
                    <a:pt x="8577" y="5074"/>
                    <a:pt x="8419" y="4796"/>
                    <a:pt x="8289" y="4633"/>
                  </a:cubicBezTo>
                  <a:cubicBezTo>
                    <a:pt x="8294" y="4627"/>
                    <a:pt x="8300" y="4616"/>
                    <a:pt x="8305" y="4605"/>
                  </a:cubicBezTo>
                  <a:cubicBezTo>
                    <a:pt x="8441" y="4278"/>
                    <a:pt x="8229" y="3957"/>
                    <a:pt x="8082" y="3783"/>
                  </a:cubicBezTo>
                  <a:cubicBezTo>
                    <a:pt x="8147" y="3684"/>
                    <a:pt x="8185" y="3570"/>
                    <a:pt x="8185" y="3456"/>
                  </a:cubicBezTo>
                  <a:cubicBezTo>
                    <a:pt x="8185" y="3221"/>
                    <a:pt x="8049" y="3031"/>
                    <a:pt x="7831" y="2873"/>
                  </a:cubicBezTo>
                  <a:cubicBezTo>
                    <a:pt x="7875" y="2775"/>
                    <a:pt x="7896" y="2671"/>
                    <a:pt x="7896" y="2562"/>
                  </a:cubicBezTo>
                  <a:cubicBezTo>
                    <a:pt x="7896" y="2290"/>
                    <a:pt x="7760" y="2061"/>
                    <a:pt x="7488" y="1875"/>
                  </a:cubicBezTo>
                  <a:cubicBezTo>
                    <a:pt x="7520" y="1799"/>
                    <a:pt x="7531" y="1723"/>
                    <a:pt x="7531" y="1641"/>
                  </a:cubicBezTo>
                  <a:cubicBezTo>
                    <a:pt x="7531" y="1276"/>
                    <a:pt x="7215" y="1014"/>
                    <a:pt x="6779" y="829"/>
                  </a:cubicBezTo>
                  <a:cubicBezTo>
                    <a:pt x="6796" y="791"/>
                    <a:pt x="6801" y="753"/>
                    <a:pt x="6807" y="709"/>
                  </a:cubicBezTo>
                  <a:cubicBezTo>
                    <a:pt x="6807" y="143"/>
                    <a:pt x="5117" y="28"/>
                    <a:pt x="4393"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4" name="Google Shape;6204;p73"/>
            <p:cNvSpPr/>
            <p:nvPr/>
          </p:nvSpPr>
          <p:spPr>
            <a:xfrm>
              <a:off x="3304301" y="1771162"/>
              <a:ext cx="24135" cy="107029"/>
            </a:xfrm>
            <a:custGeom>
              <a:rect b="b" l="l" r="r" t="t"/>
              <a:pathLst>
                <a:path extrusionOk="0" h="4235" w="955">
                  <a:moveTo>
                    <a:pt x="475" y="1"/>
                  </a:moveTo>
                  <a:cubicBezTo>
                    <a:pt x="475" y="1"/>
                    <a:pt x="213" y="34"/>
                    <a:pt x="137" y="77"/>
                  </a:cubicBezTo>
                  <a:cubicBezTo>
                    <a:pt x="61" y="115"/>
                    <a:pt x="1" y="1102"/>
                    <a:pt x="126" y="1211"/>
                  </a:cubicBezTo>
                  <a:cubicBezTo>
                    <a:pt x="251" y="1314"/>
                    <a:pt x="44" y="1478"/>
                    <a:pt x="55" y="1739"/>
                  </a:cubicBezTo>
                  <a:cubicBezTo>
                    <a:pt x="61" y="2006"/>
                    <a:pt x="126" y="2872"/>
                    <a:pt x="191" y="3014"/>
                  </a:cubicBezTo>
                  <a:cubicBezTo>
                    <a:pt x="251" y="3150"/>
                    <a:pt x="240" y="4235"/>
                    <a:pt x="475" y="4235"/>
                  </a:cubicBezTo>
                  <a:cubicBezTo>
                    <a:pt x="709" y="4235"/>
                    <a:pt x="698" y="3150"/>
                    <a:pt x="763" y="3014"/>
                  </a:cubicBezTo>
                  <a:cubicBezTo>
                    <a:pt x="823" y="2878"/>
                    <a:pt x="889" y="2006"/>
                    <a:pt x="900" y="1739"/>
                  </a:cubicBezTo>
                  <a:cubicBezTo>
                    <a:pt x="905" y="1478"/>
                    <a:pt x="704" y="1314"/>
                    <a:pt x="829" y="1211"/>
                  </a:cubicBezTo>
                  <a:cubicBezTo>
                    <a:pt x="954" y="1102"/>
                    <a:pt x="894" y="121"/>
                    <a:pt x="818" y="77"/>
                  </a:cubicBezTo>
                  <a:cubicBezTo>
                    <a:pt x="742" y="28"/>
                    <a:pt x="475" y="1"/>
                    <a:pt x="47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5" name="Google Shape;6205;p73"/>
            <p:cNvSpPr/>
            <p:nvPr/>
          </p:nvSpPr>
          <p:spPr>
            <a:xfrm>
              <a:off x="3281581" y="1617733"/>
              <a:ext cx="31970" cy="31110"/>
            </a:xfrm>
            <a:custGeom>
              <a:rect b="b" l="l" r="r" t="t"/>
              <a:pathLst>
                <a:path extrusionOk="0" h="1231" w="1265">
                  <a:moveTo>
                    <a:pt x="811" y="1"/>
                  </a:moveTo>
                  <a:cubicBezTo>
                    <a:pt x="603" y="1"/>
                    <a:pt x="245" y="106"/>
                    <a:pt x="126" y="241"/>
                  </a:cubicBezTo>
                  <a:cubicBezTo>
                    <a:pt x="1" y="383"/>
                    <a:pt x="1" y="868"/>
                    <a:pt x="88" y="983"/>
                  </a:cubicBezTo>
                  <a:cubicBezTo>
                    <a:pt x="162" y="1080"/>
                    <a:pt x="321" y="1230"/>
                    <a:pt x="505" y="1230"/>
                  </a:cubicBezTo>
                  <a:cubicBezTo>
                    <a:pt x="536" y="1230"/>
                    <a:pt x="568" y="1226"/>
                    <a:pt x="600" y="1217"/>
                  </a:cubicBezTo>
                  <a:cubicBezTo>
                    <a:pt x="823" y="1151"/>
                    <a:pt x="1058" y="683"/>
                    <a:pt x="1161" y="568"/>
                  </a:cubicBezTo>
                  <a:cubicBezTo>
                    <a:pt x="1265" y="454"/>
                    <a:pt x="1134" y="18"/>
                    <a:pt x="840" y="2"/>
                  </a:cubicBezTo>
                  <a:cubicBezTo>
                    <a:pt x="830" y="1"/>
                    <a:pt x="821" y="1"/>
                    <a:pt x="81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6" name="Google Shape;6206;p73"/>
            <p:cNvSpPr/>
            <p:nvPr/>
          </p:nvSpPr>
          <p:spPr>
            <a:xfrm>
              <a:off x="3320703" y="1617733"/>
              <a:ext cx="31818" cy="31110"/>
            </a:xfrm>
            <a:custGeom>
              <a:rect b="b" l="l" r="r" t="t"/>
              <a:pathLst>
                <a:path extrusionOk="0" h="1231" w="1259">
                  <a:moveTo>
                    <a:pt x="453" y="1"/>
                  </a:moveTo>
                  <a:cubicBezTo>
                    <a:pt x="444" y="1"/>
                    <a:pt x="434" y="1"/>
                    <a:pt x="425" y="2"/>
                  </a:cubicBezTo>
                  <a:cubicBezTo>
                    <a:pt x="131" y="18"/>
                    <a:pt x="0" y="454"/>
                    <a:pt x="104" y="568"/>
                  </a:cubicBezTo>
                  <a:cubicBezTo>
                    <a:pt x="207" y="683"/>
                    <a:pt x="436" y="1151"/>
                    <a:pt x="659" y="1217"/>
                  </a:cubicBezTo>
                  <a:cubicBezTo>
                    <a:pt x="691" y="1226"/>
                    <a:pt x="723" y="1230"/>
                    <a:pt x="754" y="1230"/>
                  </a:cubicBezTo>
                  <a:cubicBezTo>
                    <a:pt x="938" y="1230"/>
                    <a:pt x="1097" y="1080"/>
                    <a:pt x="1172" y="983"/>
                  </a:cubicBezTo>
                  <a:cubicBezTo>
                    <a:pt x="1259" y="868"/>
                    <a:pt x="1259" y="383"/>
                    <a:pt x="1133" y="241"/>
                  </a:cubicBezTo>
                  <a:cubicBezTo>
                    <a:pt x="1014" y="106"/>
                    <a:pt x="656" y="1"/>
                    <a:pt x="45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7" name="Google Shape;6207;p73"/>
            <p:cNvSpPr/>
            <p:nvPr/>
          </p:nvSpPr>
          <p:spPr>
            <a:xfrm>
              <a:off x="3305817" y="1641994"/>
              <a:ext cx="23984" cy="19359"/>
            </a:xfrm>
            <a:custGeom>
              <a:rect b="b" l="l" r="r" t="t"/>
              <a:pathLst>
                <a:path extrusionOk="0" h="766" w="949">
                  <a:moveTo>
                    <a:pt x="475" y="1"/>
                  </a:moveTo>
                  <a:cubicBezTo>
                    <a:pt x="355" y="1"/>
                    <a:pt x="1" y="655"/>
                    <a:pt x="208" y="742"/>
                  </a:cubicBezTo>
                  <a:cubicBezTo>
                    <a:pt x="247" y="758"/>
                    <a:pt x="281" y="765"/>
                    <a:pt x="311" y="765"/>
                  </a:cubicBezTo>
                  <a:cubicBezTo>
                    <a:pt x="435" y="765"/>
                    <a:pt x="475" y="644"/>
                    <a:pt x="475" y="644"/>
                  </a:cubicBezTo>
                  <a:cubicBezTo>
                    <a:pt x="475" y="644"/>
                    <a:pt x="514" y="765"/>
                    <a:pt x="639" y="765"/>
                  </a:cubicBezTo>
                  <a:cubicBezTo>
                    <a:pt x="668" y="765"/>
                    <a:pt x="702" y="758"/>
                    <a:pt x="742" y="742"/>
                  </a:cubicBezTo>
                  <a:cubicBezTo>
                    <a:pt x="949" y="655"/>
                    <a:pt x="594" y="1"/>
                    <a:pt x="47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08" name="Google Shape;6208;p73"/>
          <p:cNvGrpSpPr/>
          <p:nvPr/>
        </p:nvGrpSpPr>
        <p:grpSpPr>
          <a:xfrm>
            <a:off x="7144090" y="3117985"/>
            <a:ext cx="902026" cy="2272250"/>
            <a:chOff x="3827467" y="1557988"/>
            <a:chExt cx="451013" cy="1136125"/>
          </a:xfrm>
        </p:grpSpPr>
        <p:sp>
          <p:nvSpPr>
            <p:cNvPr id="6209" name="Google Shape;6209;p73"/>
            <p:cNvSpPr/>
            <p:nvPr/>
          </p:nvSpPr>
          <p:spPr>
            <a:xfrm>
              <a:off x="3827467" y="1557988"/>
              <a:ext cx="451013" cy="1136125"/>
            </a:xfrm>
            <a:custGeom>
              <a:rect b="b" l="l" r="r" t="t"/>
              <a:pathLst>
                <a:path extrusionOk="0" h="44955" w="17846">
                  <a:moveTo>
                    <a:pt x="8915" y="1"/>
                  </a:moveTo>
                  <a:cubicBezTo>
                    <a:pt x="6365" y="17"/>
                    <a:pt x="6904" y="2693"/>
                    <a:pt x="6904" y="2693"/>
                  </a:cubicBezTo>
                  <a:cubicBezTo>
                    <a:pt x="6474" y="2916"/>
                    <a:pt x="6812" y="3559"/>
                    <a:pt x="6844" y="3897"/>
                  </a:cubicBezTo>
                  <a:cubicBezTo>
                    <a:pt x="6871" y="4240"/>
                    <a:pt x="7084" y="4256"/>
                    <a:pt x="7084" y="4256"/>
                  </a:cubicBezTo>
                  <a:cubicBezTo>
                    <a:pt x="7198" y="4769"/>
                    <a:pt x="7678" y="5575"/>
                    <a:pt x="7678" y="5575"/>
                  </a:cubicBezTo>
                  <a:cubicBezTo>
                    <a:pt x="7874" y="7831"/>
                    <a:pt x="5422" y="7766"/>
                    <a:pt x="4234" y="8474"/>
                  </a:cubicBezTo>
                  <a:cubicBezTo>
                    <a:pt x="3041" y="9182"/>
                    <a:pt x="3362" y="11215"/>
                    <a:pt x="3362" y="12888"/>
                  </a:cubicBezTo>
                  <a:cubicBezTo>
                    <a:pt x="3362" y="14566"/>
                    <a:pt x="2817" y="16081"/>
                    <a:pt x="2332" y="18173"/>
                  </a:cubicBezTo>
                  <a:cubicBezTo>
                    <a:pt x="1935" y="19901"/>
                    <a:pt x="1755" y="21137"/>
                    <a:pt x="1700" y="21524"/>
                  </a:cubicBezTo>
                  <a:cubicBezTo>
                    <a:pt x="1542" y="21552"/>
                    <a:pt x="1177" y="21677"/>
                    <a:pt x="774" y="22260"/>
                  </a:cubicBezTo>
                  <a:cubicBezTo>
                    <a:pt x="540" y="22603"/>
                    <a:pt x="469" y="22936"/>
                    <a:pt x="300" y="23110"/>
                  </a:cubicBezTo>
                  <a:cubicBezTo>
                    <a:pt x="205" y="23205"/>
                    <a:pt x="280" y="23371"/>
                    <a:pt x="441" y="23371"/>
                  </a:cubicBezTo>
                  <a:cubicBezTo>
                    <a:pt x="568" y="23371"/>
                    <a:pt x="749" y="23268"/>
                    <a:pt x="943" y="22946"/>
                  </a:cubicBezTo>
                  <a:lnTo>
                    <a:pt x="943" y="22946"/>
                  </a:lnTo>
                  <a:lnTo>
                    <a:pt x="147" y="24805"/>
                  </a:lnTo>
                  <a:cubicBezTo>
                    <a:pt x="147" y="24805"/>
                    <a:pt x="0" y="25077"/>
                    <a:pt x="235" y="25104"/>
                  </a:cubicBezTo>
                  <a:cubicBezTo>
                    <a:pt x="241" y="25105"/>
                    <a:pt x="247" y="25106"/>
                    <a:pt x="253" y="25106"/>
                  </a:cubicBezTo>
                  <a:cubicBezTo>
                    <a:pt x="599" y="25106"/>
                    <a:pt x="886" y="23786"/>
                    <a:pt x="1041" y="23786"/>
                  </a:cubicBezTo>
                  <a:cubicBezTo>
                    <a:pt x="1155" y="23786"/>
                    <a:pt x="404" y="25306"/>
                    <a:pt x="779" y="25431"/>
                  </a:cubicBezTo>
                  <a:cubicBezTo>
                    <a:pt x="793" y="25435"/>
                    <a:pt x="805" y="25437"/>
                    <a:pt x="818" y="25437"/>
                  </a:cubicBezTo>
                  <a:cubicBezTo>
                    <a:pt x="1182" y="25437"/>
                    <a:pt x="1437" y="23862"/>
                    <a:pt x="1519" y="23862"/>
                  </a:cubicBezTo>
                  <a:cubicBezTo>
                    <a:pt x="1519" y="23862"/>
                    <a:pt x="1520" y="23862"/>
                    <a:pt x="1521" y="23862"/>
                  </a:cubicBezTo>
                  <a:cubicBezTo>
                    <a:pt x="1613" y="23889"/>
                    <a:pt x="1085" y="25268"/>
                    <a:pt x="1384" y="25371"/>
                  </a:cubicBezTo>
                  <a:cubicBezTo>
                    <a:pt x="1399" y="25377"/>
                    <a:pt x="1414" y="25379"/>
                    <a:pt x="1428" y="25379"/>
                  </a:cubicBezTo>
                  <a:cubicBezTo>
                    <a:pt x="1774" y="25379"/>
                    <a:pt x="1780" y="23840"/>
                    <a:pt x="2005" y="23840"/>
                  </a:cubicBezTo>
                  <a:cubicBezTo>
                    <a:pt x="2007" y="23840"/>
                    <a:pt x="2009" y="23840"/>
                    <a:pt x="2011" y="23840"/>
                  </a:cubicBezTo>
                  <a:cubicBezTo>
                    <a:pt x="2060" y="23846"/>
                    <a:pt x="1695" y="25012"/>
                    <a:pt x="1956" y="25012"/>
                  </a:cubicBezTo>
                  <a:cubicBezTo>
                    <a:pt x="2213" y="25012"/>
                    <a:pt x="2218" y="24238"/>
                    <a:pt x="2463" y="23846"/>
                  </a:cubicBezTo>
                  <a:cubicBezTo>
                    <a:pt x="2698" y="23486"/>
                    <a:pt x="2997" y="22434"/>
                    <a:pt x="2845" y="21906"/>
                  </a:cubicBezTo>
                  <a:cubicBezTo>
                    <a:pt x="3281" y="20467"/>
                    <a:pt x="4354" y="17568"/>
                    <a:pt x="4616" y="16304"/>
                  </a:cubicBezTo>
                  <a:cubicBezTo>
                    <a:pt x="4904" y="14887"/>
                    <a:pt x="5389" y="12119"/>
                    <a:pt x="5389" y="12119"/>
                  </a:cubicBezTo>
                  <a:cubicBezTo>
                    <a:pt x="5842" y="13018"/>
                    <a:pt x="6098" y="17111"/>
                    <a:pt x="5711" y="18206"/>
                  </a:cubicBezTo>
                  <a:cubicBezTo>
                    <a:pt x="5324" y="19307"/>
                    <a:pt x="4419" y="21944"/>
                    <a:pt x="4806" y="24396"/>
                  </a:cubicBezTo>
                  <a:cubicBezTo>
                    <a:pt x="5193" y="26843"/>
                    <a:pt x="5515" y="30161"/>
                    <a:pt x="5389" y="33033"/>
                  </a:cubicBezTo>
                  <a:cubicBezTo>
                    <a:pt x="5259" y="35899"/>
                    <a:pt x="5744" y="39026"/>
                    <a:pt x="6130" y="41184"/>
                  </a:cubicBezTo>
                  <a:cubicBezTo>
                    <a:pt x="6517" y="43342"/>
                    <a:pt x="6065" y="43892"/>
                    <a:pt x="5776" y="44279"/>
                  </a:cubicBezTo>
                  <a:cubicBezTo>
                    <a:pt x="5487" y="44666"/>
                    <a:pt x="6065" y="44955"/>
                    <a:pt x="6065" y="44955"/>
                  </a:cubicBezTo>
                  <a:lnTo>
                    <a:pt x="7547" y="44955"/>
                  </a:lnTo>
                  <a:cubicBezTo>
                    <a:pt x="8092" y="44955"/>
                    <a:pt x="7934" y="44568"/>
                    <a:pt x="7743" y="43440"/>
                  </a:cubicBezTo>
                  <a:cubicBezTo>
                    <a:pt x="7547" y="42312"/>
                    <a:pt x="7356" y="41408"/>
                    <a:pt x="7580" y="39925"/>
                  </a:cubicBezTo>
                  <a:cubicBezTo>
                    <a:pt x="7874" y="38062"/>
                    <a:pt x="7972" y="36171"/>
                    <a:pt x="7869" y="34286"/>
                  </a:cubicBezTo>
                  <a:cubicBezTo>
                    <a:pt x="7743" y="32030"/>
                    <a:pt x="7771" y="31583"/>
                    <a:pt x="8190" y="29905"/>
                  </a:cubicBezTo>
                  <a:cubicBezTo>
                    <a:pt x="8566" y="28412"/>
                    <a:pt x="8860" y="24396"/>
                    <a:pt x="8920" y="23535"/>
                  </a:cubicBezTo>
                  <a:cubicBezTo>
                    <a:pt x="8980" y="24396"/>
                    <a:pt x="9280" y="28412"/>
                    <a:pt x="9650" y="29905"/>
                  </a:cubicBezTo>
                  <a:cubicBezTo>
                    <a:pt x="10070" y="31583"/>
                    <a:pt x="10103" y="32030"/>
                    <a:pt x="9972" y="34286"/>
                  </a:cubicBezTo>
                  <a:cubicBezTo>
                    <a:pt x="9874" y="36171"/>
                    <a:pt x="9966" y="38062"/>
                    <a:pt x="10266" y="39925"/>
                  </a:cubicBezTo>
                  <a:cubicBezTo>
                    <a:pt x="10490" y="41408"/>
                    <a:pt x="10293" y="42312"/>
                    <a:pt x="10103" y="43440"/>
                  </a:cubicBezTo>
                  <a:cubicBezTo>
                    <a:pt x="9907" y="44568"/>
                    <a:pt x="9749" y="44955"/>
                    <a:pt x="10293" y="44955"/>
                  </a:cubicBezTo>
                  <a:lnTo>
                    <a:pt x="11776" y="44955"/>
                  </a:lnTo>
                  <a:cubicBezTo>
                    <a:pt x="11776" y="44955"/>
                    <a:pt x="12359" y="44666"/>
                    <a:pt x="12070" y="44279"/>
                  </a:cubicBezTo>
                  <a:cubicBezTo>
                    <a:pt x="11776" y="43892"/>
                    <a:pt x="11329" y="43342"/>
                    <a:pt x="11716" y="41184"/>
                  </a:cubicBezTo>
                  <a:cubicBezTo>
                    <a:pt x="12102" y="39026"/>
                    <a:pt x="12582" y="35899"/>
                    <a:pt x="12457" y="33033"/>
                  </a:cubicBezTo>
                  <a:cubicBezTo>
                    <a:pt x="12326" y="30166"/>
                    <a:pt x="12653" y="26848"/>
                    <a:pt x="13034" y="24396"/>
                  </a:cubicBezTo>
                  <a:cubicBezTo>
                    <a:pt x="13421" y="21944"/>
                    <a:pt x="12522" y="19301"/>
                    <a:pt x="12135" y="18206"/>
                  </a:cubicBezTo>
                  <a:cubicBezTo>
                    <a:pt x="11748" y="17111"/>
                    <a:pt x="12004" y="13018"/>
                    <a:pt x="12457" y="12119"/>
                  </a:cubicBezTo>
                  <a:cubicBezTo>
                    <a:pt x="12457" y="12119"/>
                    <a:pt x="12936" y="14887"/>
                    <a:pt x="13230" y="16304"/>
                  </a:cubicBezTo>
                  <a:cubicBezTo>
                    <a:pt x="13487" y="17568"/>
                    <a:pt x="14560" y="20462"/>
                    <a:pt x="15001" y="21900"/>
                  </a:cubicBezTo>
                  <a:cubicBezTo>
                    <a:pt x="14843" y="22434"/>
                    <a:pt x="15148" y="23480"/>
                    <a:pt x="15377" y="23846"/>
                  </a:cubicBezTo>
                  <a:cubicBezTo>
                    <a:pt x="15623" y="24238"/>
                    <a:pt x="15628" y="25006"/>
                    <a:pt x="15890" y="25006"/>
                  </a:cubicBezTo>
                  <a:cubicBezTo>
                    <a:pt x="16146" y="25006"/>
                    <a:pt x="15781" y="23846"/>
                    <a:pt x="15835" y="23840"/>
                  </a:cubicBezTo>
                  <a:cubicBezTo>
                    <a:pt x="15837" y="23840"/>
                    <a:pt x="15839" y="23840"/>
                    <a:pt x="15841" y="23840"/>
                  </a:cubicBezTo>
                  <a:cubicBezTo>
                    <a:pt x="16060" y="23840"/>
                    <a:pt x="16072" y="25379"/>
                    <a:pt x="16418" y="25379"/>
                  </a:cubicBezTo>
                  <a:cubicBezTo>
                    <a:pt x="16432" y="25379"/>
                    <a:pt x="16447" y="25377"/>
                    <a:pt x="16462" y="25371"/>
                  </a:cubicBezTo>
                  <a:cubicBezTo>
                    <a:pt x="16756" y="25268"/>
                    <a:pt x="16227" y="23889"/>
                    <a:pt x="16320" y="23862"/>
                  </a:cubicBezTo>
                  <a:cubicBezTo>
                    <a:pt x="16321" y="23862"/>
                    <a:pt x="16321" y="23862"/>
                    <a:pt x="16322" y="23862"/>
                  </a:cubicBezTo>
                  <a:cubicBezTo>
                    <a:pt x="16413" y="23862"/>
                    <a:pt x="16659" y="25432"/>
                    <a:pt x="17021" y="25432"/>
                  </a:cubicBezTo>
                  <a:cubicBezTo>
                    <a:pt x="17034" y="25432"/>
                    <a:pt x="17047" y="25430"/>
                    <a:pt x="17061" y="25426"/>
                  </a:cubicBezTo>
                  <a:cubicBezTo>
                    <a:pt x="17437" y="25306"/>
                    <a:pt x="16685" y="23786"/>
                    <a:pt x="16805" y="23786"/>
                  </a:cubicBezTo>
                  <a:cubicBezTo>
                    <a:pt x="16955" y="23786"/>
                    <a:pt x="17247" y="25106"/>
                    <a:pt x="17588" y="25106"/>
                  </a:cubicBezTo>
                  <a:cubicBezTo>
                    <a:pt x="17594" y="25106"/>
                    <a:pt x="17600" y="25105"/>
                    <a:pt x="17606" y="25104"/>
                  </a:cubicBezTo>
                  <a:cubicBezTo>
                    <a:pt x="17846" y="25077"/>
                    <a:pt x="17699" y="24805"/>
                    <a:pt x="17699" y="24805"/>
                  </a:cubicBezTo>
                  <a:lnTo>
                    <a:pt x="16908" y="22946"/>
                  </a:lnTo>
                  <a:lnTo>
                    <a:pt x="16908" y="22946"/>
                  </a:lnTo>
                  <a:cubicBezTo>
                    <a:pt x="17100" y="23268"/>
                    <a:pt x="17281" y="23371"/>
                    <a:pt x="17408" y="23371"/>
                  </a:cubicBezTo>
                  <a:cubicBezTo>
                    <a:pt x="17570" y="23371"/>
                    <a:pt x="17646" y="23205"/>
                    <a:pt x="17551" y="23110"/>
                  </a:cubicBezTo>
                  <a:cubicBezTo>
                    <a:pt x="17383" y="22936"/>
                    <a:pt x="17306" y="22598"/>
                    <a:pt x="17072" y="22260"/>
                  </a:cubicBezTo>
                  <a:cubicBezTo>
                    <a:pt x="16669" y="21677"/>
                    <a:pt x="16309" y="21552"/>
                    <a:pt x="16146" y="21524"/>
                  </a:cubicBezTo>
                  <a:cubicBezTo>
                    <a:pt x="16097" y="21137"/>
                    <a:pt x="15917" y="19901"/>
                    <a:pt x="15519" y="18173"/>
                  </a:cubicBezTo>
                  <a:cubicBezTo>
                    <a:pt x="15034" y="16081"/>
                    <a:pt x="14489" y="14566"/>
                    <a:pt x="14489" y="12888"/>
                  </a:cubicBezTo>
                  <a:cubicBezTo>
                    <a:pt x="14489" y="11215"/>
                    <a:pt x="14811" y="9182"/>
                    <a:pt x="13617" y="8474"/>
                  </a:cubicBezTo>
                  <a:cubicBezTo>
                    <a:pt x="12424" y="7766"/>
                    <a:pt x="9977" y="7831"/>
                    <a:pt x="10168" y="5575"/>
                  </a:cubicBezTo>
                  <a:cubicBezTo>
                    <a:pt x="10168" y="5575"/>
                    <a:pt x="10653" y="4769"/>
                    <a:pt x="10767" y="4256"/>
                  </a:cubicBezTo>
                  <a:cubicBezTo>
                    <a:pt x="10767" y="4256"/>
                    <a:pt x="10975" y="4240"/>
                    <a:pt x="11007" y="3897"/>
                  </a:cubicBezTo>
                  <a:cubicBezTo>
                    <a:pt x="11040" y="3559"/>
                    <a:pt x="11378" y="2916"/>
                    <a:pt x="10942" y="2693"/>
                  </a:cubicBezTo>
                  <a:cubicBezTo>
                    <a:pt x="10942" y="2693"/>
                    <a:pt x="11487" y="17"/>
                    <a:pt x="893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210" name="Google Shape;6210;p73"/>
            <p:cNvGrpSpPr/>
            <p:nvPr/>
          </p:nvGrpSpPr>
          <p:grpSpPr>
            <a:xfrm>
              <a:off x="3979228" y="1581563"/>
              <a:ext cx="147768" cy="558502"/>
              <a:chOff x="3979228" y="1581563"/>
              <a:chExt cx="147768" cy="558502"/>
            </a:xfrm>
          </p:grpSpPr>
          <p:sp>
            <p:nvSpPr>
              <p:cNvPr id="6211" name="Google Shape;6211;p73"/>
              <p:cNvSpPr/>
              <p:nvPr/>
            </p:nvSpPr>
            <p:spPr>
              <a:xfrm>
                <a:off x="3979228" y="1780614"/>
                <a:ext cx="147768" cy="143194"/>
              </a:xfrm>
              <a:custGeom>
                <a:rect b="b" l="l" r="r" t="t"/>
                <a:pathLst>
                  <a:path extrusionOk="0" h="5666" w="5847">
                    <a:moveTo>
                      <a:pt x="2918" y="0"/>
                    </a:moveTo>
                    <a:cubicBezTo>
                      <a:pt x="2881" y="0"/>
                      <a:pt x="2844" y="8"/>
                      <a:pt x="2812" y="25"/>
                    </a:cubicBezTo>
                    <a:cubicBezTo>
                      <a:pt x="2768" y="52"/>
                      <a:pt x="2741" y="101"/>
                      <a:pt x="2746" y="150"/>
                    </a:cubicBezTo>
                    <a:lnTo>
                      <a:pt x="2774" y="1785"/>
                    </a:lnTo>
                    <a:cubicBezTo>
                      <a:pt x="2774" y="1785"/>
                      <a:pt x="2720" y="1882"/>
                      <a:pt x="2677" y="1882"/>
                    </a:cubicBezTo>
                    <a:cubicBezTo>
                      <a:pt x="2655" y="1882"/>
                      <a:pt x="2636" y="1857"/>
                      <a:pt x="2626" y="1785"/>
                    </a:cubicBezTo>
                    <a:cubicBezTo>
                      <a:pt x="2594" y="1567"/>
                      <a:pt x="2594" y="689"/>
                      <a:pt x="2507" y="471"/>
                    </a:cubicBezTo>
                    <a:cubicBezTo>
                      <a:pt x="2453" y="339"/>
                      <a:pt x="2311" y="240"/>
                      <a:pt x="2136" y="240"/>
                    </a:cubicBezTo>
                    <a:cubicBezTo>
                      <a:pt x="2023" y="240"/>
                      <a:pt x="1897" y="281"/>
                      <a:pt x="1771" y="379"/>
                    </a:cubicBezTo>
                    <a:cubicBezTo>
                      <a:pt x="1444" y="629"/>
                      <a:pt x="529" y="2095"/>
                      <a:pt x="322" y="2880"/>
                    </a:cubicBezTo>
                    <a:cubicBezTo>
                      <a:pt x="114" y="3659"/>
                      <a:pt x="0" y="4629"/>
                      <a:pt x="27" y="5005"/>
                    </a:cubicBezTo>
                    <a:cubicBezTo>
                      <a:pt x="59" y="5366"/>
                      <a:pt x="165" y="5666"/>
                      <a:pt x="486" y="5666"/>
                    </a:cubicBezTo>
                    <a:cubicBezTo>
                      <a:pt x="500" y="5666"/>
                      <a:pt x="514" y="5665"/>
                      <a:pt x="529" y="5664"/>
                    </a:cubicBezTo>
                    <a:cubicBezTo>
                      <a:pt x="883" y="5632"/>
                      <a:pt x="1270" y="5414"/>
                      <a:pt x="1357" y="5316"/>
                    </a:cubicBezTo>
                    <a:cubicBezTo>
                      <a:pt x="1444" y="5223"/>
                      <a:pt x="1477" y="5098"/>
                      <a:pt x="1771" y="5098"/>
                    </a:cubicBezTo>
                    <a:cubicBezTo>
                      <a:pt x="2065" y="5098"/>
                      <a:pt x="2452" y="5038"/>
                      <a:pt x="2534" y="4760"/>
                    </a:cubicBezTo>
                    <a:cubicBezTo>
                      <a:pt x="2621" y="4476"/>
                      <a:pt x="2741" y="3724"/>
                      <a:pt x="2774" y="3414"/>
                    </a:cubicBezTo>
                    <a:cubicBezTo>
                      <a:pt x="2806" y="3098"/>
                      <a:pt x="2741" y="2913"/>
                      <a:pt x="2774" y="2662"/>
                    </a:cubicBezTo>
                    <a:cubicBezTo>
                      <a:pt x="2790" y="2509"/>
                      <a:pt x="2801" y="2351"/>
                      <a:pt x="2801" y="2193"/>
                    </a:cubicBezTo>
                    <a:cubicBezTo>
                      <a:pt x="2834" y="2221"/>
                      <a:pt x="2877" y="2237"/>
                      <a:pt x="2921" y="2237"/>
                    </a:cubicBezTo>
                    <a:cubicBezTo>
                      <a:pt x="2964" y="2237"/>
                      <a:pt x="3008" y="2221"/>
                      <a:pt x="3046" y="2193"/>
                    </a:cubicBezTo>
                    <a:cubicBezTo>
                      <a:pt x="3046" y="2351"/>
                      <a:pt x="3057" y="2509"/>
                      <a:pt x="3073" y="2662"/>
                    </a:cubicBezTo>
                    <a:cubicBezTo>
                      <a:pt x="3101" y="2913"/>
                      <a:pt x="3046" y="3103"/>
                      <a:pt x="3073" y="3414"/>
                    </a:cubicBezTo>
                    <a:cubicBezTo>
                      <a:pt x="3101" y="3724"/>
                      <a:pt x="3220" y="4476"/>
                      <a:pt x="3308" y="4760"/>
                    </a:cubicBezTo>
                    <a:cubicBezTo>
                      <a:pt x="3400" y="5038"/>
                      <a:pt x="3782" y="5098"/>
                      <a:pt x="4076" y="5098"/>
                    </a:cubicBezTo>
                    <a:cubicBezTo>
                      <a:pt x="4370" y="5098"/>
                      <a:pt x="4403" y="5223"/>
                      <a:pt x="4490" y="5316"/>
                    </a:cubicBezTo>
                    <a:cubicBezTo>
                      <a:pt x="4577" y="5414"/>
                      <a:pt x="4964" y="5632"/>
                      <a:pt x="5318" y="5664"/>
                    </a:cubicBezTo>
                    <a:cubicBezTo>
                      <a:pt x="5333" y="5665"/>
                      <a:pt x="5347" y="5666"/>
                      <a:pt x="5361" y="5666"/>
                    </a:cubicBezTo>
                    <a:cubicBezTo>
                      <a:pt x="5682" y="5666"/>
                      <a:pt x="5788" y="5366"/>
                      <a:pt x="5820" y="5005"/>
                    </a:cubicBezTo>
                    <a:cubicBezTo>
                      <a:pt x="5847" y="4629"/>
                      <a:pt x="5722" y="3665"/>
                      <a:pt x="5514" y="2880"/>
                    </a:cubicBezTo>
                    <a:cubicBezTo>
                      <a:pt x="5313" y="2101"/>
                      <a:pt x="4397" y="629"/>
                      <a:pt x="4070" y="379"/>
                    </a:cubicBezTo>
                    <a:cubicBezTo>
                      <a:pt x="3943" y="281"/>
                      <a:pt x="3816" y="240"/>
                      <a:pt x="3703" y="240"/>
                    </a:cubicBezTo>
                    <a:cubicBezTo>
                      <a:pt x="3528" y="240"/>
                      <a:pt x="3388" y="339"/>
                      <a:pt x="3335" y="471"/>
                    </a:cubicBezTo>
                    <a:cubicBezTo>
                      <a:pt x="3242" y="695"/>
                      <a:pt x="3242" y="1567"/>
                      <a:pt x="3215" y="1785"/>
                    </a:cubicBezTo>
                    <a:cubicBezTo>
                      <a:pt x="3206" y="1857"/>
                      <a:pt x="3187" y="1882"/>
                      <a:pt x="3165" y="1882"/>
                    </a:cubicBezTo>
                    <a:cubicBezTo>
                      <a:pt x="3121" y="1882"/>
                      <a:pt x="3068" y="1785"/>
                      <a:pt x="3068" y="1785"/>
                    </a:cubicBezTo>
                    <a:lnTo>
                      <a:pt x="3095" y="150"/>
                    </a:lnTo>
                    <a:cubicBezTo>
                      <a:pt x="3095" y="101"/>
                      <a:pt x="3068" y="52"/>
                      <a:pt x="3024" y="25"/>
                    </a:cubicBezTo>
                    <a:cubicBezTo>
                      <a:pt x="2992" y="8"/>
                      <a:pt x="2955" y="0"/>
                      <a:pt x="2918"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2" name="Google Shape;6212;p73"/>
              <p:cNvSpPr/>
              <p:nvPr/>
            </p:nvSpPr>
            <p:spPr>
              <a:xfrm>
                <a:off x="4008696" y="1581563"/>
                <a:ext cx="88024" cy="80796"/>
              </a:xfrm>
              <a:custGeom>
                <a:rect b="b" l="l" r="r" t="t"/>
                <a:pathLst>
                  <a:path extrusionOk="0" h="3197" w="3483">
                    <a:moveTo>
                      <a:pt x="1263" y="1"/>
                    </a:moveTo>
                    <a:cubicBezTo>
                      <a:pt x="1025" y="1"/>
                      <a:pt x="746" y="51"/>
                      <a:pt x="512" y="385"/>
                    </a:cubicBezTo>
                    <a:cubicBezTo>
                      <a:pt x="191" y="831"/>
                      <a:pt x="0" y="1164"/>
                      <a:pt x="120" y="1676"/>
                    </a:cubicBezTo>
                    <a:cubicBezTo>
                      <a:pt x="196" y="2003"/>
                      <a:pt x="338" y="2139"/>
                      <a:pt x="540" y="2221"/>
                    </a:cubicBezTo>
                    <a:cubicBezTo>
                      <a:pt x="692" y="2281"/>
                      <a:pt x="834" y="2319"/>
                      <a:pt x="834" y="2319"/>
                    </a:cubicBezTo>
                    <a:cubicBezTo>
                      <a:pt x="883" y="2477"/>
                      <a:pt x="1014" y="2597"/>
                      <a:pt x="1177" y="2635"/>
                    </a:cubicBezTo>
                    <a:cubicBezTo>
                      <a:pt x="1373" y="2673"/>
                      <a:pt x="1586" y="2722"/>
                      <a:pt x="1586" y="2722"/>
                    </a:cubicBezTo>
                    <a:lnTo>
                      <a:pt x="1618" y="3098"/>
                    </a:lnTo>
                    <a:cubicBezTo>
                      <a:pt x="1618" y="3136"/>
                      <a:pt x="1646" y="3169"/>
                      <a:pt x="1684" y="3185"/>
                    </a:cubicBezTo>
                    <a:lnTo>
                      <a:pt x="1733" y="3196"/>
                    </a:lnTo>
                    <a:lnTo>
                      <a:pt x="1787" y="3185"/>
                    </a:lnTo>
                    <a:cubicBezTo>
                      <a:pt x="1831" y="3169"/>
                      <a:pt x="1858" y="3136"/>
                      <a:pt x="1864" y="3098"/>
                    </a:cubicBezTo>
                    <a:lnTo>
                      <a:pt x="1896" y="2722"/>
                    </a:lnTo>
                    <a:cubicBezTo>
                      <a:pt x="1896" y="2722"/>
                      <a:pt x="2103" y="2673"/>
                      <a:pt x="2300" y="2635"/>
                    </a:cubicBezTo>
                    <a:cubicBezTo>
                      <a:pt x="2463" y="2597"/>
                      <a:pt x="2594" y="2477"/>
                      <a:pt x="2648" y="2319"/>
                    </a:cubicBezTo>
                    <a:cubicBezTo>
                      <a:pt x="2648" y="2319"/>
                      <a:pt x="2790" y="2281"/>
                      <a:pt x="2937" y="2221"/>
                    </a:cubicBezTo>
                    <a:cubicBezTo>
                      <a:pt x="3144" y="2139"/>
                      <a:pt x="3280" y="2008"/>
                      <a:pt x="3362" y="1676"/>
                    </a:cubicBezTo>
                    <a:cubicBezTo>
                      <a:pt x="3482" y="1164"/>
                      <a:pt x="3291" y="831"/>
                      <a:pt x="2970" y="385"/>
                    </a:cubicBezTo>
                    <a:cubicBezTo>
                      <a:pt x="2731" y="51"/>
                      <a:pt x="2456" y="1"/>
                      <a:pt x="2219" y="1"/>
                    </a:cubicBezTo>
                    <a:cubicBezTo>
                      <a:pt x="2185" y="1"/>
                      <a:pt x="2152" y="2"/>
                      <a:pt x="2120" y="3"/>
                    </a:cubicBezTo>
                    <a:cubicBezTo>
                      <a:pt x="1744" y="14"/>
                      <a:pt x="1738" y="330"/>
                      <a:pt x="1738" y="330"/>
                    </a:cubicBezTo>
                    <a:cubicBezTo>
                      <a:pt x="1738" y="330"/>
                      <a:pt x="1738" y="14"/>
                      <a:pt x="1362" y="3"/>
                    </a:cubicBezTo>
                    <a:cubicBezTo>
                      <a:pt x="1330" y="2"/>
                      <a:pt x="1297" y="1"/>
                      <a:pt x="126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3" name="Google Shape;6213;p73"/>
              <p:cNvSpPr/>
              <p:nvPr/>
            </p:nvSpPr>
            <p:spPr>
              <a:xfrm>
                <a:off x="4018199" y="1882715"/>
                <a:ext cx="105361" cy="130583"/>
              </a:xfrm>
              <a:custGeom>
                <a:rect b="b" l="l" r="r" t="t"/>
                <a:pathLst>
                  <a:path extrusionOk="0" h="5167" w="4169">
                    <a:moveTo>
                      <a:pt x="1613" y="1"/>
                    </a:moveTo>
                    <a:cubicBezTo>
                      <a:pt x="1613" y="1"/>
                      <a:pt x="1373" y="1259"/>
                      <a:pt x="1744" y="1804"/>
                    </a:cubicBezTo>
                    <a:cubicBezTo>
                      <a:pt x="1864" y="1973"/>
                      <a:pt x="2043" y="2098"/>
                      <a:pt x="2251" y="2142"/>
                    </a:cubicBezTo>
                    <a:cubicBezTo>
                      <a:pt x="2234" y="2251"/>
                      <a:pt x="2256" y="2360"/>
                      <a:pt x="2305" y="2453"/>
                    </a:cubicBezTo>
                    <a:cubicBezTo>
                      <a:pt x="2392" y="2594"/>
                      <a:pt x="2474" y="2709"/>
                      <a:pt x="2474" y="2709"/>
                    </a:cubicBezTo>
                    <a:cubicBezTo>
                      <a:pt x="2425" y="2774"/>
                      <a:pt x="2381" y="2850"/>
                      <a:pt x="2365" y="2932"/>
                    </a:cubicBezTo>
                    <a:cubicBezTo>
                      <a:pt x="2327" y="3052"/>
                      <a:pt x="2305" y="3177"/>
                      <a:pt x="2305" y="3303"/>
                    </a:cubicBezTo>
                    <a:cubicBezTo>
                      <a:pt x="2223" y="3335"/>
                      <a:pt x="2147" y="3384"/>
                      <a:pt x="2082" y="3439"/>
                    </a:cubicBezTo>
                    <a:cubicBezTo>
                      <a:pt x="1940" y="3553"/>
                      <a:pt x="1798" y="3837"/>
                      <a:pt x="1798" y="3837"/>
                    </a:cubicBezTo>
                    <a:cubicBezTo>
                      <a:pt x="1726" y="3778"/>
                      <a:pt x="1635" y="3745"/>
                      <a:pt x="1544" y="3745"/>
                    </a:cubicBezTo>
                    <a:cubicBezTo>
                      <a:pt x="1525" y="3745"/>
                      <a:pt x="1506" y="3747"/>
                      <a:pt x="1488" y="3749"/>
                    </a:cubicBezTo>
                    <a:cubicBezTo>
                      <a:pt x="1292" y="3782"/>
                      <a:pt x="1177" y="3864"/>
                      <a:pt x="1090" y="3864"/>
                    </a:cubicBezTo>
                    <a:cubicBezTo>
                      <a:pt x="1008" y="3864"/>
                      <a:pt x="926" y="3684"/>
                      <a:pt x="643" y="3640"/>
                    </a:cubicBezTo>
                    <a:cubicBezTo>
                      <a:pt x="599" y="3633"/>
                      <a:pt x="558" y="3629"/>
                      <a:pt x="520" y="3629"/>
                    </a:cubicBezTo>
                    <a:cubicBezTo>
                      <a:pt x="266" y="3629"/>
                      <a:pt x="152" y="3808"/>
                      <a:pt x="76" y="4202"/>
                    </a:cubicBezTo>
                    <a:cubicBezTo>
                      <a:pt x="0" y="4605"/>
                      <a:pt x="87" y="5166"/>
                      <a:pt x="87" y="5166"/>
                    </a:cubicBezTo>
                    <a:lnTo>
                      <a:pt x="409" y="5112"/>
                    </a:lnTo>
                    <a:cubicBezTo>
                      <a:pt x="409" y="5112"/>
                      <a:pt x="360" y="4512"/>
                      <a:pt x="414" y="4371"/>
                    </a:cubicBezTo>
                    <a:cubicBezTo>
                      <a:pt x="458" y="4262"/>
                      <a:pt x="504" y="4185"/>
                      <a:pt x="579" y="4185"/>
                    </a:cubicBezTo>
                    <a:cubicBezTo>
                      <a:pt x="598" y="4185"/>
                      <a:pt x="620" y="4190"/>
                      <a:pt x="643" y="4202"/>
                    </a:cubicBezTo>
                    <a:cubicBezTo>
                      <a:pt x="737" y="4253"/>
                      <a:pt x="795" y="4322"/>
                      <a:pt x="879" y="4322"/>
                    </a:cubicBezTo>
                    <a:cubicBezTo>
                      <a:pt x="892" y="4322"/>
                      <a:pt x="906" y="4320"/>
                      <a:pt x="921" y="4316"/>
                    </a:cubicBezTo>
                    <a:cubicBezTo>
                      <a:pt x="1000" y="4297"/>
                      <a:pt x="944" y="4266"/>
                      <a:pt x="957" y="4266"/>
                    </a:cubicBezTo>
                    <a:cubicBezTo>
                      <a:pt x="963" y="4266"/>
                      <a:pt x="983" y="4272"/>
                      <a:pt x="1035" y="4289"/>
                    </a:cubicBezTo>
                    <a:cubicBezTo>
                      <a:pt x="1204" y="4343"/>
                      <a:pt x="1319" y="4572"/>
                      <a:pt x="1744" y="4681"/>
                    </a:cubicBezTo>
                    <a:cubicBezTo>
                      <a:pt x="1872" y="4716"/>
                      <a:pt x="2037" y="4740"/>
                      <a:pt x="2220" y="4740"/>
                    </a:cubicBezTo>
                    <a:cubicBezTo>
                      <a:pt x="2636" y="4740"/>
                      <a:pt x="3141" y="4614"/>
                      <a:pt x="3493" y="4202"/>
                    </a:cubicBezTo>
                    <a:cubicBezTo>
                      <a:pt x="4000" y="3608"/>
                      <a:pt x="4169" y="2818"/>
                      <a:pt x="3831" y="2087"/>
                    </a:cubicBezTo>
                    <a:cubicBezTo>
                      <a:pt x="3562" y="1493"/>
                      <a:pt x="3343" y="1436"/>
                      <a:pt x="3120" y="1436"/>
                    </a:cubicBezTo>
                    <a:cubicBezTo>
                      <a:pt x="3067" y="1436"/>
                      <a:pt x="3013" y="1439"/>
                      <a:pt x="2959" y="1439"/>
                    </a:cubicBezTo>
                    <a:cubicBezTo>
                      <a:pt x="2676" y="1439"/>
                      <a:pt x="2561" y="1717"/>
                      <a:pt x="2311" y="1717"/>
                    </a:cubicBezTo>
                    <a:cubicBezTo>
                      <a:pt x="2054" y="1717"/>
                      <a:pt x="2071" y="1657"/>
                      <a:pt x="1967" y="1406"/>
                    </a:cubicBezTo>
                    <a:cubicBezTo>
                      <a:pt x="1913" y="1265"/>
                      <a:pt x="1880" y="802"/>
                      <a:pt x="1880" y="802"/>
                    </a:cubicBezTo>
                    <a:lnTo>
                      <a:pt x="1613" y="1"/>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4" name="Google Shape;6214;p73"/>
              <p:cNvSpPr/>
              <p:nvPr/>
            </p:nvSpPr>
            <p:spPr>
              <a:xfrm>
                <a:off x="3989413" y="2001041"/>
                <a:ext cx="124366" cy="139024"/>
              </a:xfrm>
              <a:custGeom>
                <a:rect b="b" l="l" r="r" t="t"/>
                <a:pathLst>
                  <a:path extrusionOk="0" h="5501" w="4921">
                    <a:moveTo>
                      <a:pt x="4286" y="0"/>
                    </a:moveTo>
                    <a:cubicBezTo>
                      <a:pt x="4184" y="0"/>
                      <a:pt x="4094" y="63"/>
                      <a:pt x="4065" y="163"/>
                    </a:cubicBezTo>
                    <a:cubicBezTo>
                      <a:pt x="4065" y="163"/>
                      <a:pt x="3998" y="60"/>
                      <a:pt x="3901" y="60"/>
                    </a:cubicBezTo>
                    <a:cubicBezTo>
                      <a:pt x="3877" y="60"/>
                      <a:pt x="3852" y="66"/>
                      <a:pt x="3825" y="81"/>
                    </a:cubicBezTo>
                    <a:cubicBezTo>
                      <a:pt x="3749" y="125"/>
                      <a:pt x="3689" y="190"/>
                      <a:pt x="3662" y="272"/>
                    </a:cubicBezTo>
                    <a:cubicBezTo>
                      <a:pt x="3662" y="272"/>
                      <a:pt x="3631" y="247"/>
                      <a:pt x="3586" y="247"/>
                    </a:cubicBezTo>
                    <a:cubicBezTo>
                      <a:pt x="3547" y="247"/>
                      <a:pt x="3499" y="264"/>
                      <a:pt x="3450" y="326"/>
                    </a:cubicBezTo>
                    <a:cubicBezTo>
                      <a:pt x="3379" y="402"/>
                      <a:pt x="3286" y="457"/>
                      <a:pt x="3182" y="479"/>
                    </a:cubicBezTo>
                    <a:lnTo>
                      <a:pt x="3024" y="560"/>
                    </a:lnTo>
                    <a:cubicBezTo>
                      <a:pt x="2926" y="609"/>
                      <a:pt x="2845" y="686"/>
                      <a:pt x="2785" y="773"/>
                    </a:cubicBezTo>
                    <a:cubicBezTo>
                      <a:pt x="2692" y="757"/>
                      <a:pt x="2605" y="746"/>
                      <a:pt x="2518" y="746"/>
                    </a:cubicBezTo>
                    <a:cubicBezTo>
                      <a:pt x="2431" y="751"/>
                      <a:pt x="2343" y="778"/>
                      <a:pt x="2278" y="827"/>
                    </a:cubicBezTo>
                    <a:cubicBezTo>
                      <a:pt x="2207" y="795"/>
                      <a:pt x="2136" y="778"/>
                      <a:pt x="2060" y="773"/>
                    </a:cubicBezTo>
                    <a:cubicBezTo>
                      <a:pt x="1973" y="773"/>
                      <a:pt x="1880" y="762"/>
                      <a:pt x="1793" y="746"/>
                    </a:cubicBezTo>
                    <a:cubicBezTo>
                      <a:pt x="1771" y="664"/>
                      <a:pt x="1717" y="593"/>
                      <a:pt x="1635" y="560"/>
                    </a:cubicBezTo>
                    <a:cubicBezTo>
                      <a:pt x="1602" y="544"/>
                      <a:pt x="1566" y="536"/>
                      <a:pt x="1529" y="536"/>
                    </a:cubicBezTo>
                    <a:cubicBezTo>
                      <a:pt x="1492" y="536"/>
                      <a:pt x="1455" y="544"/>
                      <a:pt x="1422" y="560"/>
                    </a:cubicBezTo>
                    <a:cubicBezTo>
                      <a:pt x="1401" y="479"/>
                      <a:pt x="1352" y="402"/>
                      <a:pt x="1286" y="348"/>
                    </a:cubicBezTo>
                    <a:cubicBezTo>
                      <a:pt x="1242" y="309"/>
                      <a:pt x="1192" y="290"/>
                      <a:pt x="1137" y="290"/>
                    </a:cubicBezTo>
                    <a:cubicBezTo>
                      <a:pt x="1123" y="290"/>
                      <a:pt x="1109" y="291"/>
                      <a:pt x="1096" y="293"/>
                    </a:cubicBezTo>
                    <a:lnTo>
                      <a:pt x="1019" y="184"/>
                    </a:lnTo>
                    <a:cubicBezTo>
                      <a:pt x="975" y="181"/>
                      <a:pt x="931" y="179"/>
                      <a:pt x="887" y="179"/>
                    </a:cubicBezTo>
                    <a:cubicBezTo>
                      <a:pt x="786" y="179"/>
                      <a:pt x="688" y="189"/>
                      <a:pt x="589" y="212"/>
                    </a:cubicBezTo>
                    <a:cubicBezTo>
                      <a:pt x="349" y="266"/>
                      <a:pt x="376" y="375"/>
                      <a:pt x="376" y="375"/>
                    </a:cubicBezTo>
                    <a:cubicBezTo>
                      <a:pt x="376" y="375"/>
                      <a:pt x="273" y="402"/>
                      <a:pt x="137" y="697"/>
                    </a:cubicBezTo>
                    <a:cubicBezTo>
                      <a:pt x="0" y="985"/>
                      <a:pt x="109" y="1094"/>
                      <a:pt x="82" y="1252"/>
                    </a:cubicBezTo>
                    <a:cubicBezTo>
                      <a:pt x="55" y="1416"/>
                      <a:pt x="137" y="1443"/>
                      <a:pt x="137" y="1443"/>
                    </a:cubicBezTo>
                    <a:lnTo>
                      <a:pt x="137" y="1547"/>
                    </a:lnTo>
                    <a:cubicBezTo>
                      <a:pt x="137" y="1656"/>
                      <a:pt x="191" y="1819"/>
                      <a:pt x="137" y="1950"/>
                    </a:cubicBezTo>
                    <a:cubicBezTo>
                      <a:pt x="82" y="2081"/>
                      <a:pt x="82" y="2059"/>
                      <a:pt x="109" y="2217"/>
                    </a:cubicBezTo>
                    <a:cubicBezTo>
                      <a:pt x="137" y="2375"/>
                      <a:pt x="82" y="2429"/>
                      <a:pt x="55" y="2538"/>
                    </a:cubicBezTo>
                    <a:cubicBezTo>
                      <a:pt x="44" y="2620"/>
                      <a:pt x="55" y="2702"/>
                      <a:pt x="82" y="2778"/>
                    </a:cubicBezTo>
                    <a:lnTo>
                      <a:pt x="28" y="2991"/>
                    </a:lnTo>
                    <a:cubicBezTo>
                      <a:pt x="0" y="3127"/>
                      <a:pt x="44" y="3263"/>
                      <a:pt x="137" y="3367"/>
                    </a:cubicBezTo>
                    <a:cubicBezTo>
                      <a:pt x="137" y="3367"/>
                      <a:pt x="164" y="3683"/>
                      <a:pt x="376" y="3846"/>
                    </a:cubicBezTo>
                    <a:cubicBezTo>
                      <a:pt x="426" y="3888"/>
                      <a:pt x="487" y="3909"/>
                      <a:pt x="549" y="3909"/>
                    </a:cubicBezTo>
                    <a:cubicBezTo>
                      <a:pt x="624" y="3909"/>
                      <a:pt x="699" y="3879"/>
                      <a:pt x="752" y="3819"/>
                    </a:cubicBezTo>
                    <a:cubicBezTo>
                      <a:pt x="801" y="4075"/>
                      <a:pt x="943" y="4304"/>
                      <a:pt x="1150" y="4462"/>
                    </a:cubicBezTo>
                    <a:cubicBezTo>
                      <a:pt x="1341" y="4462"/>
                      <a:pt x="1254" y="4413"/>
                      <a:pt x="1281" y="4304"/>
                    </a:cubicBezTo>
                    <a:cubicBezTo>
                      <a:pt x="1308" y="4195"/>
                      <a:pt x="1068" y="4119"/>
                      <a:pt x="992" y="4037"/>
                    </a:cubicBezTo>
                    <a:cubicBezTo>
                      <a:pt x="910" y="3955"/>
                      <a:pt x="883" y="3743"/>
                      <a:pt x="883" y="3743"/>
                    </a:cubicBezTo>
                    <a:cubicBezTo>
                      <a:pt x="976" y="3645"/>
                      <a:pt x="1057" y="3541"/>
                      <a:pt x="1123" y="3421"/>
                    </a:cubicBezTo>
                    <a:cubicBezTo>
                      <a:pt x="1205" y="3263"/>
                      <a:pt x="1096" y="3127"/>
                      <a:pt x="1014" y="2914"/>
                    </a:cubicBezTo>
                    <a:cubicBezTo>
                      <a:pt x="963" y="2774"/>
                      <a:pt x="899" y="2750"/>
                      <a:pt x="861" y="2750"/>
                    </a:cubicBezTo>
                    <a:cubicBezTo>
                      <a:pt x="841" y="2750"/>
                      <a:pt x="829" y="2756"/>
                      <a:pt x="829" y="2756"/>
                    </a:cubicBezTo>
                    <a:cubicBezTo>
                      <a:pt x="861" y="2631"/>
                      <a:pt x="867" y="2506"/>
                      <a:pt x="856" y="2380"/>
                    </a:cubicBezTo>
                    <a:cubicBezTo>
                      <a:pt x="829" y="2222"/>
                      <a:pt x="774" y="2222"/>
                      <a:pt x="774" y="2222"/>
                    </a:cubicBezTo>
                    <a:cubicBezTo>
                      <a:pt x="774" y="2222"/>
                      <a:pt x="829" y="1983"/>
                      <a:pt x="856" y="1874"/>
                    </a:cubicBezTo>
                    <a:cubicBezTo>
                      <a:pt x="883" y="1765"/>
                      <a:pt x="698" y="1525"/>
                      <a:pt x="698" y="1525"/>
                    </a:cubicBezTo>
                    <a:cubicBezTo>
                      <a:pt x="741" y="1421"/>
                      <a:pt x="796" y="1323"/>
                      <a:pt x="856" y="1231"/>
                    </a:cubicBezTo>
                    <a:cubicBezTo>
                      <a:pt x="938" y="1127"/>
                      <a:pt x="856" y="991"/>
                      <a:pt x="856" y="991"/>
                    </a:cubicBezTo>
                    <a:lnTo>
                      <a:pt x="856" y="991"/>
                    </a:lnTo>
                    <a:lnTo>
                      <a:pt x="1068" y="1018"/>
                    </a:lnTo>
                    <a:cubicBezTo>
                      <a:pt x="1068" y="1018"/>
                      <a:pt x="1150" y="1258"/>
                      <a:pt x="1281" y="1312"/>
                    </a:cubicBezTo>
                    <a:cubicBezTo>
                      <a:pt x="1300" y="1320"/>
                      <a:pt x="1320" y="1324"/>
                      <a:pt x="1339" y="1324"/>
                    </a:cubicBezTo>
                    <a:cubicBezTo>
                      <a:pt x="1453" y="1324"/>
                      <a:pt x="1553" y="1203"/>
                      <a:pt x="1553" y="1203"/>
                    </a:cubicBezTo>
                    <a:cubicBezTo>
                      <a:pt x="1635" y="1318"/>
                      <a:pt x="1760" y="1383"/>
                      <a:pt x="1897" y="1394"/>
                    </a:cubicBezTo>
                    <a:cubicBezTo>
                      <a:pt x="2033" y="1389"/>
                      <a:pt x="2169" y="1361"/>
                      <a:pt x="2300" y="1312"/>
                    </a:cubicBezTo>
                    <a:cubicBezTo>
                      <a:pt x="2300" y="1312"/>
                      <a:pt x="2512" y="1449"/>
                      <a:pt x="2698" y="1449"/>
                    </a:cubicBezTo>
                    <a:cubicBezTo>
                      <a:pt x="2888" y="1449"/>
                      <a:pt x="2937" y="1236"/>
                      <a:pt x="2937" y="1236"/>
                    </a:cubicBezTo>
                    <a:cubicBezTo>
                      <a:pt x="2937" y="1236"/>
                      <a:pt x="3083" y="1269"/>
                      <a:pt x="3193" y="1269"/>
                    </a:cubicBezTo>
                    <a:cubicBezTo>
                      <a:pt x="3217" y="1269"/>
                      <a:pt x="3240" y="1267"/>
                      <a:pt x="3259" y="1263"/>
                    </a:cubicBezTo>
                    <a:cubicBezTo>
                      <a:pt x="3346" y="1225"/>
                      <a:pt x="3417" y="1171"/>
                      <a:pt x="3471" y="1100"/>
                    </a:cubicBezTo>
                    <a:cubicBezTo>
                      <a:pt x="3471" y="1100"/>
                      <a:pt x="3507" y="1118"/>
                      <a:pt x="3572" y="1118"/>
                    </a:cubicBezTo>
                    <a:cubicBezTo>
                      <a:pt x="3621" y="1118"/>
                      <a:pt x="3686" y="1108"/>
                      <a:pt x="3766" y="1073"/>
                    </a:cubicBezTo>
                    <a:cubicBezTo>
                      <a:pt x="3880" y="1024"/>
                      <a:pt x="3989" y="964"/>
                      <a:pt x="4087" y="887"/>
                    </a:cubicBezTo>
                    <a:lnTo>
                      <a:pt x="4087" y="887"/>
                    </a:lnTo>
                    <a:cubicBezTo>
                      <a:pt x="4087" y="887"/>
                      <a:pt x="4011" y="1285"/>
                      <a:pt x="4060" y="1449"/>
                    </a:cubicBezTo>
                    <a:cubicBezTo>
                      <a:pt x="4098" y="1563"/>
                      <a:pt x="4125" y="1677"/>
                      <a:pt x="4142" y="1797"/>
                    </a:cubicBezTo>
                    <a:cubicBezTo>
                      <a:pt x="4060" y="1895"/>
                      <a:pt x="4005" y="2015"/>
                      <a:pt x="3984" y="2141"/>
                    </a:cubicBezTo>
                    <a:cubicBezTo>
                      <a:pt x="3951" y="2331"/>
                      <a:pt x="4087" y="2571"/>
                      <a:pt x="4087" y="2571"/>
                    </a:cubicBezTo>
                    <a:lnTo>
                      <a:pt x="4033" y="2784"/>
                    </a:lnTo>
                    <a:cubicBezTo>
                      <a:pt x="4000" y="2904"/>
                      <a:pt x="4022" y="3029"/>
                      <a:pt x="4087" y="3132"/>
                    </a:cubicBezTo>
                    <a:lnTo>
                      <a:pt x="4011" y="3318"/>
                    </a:lnTo>
                    <a:cubicBezTo>
                      <a:pt x="3929" y="3503"/>
                      <a:pt x="4011" y="3557"/>
                      <a:pt x="4011" y="3557"/>
                    </a:cubicBezTo>
                    <a:lnTo>
                      <a:pt x="3902" y="3666"/>
                    </a:lnTo>
                    <a:cubicBezTo>
                      <a:pt x="3793" y="3770"/>
                      <a:pt x="3875" y="3824"/>
                      <a:pt x="3875" y="3824"/>
                    </a:cubicBezTo>
                    <a:lnTo>
                      <a:pt x="3662" y="4037"/>
                    </a:lnTo>
                    <a:cubicBezTo>
                      <a:pt x="3662" y="4037"/>
                      <a:pt x="3558" y="3901"/>
                      <a:pt x="3422" y="3901"/>
                    </a:cubicBezTo>
                    <a:cubicBezTo>
                      <a:pt x="3335" y="3906"/>
                      <a:pt x="3248" y="3933"/>
                      <a:pt x="3182" y="3982"/>
                    </a:cubicBezTo>
                    <a:cubicBezTo>
                      <a:pt x="3182" y="3982"/>
                      <a:pt x="2965" y="3852"/>
                      <a:pt x="2807" y="3770"/>
                    </a:cubicBezTo>
                    <a:cubicBezTo>
                      <a:pt x="2747" y="3739"/>
                      <a:pt x="2682" y="3724"/>
                      <a:pt x="2612" y="3724"/>
                    </a:cubicBezTo>
                    <a:cubicBezTo>
                      <a:pt x="2497" y="3724"/>
                      <a:pt x="2367" y="3765"/>
                      <a:pt x="2218" y="3846"/>
                    </a:cubicBezTo>
                    <a:cubicBezTo>
                      <a:pt x="1978" y="3982"/>
                      <a:pt x="1951" y="4140"/>
                      <a:pt x="1924" y="4407"/>
                    </a:cubicBezTo>
                    <a:cubicBezTo>
                      <a:pt x="1897" y="4674"/>
                      <a:pt x="2087" y="4996"/>
                      <a:pt x="2136" y="5105"/>
                    </a:cubicBezTo>
                    <a:cubicBezTo>
                      <a:pt x="2191" y="5214"/>
                      <a:pt x="2109" y="5317"/>
                      <a:pt x="2191" y="5454"/>
                    </a:cubicBezTo>
                    <a:cubicBezTo>
                      <a:pt x="2212" y="5488"/>
                      <a:pt x="2242" y="5500"/>
                      <a:pt x="2275" y="5500"/>
                    </a:cubicBezTo>
                    <a:cubicBezTo>
                      <a:pt x="2369" y="5500"/>
                      <a:pt x="2485" y="5399"/>
                      <a:pt x="2485" y="5399"/>
                    </a:cubicBezTo>
                    <a:cubicBezTo>
                      <a:pt x="2485" y="5399"/>
                      <a:pt x="2562" y="5445"/>
                      <a:pt x="2644" y="5445"/>
                    </a:cubicBezTo>
                    <a:cubicBezTo>
                      <a:pt x="2671" y="5445"/>
                      <a:pt x="2699" y="5440"/>
                      <a:pt x="2725" y="5426"/>
                    </a:cubicBezTo>
                    <a:cubicBezTo>
                      <a:pt x="2834" y="5372"/>
                      <a:pt x="2779" y="5159"/>
                      <a:pt x="2888" y="4969"/>
                    </a:cubicBezTo>
                    <a:cubicBezTo>
                      <a:pt x="2997" y="4783"/>
                      <a:pt x="2943" y="4647"/>
                      <a:pt x="3024" y="4516"/>
                    </a:cubicBezTo>
                    <a:cubicBezTo>
                      <a:pt x="3043" y="4483"/>
                      <a:pt x="3061" y="4469"/>
                      <a:pt x="3077" y="4469"/>
                    </a:cubicBezTo>
                    <a:cubicBezTo>
                      <a:pt x="3126" y="4469"/>
                      <a:pt x="3162" y="4596"/>
                      <a:pt x="3182" y="4674"/>
                    </a:cubicBezTo>
                    <a:cubicBezTo>
                      <a:pt x="3201" y="4747"/>
                      <a:pt x="3301" y="4796"/>
                      <a:pt x="3415" y="4796"/>
                    </a:cubicBezTo>
                    <a:cubicBezTo>
                      <a:pt x="3471" y="4796"/>
                      <a:pt x="3531" y="4783"/>
                      <a:pt x="3586" y="4756"/>
                    </a:cubicBezTo>
                    <a:cubicBezTo>
                      <a:pt x="3638" y="4729"/>
                      <a:pt x="3695" y="4720"/>
                      <a:pt x="3754" y="4720"/>
                    </a:cubicBezTo>
                    <a:cubicBezTo>
                      <a:pt x="3873" y="4720"/>
                      <a:pt x="4005" y="4756"/>
                      <a:pt x="4147" y="4756"/>
                    </a:cubicBezTo>
                    <a:cubicBezTo>
                      <a:pt x="4354" y="4756"/>
                      <a:pt x="4332" y="4756"/>
                      <a:pt x="4490" y="4489"/>
                    </a:cubicBezTo>
                    <a:cubicBezTo>
                      <a:pt x="4654" y="4222"/>
                      <a:pt x="4572" y="4086"/>
                      <a:pt x="4654" y="3928"/>
                    </a:cubicBezTo>
                    <a:cubicBezTo>
                      <a:pt x="4730" y="3770"/>
                      <a:pt x="4839" y="3557"/>
                      <a:pt x="4812" y="3318"/>
                    </a:cubicBezTo>
                    <a:cubicBezTo>
                      <a:pt x="4785" y="3078"/>
                      <a:pt x="4785" y="3023"/>
                      <a:pt x="4757" y="2887"/>
                    </a:cubicBezTo>
                    <a:cubicBezTo>
                      <a:pt x="4730" y="2756"/>
                      <a:pt x="4839" y="2696"/>
                      <a:pt x="4812" y="2517"/>
                    </a:cubicBezTo>
                    <a:cubicBezTo>
                      <a:pt x="4785" y="2331"/>
                      <a:pt x="4757" y="2331"/>
                      <a:pt x="4839" y="2195"/>
                    </a:cubicBezTo>
                    <a:cubicBezTo>
                      <a:pt x="4888" y="2130"/>
                      <a:pt x="4861" y="2037"/>
                      <a:pt x="4785" y="2010"/>
                    </a:cubicBezTo>
                    <a:cubicBezTo>
                      <a:pt x="4806" y="1934"/>
                      <a:pt x="4834" y="1863"/>
                      <a:pt x="4866" y="1792"/>
                    </a:cubicBezTo>
                    <a:cubicBezTo>
                      <a:pt x="4921" y="1688"/>
                      <a:pt x="4812" y="1552"/>
                      <a:pt x="4812" y="1552"/>
                    </a:cubicBezTo>
                    <a:lnTo>
                      <a:pt x="4866" y="1416"/>
                    </a:lnTo>
                    <a:cubicBezTo>
                      <a:pt x="4921" y="1285"/>
                      <a:pt x="4703" y="1203"/>
                      <a:pt x="4703" y="1203"/>
                    </a:cubicBezTo>
                    <a:cubicBezTo>
                      <a:pt x="4768" y="1122"/>
                      <a:pt x="4806" y="1018"/>
                      <a:pt x="4812" y="909"/>
                    </a:cubicBezTo>
                    <a:cubicBezTo>
                      <a:pt x="4806" y="811"/>
                      <a:pt x="4741" y="718"/>
                      <a:pt x="4654" y="669"/>
                    </a:cubicBezTo>
                    <a:cubicBezTo>
                      <a:pt x="4697" y="571"/>
                      <a:pt x="4725" y="462"/>
                      <a:pt x="4730" y="348"/>
                    </a:cubicBezTo>
                    <a:cubicBezTo>
                      <a:pt x="4730" y="190"/>
                      <a:pt x="4545" y="32"/>
                      <a:pt x="4332" y="5"/>
                    </a:cubicBezTo>
                    <a:cubicBezTo>
                      <a:pt x="4317" y="2"/>
                      <a:pt x="4301" y="0"/>
                      <a:pt x="428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5" name="Google Shape;6215;p73"/>
              <p:cNvSpPr/>
              <p:nvPr/>
            </p:nvSpPr>
            <p:spPr>
              <a:xfrm>
                <a:off x="3986785" y="1906092"/>
                <a:ext cx="116531" cy="79533"/>
              </a:xfrm>
              <a:custGeom>
                <a:rect b="b" l="l" r="r" t="t"/>
                <a:pathLst>
                  <a:path extrusionOk="0" h="3147" w="4611">
                    <a:moveTo>
                      <a:pt x="1352" y="1"/>
                    </a:moveTo>
                    <a:cubicBezTo>
                      <a:pt x="1277" y="1"/>
                      <a:pt x="1203" y="9"/>
                      <a:pt x="1129" y="24"/>
                    </a:cubicBezTo>
                    <a:cubicBezTo>
                      <a:pt x="753" y="100"/>
                      <a:pt x="448" y="198"/>
                      <a:pt x="273" y="378"/>
                    </a:cubicBezTo>
                    <a:cubicBezTo>
                      <a:pt x="1" y="650"/>
                      <a:pt x="93" y="787"/>
                      <a:pt x="126" y="1141"/>
                    </a:cubicBezTo>
                    <a:cubicBezTo>
                      <a:pt x="153" y="1495"/>
                      <a:pt x="213" y="1942"/>
                      <a:pt x="213" y="2323"/>
                    </a:cubicBezTo>
                    <a:cubicBezTo>
                      <a:pt x="213" y="2710"/>
                      <a:pt x="186" y="2884"/>
                      <a:pt x="300" y="3031"/>
                    </a:cubicBezTo>
                    <a:cubicBezTo>
                      <a:pt x="367" y="3113"/>
                      <a:pt x="420" y="3146"/>
                      <a:pt x="502" y="3146"/>
                    </a:cubicBezTo>
                    <a:cubicBezTo>
                      <a:pt x="568" y="3146"/>
                      <a:pt x="651" y="3125"/>
                      <a:pt x="775" y="3091"/>
                    </a:cubicBezTo>
                    <a:cubicBezTo>
                      <a:pt x="1189" y="2972"/>
                      <a:pt x="1042" y="2764"/>
                      <a:pt x="1336" y="2677"/>
                    </a:cubicBezTo>
                    <a:cubicBezTo>
                      <a:pt x="1630" y="2590"/>
                      <a:pt x="1897" y="2530"/>
                      <a:pt x="1897" y="2530"/>
                    </a:cubicBezTo>
                    <a:cubicBezTo>
                      <a:pt x="2131" y="2470"/>
                      <a:pt x="2338" y="2116"/>
                      <a:pt x="2338" y="2116"/>
                    </a:cubicBezTo>
                    <a:cubicBezTo>
                      <a:pt x="2371" y="2187"/>
                      <a:pt x="2415" y="2258"/>
                      <a:pt x="2458" y="2323"/>
                    </a:cubicBezTo>
                    <a:cubicBezTo>
                      <a:pt x="2502" y="2416"/>
                      <a:pt x="2529" y="2514"/>
                      <a:pt x="2545" y="2617"/>
                    </a:cubicBezTo>
                    <a:lnTo>
                      <a:pt x="2660" y="2590"/>
                    </a:lnTo>
                    <a:cubicBezTo>
                      <a:pt x="2644" y="2492"/>
                      <a:pt x="2644" y="2389"/>
                      <a:pt x="2660" y="2290"/>
                    </a:cubicBezTo>
                    <a:cubicBezTo>
                      <a:pt x="2693" y="2116"/>
                      <a:pt x="2605" y="2089"/>
                      <a:pt x="2927" y="2056"/>
                    </a:cubicBezTo>
                    <a:cubicBezTo>
                      <a:pt x="3254" y="2023"/>
                      <a:pt x="3461" y="1909"/>
                      <a:pt x="3695" y="1522"/>
                    </a:cubicBezTo>
                    <a:cubicBezTo>
                      <a:pt x="3929" y="1141"/>
                      <a:pt x="3989" y="934"/>
                      <a:pt x="4137" y="814"/>
                    </a:cubicBezTo>
                    <a:cubicBezTo>
                      <a:pt x="4284" y="699"/>
                      <a:pt x="4371" y="694"/>
                      <a:pt x="4523" y="547"/>
                    </a:cubicBezTo>
                    <a:cubicBezTo>
                      <a:pt x="4523" y="547"/>
                      <a:pt x="4611" y="492"/>
                      <a:pt x="4256" y="345"/>
                    </a:cubicBezTo>
                    <a:cubicBezTo>
                      <a:pt x="4040" y="255"/>
                      <a:pt x="3901" y="220"/>
                      <a:pt x="3725" y="220"/>
                    </a:cubicBezTo>
                    <a:cubicBezTo>
                      <a:pt x="3613" y="220"/>
                      <a:pt x="3486" y="235"/>
                      <a:pt x="3314" y="258"/>
                    </a:cubicBezTo>
                    <a:cubicBezTo>
                      <a:pt x="3057" y="289"/>
                      <a:pt x="2822" y="342"/>
                      <a:pt x="2596" y="342"/>
                    </a:cubicBezTo>
                    <a:cubicBezTo>
                      <a:pt x="2428" y="342"/>
                      <a:pt x="2266" y="313"/>
                      <a:pt x="2104" y="225"/>
                    </a:cubicBezTo>
                    <a:cubicBezTo>
                      <a:pt x="1814" y="70"/>
                      <a:pt x="1577" y="1"/>
                      <a:pt x="1352"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6" name="Google Shape;6216;p73"/>
              <p:cNvSpPr/>
              <p:nvPr/>
            </p:nvSpPr>
            <p:spPr>
              <a:xfrm>
                <a:off x="4034727" y="1804598"/>
                <a:ext cx="76980" cy="78597"/>
              </a:xfrm>
              <a:custGeom>
                <a:rect b="b" l="l" r="r" t="t"/>
                <a:pathLst>
                  <a:path extrusionOk="0" h="3110" w="3046">
                    <a:moveTo>
                      <a:pt x="486" y="0"/>
                    </a:moveTo>
                    <a:cubicBezTo>
                      <a:pt x="471" y="0"/>
                      <a:pt x="458" y="3"/>
                      <a:pt x="447" y="7"/>
                    </a:cubicBezTo>
                    <a:cubicBezTo>
                      <a:pt x="371" y="46"/>
                      <a:pt x="311" y="193"/>
                      <a:pt x="354" y="264"/>
                    </a:cubicBezTo>
                    <a:cubicBezTo>
                      <a:pt x="252" y="242"/>
                      <a:pt x="226" y="197"/>
                      <a:pt x="194" y="197"/>
                    </a:cubicBezTo>
                    <a:cubicBezTo>
                      <a:pt x="185" y="197"/>
                      <a:pt x="175" y="201"/>
                      <a:pt x="163" y="209"/>
                    </a:cubicBezTo>
                    <a:cubicBezTo>
                      <a:pt x="93" y="258"/>
                      <a:pt x="38" y="427"/>
                      <a:pt x="38" y="427"/>
                    </a:cubicBezTo>
                    <a:cubicBezTo>
                      <a:pt x="114" y="438"/>
                      <a:pt x="180" y="487"/>
                      <a:pt x="207" y="552"/>
                    </a:cubicBezTo>
                    <a:cubicBezTo>
                      <a:pt x="262" y="667"/>
                      <a:pt x="289" y="645"/>
                      <a:pt x="278" y="765"/>
                    </a:cubicBezTo>
                    <a:lnTo>
                      <a:pt x="272" y="765"/>
                    </a:lnTo>
                    <a:cubicBezTo>
                      <a:pt x="153" y="781"/>
                      <a:pt x="120" y="759"/>
                      <a:pt x="0" y="825"/>
                    </a:cubicBezTo>
                    <a:cubicBezTo>
                      <a:pt x="71" y="1114"/>
                      <a:pt x="142" y="1397"/>
                      <a:pt x="289" y="1648"/>
                    </a:cubicBezTo>
                    <a:lnTo>
                      <a:pt x="300" y="1735"/>
                    </a:lnTo>
                    <a:cubicBezTo>
                      <a:pt x="256" y="2323"/>
                      <a:pt x="708" y="2884"/>
                      <a:pt x="1270" y="3053"/>
                    </a:cubicBezTo>
                    <a:cubicBezTo>
                      <a:pt x="1406" y="3093"/>
                      <a:pt x="1544" y="3110"/>
                      <a:pt x="1683" y="3110"/>
                    </a:cubicBezTo>
                    <a:cubicBezTo>
                      <a:pt x="2040" y="3110"/>
                      <a:pt x="2401" y="3001"/>
                      <a:pt x="2746" y="2895"/>
                    </a:cubicBezTo>
                    <a:cubicBezTo>
                      <a:pt x="2812" y="2879"/>
                      <a:pt x="2970" y="2803"/>
                      <a:pt x="2986" y="2743"/>
                    </a:cubicBezTo>
                    <a:cubicBezTo>
                      <a:pt x="3046" y="2541"/>
                      <a:pt x="2921" y="2443"/>
                      <a:pt x="2910" y="2389"/>
                    </a:cubicBezTo>
                    <a:cubicBezTo>
                      <a:pt x="2795" y="1773"/>
                      <a:pt x="2496" y="1375"/>
                      <a:pt x="1940" y="1092"/>
                    </a:cubicBezTo>
                    <a:cubicBezTo>
                      <a:pt x="1738" y="983"/>
                      <a:pt x="1569" y="917"/>
                      <a:pt x="1569" y="917"/>
                    </a:cubicBezTo>
                    <a:cubicBezTo>
                      <a:pt x="1591" y="857"/>
                      <a:pt x="1580" y="792"/>
                      <a:pt x="1537" y="743"/>
                    </a:cubicBezTo>
                    <a:cubicBezTo>
                      <a:pt x="1526" y="667"/>
                      <a:pt x="1575" y="541"/>
                      <a:pt x="1537" y="438"/>
                    </a:cubicBezTo>
                    <a:cubicBezTo>
                      <a:pt x="1474" y="264"/>
                      <a:pt x="1385" y="228"/>
                      <a:pt x="1321" y="228"/>
                    </a:cubicBezTo>
                    <a:cubicBezTo>
                      <a:pt x="1275" y="228"/>
                      <a:pt x="1242" y="247"/>
                      <a:pt x="1242" y="247"/>
                    </a:cubicBezTo>
                    <a:cubicBezTo>
                      <a:pt x="1242" y="247"/>
                      <a:pt x="1025" y="101"/>
                      <a:pt x="845" y="101"/>
                    </a:cubicBezTo>
                    <a:cubicBezTo>
                      <a:pt x="797" y="101"/>
                      <a:pt x="752" y="112"/>
                      <a:pt x="714" y="138"/>
                    </a:cubicBezTo>
                    <a:cubicBezTo>
                      <a:pt x="691" y="73"/>
                      <a:pt x="569" y="0"/>
                      <a:pt x="486"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217" name="Google Shape;6217;p73"/>
          <p:cNvGrpSpPr/>
          <p:nvPr/>
        </p:nvGrpSpPr>
        <p:grpSpPr>
          <a:xfrm>
            <a:off x="8341417" y="3117985"/>
            <a:ext cx="804828" cy="2272250"/>
            <a:chOff x="4588296" y="1557988"/>
            <a:chExt cx="402414" cy="1136125"/>
          </a:xfrm>
        </p:grpSpPr>
        <p:sp>
          <p:nvSpPr>
            <p:cNvPr id="6218" name="Google Shape;6218;p73"/>
            <p:cNvSpPr/>
            <p:nvPr/>
          </p:nvSpPr>
          <p:spPr>
            <a:xfrm>
              <a:off x="4588296" y="1557988"/>
              <a:ext cx="402414" cy="1136125"/>
            </a:xfrm>
            <a:custGeom>
              <a:rect b="b" l="l" r="r" t="t"/>
              <a:pathLst>
                <a:path extrusionOk="0" h="44955" w="15923">
                  <a:moveTo>
                    <a:pt x="7907" y="1"/>
                  </a:moveTo>
                  <a:lnTo>
                    <a:pt x="7907" y="17"/>
                  </a:lnTo>
                  <a:cubicBezTo>
                    <a:pt x="7586" y="61"/>
                    <a:pt x="6670" y="235"/>
                    <a:pt x="6262" y="764"/>
                  </a:cubicBezTo>
                  <a:cubicBezTo>
                    <a:pt x="5760" y="1412"/>
                    <a:pt x="5973" y="2818"/>
                    <a:pt x="5973" y="2818"/>
                  </a:cubicBezTo>
                  <a:cubicBezTo>
                    <a:pt x="5499" y="2976"/>
                    <a:pt x="5646" y="3597"/>
                    <a:pt x="5859" y="3848"/>
                  </a:cubicBezTo>
                  <a:cubicBezTo>
                    <a:pt x="6071" y="4098"/>
                    <a:pt x="6060" y="4420"/>
                    <a:pt x="6164" y="4523"/>
                  </a:cubicBezTo>
                  <a:cubicBezTo>
                    <a:pt x="6203" y="4570"/>
                    <a:pt x="6256" y="4595"/>
                    <a:pt x="6311" y="4595"/>
                  </a:cubicBezTo>
                  <a:cubicBezTo>
                    <a:pt x="6333" y="4595"/>
                    <a:pt x="6355" y="4591"/>
                    <a:pt x="6376" y="4583"/>
                  </a:cubicBezTo>
                  <a:cubicBezTo>
                    <a:pt x="6474" y="4812"/>
                    <a:pt x="6534" y="5057"/>
                    <a:pt x="6551" y="5308"/>
                  </a:cubicBezTo>
                  <a:cubicBezTo>
                    <a:pt x="6551" y="6540"/>
                    <a:pt x="5608" y="7177"/>
                    <a:pt x="3695" y="7624"/>
                  </a:cubicBezTo>
                  <a:cubicBezTo>
                    <a:pt x="1788" y="8071"/>
                    <a:pt x="1848" y="10610"/>
                    <a:pt x="1963" y="11618"/>
                  </a:cubicBezTo>
                  <a:cubicBezTo>
                    <a:pt x="2077" y="12621"/>
                    <a:pt x="1690" y="14419"/>
                    <a:pt x="1243" y="15743"/>
                  </a:cubicBezTo>
                  <a:cubicBezTo>
                    <a:pt x="791" y="17067"/>
                    <a:pt x="600" y="18827"/>
                    <a:pt x="508" y="20053"/>
                  </a:cubicBezTo>
                  <a:cubicBezTo>
                    <a:pt x="415" y="21274"/>
                    <a:pt x="388" y="22696"/>
                    <a:pt x="339" y="23110"/>
                  </a:cubicBezTo>
                  <a:cubicBezTo>
                    <a:pt x="295" y="23524"/>
                    <a:pt x="159" y="24151"/>
                    <a:pt x="83" y="24625"/>
                  </a:cubicBezTo>
                  <a:cubicBezTo>
                    <a:pt x="1" y="25099"/>
                    <a:pt x="219" y="25213"/>
                    <a:pt x="611" y="25655"/>
                  </a:cubicBezTo>
                  <a:cubicBezTo>
                    <a:pt x="886" y="25963"/>
                    <a:pt x="1153" y="26166"/>
                    <a:pt x="1418" y="26166"/>
                  </a:cubicBezTo>
                  <a:cubicBezTo>
                    <a:pt x="1536" y="26166"/>
                    <a:pt x="1654" y="26125"/>
                    <a:pt x="1772" y="26036"/>
                  </a:cubicBezTo>
                  <a:cubicBezTo>
                    <a:pt x="2148" y="25742"/>
                    <a:pt x="2262" y="25290"/>
                    <a:pt x="2137" y="25104"/>
                  </a:cubicBezTo>
                  <a:cubicBezTo>
                    <a:pt x="2079" y="25021"/>
                    <a:pt x="2020" y="24998"/>
                    <a:pt x="1975" y="24998"/>
                  </a:cubicBezTo>
                  <a:cubicBezTo>
                    <a:pt x="1922" y="24998"/>
                    <a:pt x="1886" y="25028"/>
                    <a:pt x="1886" y="25028"/>
                  </a:cubicBezTo>
                  <a:cubicBezTo>
                    <a:pt x="1875" y="24843"/>
                    <a:pt x="1897" y="24652"/>
                    <a:pt x="1952" y="24472"/>
                  </a:cubicBezTo>
                  <a:cubicBezTo>
                    <a:pt x="2050" y="24129"/>
                    <a:pt x="1935" y="23655"/>
                    <a:pt x="1783" y="23290"/>
                  </a:cubicBezTo>
                  <a:cubicBezTo>
                    <a:pt x="1630" y="22930"/>
                    <a:pt x="1423" y="22058"/>
                    <a:pt x="1935" y="20974"/>
                  </a:cubicBezTo>
                  <a:cubicBezTo>
                    <a:pt x="2453" y="19895"/>
                    <a:pt x="3249" y="16604"/>
                    <a:pt x="3221" y="15885"/>
                  </a:cubicBezTo>
                  <a:cubicBezTo>
                    <a:pt x="3199" y="15165"/>
                    <a:pt x="3739" y="13672"/>
                    <a:pt x="3739" y="13672"/>
                  </a:cubicBezTo>
                  <a:cubicBezTo>
                    <a:pt x="3739" y="13672"/>
                    <a:pt x="4148" y="14958"/>
                    <a:pt x="4562" y="16190"/>
                  </a:cubicBezTo>
                  <a:cubicBezTo>
                    <a:pt x="4976" y="17427"/>
                    <a:pt x="4044" y="19819"/>
                    <a:pt x="3635" y="22521"/>
                  </a:cubicBezTo>
                  <a:cubicBezTo>
                    <a:pt x="3221" y="25219"/>
                    <a:pt x="3559" y="27714"/>
                    <a:pt x="3608" y="29028"/>
                  </a:cubicBezTo>
                  <a:cubicBezTo>
                    <a:pt x="3663" y="30335"/>
                    <a:pt x="3891" y="30695"/>
                    <a:pt x="3532" y="31572"/>
                  </a:cubicBezTo>
                  <a:cubicBezTo>
                    <a:pt x="3172" y="32444"/>
                    <a:pt x="3276" y="33605"/>
                    <a:pt x="3276" y="33605"/>
                  </a:cubicBezTo>
                  <a:cubicBezTo>
                    <a:pt x="2480" y="34580"/>
                    <a:pt x="2170" y="36585"/>
                    <a:pt x="2398" y="39233"/>
                  </a:cubicBezTo>
                  <a:cubicBezTo>
                    <a:pt x="2633" y="41882"/>
                    <a:pt x="2660" y="42269"/>
                    <a:pt x="2606" y="43195"/>
                  </a:cubicBezTo>
                  <a:cubicBezTo>
                    <a:pt x="2551" y="44121"/>
                    <a:pt x="1728" y="44072"/>
                    <a:pt x="1576" y="44454"/>
                  </a:cubicBezTo>
                  <a:cubicBezTo>
                    <a:pt x="1423" y="44840"/>
                    <a:pt x="2426" y="44791"/>
                    <a:pt x="3249" y="44917"/>
                  </a:cubicBezTo>
                  <a:cubicBezTo>
                    <a:pt x="3409" y="44942"/>
                    <a:pt x="3542" y="44955"/>
                    <a:pt x="3651" y="44955"/>
                  </a:cubicBezTo>
                  <a:cubicBezTo>
                    <a:pt x="4099" y="44955"/>
                    <a:pt x="4153" y="44740"/>
                    <a:pt x="4175" y="44328"/>
                  </a:cubicBezTo>
                  <a:cubicBezTo>
                    <a:pt x="4202" y="43811"/>
                    <a:pt x="4044" y="42732"/>
                    <a:pt x="4071" y="41293"/>
                  </a:cubicBezTo>
                  <a:cubicBezTo>
                    <a:pt x="4099" y="39855"/>
                    <a:pt x="5047" y="37206"/>
                    <a:pt x="5101" y="36149"/>
                  </a:cubicBezTo>
                  <a:cubicBezTo>
                    <a:pt x="5150" y="35092"/>
                    <a:pt x="5047" y="34400"/>
                    <a:pt x="5641" y="33626"/>
                  </a:cubicBezTo>
                  <a:cubicBezTo>
                    <a:pt x="6229" y="32858"/>
                    <a:pt x="6567" y="29769"/>
                    <a:pt x="7183" y="28281"/>
                  </a:cubicBezTo>
                  <a:cubicBezTo>
                    <a:pt x="7629" y="27202"/>
                    <a:pt x="7864" y="25693"/>
                    <a:pt x="7962" y="24924"/>
                  </a:cubicBezTo>
                  <a:cubicBezTo>
                    <a:pt x="8060" y="25693"/>
                    <a:pt x="8300" y="27202"/>
                    <a:pt x="8741" y="28281"/>
                  </a:cubicBezTo>
                  <a:cubicBezTo>
                    <a:pt x="9357" y="29769"/>
                    <a:pt x="9695" y="32858"/>
                    <a:pt x="10283" y="33626"/>
                  </a:cubicBezTo>
                  <a:cubicBezTo>
                    <a:pt x="10877" y="34400"/>
                    <a:pt x="10774" y="35092"/>
                    <a:pt x="10823" y="36149"/>
                  </a:cubicBezTo>
                  <a:cubicBezTo>
                    <a:pt x="10877" y="37201"/>
                    <a:pt x="11825" y="39849"/>
                    <a:pt x="11852" y="41293"/>
                  </a:cubicBezTo>
                  <a:cubicBezTo>
                    <a:pt x="11880" y="42732"/>
                    <a:pt x="11727" y="43811"/>
                    <a:pt x="11749" y="44328"/>
                  </a:cubicBezTo>
                  <a:cubicBezTo>
                    <a:pt x="11771" y="44740"/>
                    <a:pt x="11825" y="44955"/>
                    <a:pt x="12273" y="44955"/>
                  </a:cubicBezTo>
                  <a:cubicBezTo>
                    <a:pt x="12382" y="44955"/>
                    <a:pt x="12514" y="44942"/>
                    <a:pt x="12675" y="44917"/>
                  </a:cubicBezTo>
                  <a:cubicBezTo>
                    <a:pt x="13498" y="44791"/>
                    <a:pt x="14501" y="44840"/>
                    <a:pt x="14348" y="44454"/>
                  </a:cubicBezTo>
                  <a:cubicBezTo>
                    <a:pt x="14196" y="44067"/>
                    <a:pt x="13373" y="44121"/>
                    <a:pt x="13318" y="43195"/>
                  </a:cubicBezTo>
                  <a:cubicBezTo>
                    <a:pt x="13269" y="42269"/>
                    <a:pt x="13291" y="41882"/>
                    <a:pt x="13525" y="39233"/>
                  </a:cubicBezTo>
                  <a:cubicBezTo>
                    <a:pt x="13754" y="36585"/>
                    <a:pt x="13449" y="34580"/>
                    <a:pt x="12648" y="33605"/>
                  </a:cubicBezTo>
                  <a:cubicBezTo>
                    <a:pt x="12648" y="33605"/>
                    <a:pt x="12752" y="32444"/>
                    <a:pt x="12392" y="31572"/>
                  </a:cubicBezTo>
                  <a:cubicBezTo>
                    <a:pt x="12032" y="30695"/>
                    <a:pt x="12261" y="30335"/>
                    <a:pt x="12316" y="29028"/>
                  </a:cubicBezTo>
                  <a:cubicBezTo>
                    <a:pt x="12365" y="27714"/>
                    <a:pt x="12702" y="25219"/>
                    <a:pt x="12288" y="22521"/>
                  </a:cubicBezTo>
                  <a:cubicBezTo>
                    <a:pt x="11880" y="19819"/>
                    <a:pt x="10953" y="17427"/>
                    <a:pt x="11362" y="16190"/>
                  </a:cubicBezTo>
                  <a:cubicBezTo>
                    <a:pt x="11776" y="14958"/>
                    <a:pt x="12185" y="13672"/>
                    <a:pt x="12185" y="13672"/>
                  </a:cubicBezTo>
                  <a:cubicBezTo>
                    <a:pt x="12185" y="13672"/>
                    <a:pt x="12724" y="15165"/>
                    <a:pt x="12702" y="15885"/>
                  </a:cubicBezTo>
                  <a:cubicBezTo>
                    <a:pt x="12675" y="16604"/>
                    <a:pt x="13471" y="19895"/>
                    <a:pt x="13988" y="20974"/>
                  </a:cubicBezTo>
                  <a:cubicBezTo>
                    <a:pt x="14501" y="22058"/>
                    <a:pt x="14294" y="22930"/>
                    <a:pt x="14141" y="23290"/>
                  </a:cubicBezTo>
                  <a:cubicBezTo>
                    <a:pt x="13988" y="23655"/>
                    <a:pt x="13874" y="24134"/>
                    <a:pt x="13972" y="24472"/>
                  </a:cubicBezTo>
                  <a:cubicBezTo>
                    <a:pt x="14027" y="24652"/>
                    <a:pt x="14048" y="24843"/>
                    <a:pt x="14037" y="25028"/>
                  </a:cubicBezTo>
                  <a:cubicBezTo>
                    <a:pt x="14037" y="25028"/>
                    <a:pt x="14003" y="24999"/>
                    <a:pt x="13951" y="24999"/>
                  </a:cubicBezTo>
                  <a:cubicBezTo>
                    <a:pt x="13905" y="24999"/>
                    <a:pt x="13846" y="25022"/>
                    <a:pt x="13787" y="25110"/>
                  </a:cubicBezTo>
                  <a:cubicBezTo>
                    <a:pt x="13662" y="25290"/>
                    <a:pt x="13776" y="25742"/>
                    <a:pt x="14152" y="26036"/>
                  </a:cubicBezTo>
                  <a:cubicBezTo>
                    <a:pt x="14268" y="26125"/>
                    <a:pt x="14385" y="26166"/>
                    <a:pt x="14503" y="26166"/>
                  </a:cubicBezTo>
                  <a:cubicBezTo>
                    <a:pt x="14768" y="26166"/>
                    <a:pt x="15038" y="25963"/>
                    <a:pt x="15313" y="25655"/>
                  </a:cubicBezTo>
                  <a:cubicBezTo>
                    <a:pt x="15710" y="25213"/>
                    <a:pt x="15923" y="25093"/>
                    <a:pt x="15841" y="24625"/>
                  </a:cubicBezTo>
                  <a:cubicBezTo>
                    <a:pt x="15765" y="24151"/>
                    <a:pt x="15629" y="23524"/>
                    <a:pt x="15580" y="23110"/>
                  </a:cubicBezTo>
                  <a:cubicBezTo>
                    <a:pt x="15531" y="22696"/>
                    <a:pt x="15503" y="21268"/>
                    <a:pt x="15416" y="20048"/>
                  </a:cubicBezTo>
                  <a:cubicBezTo>
                    <a:pt x="15323" y="18827"/>
                    <a:pt x="15133" y="17067"/>
                    <a:pt x="14680" y="15737"/>
                  </a:cubicBezTo>
                  <a:cubicBezTo>
                    <a:pt x="14228" y="14413"/>
                    <a:pt x="13847" y="12615"/>
                    <a:pt x="13961" y="11613"/>
                  </a:cubicBezTo>
                  <a:cubicBezTo>
                    <a:pt x="14076" y="10610"/>
                    <a:pt x="14136" y="8065"/>
                    <a:pt x="12223" y="7619"/>
                  </a:cubicBezTo>
                  <a:cubicBezTo>
                    <a:pt x="10316" y="7177"/>
                    <a:pt x="9368" y="6540"/>
                    <a:pt x="9368" y="5303"/>
                  </a:cubicBezTo>
                  <a:cubicBezTo>
                    <a:pt x="9390" y="5057"/>
                    <a:pt x="9449" y="4812"/>
                    <a:pt x="9542" y="4578"/>
                  </a:cubicBezTo>
                  <a:cubicBezTo>
                    <a:pt x="9564" y="4586"/>
                    <a:pt x="9587" y="4590"/>
                    <a:pt x="9609" y="4590"/>
                  </a:cubicBezTo>
                  <a:cubicBezTo>
                    <a:pt x="9665" y="4590"/>
                    <a:pt x="9720" y="4566"/>
                    <a:pt x="9755" y="4523"/>
                  </a:cubicBezTo>
                  <a:cubicBezTo>
                    <a:pt x="9864" y="4415"/>
                    <a:pt x="9853" y="4098"/>
                    <a:pt x="10065" y="3848"/>
                  </a:cubicBezTo>
                  <a:cubicBezTo>
                    <a:pt x="10278" y="3597"/>
                    <a:pt x="10419" y="2971"/>
                    <a:pt x="9951" y="2818"/>
                  </a:cubicBezTo>
                  <a:cubicBezTo>
                    <a:pt x="9951" y="2818"/>
                    <a:pt x="10163" y="1407"/>
                    <a:pt x="9662" y="764"/>
                  </a:cubicBezTo>
                  <a:cubicBezTo>
                    <a:pt x="9253" y="230"/>
                    <a:pt x="8332" y="61"/>
                    <a:pt x="8016" y="12"/>
                  </a:cubicBezTo>
                  <a:lnTo>
                    <a:pt x="8016" y="1"/>
                  </a:lnTo>
                  <a:lnTo>
                    <a:pt x="7962" y="6"/>
                  </a:lnTo>
                  <a:lnTo>
                    <a:pt x="7907"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219" name="Google Shape;6219;p73"/>
            <p:cNvGrpSpPr/>
            <p:nvPr/>
          </p:nvGrpSpPr>
          <p:grpSpPr>
            <a:xfrm>
              <a:off x="4708538" y="1583316"/>
              <a:ext cx="163226" cy="588527"/>
              <a:chOff x="4708538" y="1583316"/>
              <a:chExt cx="163226" cy="588527"/>
            </a:xfrm>
          </p:grpSpPr>
          <p:sp>
            <p:nvSpPr>
              <p:cNvPr id="6220" name="Google Shape;6220;p73"/>
              <p:cNvSpPr/>
              <p:nvPr/>
            </p:nvSpPr>
            <p:spPr>
              <a:xfrm>
                <a:off x="4708538" y="1775367"/>
                <a:ext cx="163226" cy="158038"/>
              </a:xfrm>
              <a:custGeom>
                <a:rect b="b" l="l" r="r" t="t"/>
                <a:pathLst>
                  <a:path extrusionOk="0" h="5667" w="5853">
                    <a:moveTo>
                      <a:pt x="2924" y="0"/>
                    </a:moveTo>
                    <a:cubicBezTo>
                      <a:pt x="2887" y="0"/>
                      <a:pt x="2851" y="8"/>
                      <a:pt x="2818" y="25"/>
                    </a:cubicBezTo>
                    <a:cubicBezTo>
                      <a:pt x="2774" y="52"/>
                      <a:pt x="2747" y="101"/>
                      <a:pt x="2753" y="150"/>
                    </a:cubicBezTo>
                    <a:lnTo>
                      <a:pt x="2780" y="1785"/>
                    </a:lnTo>
                    <a:cubicBezTo>
                      <a:pt x="2780" y="1785"/>
                      <a:pt x="2726" y="1882"/>
                      <a:pt x="2683" y="1882"/>
                    </a:cubicBezTo>
                    <a:cubicBezTo>
                      <a:pt x="2661" y="1882"/>
                      <a:pt x="2642" y="1857"/>
                      <a:pt x="2633" y="1785"/>
                    </a:cubicBezTo>
                    <a:cubicBezTo>
                      <a:pt x="2600" y="1567"/>
                      <a:pt x="2600" y="689"/>
                      <a:pt x="2513" y="471"/>
                    </a:cubicBezTo>
                    <a:cubicBezTo>
                      <a:pt x="2460" y="339"/>
                      <a:pt x="2318" y="240"/>
                      <a:pt x="2142" y="240"/>
                    </a:cubicBezTo>
                    <a:cubicBezTo>
                      <a:pt x="2029" y="240"/>
                      <a:pt x="1903" y="281"/>
                      <a:pt x="1777" y="379"/>
                    </a:cubicBezTo>
                    <a:cubicBezTo>
                      <a:pt x="1450" y="629"/>
                      <a:pt x="535" y="2101"/>
                      <a:pt x="328" y="2880"/>
                    </a:cubicBezTo>
                    <a:cubicBezTo>
                      <a:pt x="126" y="3665"/>
                      <a:pt x="1" y="4629"/>
                      <a:pt x="33" y="5005"/>
                    </a:cubicBezTo>
                    <a:cubicBezTo>
                      <a:pt x="59" y="5363"/>
                      <a:pt x="169" y="5667"/>
                      <a:pt x="486" y="5667"/>
                    </a:cubicBezTo>
                    <a:cubicBezTo>
                      <a:pt x="501" y="5667"/>
                      <a:pt x="518" y="5666"/>
                      <a:pt x="535" y="5664"/>
                    </a:cubicBezTo>
                    <a:cubicBezTo>
                      <a:pt x="889" y="5632"/>
                      <a:pt x="1270" y="5414"/>
                      <a:pt x="1363" y="5321"/>
                    </a:cubicBezTo>
                    <a:cubicBezTo>
                      <a:pt x="1450" y="5228"/>
                      <a:pt x="1477" y="5098"/>
                      <a:pt x="1772" y="5098"/>
                    </a:cubicBezTo>
                    <a:cubicBezTo>
                      <a:pt x="2071" y="5098"/>
                      <a:pt x="2453" y="5038"/>
                      <a:pt x="2540" y="4760"/>
                    </a:cubicBezTo>
                    <a:cubicBezTo>
                      <a:pt x="2627" y="4482"/>
                      <a:pt x="2747" y="3730"/>
                      <a:pt x="2780" y="3414"/>
                    </a:cubicBezTo>
                    <a:cubicBezTo>
                      <a:pt x="2807" y="3103"/>
                      <a:pt x="2747" y="2913"/>
                      <a:pt x="2780" y="2667"/>
                    </a:cubicBezTo>
                    <a:cubicBezTo>
                      <a:pt x="2796" y="2509"/>
                      <a:pt x="2807" y="2351"/>
                      <a:pt x="2807" y="2199"/>
                    </a:cubicBezTo>
                    <a:cubicBezTo>
                      <a:pt x="2840" y="2221"/>
                      <a:pt x="2883" y="2237"/>
                      <a:pt x="2927" y="2237"/>
                    </a:cubicBezTo>
                    <a:cubicBezTo>
                      <a:pt x="2970" y="2237"/>
                      <a:pt x="3014" y="2221"/>
                      <a:pt x="3047" y="2199"/>
                    </a:cubicBezTo>
                    <a:cubicBezTo>
                      <a:pt x="3052" y="2351"/>
                      <a:pt x="3058" y="2509"/>
                      <a:pt x="3079" y="2667"/>
                    </a:cubicBezTo>
                    <a:cubicBezTo>
                      <a:pt x="3107" y="2918"/>
                      <a:pt x="3047" y="3103"/>
                      <a:pt x="3079" y="3414"/>
                    </a:cubicBezTo>
                    <a:cubicBezTo>
                      <a:pt x="3107" y="3724"/>
                      <a:pt x="3227" y="4476"/>
                      <a:pt x="3314" y="4760"/>
                    </a:cubicBezTo>
                    <a:cubicBezTo>
                      <a:pt x="3401" y="5043"/>
                      <a:pt x="3788" y="5098"/>
                      <a:pt x="4082" y="5098"/>
                    </a:cubicBezTo>
                    <a:cubicBezTo>
                      <a:pt x="4376" y="5098"/>
                      <a:pt x="4404" y="5223"/>
                      <a:pt x="4496" y="5321"/>
                    </a:cubicBezTo>
                    <a:cubicBezTo>
                      <a:pt x="4583" y="5414"/>
                      <a:pt x="4965" y="5632"/>
                      <a:pt x="5319" y="5664"/>
                    </a:cubicBezTo>
                    <a:cubicBezTo>
                      <a:pt x="5336" y="5666"/>
                      <a:pt x="5352" y="5667"/>
                      <a:pt x="5368" y="5667"/>
                    </a:cubicBezTo>
                    <a:cubicBezTo>
                      <a:pt x="5684" y="5667"/>
                      <a:pt x="5794" y="5363"/>
                      <a:pt x="5820" y="5005"/>
                    </a:cubicBezTo>
                    <a:cubicBezTo>
                      <a:pt x="5853" y="4629"/>
                      <a:pt x="5733" y="3665"/>
                      <a:pt x="5526" y="2880"/>
                    </a:cubicBezTo>
                    <a:cubicBezTo>
                      <a:pt x="5319" y="2101"/>
                      <a:pt x="4404" y="629"/>
                      <a:pt x="4082" y="379"/>
                    </a:cubicBezTo>
                    <a:cubicBezTo>
                      <a:pt x="3954" y="281"/>
                      <a:pt x="3826" y="240"/>
                      <a:pt x="3713" y="240"/>
                    </a:cubicBezTo>
                    <a:cubicBezTo>
                      <a:pt x="3536" y="240"/>
                      <a:pt x="3394" y="339"/>
                      <a:pt x="3341" y="471"/>
                    </a:cubicBezTo>
                    <a:cubicBezTo>
                      <a:pt x="3254" y="695"/>
                      <a:pt x="3254" y="1567"/>
                      <a:pt x="3227" y="1785"/>
                    </a:cubicBezTo>
                    <a:cubicBezTo>
                      <a:pt x="3216" y="1857"/>
                      <a:pt x="3195" y="1882"/>
                      <a:pt x="3172" y="1882"/>
                    </a:cubicBezTo>
                    <a:cubicBezTo>
                      <a:pt x="3127" y="1882"/>
                      <a:pt x="3074" y="1785"/>
                      <a:pt x="3074" y="1785"/>
                    </a:cubicBezTo>
                    <a:lnTo>
                      <a:pt x="3101" y="150"/>
                    </a:lnTo>
                    <a:cubicBezTo>
                      <a:pt x="3107" y="101"/>
                      <a:pt x="3079" y="52"/>
                      <a:pt x="3030" y="25"/>
                    </a:cubicBezTo>
                    <a:cubicBezTo>
                      <a:pt x="2998" y="8"/>
                      <a:pt x="2961" y="0"/>
                      <a:pt x="292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1" name="Google Shape;6221;p73"/>
              <p:cNvSpPr/>
              <p:nvPr/>
            </p:nvSpPr>
            <p:spPr>
              <a:xfrm>
                <a:off x="4745162" y="1583316"/>
                <a:ext cx="88150" cy="80796"/>
              </a:xfrm>
              <a:custGeom>
                <a:rect b="b" l="l" r="r" t="t"/>
                <a:pathLst>
                  <a:path extrusionOk="0" h="3197" w="3488">
                    <a:moveTo>
                      <a:pt x="1269" y="1"/>
                    </a:moveTo>
                    <a:cubicBezTo>
                      <a:pt x="1031" y="1"/>
                      <a:pt x="751" y="51"/>
                      <a:pt x="513" y="385"/>
                    </a:cubicBezTo>
                    <a:cubicBezTo>
                      <a:pt x="196" y="831"/>
                      <a:pt x="0" y="1164"/>
                      <a:pt x="120" y="1676"/>
                    </a:cubicBezTo>
                    <a:cubicBezTo>
                      <a:pt x="202" y="2003"/>
                      <a:pt x="344" y="2139"/>
                      <a:pt x="545" y="2221"/>
                    </a:cubicBezTo>
                    <a:cubicBezTo>
                      <a:pt x="692" y="2281"/>
                      <a:pt x="834" y="2319"/>
                      <a:pt x="834" y="2319"/>
                    </a:cubicBezTo>
                    <a:cubicBezTo>
                      <a:pt x="888" y="2477"/>
                      <a:pt x="1019" y="2597"/>
                      <a:pt x="1183" y="2635"/>
                    </a:cubicBezTo>
                    <a:cubicBezTo>
                      <a:pt x="1379" y="2673"/>
                      <a:pt x="1586" y="2722"/>
                      <a:pt x="1586" y="2722"/>
                    </a:cubicBezTo>
                    <a:lnTo>
                      <a:pt x="1619" y="3098"/>
                    </a:lnTo>
                    <a:cubicBezTo>
                      <a:pt x="1624" y="3136"/>
                      <a:pt x="1651" y="3169"/>
                      <a:pt x="1689" y="3185"/>
                    </a:cubicBezTo>
                    <a:lnTo>
                      <a:pt x="1739" y="3196"/>
                    </a:lnTo>
                    <a:lnTo>
                      <a:pt x="1793" y="3185"/>
                    </a:lnTo>
                    <a:cubicBezTo>
                      <a:pt x="1831" y="3169"/>
                      <a:pt x="1858" y="3136"/>
                      <a:pt x="1864" y="3098"/>
                    </a:cubicBezTo>
                    <a:lnTo>
                      <a:pt x="1897" y="2722"/>
                    </a:lnTo>
                    <a:cubicBezTo>
                      <a:pt x="1897" y="2722"/>
                      <a:pt x="2109" y="2673"/>
                      <a:pt x="2305" y="2635"/>
                    </a:cubicBezTo>
                    <a:cubicBezTo>
                      <a:pt x="2469" y="2597"/>
                      <a:pt x="2599" y="2477"/>
                      <a:pt x="2649" y="2319"/>
                    </a:cubicBezTo>
                    <a:cubicBezTo>
                      <a:pt x="2649" y="2319"/>
                      <a:pt x="2790" y="2281"/>
                      <a:pt x="2943" y="2221"/>
                    </a:cubicBezTo>
                    <a:cubicBezTo>
                      <a:pt x="3144" y="2139"/>
                      <a:pt x="3286" y="2008"/>
                      <a:pt x="3362" y="1676"/>
                    </a:cubicBezTo>
                    <a:cubicBezTo>
                      <a:pt x="3488" y="1164"/>
                      <a:pt x="3297" y="831"/>
                      <a:pt x="2975" y="385"/>
                    </a:cubicBezTo>
                    <a:cubicBezTo>
                      <a:pt x="2737" y="51"/>
                      <a:pt x="2457" y="1"/>
                      <a:pt x="2223" y="1"/>
                    </a:cubicBezTo>
                    <a:cubicBezTo>
                      <a:pt x="2189" y="1"/>
                      <a:pt x="2157" y="2"/>
                      <a:pt x="2125" y="3"/>
                    </a:cubicBezTo>
                    <a:cubicBezTo>
                      <a:pt x="1744" y="14"/>
                      <a:pt x="1744" y="330"/>
                      <a:pt x="1744" y="330"/>
                    </a:cubicBezTo>
                    <a:cubicBezTo>
                      <a:pt x="1744" y="330"/>
                      <a:pt x="1744" y="14"/>
                      <a:pt x="1368" y="3"/>
                    </a:cubicBezTo>
                    <a:cubicBezTo>
                      <a:pt x="1336" y="2"/>
                      <a:pt x="1303" y="1"/>
                      <a:pt x="126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2" name="Google Shape;6222;p73"/>
              <p:cNvSpPr/>
              <p:nvPr/>
            </p:nvSpPr>
            <p:spPr>
              <a:xfrm>
                <a:off x="4751848" y="1888032"/>
                <a:ext cx="116291" cy="144095"/>
              </a:xfrm>
              <a:custGeom>
                <a:rect b="b" l="l" r="r" t="t"/>
                <a:pathLst>
                  <a:path extrusionOk="0" h="5167" w="4170">
                    <a:moveTo>
                      <a:pt x="1614" y="1"/>
                    </a:moveTo>
                    <a:cubicBezTo>
                      <a:pt x="1614" y="1"/>
                      <a:pt x="1374" y="1259"/>
                      <a:pt x="1739" y="1804"/>
                    </a:cubicBezTo>
                    <a:cubicBezTo>
                      <a:pt x="1864" y="1973"/>
                      <a:pt x="2044" y="2098"/>
                      <a:pt x="2251" y="2142"/>
                    </a:cubicBezTo>
                    <a:cubicBezTo>
                      <a:pt x="2235" y="2251"/>
                      <a:pt x="2251" y="2360"/>
                      <a:pt x="2306" y="2453"/>
                    </a:cubicBezTo>
                    <a:cubicBezTo>
                      <a:pt x="2387" y="2594"/>
                      <a:pt x="2475" y="2709"/>
                      <a:pt x="2475" y="2709"/>
                    </a:cubicBezTo>
                    <a:cubicBezTo>
                      <a:pt x="2420" y="2774"/>
                      <a:pt x="2382" y="2850"/>
                      <a:pt x="2360" y="2932"/>
                    </a:cubicBezTo>
                    <a:cubicBezTo>
                      <a:pt x="2327" y="3052"/>
                      <a:pt x="2306" y="3177"/>
                      <a:pt x="2306" y="3303"/>
                    </a:cubicBezTo>
                    <a:cubicBezTo>
                      <a:pt x="2224" y="3335"/>
                      <a:pt x="2148" y="3384"/>
                      <a:pt x="2077" y="3439"/>
                    </a:cubicBezTo>
                    <a:cubicBezTo>
                      <a:pt x="1935" y="3553"/>
                      <a:pt x="1793" y="3837"/>
                      <a:pt x="1793" y="3837"/>
                    </a:cubicBezTo>
                    <a:cubicBezTo>
                      <a:pt x="1726" y="3778"/>
                      <a:pt x="1635" y="3745"/>
                      <a:pt x="1544" y="3745"/>
                    </a:cubicBezTo>
                    <a:cubicBezTo>
                      <a:pt x="1525" y="3745"/>
                      <a:pt x="1507" y="3747"/>
                      <a:pt x="1488" y="3749"/>
                    </a:cubicBezTo>
                    <a:cubicBezTo>
                      <a:pt x="1287" y="3782"/>
                      <a:pt x="1178" y="3864"/>
                      <a:pt x="1091" y="3864"/>
                    </a:cubicBezTo>
                    <a:cubicBezTo>
                      <a:pt x="1003" y="3864"/>
                      <a:pt x="922" y="3684"/>
                      <a:pt x="638" y="3640"/>
                    </a:cubicBezTo>
                    <a:cubicBezTo>
                      <a:pt x="595" y="3633"/>
                      <a:pt x="554" y="3629"/>
                      <a:pt x="517" y="3629"/>
                    </a:cubicBezTo>
                    <a:cubicBezTo>
                      <a:pt x="266" y="3629"/>
                      <a:pt x="152" y="3808"/>
                      <a:pt x="72" y="4202"/>
                    </a:cubicBezTo>
                    <a:cubicBezTo>
                      <a:pt x="1" y="4605"/>
                      <a:pt x="88" y="5166"/>
                      <a:pt x="88" y="5166"/>
                    </a:cubicBezTo>
                    <a:lnTo>
                      <a:pt x="409" y="5112"/>
                    </a:lnTo>
                    <a:cubicBezTo>
                      <a:pt x="409" y="5112"/>
                      <a:pt x="355" y="4512"/>
                      <a:pt x="415" y="4371"/>
                    </a:cubicBezTo>
                    <a:cubicBezTo>
                      <a:pt x="458" y="4262"/>
                      <a:pt x="501" y="4185"/>
                      <a:pt x="575" y="4185"/>
                    </a:cubicBezTo>
                    <a:cubicBezTo>
                      <a:pt x="594" y="4185"/>
                      <a:pt x="615" y="4190"/>
                      <a:pt x="638" y="4202"/>
                    </a:cubicBezTo>
                    <a:cubicBezTo>
                      <a:pt x="737" y="4253"/>
                      <a:pt x="791" y="4322"/>
                      <a:pt x="878" y="4322"/>
                    </a:cubicBezTo>
                    <a:cubicBezTo>
                      <a:pt x="892" y="4322"/>
                      <a:pt x="906" y="4320"/>
                      <a:pt x="922" y="4316"/>
                    </a:cubicBezTo>
                    <a:cubicBezTo>
                      <a:pt x="1001" y="4297"/>
                      <a:pt x="945" y="4266"/>
                      <a:pt x="958" y="4266"/>
                    </a:cubicBezTo>
                    <a:cubicBezTo>
                      <a:pt x="964" y="4266"/>
                      <a:pt x="984" y="4272"/>
                      <a:pt x="1036" y="4289"/>
                    </a:cubicBezTo>
                    <a:cubicBezTo>
                      <a:pt x="1205" y="4343"/>
                      <a:pt x="1314" y="4572"/>
                      <a:pt x="1739" y="4681"/>
                    </a:cubicBezTo>
                    <a:cubicBezTo>
                      <a:pt x="1869" y="4716"/>
                      <a:pt x="2035" y="4740"/>
                      <a:pt x="2217" y="4740"/>
                    </a:cubicBezTo>
                    <a:cubicBezTo>
                      <a:pt x="2634" y="4740"/>
                      <a:pt x="3136" y="4614"/>
                      <a:pt x="3488" y="4202"/>
                    </a:cubicBezTo>
                    <a:cubicBezTo>
                      <a:pt x="4000" y="3608"/>
                      <a:pt x="4169" y="2818"/>
                      <a:pt x="3831" y="2087"/>
                    </a:cubicBezTo>
                    <a:cubicBezTo>
                      <a:pt x="3554" y="1493"/>
                      <a:pt x="3337" y="1436"/>
                      <a:pt x="3114" y="1436"/>
                    </a:cubicBezTo>
                    <a:cubicBezTo>
                      <a:pt x="3061" y="1436"/>
                      <a:pt x="3008" y="1439"/>
                      <a:pt x="2954" y="1439"/>
                    </a:cubicBezTo>
                    <a:cubicBezTo>
                      <a:pt x="2671" y="1439"/>
                      <a:pt x="2562" y="1717"/>
                      <a:pt x="2306" y="1717"/>
                    </a:cubicBezTo>
                    <a:cubicBezTo>
                      <a:pt x="2055" y="1717"/>
                      <a:pt x="2066" y="1657"/>
                      <a:pt x="1968" y="1406"/>
                    </a:cubicBezTo>
                    <a:cubicBezTo>
                      <a:pt x="1908" y="1265"/>
                      <a:pt x="1881" y="802"/>
                      <a:pt x="1881" y="802"/>
                    </a:cubicBezTo>
                    <a:lnTo>
                      <a:pt x="1614" y="1"/>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3" name="Google Shape;6223;p73"/>
              <p:cNvSpPr/>
              <p:nvPr/>
            </p:nvSpPr>
            <p:spPr>
              <a:xfrm>
                <a:off x="4720084" y="2018461"/>
                <a:ext cx="137095" cy="153381"/>
              </a:xfrm>
              <a:custGeom>
                <a:rect b="b" l="l" r="r" t="t"/>
                <a:pathLst>
                  <a:path extrusionOk="0" h="5500" w="4916">
                    <a:moveTo>
                      <a:pt x="4289" y="0"/>
                    </a:moveTo>
                    <a:cubicBezTo>
                      <a:pt x="4186" y="0"/>
                      <a:pt x="4095" y="67"/>
                      <a:pt x="4066" y="162"/>
                    </a:cubicBezTo>
                    <a:cubicBezTo>
                      <a:pt x="4066" y="162"/>
                      <a:pt x="3997" y="62"/>
                      <a:pt x="3900" y="62"/>
                    </a:cubicBezTo>
                    <a:cubicBezTo>
                      <a:pt x="3875" y="62"/>
                      <a:pt x="3849" y="69"/>
                      <a:pt x="3821" y="86"/>
                    </a:cubicBezTo>
                    <a:cubicBezTo>
                      <a:pt x="3750" y="124"/>
                      <a:pt x="3690" y="189"/>
                      <a:pt x="3663" y="271"/>
                    </a:cubicBezTo>
                    <a:cubicBezTo>
                      <a:pt x="3663" y="271"/>
                      <a:pt x="3630" y="247"/>
                      <a:pt x="3584" y="247"/>
                    </a:cubicBezTo>
                    <a:cubicBezTo>
                      <a:pt x="3545" y="247"/>
                      <a:pt x="3497" y="264"/>
                      <a:pt x="3450" y="326"/>
                    </a:cubicBezTo>
                    <a:cubicBezTo>
                      <a:pt x="3379" y="407"/>
                      <a:pt x="3287" y="462"/>
                      <a:pt x="3183" y="484"/>
                    </a:cubicBezTo>
                    <a:lnTo>
                      <a:pt x="3020" y="565"/>
                    </a:lnTo>
                    <a:cubicBezTo>
                      <a:pt x="2927" y="614"/>
                      <a:pt x="2840" y="691"/>
                      <a:pt x="2780" y="778"/>
                    </a:cubicBezTo>
                    <a:cubicBezTo>
                      <a:pt x="2693" y="762"/>
                      <a:pt x="2606" y="751"/>
                      <a:pt x="2513" y="751"/>
                    </a:cubicBezTo>
                    <a:cubicBezTo>
                      <a:pt x="2426" y="756"/>
                      <a:pt x="2344" y="783"/>
                      <a:pt x="2273" y="832"/>
                    </a:cubicBezTo>
                    <a:cubicBezTo>
                      <a:pt x="2208" y="800"/>
                      <a:pt x="2137" y="783"/>
                      <a:pt x="2061" y="778"/>
                    </a:cubicBezTo>
                    <a:cubicBezTo>
                      <a:pt x="1973" y="778"/>
                      <a:pt x="1881" y="767"/>
                      <a:pt x="1794" y="751"/>
                    </a:cubicBezTo>
                    <a:cubicBezTo>
                      <a:pt x="1772" y="669"/>
                      <a:pt x="1712" y="598"/>
                      <a:pt x="1636" y="565"/>
                    </a:cubicBezTo>
                    <a:cubicBezTo>
                      <a:pt x="1600" y="549"/>
                      <a:pt x="1563" y="541"/>
                      <a:pt x="1527" y="541"/>
                    </a:cubicBezTo>
                    <a:cubicBezTo>
                      <a:pt x="1490" y="541"/>
                      <a:pt x="1453" y="549"/>
                      <a:pt x="1418" y="565"/>
                    </a:cubicBezTo>
                    <a:cubicBezTo>
                      <a:pt x="1401" y="484"/>
                      <a:pt x="1352" y="407"/>
                      <a:pt x="1281" y="353"/>
                    </a:cubicBezTo>
                    <a:cubicBezTo>
                      <a:pt x="1242" y="314"/>
                      <a:pt x="1188" y="295"/>
                      <a:pt x="1135" y="295"/>
                    </a:cubicBezTo>
                    <a:cubicBezTo>
                      <a:pt x="1122" y="295"/>
                      <a:pt x="1109" y="296"/>
                      <a:pt x="1096" y="298"/>
                    </a:cubicBezTo>
                    <a:lnTo>
                      <a:pt x="1014" y="189"/>
                    </a:lnTo>
                    <a:cubicBezTo>
                      <a:pt x="972" y="186"/>
                      <a:pt x="929" y="184"/>
                      <a:pt x="886" y="184"/>
                    </a:cubicBezTo>
                    <a:cubicBezTo>
                      <a:pt x="787" y="184"/>
                      <a:pt x="688" y="194"/>
                      <a:pt x="589" y="217"/>
                    </a:cubicBezTo>
                    <a:cubicBezTo>
                      <a:pt x="350" y="271"/>
                      <a:pt x="377" y="380"/>
                      <a:pt x="377" y="380"/>
                    </a:cubicBezTo>
                    <a:cubicBezTo>
                      <a:pt x="377" y="380"/>
                      <a:pt x="268" y="407"/>
                      <a:pt x="137" y="702"/>
                    </a:cubicBezTo>
                    <a:cubicBezTo>
                      <a:pt x="1" y="990"/>
                      <a:pt x="110" y="1099"/>
                      <a:pt x="83" y="1257"/>
                    </a:cubicBezTo>
                    <a:cubicBezTo>
                      <a:pt x="55" y="1421"/>
                      <a:pt x="137" y="1448"/>
                      <a:pt x="137" y="1448"/>
                    </a:cubicBezTo>
                    <a:lnTo>
                      <a:pt x="137" y="1552"/>
                    </a:lnTo>
                    <a:cubicBezTo>
                      <a:pt x="137" y="1661"/>
                      <a:pt x="192" y="1824"/>
                      <a:pt x="137" y="1955"/>
                    </a:cubicBezTo>
                    <a:cubicBezTo>
                      <a:pt x="83" y="2086"/>
                      <a:pt x="83" y="2064"/>
                      <a:pt x="110" y="2222"/>
                    </a:cubicBezTo>
                    <a:cubicBezTo>
                      <a:pt x="137" y="2380"/>
                      <a:pt x="83" y="2434"/>
                      <a:pt x="55" y="2543"/>
                    </a:cubicBezTo>
                    <a:cubicBezTo>
                      <a:pt x="44" y="2625"/>
                      <a:pt x="50" y="2707"/>
                      <a:pt x="83" y="2783"/>
                    </a:cubicBezTo>
                    <a:lnTo>
                      <a:pt x="28" y="2996"/>
                    </a:lnTo>
                    <a:cubicBezTo>
                      <a:pt x="1" y="3132"/>
                      <a:pt x="39" y="3268"/>
                      <a:pt x="137" y="3372"/>
                    </a:cubicBezTo>
                    <a:cubicBezTo>
                      <a:pt x="137" y="3372"/>
                      <a:pt x="164" y="3688"/>
                      <a:pt x="377" y="3851"/>
                    </a:cubicBezTo>
                    <a:cubicBezTo>
                      <a:pt x="426" y="3893"/>
                      <a:pt x="488" y="3914"/>
                      <a:pt x="549" y="3914"/>
                    </a:cubicBezTo>
                    <a:cubicBezTo>
                      <a:pt x="623" y="3914"/>
                      <a:pt x="697" y="3884"/>
                      <a:pt x="747" y="3824"/>
                    </a:cubicBezTo>
                    <a:cubicBezTo>
                      <a:pt x="796" y="4080"/>
                      <a:pt x="938" y="4309"/>
                      <a:pt x="1151" y="4467"/>
                    </a:cubicBezTo>
                    <a:cubicBezTo>
                      <a:pt x="1336" y="4467"/>
                      <a:pt x="1260" y="4412"/>
                      <a:pt x="1281" y="4303"/>
                    </a:cubicBezTo>
                    <a:cubicBezTo>
                      <a:pt x="1309" y="4200"/>
                      <a:pt x="1069" y="4118"/>
                      <a:pt x="987" y="4036"/>
                    </a:cubicBezTo>
                    <a:cubicBezTo>
                      <a:pt x="911" y="3955"/>
                      <a:pt x="884" y="3742"/>
                      <a:pt x="884" y="3742"/>
                    </a:cubicBezTo>
                    <a:cubicBezTo>
                      <a:pt x="976" y="3650"/>
                      <a:pt x="1058" y="3541"/>
                      <a:pt x="1123" y="3421"/>
                    </a:cubicBezTo>
                    <a:cubicBezTo>
                      <a:pt x="1205" y="3263"/>
                      <a:pt x="1096" y="3132"/>
                      <a:pt x="1014" y="2914"/>
                    </a:cubicBezTo>
                    <a:cubicBezTo>
                      <a:pt x="964" y="2773"/>
                      <a:pt x="899" y="2750"/>
                      <a:pt x="861" y="2750"/>
                    </a:cubicBezTo>
                    <a:cubicBezTo>
                      <a:pt x="842" y="2750"/>
                      <a:pt x="829" y="2756"/>
                      <a:pt x="829" y="2756"/>
                    </a:cubicBezTo>
                    <a:cubicBezTo>
                      <a:pt x="856" y="2636"/>
                      <a:pt x="867" y="2505"/>
                      <a:pt x="856" y="2380"/>
                    </a:cubicBezTo>
                    <a:cubicBezTo>
                      <a:pt x="829" y="2222"/>
                      <a:pt x="775" y="2222"/>
                      <a:pt x="775" y="2222"/>
                    </a:cubicBezTo>
                    <a:cubicBezTo>
                      <a:pt x="775" y="2222"/>
                      <a:pt x="829" y="1982"/>
                      <a:pt x="856" y="1873"/>
                    </a:cubicBezTo>
                    <a:cubicBezTo>
                      <a:pt x="884" y="1770"/>
                      <a:pt x="698" y="1524"/>
                      <a:pt x="698" y="1524"/>
                    </a:cubicBezTo>
                    <a:cubicBezTo>
                      <a:pt x="742" y="1426"/>
                      <a:pt x="791" y="1328"/>
                      <a:pt x="856" y="1236"/>
                    </a:cubicBezTo>
                    <a:cubicBezTo>
                      <a:pt x="938" y="1127"/>
                      <a:pt x="856" y="990"/>
                      <a:pt x="856" y="990"/>
                    </a:cubicBezTo>
                    <a:lnTo>
                      <a:pt x="856" y="990"/>
                    </a:lnTo>
                    <a:lnTo>
                      <a:pt x="1069" y="1018"/>
                    </a:lnTo>
                    <a:cubicBezTo>
                      <a:pt x="1069" y="1018"/>
                      <a:pt x="1151" y="1263"/>
                      <a:pt x="1281" y="1312"/>
                    </a:cubicBezTo>
                    <a:cubicBezTo>
                      <a:pt x="1301" y="1320"/>
                      <a:pt x="1320" y="1323"/>
                      <a:pt x="1339" y="1323"/>
                    </a:cubicBezTo>
                    <a:cubicBezTo>
                      <a:pt x="1449" y="1323"/>
                      <a:pt x="1548" y="1208"/>
                      <a:pt x="1548" y="1208"/>
                    </a:cubicBezTo>
                    <a:cubicBezTo>
                      <a:pt x="1636" y="1317"/>
                      <a:pt x="1761" y="1383"/>
                      <a:pt x="1897" y="1394"/>
                    </a:cubicBezTo>
                    <a:cubicBezTo>
                      <a:pt x="2033" y="1394"/>
                      <a:pt x="2170" y="1366"/>
                      <a:pt x="2300" y="1312"/>
                    </a:cubicBezTo>
                    <a:cubicBezTo>
                      <a:pt x="2300" y="1312"/>
                      <a:pt x="2513" y="1448"/>
                      <a:pt x="2698" y="1448"/>
                    </a:cubicBezTo>
                    <a:cubicBezTo>
                      <a:pt x="2883" y="1448"/>
                      <a:pt x="2938" y="1236"/>
                      <a:pt x="2938" y="1236"/>
                    </a:cubicBezTo>
                    <a:cubicBezTo>
                      <a:pt x="2938" y="1236"/>
                      <a:pt x="3074" y="1271"/>
                      <a:pt x="3184" y="1271"/>
                    </a:cubicBezTo>
                    <a:cubicBezTo>
                      <a:pt x="3212" y="1271"/>
                      <a:pt x="3238" y="1268"/>
                      <a:pt x="3259" y="1263"/>
                    </a:cubicBezTo>
                    <a:cubicBezTo>
                      <a:pt x="3341" y="1230"/>
                      <a:pt x="3417" y="1176"/>
                      <a:pt x="3472" y="1105"/>
                    </a:cubicBezTo>
                    <a:cubicBezTo>
                      <a:pt x="3472" y="1105"/>
                      <a:pt x="3506" y="1120"/>
                      <a:pt x="3570" y="1120"/>
                    </a:cubicBezTo>
                    <a:cubicBezTo>
                      <a:pt x="3619" y="1120"/>
                      <a:pt x="3685" y="1111"/>
                      <a:pt x="3766" y="1078"/>
                    </a:cubicBezTo>
                    <a:cubicBezTo>
                      <a:pt x="3881" y="1029"/>
                      <a:pt x="3990" y="963"/>
                      <a:pt x="4088" y="887"/>
                    </a:cubicBezTo>
                    <a:lnTo>
                      <a:pt x="4088" y="887"/>
                    </a:lnTo>
                    <a:cubicBezTo>
                      <a:pt x="4088" y="887"/>
                      <a:pt x="4006" y="1290"/>
                      <a:pt x="4060" y="1448"/>
                    </a:cubicBezTo>
                    <a:cubicBezTo>
                      <a:pt x="4099" y="1563"/>
                      <a:pt x="4126" y="1677"/>
                      <a:pt x="4142" y="1797"/>
                    </a:cubicBezTo>
                    <a:cubicBezTo>
                      <a:pt x="4060" y="1900"/>
                      <a:pt x="4006" y="2015"/>
                      <a:pt x="3979" y="2146"/>
                    </a:cubicBezTo>
                    <a:cubicBezTo>
                      <a:pt x="3951" y="2331"/>
                      <a:pt x="4088" y="2571"/>
                      <a:pt x="4088" y="2571"/>
                    </a:cubicBezTo>
                    <a:lnTo>
                      <a:pt x="4033" y="2783"/>
                    </a:lnTo>
                    <a:cubicBezTo>
                      <a:pt x="4000" y="2903"/>
                      <a:pt x="4017" y="3028"/>
                      <a:pt x="4088" y="3132"/>
                    </a:cubicBezTo>
                    <a:lnTo>
                      <a:pt x="4006" y="3317"/>
                    </a:lnTo>
                    <a:cubicBezTo>
                      <a:pt x="3930" y="3508"/>
                      <a:pt x="4006" y="3557"/>
                      <a:pt x="4006" y="3557"/>
                    </a:cubicBezTo>
                    <a:lnTo>
                      <a:pt x="3902" y="3666"/>
                    </a:lnTo>
                    <a:cubicBezTo>
                      <a:pt x="3793" y="3775"/>
                      <a:pt x="3875" y="3824"/>
                      <a:pt x="3875" y="3824"/>
                    </a:cubicBezTo>
                    <a:lnTo>
                      <a:pt x="3663" y="4042"/>
                    </a:lnTo>
                    <a:cubicBezTo>
                      <a:pt x="3663" y="4042"/>
                      <a:pt x="3554" y="3906"/>
                      <a:pt x="3417" y="3906"/>
                    </a:cubicBezTo>
                    <a:cubicBezTo>
                      <a:pt x="3336" y="3906"/>
                      <a:pt x="3248" y="3933"/>
                      <a:pt x="3178" y="3982"/>
                    </a:cubicBezTo>
                    <a:cubicBezTo>
                      <a:pt x="3178" y="3982"/>
                      <a:pt x="2965" y="3851"/>
                      <a:pt x="2807" y="3769"/>
                    </a:cubicBezTo>
                    <a:cubicBezTo>
                      <a:pt x="2746" y="3739"/>
                      <a:pt x="2681" y="3723"/>
                      <a:pt x="2612" y="3723"/>
                    </a:cubicBezTo>
                    <a:cubicBezTo>
                      <a:pt x="2497" y="3723"/>
                      <a:pt x="2368" y="3766"/>
                      <a:pt x="2219" y="3851"/>
                    </a:cubicBezTo>
                    <a:cubicBezTo>
                      <a:pt x="1979" y="3982"/>
                      <a:pt x="1952" y="4145"/>
                      <a:pt x="1924" y="4412"/>
                    </a:cubicBezTo>
                    <a:cubicBezTo>
                      <a:pt x="1897" y="4679"/>
                      <a:pt x="2082" y="5001"/>
                      <a:pt x="2137" y="5104"/>
                    </a:cubicBezTo>
                    <a:cubicBezTo>
                      <a:pt x="2191" y="5213"/>
                      <a:pt x="2110" y="5317"/>
                      <a:pt x="2191" y="5453"/>
                    </a:cubicBezTo>
                    <a:cubicBezTo>
                      <a:pt x="2213" y="5487"/>
                      <a:pt x="2243" y="5500"/>
                      <a:pt x="2276" y="5500"/>
                    </a:cubicBezTo>
                    <a:cubicBezTo>
                      <a:pt x="2370" y="5500"/>
                      <a:pt x="2486" y="5399"/>
                      <a:pt x="2486" y="5399"/>
                    </a:cubicBezTo>
                    <a:cubicBezTo>
                      <a:pt x="2486" y="5399"/>
                      <a:pt x="2559" y="5445"/>
                      <a:pt x="2642" y="5445"/>
                    </a:cubicBezTo>
                    <a:cubicBezTo>
                      <a:pt x="2670" y="5445"/>
                      <a:pt x="2698" y="5440"/>
                      <a:pt x="2725" y="5426"/>
                    </a:cubicBezTo>
                    <a:cubicBezTo>
                      <a:pt x="2834" y="5371"/>
                      <a:pt x="2774" y="5159"/>
                      <a:pt x="2883" y="4974"/>
                    </a:cubicBezTo>
                    <a:cubicBezTo>
                      <a:pt x="2998" y="4783"/>
                      <a:pt x="2943" y="4652"/>
                      <a:pt x="3020" y="4516"/>
                    </a:cubicBezTo>
                    <a:cubicBezTo>
                      <a:pt x="3040" y="4484"/>
                      <a:pt x="3058" y="4471"/>
                      <a:pt x="3075" y="4471"/>
                    </a:cubicBezTo>
                    <a:cubicBezTo>
                      <a:pt x="3126" y="4471"/>
                      <a:pt x="3162" y="4597"/>
                      <a:pt x="3183" y="4679"/>
                    </a:cubicBezTo>
                    <a:cubicBezTo>
                      <a:pt x="3201" y="4748"/>
                      <a:pt x="3301" y="4795"/>
                      <a:pt x="3412" y="4795"/>
                    </a:cubicBezTo>
                    <a:cubicBezTo>
                      <a:pt x="3468" y="4795"/>
                      <a:pt x="3528" y="4783"/>
                      <a:pt x="3581" y="4756"/>
                    </a:cubicBezTo>
                    <a:cubicBezTo>
                      <a:pt x="3635" y="4730"/>
                      <a:pt x="3693" y="4722"/>
                      <a:pt x="3753" y="4722"/>
                    </a:cubicBezTo>
                    <a:cubicBezTo>
                      <a:pt x="3873" y="4722"/>
                      <a:pt x="4004" y="4756"/>
                      <a:pt x="4142" y="4756"/>
                    </a:cubicBezTo>
                    <a:cubicBezTo>
                      <a:pt x="4355" y="4756"/>
                      <a:pt x="4327" y="4756"/>
                      <a:pt x="4491" y="4489"/>
                    </a:cubicBezTo>
                    <a:cubicBezTo>
                      <a:pt x="4649" y="4222"/>
                      <a:pt x="4573" y="4091"/>
                      <a:pt x="4649" y="3933"/>
                    </a:cubicBezTo>
                    <a:cubicBezTo>
                      <a:pt x="4731" y="3769"/>
                      <a:pt x="4840" y="3557"/>
                      <a:pt x="4812" y="3317"/>
                    </a:cubicBezTo>
                    <a:cubicBezTo>
                      <a:pt x="4801" y="3176"/>
                      <a:pt x="4780" y="3034"/>
                      <a:pt x="4758" y="2892"/>
                    </a:cubicBezTo>
                    <a:cubicBezTo>
                      <a:pt x="4731" y="2756"/>
                      <a:pt x="4840" y="2701"/>
                      <a:pt x="4812" y="2516"/>
                    </a:cubicBezTo>
                    <a:cubicBezTo>
                      <a:pt x="4785" y="2331"/>
                      <a:pt x="4758" y="2331"/>
                      <a:pt x="4840" y="2195"/>
                    </a:cubicBezTo>
                    <a:cubicBezTo>
                      <a:pt x="4889" y="2135"/>
                      <a:pt x="4861" y="2037"/>
                      <a:pt x="4785" y="2009"/>
                    </a:cubicBezTo>
                    <a:cubicBezTo>
                      <a:pt x="4801" y="1933"/>
                      <a:pt x="4829" y="1862"/>
                      <a:pt x="4867" y="1797"/>
                    </a:cubicBezTo>
                    <a:cubicBezTo>
                      <a:pt x="4916" y="1693"/>
                      <a:pt x="4812" y="1557"/>
                      <a:pt x="4812" y="1557"/>
                    </a:cubicBezTo>
                    <a:lnTo>
                      <a:pt x="4867" y="1421"/>
                    </a:lnTo>
                    <a:cubicBezTo>
                      <a:pt x="4916" y="1285"/>
                      <a:pt x="4703" y="1208"/>
                      <a:pt x="4703" y="1208"/>
                    </a:cubicBezTo>
                    <a:cubicBezTo>
                      <a:pt x="4769" y="1121"/>
                      <a:pt x="4807" y="1018"/>
                      <a:pt x="4812" y="914"/>
                    </a:cubicBezTo>
                    <a:cubicBezTo>
                      <a:pt x="4801" y="811"/>
                      <a:pt x="4742" y="718"/>
                      <a:pt x="4649" y="674"/>
                    </a:cubicBezTo>
                    <a:cubicBezTo>
                      <a:pt x="4698" y="571"/>
                      <a:pt x="4725" y="462"/>
                      <a:pt x="4731" y="353"/>
                    </a:cubicBezTo>
                    <a:cubicBezTo>
                      <a:pt x="4731" y="189"/>
                      <a:pt x="4545" y="31"/>
                      <a:pt x="4333" y="4"/>
                    </a:cubicBezTo>
                    <a:cubicBezTo>
                      <a:pt x="4318" y="2"/>
                      <a:pt x="4304" y="0"/>
                      <a:pt x="428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4" name="Google Shape;6224;p73"/>
              <p:cNvSpPr/>
              <p:nvPr/>
            </p:nvSpPr>
            <p:spPr>
              <a:xfrm>
                <a:off x="4717044" y="1913828"/>
                <a:ext cx="128757" cy="87762"/>
              </a:xfrm>
              <a:custGeom>
                <a:rect b="b" l="l" r="r" t="t"/>
                <a:pathLst>
                  <a:path extrusionOk="0" h="3147" w="4617">
                    <a:moveTo>
                      <a:pt x="1353" y="1"/>
                    </a:moveTo>
                    <a:cubicBezTo>
                      <a:pt x="1277" y="1"/>
                      <a:pt x="1203" y="9"/>
                      <a:pt x="1129" y="24"/>
                    </a:cubicBezTo>
                    <a:cubicBezTo>
                      <a:pt x="753" y="100"/>
                      <a:pt x="448" y="198"/>
                      <a:pt x="273" y="378"/>
                    </a:cubicBezTo>
                    <a:cubicBezTo>
                      <a:pt x="1" y="650"/>
                      <a:pt x="99" y="787"/>
                      <a:pt x="126" y="1141"/>
                    </a:cubicBezTo>
                    <a:cubicBezTo>
                      <a:pt x="159" y="1495"/>
                      <a:pt x="213" y="1942"/>
                      <a:pt x="213" y="2323"/>
                    </a:cubicBezTo>
                    <a:cubicBezTo>
                      <a:pt x="213" y="2710"/>
                      <a:pt x="186" y="2884"/>
                      <a:pt x="306" y="3031"/>
                    </a:cubicBezTo>
                    <a:cubicBezTo>
                      <a:pt x="370" y="3113"/>
                      <a:pt x="422" y="3146"/>
                      <a:pt x="504" y="3146"/>
                    </a:cubicBezTo>
                    <a:cubicBezTo>
                      <a:pt x="569" y="3146"/>
                      <a:pt x="654" y="3125"/>
                      <a:pt x="780" y="3091"/>
                    </a:cubicBezTo>
                    <a:cubicBezTo>
                      <a:pt x="1189" y="2972"/>
                      <a:pt x="1042" y="2764"/>
                      <a:pt x="1336" y="2677"/>
                    </a:cubicBezTo>
                    <a:cubicBezTo>
                      <a:pt x="1636" y="2590"/>
                      <a:pt x="1897" y="2530"/>
                      <a:pt x="1897" y="2530"/>
                    </a:cubicBezTo>
                    <a:cubicBezTo>
                      <a:pt x="2137" y="2470"/>
                      <a:pt x="2344" y="2116"/>
                      <a:pt x="2344" y="2116"/>
                    </a:cubicBezTo>
                    <a:cubicBezTo>
                      <a:pt x="2377" y="2187"/>
                      <a:pt x="2415" y="2258"/>
                      <a:pt x="2458" y="2323"/>
                    </a:cubicBezTo>
                    <a:cubicBezTo>
                      <a:pt x="2502" y="2416"/>
                      <a:pt x="2535" y="2514"/>
                      <a:pt x="2546" y="2617"/>
                    </a:cubicBezTo>
                    <a:lnTo>
                      <a:pt x="2665" y="2590"/>
                    </a:lnTo>
                    <a:cubicBezTo>
                      <a:pt x="2649" y="2492"/>
                      <a:pt x="2649" y="2389"/>
                      <a:pt x="2665" y="2290"/>
                    </a:cubicBezTo>
                    <a:cubicBezTo>
                      <a:pt x="2698" y="2116"/>
                      <a:pt x="2606" y="2089"/>
                      <a:pt x="2932" y="2056"/>
                    </a:cubicBezTo>
                    <a:cubicBezTo>
                      <a:pt x="3254" y="2023"/>
                      <a:pt x="3461" y="1909"/>
                      <a:pt x="3701" y="1522"/>
                    </a:cubicBezTo>
                    <a:cubicBezTo>
                      <a:pt x="3935" y="1141"/>
                      <a:pt x="3995" y="934"/>
                      <a:pt x="4142" y="814"/>
                    </a:cubicBezTo>
                    <a:cubicBezTo>
                      <a:pt x="4289" y="699"/>
                      <a:pt x="4376" y="694"/>
                      <a:pt x="4524" y="547"/>
                    </a:cubicBezTo>
                    <a:cubicBezTo>
                      <a:pt x="4524" y="547"/>
                      <a:pt x="4616" y="492"/>
                      <a:pt x="4257" y="345"/>
                    </a:cubicBezTo>
                    <a:cubicBezTo>
                      <a:pt x="4040" y="255"/>
                      <a:pt x="3901" y="220"/>
                      <a:pt x="3725" y="220"/>
                    </a:cubicBezTo>
                    <a:cubicBezTo>
                      <a:pt x="3613" y="220"/>
                      <a:pt x="3486" y="235"/>
                      <a:pt x="3314" y="258"/>
                    </a:cubicBezTo>
                    <a:cubicBezTo>
                      <a:pt x="3060" y="289"/>
                      <a:pt x="2824" y="342"/>
                      <a:pt x="2597" y="342"/>
                    </a:cubicBezTo>
                    <a:cubicBezTo>
                      <a:pt x="2429" y="342"/>
                      <a:pt x="2266" y="313"/>
                      <a:pt x="2104" y="225"/>
                    </a:cubicBezTo>
                    <a:cubicBezTo>
                      <a:pt x="1819" y="70"/>
                      <a:pt x="1579" y="1"/>
                      <a:pt x="1353"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5" name="Google Shape;6225;p73"/>
              <p:cNvSpPr/>
              <p:nvPr/>
            </p:nvSpPr>
            <p:spPr>
              <a:xfrm>
                <a:off x="4770086" y="1801832"/>
                <a:ext cx="84973" cy="86730"/>
              </a:xfrm>
              <a:custGeom>
                <a:rect b="b" l="l" r="r" t="t"/>
                <a:pathLst>
                  <a:path extrusionOk="0" h="3110" w="3047">
                    <a:moveTo>
                      <a:pt x="486" y="0"/>
                    </a:moveTo>
                    <a:cubicBezTo>
                      <a:pt x="472" y="0"/>
                      <a:pt x="459" y="3"/>
                      <a:pt x="447" y="7"/>
                    </a:cubicBezTo>
                    <a:cubicBezTo>
                      <a:pt x="371" y="46"/>
                      <a:pt x="311" y="193"/>
                      <a:pt x="355" y="264"/>
                    </a:cubicBezTo>
                    <a:cubicBezTo>
                      <a:pt x="252" y="242"/>
                      <a:pt x="227" y="197"/>
                      <a:pt x="194" y="197"/>
                    </a:cubicBezTo>
                    <a:cubicBezTo>
                      <a:pt x="185" y="197"/>
                      <a:pt x="176" y="201"/>
                      <a:pt x="164" y="209"/>
                    </a:cubicBezTo>
                    <a:cubicBezTo>
                      <a:pt x="93" y="258"/>
                      <a:pt x="39" y="427"/>
                      <a:pt x="39" y="427"/>
                    </a:cubicBezTo>
                    <a:cubicBezTo>
                      <a:pt x="110" y="438"/>
                      <a:pt x="175" y="487"/>
                      <a:pt x="208" y="552"/>
                    </a:cubicBezTo>
                    <a:cubicBezTo>
                      <a:pt x="262" y="667"/>
                      <a:pt x="289" y="645"/>
                      <a:pt x="273" y="765"/>
                    </a:cubicBezTo>
                    <a:cubicBezTo>
                      <a:pt x="153" y="781"/>
                      <a:pt x="120" y="759"/>
                      <a:pt x="1" y="825"/>
                    </a:cubicBezTo>
                    <a:cubicBezTo>
                      <a:pt x="55" y="1114"/>
                      <a:pt x="153" y="1391"/>
                      <a:pt x="289" y="1648"/>
                    </a:cubicBezTo>
                    <a:lnTo>
                      <a:pt x="295" y="1735"/>
                    </a:lnTo>
                    <a:cubicBezTo>
                      <a:pt x="251" y="2323"/>
                      <a:pt x="704" y="2884"/>
                      <a:pt x="1270" y="3053"/>
                    </a:cubicBezTo>
                    <a:cubicBezTo>
                      <a:pt x="1405" y="3093"/>
                      <a:pt x="1543" y="3110"/>
                      <a:pt x="1682" y="3110"/>
                    </a:cubicBezTo>
                    <a:cubicBezTo>
                      <a:pt x="2038" y="3110"/>
                      <a:pt x="2402" y="3001"/>
                      <a:pt x="2747" y="2895"/>
                    </a:cubicBezTo>
                    <a:cubicBezTo>
                      <a:pt x="2807" y="2879"/>
                      <a:pt x="2970" y="2803"/>
                      <a:pt x="2987" y="2743"/>
                    </a:cubicBezTo>
                    <a:cubicBezTo>
                      <a:pt x="3047" y="2541"/>
                      <a:pt x="2916" y="2443"/>
                      <a:pt x="2910" y="2389"/>
                    </a:cubicBezTo>
                    <a:cubicBezTo>
                      <a:pt x="2790" y="1773"/>
                      <a:pt x="2496" y="1375"/>
                      <a:pt x="1940" y="1092"/>
                    </a:cubicBezTo>
                    <a:cubicBezTo>
                      <a:pt x="1739" y="983"/>
                      <a:pt x="1570" y="917"/>
                      <a:pt x="1570" y="917"/>
                    </a:cubicBezTo>
                    <a:cubicBezTo>
                      <a:pt x="1592" y="857"/>
                      <a:pt x="1575" y="792"/>
                      <a:pt x="1537" y="743"/>
                    </a:cubicBezTo>
                    <a:cubicBezTo>
                      <a:pt x="1526" y="667"/>
                      <a:pt x="1570" y="541"/>
                      <a:pt x="1537" y="438"/>
                    </a:cubicBezTo>
                    <a:cubicBezTo>
                      <a:pt x="1474" y="264"/>
                      <a:pt x="1384" y="228"/>
                      <a:pt x="1319" y="228"/>
                    </a:cubicBezTo>
                    <a:cubicBezTo>
                      <a:pt x="1271" y="228"/>
                      <a:pt x="1238" y="247"/>
                      <a:pt x="1238" y="247"/>
                    </a:cubicBezTo>
                    <a:cubicBezTo>
                      <a:pt x="1238" y="247"/>
                      <a:pt x="1020" y="101"/>
                      <a:pt x="843" y="101"/>
                    </a:cubicBezTo>
                    <a:cubicBezTo>
                      <a:pt x="796" y="101"/>
                      <a:pt x="751" y="112"/>
                      <a:pt x="714" y="138"/>
                    </a:cubicBezTo>
                    <a:cubicBezTo>
                      <a:pt x="691" y="73"/>
                      <a:pt x="569" y="0"/>
                      <a:pt x="486"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226" name="Google Shape;6226;p73"/>
          <p:cNvGrpSpPr/>
          <p:nvPr/>
        </p:nvGrpSpPr>
        <p:grpSpPr>
          <a:xfrm>
            <a:off x="5851741" y="5674363"/>
            <a:ext cx="4265493" cy="696005"/>
            <a:chOff x="2925871" y="2837181"/>
            <a:chExt cx="2132746" cy="348002"/>
          </a:xfrm>
        </p:grpSpPr>
        <p:grpSp>
          <p:nvGrpSpPr>
            <p:cNvPr id="6227" name="Google Shape;6227;p73"/>
            <p:cNvGrpSpPr/>
            <p:nvPr/>
          </p:nvGrpSpPr>
          <p:grpSpPr>
            <a:xfrm>
              <a:off x="2925871" y="2837181"/>
              <a:ext cx="2132746" cy="348002"/>
              <a:chOff x="2925871" y="2837181"/>
              <a:chExt cx="2132746" cy="348002"/>
            </a:xfrm>
          </p:grpSpPr>
          <p:sp>
            <p:nvSpPr>
              <p:cNvPr id="6228" name="Google Shape;6228;p73"/>
              <p:cNvSpPr/>
              <p:nvPr/>
            </p:nvSpPr>
            <p:spPr>
              <a:xfrm>
                <a:off x="2986196" y="2942669"/>
                <a:ext cx="175871" cy="137053"/>
              </a:xfrm>
              <a:custGeom>
                <a:rect b="b" l="l" r="r" t="t"/>
                <a:pathLst>
                  <a:path extrusionOk="0" h="5423" w="6959">
                    <a:moveTo>
                      <a:pt x="0" y="0"/>
                    </a:moveTo>
                    <a:lnTo>
                      <a:pt x="0" y="5422"/>
                    </a:lnTo>
                    <a:lnTo>
                      <a:pt x="6959" y="5422"/>
                    </a:lnTo>
                    <a:lnTo>
                      <a:pt x="6959" y="0"/>
                    </a:lnTo>
                    <a:close/>
                  </a:path>
                </a:pathLst>
              </a:custGeom>
              <a:solidFill>
                <a:srgbClr val="92A9B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9" name="Google Shape;6229;p73"/>
              <p:cNvSpPr/>
              <p:nvPr/>
            </p:nvSpPr>
            <p:spPr>
              <a:xfrm>
                <a:off x="4537776" y="3000366"/>
                <a:ext cx="520841" cy="21633"/>
              </a:xfrm>
              <a:custGeom>
                <a:rect b="b" l="l" r="r" t="t"/>
                <a:pathLst>
                  <a:path extrusionOk="0" h="856" w="20609">
                    <a:moveTo>
                      <a:pt x="0" y="0"/>
                    </a:moveTo>
                    <a:lnTo>
                      <a:pt x="0" y="856"/>
                    </a:lnTo>
                    <a:lnTo>
                      <a:pt x="20608" y="856"/>
                    </a:lnTo>
                    <a:lnTo>
                      <a:pt x="19540"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0" name="Google Shape;6230;p73"/>
              <p:cNvSpPr/>
              <p:nvPr/>
            </p:nvSpPr>
            <p:spPr>
              <a:xfrm>
                <a:off x="4476490" y="2956998"/>
                <a:ext cx="148046" cy="108242"/>
              </a:xfrm>
              <a:custGeom>
                <a:rect b="b" l="l" r="r" t="t"/>
                <a:pathLst>
                  <a:path extrusionOk="0" h="4283" w="5858">
                    <a:moveTo>
                      <a:pt x="0" y="0"/>
                    </a:moveTo>
                    <a:lnTo>
                      <a:pt x="0" y="4283"/>
                    </a:lnTo>
                    <a:lnTo>
                      <a:pt x="4142" y="4283"/>
                    </a:lnTo>
                    <a:cubicBezTo>
                      <a:pt x="5090" y="4283"/>
                      <a:pt x="5858" y="3515"/>
                      <a:pt x="5858" y="2572"/>
                    </a:cubicBezTo>
                    <a:lnTo>
                      <a:pt x="5858" y="1716"/>
                    </a:lnTo>
                    <a:cubicBezTo>
                      <a:pt x="5858" y="768"/>
                      <a:pt x="5090" y="0"/>
                      <a:pt x="4142" y="0"/>
                    </a:cubicBezTo>
                    <a:close/>
                  </a:path>
                </a:pathLst>
              </a:custGeom>
              <a:solidFill>
                <a:srgbClr val="92A9B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1" name="Google Shape;6231;p73"/>
              <p:cNvSpPr/>
              <p:nvPr/>
            </p:nvSpPr>
            <p:spPr>
              <a:xfrm>
                <a:off x="3210237" y="2901626"/>
                <a:ext cx="1252505" cy="219113"/>
              </a:xfrm>
              <a:custGeom>
                <a:rect b="b" l="l" r="r" t="t"/>
                <a:pathLst>
                  <a:path extrusionOk="0" h="8670" w="49560">
                    <a:moveTo>
                      <a:pt x="1" y="1"/>
                    </a:moveTo>
                    <a:lnTo>
                      <a:pt x="1" y="8670"/>
                    </a:lnTo>
                    <a:lnTo>
                      <a:pt x="47843" y="8670"/>
                    </a:lnTo>
                    <a:cubicBezTo>
                      <a:pt x="48791" y="8670"/>
                      <a:pt x="49559" y="7902"/>
                      <a:pt x="49559" y="6959"/>
                    </a:cubicBezTo>
                    <a:lnTo>
                      <a:pt x="49559" y="1711"/>
                    </a:lnTo>
                    <a:cubicBezTo>
                      <a:pt x="49559" y="763"/>
                      <a:pt x="48791" y="1"/>
                      <a:pt x="4784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2" name="Google Shape;6232;p73"/>
              <p:cNvSpPr/>
              <p:nvPr/>
            </p:nvSpPr>
            <p:spPr>
              <a:xfrm>
                <a:off x="3161764" y="2837181"/>
                <a:ext cx="60351" cy="348002"/>
              </a:xfrm>
              <a:custGeom>
                <a:rect b="b" l="l" r="r" t="t"/>
                <a:pathLst>
                  <a:path extrusionOk="0" h="13770" w="2388">
                    <a:moveTo>
                      <a:pt x="1194" y="0"/>
                    </a:moveTo>
                    <a:cubicBezTo>
                      <a:pt x="535" y="0"/>
                      <a:pt x="1" y="534"/>
                      <a:pt x="1" y="1194"/>
                    </a:cubicBezTo>
                    <a:lnTo>
                      <a:pt x="1" y="12577"/>
                    </a:lnTo>
                    <a:cubicBezTo>
                      <a:pt x="1" y="13231"/>
                      <a:pt x="535" y="13770"/>
                      <a:pt x="1194" y="13770"/>
                    </a:cubicBezTo>
                    <a:cubicBezTo>
                      <a:pt x="1854" y="13770"/>
                      <a:pt x="2388" y="13231"/>
                      <a:pt x="2388" y="12577"/>
                    </a:cubicBezTo>
                    <a:lnTo>
                      <a:pt x="2388" y="1194"/>
                    </a:lnTo>
                    <a:cubicBezTo>
                      <a:pt x="2388" y="534"/>
                      <a:pt x="1854" y="0"/>
                      <a:pt x="119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3" name="Google Shape;6233;p73"/>
              <p:cNvSpPr/>
              <p:nvPr/>
            </p:nvSpPr>
            <p:spPr>
              <a:xfrm>
                <a:off x="2925871" y="2837181"/>
                <a:ext cx="60351" cy="348002"/>
              </a:xfrm>
              <a:custGeom>
                <a:rect b="b" l="l" r="r" t="t"/>
                <a:pathLst>
                  <a:path extrusionOk="0" h="13770" w="2388">
                    <a:moveTo>
                      <a:pt x="1194" y="0"/>
                    </a:moveTo>
                    <a:cubicBezTo>
                      <a:pt x="535" y="0"/>
                      <a:pt x="1" y="534"/>
                      <a:pt x="1" y="1194"/>
                    </a:cubicBezTo>
                    <a:lnTo>
                      <a:pt x="1" y="12577"/>
                    </a:lnTo>
                    <a:cubicBezTo>
                      <a:pt x="1" y="13231"/>
                      <a:pt x="535" y="13770"/>
                      <a:pt x="1194" y="13770"/>
                    </a:cubicBezTo>
                    <a:cubicBezTo>
                      <a:pt x="1853" y="13770"/>
                      <a:pt x="2387" y="13231"/>
                      <a:pt x="2387" y="12577"/>
                    </a:cubicBezTo>
                    <a:lnTo>
                      <a:pt x="2387" y="1194"/>
                    </a:lnTo>
                    <a:cubicBezTo>
                      <a:pt x="2387" y="534"/>
                      <a:pt x="1853" y="0"/>
                      <a:pt x="119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4" name="Google Shape;6234;p73"/>
              <p:cNvSpPr/>
              <p:nvPr/>
            </p:nvSpPr>
            <p:spPr>
              <a:xfrm>
                <a:off x="4462717" y="2931650"/>
                <a:ext cx="27572" cy="159065"/>
              </a:xfrm>
              <a:custGeom>
                <a:rect b="b" l="l" r="r" t="t"/>
                <a:pathLst>
                  <a:path extrusionOk="0" h="6294" w="1091">
                    <a:moveTo>
                      <a:pt x="545" y="0"/>
                    </a:moveTo>
                    <a:cubicBezTo>
                      <a:pt x="246" y="0"/>
                      <a:pt x="0" y="240"/>
                      <a:pt x="0" y="545"/>
                    </a:cubicBezTo>
                    <a:lnTo>
                      <a:pt x="0" y="5749"/>
                    </a:lnTo>
                    <a:cubicBezTo>
                      <a:pt x="0" y="6049"/>
                      <a:pt x="246" y="6294"/>
                      <a:pt x="545" y="6294"/>
                    </a:cubicBezTo>
                    <a:cubicBezTo>
                      <a:pt x="845" y="6294"/>
                      <a:pt x="1090" y="6049"/>
                      <a:pt x="1090" y="5749"/>
                    </a:cubicBezTo>
                    <a:lnTo>
                      <a:pt x="1090" y="545"/>
                    </a:lnTo>
                    <a:cubicBezTo>
                      <a:pt x="1090" y="240"/>
                      <a:pt x="845" y="0"/>
                      <a:pt x="54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235" name="Google Shape;6235;p73"/>
            <p:cNvSpPr/>
            <p:nvPr/>
          </p:nvSpPr>
          <p:spPr>
            <a:xfrm>
              <a:off x="3222275" y="2920500"/>
              <a:ext cx="1214896" cy="181229"/>
            </a:xfrm>
            <a:custGeom>
              <a:rect b="b" l="l" r="r" t="t"/>
              <a:pathLst>
                <a:path extrusionOk="0" h="7171" w="49532">
                  <a:moveTo>
                    <a:pt x="0" y="0"/>
                  </a:moveTo>
                  <a:lnTo>
                    <a:pt x="0" y="7171"/>
                  </a:lnTo>
                  <a:lnTo>
                    <a:pt x="48567" y="7171"/>
                  </a:lnTo>
                  <a:cubicBezTo>
                    <a:pt x="49101" y="7171"/>
                    <a:pt x="49531" y="6740"/>
                    <a:pt x="49531" y="6206"/>
                  </a:cubicBezTo>
                  <a:lnTo>
                    <a:pt x="49531" y="964"/>
                  </a:lnTo>
                  <a:cubicBezTo>
                    <a:pt x="49531" y="430"/>
                    <a:pt x="49101" y="0"/>
                    <a:pt x="48567"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6" name="Google Shape;6236;p73"/>
            <p:cNvSpPr/>
            <p:nvPr/>
          </p:nvSpPr>
          <p:spPr>
            <a:xfrm>
              <a:off x="3222275" y="2920500"/>
              <a:ext cx="968006" cy="181381"/>
            </a:xfrm>
            <a:custGeom>
              <a:rect b="b" l="l" r="r" t="t"/>
              <a:pathLst>
                <a:path extrusionOk="0" h="7177" w="39762">
                  <a:moveTo>
                    <a:pt x="0" y="0"/>
                  </a:moveTo>
                  <a:lnTo>
                    <a:pt x="0" y="7176"/>
                  </a:lnTo>
                  <a:lnTo>
                    <a:pt x="39761" y="7176"/>
                  </a:lnTo>
                  <a:lnTo>
                    <a:pt x="39761" y="0"/>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7" name="Google Shape;6237;p73"/>
            <p:cNvSpPr/>
            <p:nvPr/>
          </p:nvSpPr>
          <p:spPr>
            <a:xfrm>
              <a:off x="3222275" y="2920500"/>
              <a:ext cx="724118" cy="181381"/>
            </a:xfrm>
            <a:custGeom>
              <a:rect b="b" l="l" r="r" t="t"/>
              <a:pathLst>
                <a:path extrusionOk="0" h="7177" w="30112">
                  <a:moveTo>
                    <a:pt x="0" y="0"/>
                  </a:moveTo>
                  <a:lnTo>
                    <a:pt x="0" y="7176"/>
                  </a:lnTo>
                  <a:lnTo>
                    <a:pt x="30111" y="7176"/>
                  </a:lnTo>
                  <a:lnTo>
                    <a:pt x="30111"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8" name="Google Shape;6238;p73"/>
            <p:cNvSpPr/>
            <p:nvPr/>
          </p:nvSpPr>
          <p:spPr>
            <a:xfrm>
              <a:off x="3222274" y="2920500"/>
              <a:ext cx="480243" cy="181381"/>
            </a:xfrm>
            <a:custGeom>
              <a:rect b="b" l="l" r="r" t="t"/>
              <a:pathLst>
                <a:path extrusionOk="0" h="7177" w="20462">
                  <a:moveTo>
                    <a:pt x="0" y="0"/>
                  </a:moveTo>
                  <a:lnTo>
                    <a:pt x="0" y="7176"/>
                  </a:lnTo>
                  <a:lnTo>
                    <a:pt x="20461" y="7176"/>
                  </a:lnTo>
                  <a:lnTo>
                    <a:pt x="20461"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9" name="Google Shape;6239;p73"/>
            <p:cNvSpPr/>
            <p:nvPr/>
          </p:nvSpPr>
          <p:spPr>
            <a:xfrm>
              <a:off x="3222276" y="2920500"/>
              <a:ext cx="233593" cy="181381"/>
            </a:xfrm>
            <a:custGeom>
              <a:rect b="b" l="l" r="r" t="t"/>
              <a:pathLst>
                <a:path extrusionOk="0" h="7177" w="10703">
                  <a:moveTo>
                    <a:pt x="0" y="0"/>
                  </a:moveTo>
                  <a:lnTo>
                    <a:pt x="0" y="7176"/>
                  </a:lnTo>
                  <a:lnTo>
                    <a:pt x="10702" y="7176"/>
                  </a:lnTo>
                  <a:lnTo>
                    <a:pt x="10702"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40" name="Google Shape;6240;p73"/>
          <p:cNvGrpSpPr/>
          <p:nvPr/>
        </p:nvGrpSpPr>
        <p:grpSpPr>
          <a:xfrm>
            <a:off x="7053145" y="6513106"/>
            <a:ext cx="895405" cy="2271846"/>
            <a:chOff x="3526573" y="3256553"/>
            <a:chExt cx="447702" cy="1135923"/>
          </a:xfrm>
        </p:grpSpPr>
        <p:sp>
          <p:nvSpPr>
            <p:cNvPr id="6241" name="Google Shape;6241;p73"/>
            <p:cNvSpPr/>
            <p:nvPr/>
          </p:nvSpPr>
          <p:spPr>
            <a:xfrm>
              <a:off x="3526573" y="3256553"/>
              <a:ext cx="447702" cy="1135923"/>
            </a:xfrm>
            <a:custGeom>
              <a:rect b="b" l="l" r="r" t="t"/>
              <a:pathLst>
                <a:path extrusionOk="0" h="44947" w="17715">
                  <a:moveTo>
                    <a:pt x="8707" y="1"/>
                  </a:moveTo>
                  <a:cubicBezTo>
                    <a:pt x="7995" y="1"/>
                    <a:pt x="6260" y="235"/>
                    <a:pt x="6588" y="2603"/>
                  </a:cubicBezTo>
                  <a:cubicBezTo>
                    <a:pt x="6588" y="2603"/>
                    <a:pt x="6530" y="2587"/>
                    <a:pt x="6458" y="2587"/>
                  </a:cubicBezTo>
                  <a:cubicBezTo>
                    <a:pt x="6328" y="2587"/>
                    <a:pt x="6156" y="2641"/>
                    <a:pt x="6212" y="2946"/>
                  </a:cubicBezTo>
                  <a:cubicBezTo>
                    <a:pt x="6294" y="3415"/>
                    <a:pt x="6457" y="3965"/>
                    <a:pt x="7040" y="3965"/>
                  </a:cubicBezTo>
                  <a:cubicBezTo>
                    <a:pt x="7040" y="3965"/>
                    <a:pt x="7051" y="4690"/>
                    <a:pt x="7585" y="5022"/>
                  </a:cubicBezTo>
                  <a:cubicBezTo>
                    <a:pt x="7585" y="5022"/>
                    <a:pt x="7716" y="5720"/>
                    <a:pt x="7618" y="5851"/>
                  </a:cubicBezTo>
                  <a:cubicBezTo>
                    <a:pt x="7525" y="5982"/>
                    <a:pt x="5749" y="7224"/>
                    <a:pt x="5166" y="7278"/>
                  </a:cubicBezTo>
                  <a:cubicBezTo>
                    <a:pt x="4588" y="7338"/>
                    <a:pt x="2796" y="7758"/>
                    <a:pt x="2774" y="9725"/>
                  </a:cubicBezTo>
                  <a:cubicBezTo>
                    <a:pt x="2752" y="11687"/>
                    <a:pt x="2621" y="12259"/>
                    <a:pt x="2441" y="12542"/>
                  </a:cubicBezTo>
                  <a:cubicBezTo>
                    <a:pt x="2267" y="12825"/>
                    <a:pt x="2147" y="14640"/>
                    <a:pt x="2191" y="15485"/>
                  </a:cubicBezTo>
                  <a:cubicBezTo>
                    <a:pt x="2240" y="16324"/>
                    <a:pt x="1390" y="18422"/>
                    <a:pt x="1542" y="20874"/>
                  </a:cubicBezTo>
                  <a:cubicBezTo>
                    <a:pt x="1542" y="20874"/>
                    <a:pt x="665" y="21691"/>
                    <a:pt x="594" y="22334"/>
                  </a:cubicBezTo>
                  <a:cubicBezTo>
                    <a:pt x="523" y="22971"/>
                    <a:pt x="0" y="23838"/>
                    <a:pt x="60" y="23958"/>
                  </a:cubicBezTo>
                  <a:cubicBezTo>
                    <a:pt x="87" y="24009"/>
                    <a:pt x="166" y="24037"/>
                    <a:pt x="260" y="24037"/>
                  </a:cubicBezTo>
                  <a:cubicBezTo>
                    <a:pt x="376" y="24037"/>
                    <a:pt x="515" y="23994"/>
                    <a:pt x="605" y="23898"/>
                  </a:cubicBezTo>
                  <a:cubicBezTo>
                    <a:pt x="769" y="23718"/>
                    <a:pt x="1030" y="23386"/>
                    <a:pt x="1030" y="23386"/>
                  </a:cubicBezTo>
                  <a:lnTo>
                    <a:pt x="1030" y="23386"/>
                  </a:lnTo>
                  <a:cubicBezTo>
                    <a:pt x="1030" y="23386"/>
                    <a:pt x="474" y="25511"/>
                    <a:pt x="758" y="25603"/>
                  </a:cubicBezTo>
                  <a:cubicBezTo>
                    <a:pt x="769" y="25607"/>
                    <a:pt x="781" y="25609"/>
                    <a:pt x="792" y="25609"/>
                  </a:cubicBezTo>
                  <a:cubicBezTo>
                    <a:pt x="1101" y="25609"/>
                    <a:pt x="1317" y="24295"/>
                    <a:pt x="1422" y="24143"/>
                  </a:cubicBezTo>
                  <a:cubicBezTo>
                    <a:pt x="1441" y="24117"/>
                    <a:pt x="1456" y="24106"/>
                    <a:pt x="1468" y="24106"/>
                  </a:cubicBezTo>
                  <a:cubicBezTo>
                    <a:pt x="1530" y="24106"/>
                    <a:pt x="1525" y="24383"/>
                    <a:pt x="1493" y="24546"/>
                  </a:cubicBezTo>
                  <a:cubicBezTo>
                    <a:pt x="1451" y="24741"/>
                    <a:pt x="1378" y="25771"/>
                    <a:pt x="1600" y="25771"/>
                  </a:cubicBezTo>
                  <a:cubicBezTo>
                    <a:pt x="1608" y="25771"/>
                    <a:pt x="1616" y="25769"/>
                    <a:pt x="1624" y="25767"/>
                  </a:cubicBezTo>
                  <a:cubicBezTo>
                    <a:pt x="1851" y="25701"/>
                    <a:pt x="1928" y="24271"/>
                    <a:pt x="2034" y="24271"/>
                  </a:cubicBezTo>
                  <a:cubicBezTo>
                    <a:pt x="2042" y="24271"/>
                    <a:pt x="2051" y="24280"/>
                    <a:pt x="2060" y="24301"/>
                  </a:cubicBezTo>
                  <a:cubicBezTo>
                    <a:pt x="2180" y="24573"/>
                    <a:pt x="2000" y="25592"/>
                    <a:pt x="2169" y="25625"/>
                  </a:cubicBezTo>
                  <a:cubicBezTo>
                    <a:pt x="2183" y="25628"/>
                    <a:pt x="2195" y="25629"/>
                    <a:pt x="2207" y="25629"/>
                  </a:cubicBezTo>
                  <a:cubicBezTo>
                    <a:pt x="2334" y="25629"/>
                    <a:pt x="2346" y="25475"/>
                    <a:pt x="2371" y="25380"/>
                  </a:cubicBezTo>
                  <a:cubicBezTo>
                    <a:pt x="2396" y="25279"/>
                    <a:pt x="2346" y="24133"/>
                    <a:pt x="2444" y="24133"/>
                  </a:cubicBezTo>
                  <a:cubicBezTo>
                    <a:pt x="2451" y="24133"/>
                    <a:pt x="2459" y="24140"/>
                    <a:pt x="2469" y="24154"/>
                  </a:cubicBezTo>
                  <a:cubicBezTo>
                    <a:pt x="2599" y="24350"/>
                    <a:pt x="2523" y="25353"/>
                    <a:pt x="2632" y="25385"/>
                  </a:cubicBezTo>
                  <a:cubicBezTo>
                    <a:pt x="2632" y="25385"/>
                    <a:pt x="2671" y="25404"/>
                    <a:pt x="2719" y="25404"/>
                  </a:cubicBezTo>
                  <a:cubicBezTo>
                    <a:pt x="2796" y="25404"/>
                    <a:pt x="2895" y="25356"/>
                    <a:pt x="2888" y="25107"/>
                  </a:cubicBezTo>
                  <a:cubicBezTo>
                    <a:pt x="2877" y="24704"/>
                    <a:pt x="3024" y="22966"/>
                    <a:pt x="3030" y="22563"/>
                  </a:cubicBezTo>
                  <a:cubicBezTo>
                    <a:pt x="3041" y="22007"/>
                    <a:pt x="2725" y="21228"/>
                    <a:pt x="2812" y="21097"/>
                  </a:cubicBezTo>
                  <a:cubicBezTo>
                    <a:pt x="2894" y="20966"/>
                    <a:pt x="3509" y="18950"/>
                    <a:pt x="3782" y="18133"/>
                  </a:cubicBezTo>
                  <a:cubicBezTo>
                    <a:pt x="4054" y="17315"/>
                    <a:pt x="4054" y="15185"/>
                    <a:pt x="4218" y="14912"/>
                  </a:cubicBezTo>
                  <a:cubicBezTo>
                    <a:pt x="4351" y="14693"/>
                    <a:pt x="4644" y="13388"/>
                    <a:pt x="4850" y="13388"/>
                  </a:cubicBezTo>
                  <a:cubicBezTo>
                    <a:pt x="4905" y="13388"/>
                    <a:pt x="4954" y="13481"/>
                    <a:pt x="4992" y="13714"/>
                  </a:cubicBezTo>
                  <a:cubicBezTo>
                    <a:pt x="5166" y="14814"/>
                    <a:pt x="5438" y="17517"/>
                    <a:pt x="5357" y="18111"/>
                  </a:cubicBezTo>
                  <a:cubicBezTo>
                    <a:pt x="5275" y="18705"/>
                    <a:pt x="5035" y="19724"/>
                    <a:pt x="5095" y="20301"/>
                  </a:cubicBezTo>
                  <a:cubicBezTo>
                    <a:pt x="5155" y="20884"/>
                    <a:pt x="4534" y="22067"/>
                    <a:pt x="4425" y="23418"/>
                  </a:cubicBezTo>
                  <a:cubicBezTo>
                    <a:pt x="4316" y="24770"/>
                    <a:pt x="4550" y="28311"/>
                    <a:pt x="4752" y="29227"/>
                  </a:cubicBezTo>
                  <a:cubicBezTo>
                    <a:pt x="4953" y="30137"/>
                    <a:pt x="4316" y="32060"/>
                    <a:pt x="4245" y="32447"/>
                  </a:cubicBezTo>
                  <a:cubicBezTo>
                    <a:pt x="4174" y="32840"/>
                    <a:pt x="4185" y="33929"/>
                    <a:pt x="4103" y="35330"/>
                  </a:cubicBezTo>
                  <a:cubicBezTo>
                    <a:pt x="4016" y="36730"/>
                    <a:pt x="4458" y="39760"/>
                    <a:pt x="4289" y="40283"/>
                  </a:cubicBezTo>
                  <a:cubicBezTo>
                    <a:pt x="4125" y="40806"/>
                    <a:pt x="1259" y="44032"/>
                    <a:pt x="1613" y="44538"/>
                  </a:cubicBezTo>
                  <a:cubicBezTo>
                    <a:pt x="1802" y="44809"/>
                    <a:pt x="2158" y="44946"/>
                    <a:pt x="2522" y="44946"/>
                  </a:cubicBezTo>
                  <a:cubicBezTo>
                    <a:pt x="2839" y="44946"/>
                    <a:pt x="3164" y="44842"/>
                    <a:pt x="3390" y="44631"/>
                  </a:cubicBezTo>
                  <a:cubicBezTo>
                    <a:pt x="3874" y="44184"/>
                    <a:pt x="4599" y="43520"/>
                    <a:pt x="4964" y="43236"/>
                  </a:cubicBezTo>
                  <a:cubicBezTo>
                    <a:pt x="5335" y="42947"/>
                    <a:pt x="6185" y="42795"/>
                    <a:pt x="6054" y="41089"/>
                  </a:cubicBezTo>
                  <a:cubicBezTo>
                    <a:pt x="6054" y="41089"/>
                    <a:pt x="5831" y="38550"/>
                    <a:pt x="6615" y="36872"/>
                  </a:cubicBezTo>
                  <a:cubicBezTo>
                    <a:pt x="7395" y="35188"/>
                    <a:pt x="7040" y="32840"/>
                    <a:pt x="7122" y="32082"/>
                  </a:cubicBezTo>
                  <a:cubicBezTo>
                    <a:pt x="7204" y="31325"/>
                    <a:pt x="7280" y="30093"/>
                    <a:pt x="7738" y="29216"/>
                  </a:cubicBezTo>
                  <a:cubicBezTo>
                    <a:pt x="8119" y="28491"/>
                    <a:pt x="8582" y="25936"/>
                    <a:pt x="8855" y="25058"/>
                  </a:cubicBezTo>
                  <a:cubicBezTo>
                    <a:pt x="9127" y="25936"/>
                    <a:pt x="9585" y="28491"/>
                    <a:pt x="9966" y="29216"/>
                  </a:cubicBezTo>
                  <a:cubicBezTo>
                    <a:pt x="10430" y="30093"/>
                    <a:pt x="10500" y="31325"/>
                    <a:pt x="10588" y="32082"/>
                  </a:cubicBezTo>
                  <a:cubicBezTo>
                    <a:pt x="10669" y="32840"/>
                    <a:pt x="10315" y="35188"/>
                    <a:pt x="11094" y="36872"/>
                  </a:cubicBezTo>
                  <a:cubicBezTo>
                    <a:pt x="11879" y="38556"/>
                    <a:pt x="11650" y="41089"/>
                    <a:pt x="11650" y="41089"/>
                  </a:cubicBezTo>
                  <a:cubicBezTo>
                    <a:pt x="11519" y="42789"/>
                    <a:pt x="12375" y="42947"/>
                    <a:pt x="12740" y="43236"/>
                  </a:cubicBezTo>
                  <a:cubicBezTo>
                    <a:pt x="13111" y="43520"/>
                    <a:pt x="13830" y="44184"/>
                    <a:pt x="14320" y="44631"/>
                  </a:cubicBezTo>
                  <a:cubicBezTo>
                    <a:pt x="14546" y="44842"/>
                    <a:pt x="14870" y="44946"/>
                    <a:pt x="15188" y="44946"/>
                  </a:cubicBezTo>
                  <a:cubicBezTo>
                    <a:pt x="15552" y="44946"/>
                    <a:pt x="15907" y="44809"/>
                    <a:pt x="16097" y="44538"/>
                  </a:cubicBezTo>
                  <a:cubicBezTo>
                    <a:pt x="16451" y="44026"/>
                    <a:pt x="13585" y="40806"/>
                    <a:pt x="13416" y="40283"/>
                  </a:cubicBezTo>
                  <a:cubicBezTo>
                    <a:pt x="13252" y="39760"/>
                    <a:pt x="13688" y="36730"/>
                    <a:pt x="13606" y="35330"/>
                  </a:cubicBezTo>
                  <a:cubicBezTo>
                    <a:pt x="13525" y="33929"/>
                    <a:pt x="13541" y="32840"/>
                    <a:pt x="13465" y="32447"/>
                  </a:cubicBezTo>
                  <a:cubicBezTo>
                    <a:pt x="13394" y="32060"/>
                    <a:pt x="12756" y="30137"/>
                    <a:pt x="12958" y="29227"/>
                  </a:cubicBezTo>
                  <a:cubicBezTo>
                    <a:pt x="13160" y="28311"/>
                    <a:pt x="13394" y="24770"/>
                    <a:pt x="13285" y="23418"/>
                  </a:cubicBezTo>
                  <a:cubicBezTo>
                    <a:pt x="13176" y="22067"/>
                    <a:pt x="12555" y="20884"/>
                    <a:pt x="12615" y="20301"/>
                  </a:cubicBezTo>
                  <a:cubicBezTo>
                    <a:pt x="12669" y="19724"/>
                    <a:pt x="12435" y="18705"/>
                    <a:pt x="12353" y="18111"/>
                  </a:cubicBezTo>
                  <a:cubicBezTo>
                    <a:pt x="12266" y="17517"/>
                    <a:pt x="12544" y="14814"/>
                    <a:pt x="12718" y="13714"/>
                  </a:cubicBezTo>
                  <a:cubicBezTo>
                    <a:pt x="12756" y="13482"/>
                    <a:pt x="12805" y="13389"/>
                    <a:pt x="12860" y="13389"/>
                  </a:cubicBezTo>
                  <a:cubicBezTo>
                    <a:pt x="13066" y="13389"/>
                    <a:pt x="13359" y="14697"/>
                    <a:pt x="13492" y="14912"/>
                  </a:cubicBezTo>
                  <a:cubicBezTo>
                    <a:pt x="13655" y="15185"/>
                    <a:pt x="13655" y="17315"/>
                    <a:pt x="13928" y="18133"/>
                  </a:cubicBezTo>
                  <a:cubicBezTo>
                    <a:pt x="14200" y="18950"/>
                    <a:pt x="14811" y="20966"/>
                    <a:pt x="14898" y="21097"/>
                  </a:cubicBezTo>
                  <a:cubicBezTo>
                    <a:pt x="14985" y="21228"/>
                    <a:pt x="14527" y="21893"/>
                    <a:pt x="14783" y="23342"/>
                  </a:cubicBezTo>
                  <a:cubicBezTo>
                    <a:pt x="14865" y="23925"/>
                    <a:pt x="14903" y="24513"/>
                    <a:pt x="14898" y="25102"/>
                  </a:cubicBezTo>
                  <a:cubicBezTo>
                    <a:pt x="14891" y="25359"/>
                    <a:pt x="14966" y="25406"/>
                    <a:pt x="15021" y="25406"/>
                  </a:cubicBezTo>
                  <a:cubicBezTo>
                    <a:pt x="15053" y="25406"/>
                    <a:pt x="15078" y="25391"/>
                    <a:pt x="15078" y="25391"/>
                  </a:cubicBezTo>
                  <a:cubicBezTo>
                    <a:pt x="15187" y="25353"/>
                    <a:pt x="15143" y="24230"/>
                    <a:pt x="15279" y="24029"/>
                  </a:cubicBezTo>
                  <a:cubicBezTo>
                    <a:pt x="15288" y="24015"/>
                    <a:pt x="15296" y="24008"/>
                    <a:pt x="15303" y="24008"/>
                  </a:cubicBezTo>
                  <a:cubicBezTo>
                    <a:pt x="15403" y="24008"/>
                    <a:pt x="15319" y="25278"/>
                    <a:pt x="15339" y="25374"/>
                  </a:cubicBezTo>
                  <a:cubicBezTo>
                    <a:pt x="15364" y="25474"/>
                    <a:pt x="15375" y="25629"/>
                    <a:pt x="15507" y="25629"/>
                  </a:cubicBezTo>
                  <a:cubicBezTo>
                    <a:pt x="15519" y="25629"/>
                    <a:pt x="15532" y="25628"/>
                    <a:pt x="15546" y="25625"/>
                  </a:cubicBezTo>
                  <a:cubicBezTo>
                    <a:pt x="15715" y="25587"/>
                    <a:pt x="15552" y="24383"/>
                    <a:pt x="15672" y="24110"/>
                  </a:cubicBezTo>
                  <a:cubicBezTo>
                    <a:pt x="15680" y="24092"/>
                    <a:pt x="15688" y="24083"/>
                    <a:pt x="15695" y="24083"/>
                  </a:cubicBezTo>
                  <a:cubicBezTo>
                    <a:pt x="15799" y="24083"/>
                    <a:pt x="15858" y="25701"/>
                    <a:pt x="16091" y="25767"/>
                  </a:cubicBezTo>
                  <a:cubicBezTo>
                    <a:pt x="16099" y="25769"/>
                    <a:pt x="16106" y="25770"/>
                    <a:pt x="16113" y="25770"/>
                  </a:cubicBezTo>
                  <a:cubicBezTo>
                    <a:pt x="16331" y="25770"/>
                    <a:pt x="16254" y="24741"/>
                    <a:pt x="16222" y="24546"/>
                  </a:cubicBezTo>
                  <a:cubicBezTo>
                    <a:pt x="16189" y="24377"/>
                    <a:pt x="16225" y="23997"/>
                    <a:pt x="16305" y="23997"/>
                  </a:cubicBezTo>
                  <a:cubicBezTo>
                    <a:pt x="16318" y="23997"/>
                    <a:pt x="16332" y="24007"/>
                    <a:pt x="16347" y="24029"/>
                  </a:cubicBezTo>
                  <a:cubicBezTo>
                    <a:pt x="16448" y="24178"/>
                    <a:pt x="16752" y="25600"/>
                    <a:pt x="16944" y="25600"/>
                  </a:cubicBezTo>
                  <a:cubicBezTo>
                    <a:pt x="16949" y="25600"/>
                    <a:pt x="16953" y="25599"/>
                    <a:pt x="16957" y="25598"/>
                  </a:cubicBezTo>
                  <a:cubicBezTo>
                    <a:pt x="17246" y="25494"/>
                    <a:pt x="16685" y="23386"/>
                    <a:pt x="16685" y="23386"/>
                  </a:cubicBezTo>
                  <a:lnTo>
                    <a:pt x="16685" y="23386"/>
                  </a:lnTo>
                  <a:cubicBezTo>
                    <a:pt x="16685" y="23386"/>
                    <a:pt x="16941" y="23718"/>
                    <a:pt x="17110" y="23892"/>
                  </a:cubicBezTo>
                  <a:cubicBezTo>
                    <a:pt x="17200" y="23991"/>
                    <a:pt x="17338" y="24036"/>
                    <a:pt x="17454" y="24036"/>
                  </a:cubicBezTo>
                  <a:cubicBezTo>
                    <a:pt x="17548" y="24036"/>
                    <a:pt x="17628" y="24006"/>
                    <a:pt x="17655" y="23952"/>
                  </a:cubicBezTo>
                  <a:cubicBezTo>
                    <a:pt x="17715" y="23832"/>
                    <a:pt x="17186" y="22971"/>
                    <a:pt x="17116" y="22334"/>
                  </a:cubicBezTo>
                  <a:cubicBezTo>
                    <a:pt x="17045" y="21691"/>
                    <a:pt x="16167" y="20874"/>
                    <a:pt x="16167" y="20874"/>
                  </a:cubicBezTo>
                  <a:cubicBezTo>
                    <a:pt x="16320" y="18422"/>
                    <a:pt x="15464" y="16324"/>
                    <a:pt x="15514" y="15485"/>
                  </a:cubicBezTo>
                  <a:cubicBezTo>
                    <a:pt x="15563" y="14640"/>
                    <a:pt x="15448" y="12825"/>
                    <a:pt x="15268" y="12542"/>
                  </a:cubicBezTo>
                  <a:cubicBezTo>
                    <a:pt x="15083" y="12259"/>
                    <a:pt x="14958" y="11692"/>
                    <a:pt x="14930" y="9725"/>
                  </a:cubicBezTo>
                  <a:cubicBezTo>
                    <a:pt x="14909" y="7758"/>
                    <a:pt x="13121" y="7338"/>
                    <a:pt x="12538" y="7278"/>
                  </a:cubicBezTo>
                  <a:cubicBezTo>
                    <a:pt x="11961" y="7224"/>
                    <a:pt x="10179" y="5976"/>
                    <a:pt x="10086" y="5851"/>
                  </a:cubicBezTo>
                  <a:cubicBezTo>
                    <a:pt x="9994" y="5725"/>
                    <a:pt x="10124" y="5022"/>
                    <a:pt x="10124" y="5022"/>
                  </a:cubicBezTo>
                  <a:cubicBezTo>
                    <a:pt x="10658" y="4690"/>
                    <a:pt x="10669" y="3965"/>
                    <a:pt x="10669" y="3965"/>
                  </a:cubicBezTo>
                  <a:cubicBezTo>
                    <a:pt x="11247" y="3965"/>
                    <a:pt x="11416" y="3420"/>
                    <a:pt x="11498" y="2946"/>
                  </a:cubicBezTo>
                  <a:cubicBezTo>
                    <a:pt x="11546" y="2641"/>
                    <a:pt x="11378" y="2585"/>
                    <a:pt x="11249" y="2585"/>
                  </a:cubicBezTo>
                  <a:cubicBezTo>
                    <a:pt x="11176" y="2585"/>
                    <a:pt x="11116" y="2603"/>
                    <a:pt x="11116" y="2603"/>
                  </a:cubicBezTo>
                  <a:cubicBezTo>
                    <a:pt x="11449" y="235"/>
                    <a:pt x="9710" y="1"/>
                    <a:pt x="9002" y="1"/>
                  </a:cubicBezTo>
                  <a:cubicBezTo>
                    <a:pt x="8946" y="1"/>
                    <a:pt x="8896" y="2"/>
                    <a:pt x="8855" y="4"/>
                  </a:cubicBezTo>
                  <a:cubicBezTo>
                    <a:pt x="8813" y="2"/>
                    <a:pt x="8763" y="1"/>
                    <a:pt x="870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242" name="Google Shape;6242;p73"/>
            <p:cNvGrpSpPr/>
            <p:nvPr/>
          </p:nvGrpSpPr>
          <p:grpSpPr>
            <a:xfrm>
              <a:off x="3539512" y="3261380"/>
              <a:ext cx="426827" cy="1112925"/>
              <a:chOff x="3539512" y="3261380"/>
              <a:chExt cx="426827" cy="1112925"/>
            </a:xfrm>
          </p:grpSpPr>
          <p:sp>
            <p:nvSpPr>
              <p:cNvPr id="6243" name="Google Shape;6243;p73"/>
              <p:cNvSpPr/>
              <p:nvPr/>
            </p:nvSpPr>
            <p:spPr>
              <a:xfrm>
                <a:off x="3539512" y="3319229"/>
                <a:ext cx="211809" cy="1054874"/>
              </a:xfrm>
              <a:custGeom>
                <a:rect b="b" l="l" r="r" t="t"/>
                <a:pathLst>
                  <a:path extrusionOk="0" h="41740" w="8381">
                    <a:moveTo>
                      <a:pt x="8125" y="3066"/>
                    </a:moveTo>
                    <a:lnTo>
                      <a:pt x="8125" y="3605"/>
                    </a:lnTo>
                    <a:cubicBezTo>
                      <a:pt x="7881" y="3629"/>
                      <a:pt x="7650" y="3720"/>
                      <a:pt x="7406" y="3720"/>
                    </a:cubicBezTo>
                    <a:cubicBezTo>
                      <a:pt x="7372" y="3720"/>
                      <a:pt x="7337" y="3718"/>
                      <a:pt x="7302" y="3714"/>
                    </a:cubicBezTo>
                    <a:lnTo>
                      <a:pt x="7308" y="3714"/>
                    </a:lnTo>
                    <a:cubicBezTo>
                      <a:pt x="7373" y="3654"/>
                      <a:pt x="7433" y="3589"/>
                      <a:pt x="7493" y="3523"/>
                    </a:cubicBezTo>
                    <a:cubicBezTo>
                      <a:pt x="7667" y="3333"/>
                      <a:pt x="7885" y="3175"/>
                      <a:pt x="8125" y="3066"/>
                    </a:cubicBezTo>
                    <a:close/>
                    <a:moveTo>
                      <a:pt x="3308" y="11130"/>
                    </a:moveTo>
                    <a:cubicBezTo>
                      <a:pt x="3226" y="11408"/>
                      <a:pt x="3117" y="11675"/>
                      <a:pt x="2981" y="11926"/>
                    </a:cubicBezTo>
                    <a:cubicBezTo>
                      <a:pt x="2856" y="12171"/>
                      <a:pt x="2741" y="12449"/>
                      <a:pt x="2545" y="12645"/>
                    </a:cubicBezTo>
                    <a:cubicBezTo>
                      <a:pt x="2536" y="12654"/>
                      <a:pt x="2546" y="12663"/>
                      <a:pt x="2552" y="12663"/>
                    </a:cubicBezTo>
                    <a:cubicBezTo>
                      <a:pt x="2554" y="12663"/>
                      <a:pt x="2555" y="12662"/>
                      <a:pt x="2556" y="12661"/>
                    </a:cubicBezTo>
                    <a:cubicBezTo>
                      <a:pt x="2676" y="12574"/>
                      <a:pt x="2779" y="12471"/>
                      <a:pt x="2861" y="12351"/>
                    </a:cubicBezTo>
                    <a:cubicBezTo>
                      <a:pt x="2861" y="12356"/>
                      <a:pt x="2861" y="12362"/>
                      <a:pt x="2861" y="12362"/>
                    </a:cubicBezTo>
                    <a:cubicBezTo>
                      <a:pt x="2883" y="12487"/>
                      <a:pt x="2894" y="12612"/>
                      <a:pt x="2894" y="12738"/>
                    </a:cubicBezTo>
                    <a:cubicBezTo>
                      <a:pt x="2769" y="12847"/>
                      <a:pt x="2676" y="12950"/>
                      <a:pt x="2512" y="13010"/>
                    </a:cubicBezTo>
                    <a:cubicBezTo>
                      <a:pt x="2414" y="13043"/>
                      <a:pt x="2322" y="13092"/>
                      <a:pt x="2240" y="13157"/>
                    </a:cubicBezTo>
                    <a:cubicBezTo>
                      <a:pt x="2186" y="13201"/>
                      <a:pt x="2136" y="13255"/>
                      <a:pt x="2093" y="13310"/>
                    </a:cubicBezTo>
                    <a:cubicBezTo>
                      <a:pt x="2169" y="12912"/>
                      <a:pt x="2305" y="12525"/>
                      <a:pt x="2491" y="12165"/>
                    </a:cubicBezTo>
                    <a:cubicBezTo>
                      <a:pt x="2692" y="11779"/>
                      <a:pt x="3003" y="11452"/>
                      <a:pt x="3308" y="11130"/>
                    </a:cubicBezTo>
                    <a:close/>
                    <a:moveTo>
                      <a:pt x="8147" y="13277"/>
                    </a:moveTo>
                    <a:lnTo>
                      <a:pt x="8147" y="14143"/>
                    </a:lnTo>
                    <a:cubicBezTo>
                      <a:pt x="8140" y="14142"/>
                      <a:pt x="8133" y="14141"/>
                      <a:pt x="8127" y="14141"/>
                    </a:cubicBezTo>
                    <a:cubicBezTo>
                      <a:pt x="8109" y="14141"/>
                      <a:pt x="8094" y="14147"/>
                      <a:pt x="8081" y="14160"/>
                    </a:cubicBezTo>
                    <a:cubicBezTo>
                      <a:pt x="8010" y="14231"/>
                      <a:pt x="7929" y="14296"/>
                      <a:pt x="7842" y="14350"/>
                    </a:cubicBezTo>
                    <a:cubicBezTo>
                      <a:pt x="7591" y="14192"/>
                      <a:pt x="7444" y="14023"/>
                      <a:pt x="7122" y="14018"/>
                    </a:cubicBezTo>
                    <a:cubicBezTo>
                      <a:pt x="7111" y="14017"/>
                      <a:pt x="7099" y="14016"/>
                      <a:pt x="7087" y="14016"/>
                    </a:cubicBezTo>
                    <a:cubicBezTo>
                      <a:pt x="7055" y="14016"/>
                      <a:pt x="7023" y="14021"/>
                      <a:pt x="6992" y="14029"/>
                    </a:cubicBezTo>
                    <a:cubicBezTo>
                      <a:pt x="7117" y="13882"/>
                      <a:pt x="7237" y="13735"/>
                      <a:pt x="7411" y="13626"/>
                    </a:cubicBezTo>
                    <a:cubicBezTo>
                      <a:pt x="7645" y="13484"/>
                      <a:pt x="7918" y="13430"/>
                      <a:pt x="8147" y="13277"/>
                    </a:cubicBezTo>
                    <a:close/>
                    <a:moveTo>
                      <a:pt x="3172" y="11817"/>
                    </a:moveTo>
                    <a:cubicBezTo>
                      <a:pt x="3166" y="12040"/>
                      <a:pt x="3183" y="12263"/>
                      <a:pt x="3210" y="12487"/>
                    </a:cubicBezTo>
                    <a:cubicBezTo>
                      <a:pt x="3243" y="12825"/>
                      <a:pt x="3172" y="13184"/>
                      <a:pt x="3134" y="13522"/>
                    </a:cubicBezTo>
                    <a:cubicBezTo>
                      <a:pt x="3068" y="14171"/>
                      <a:pt x="2976" y="14835"/>
                      <a:pt x="2774" y="15457"/>
                    </a:cubicBezTo>
                    <a:cubicBezTo>
                      <a:pt x="2741" y="15560"/>
                      <a:pt x="2703" y="15664"/>
                      <a:pt x="2670" y="15767"/>
                    </a:cubicBezTo>
                    <a:cubicBezTo>
                      <a:pt x="2616" y="15566"/>
                      <a:pt x="2507" y="15375"/>
                      <a:pt x="2469" y="15173"/>
                    </a:cubicBezTo>
                    <a:cubicBezTo>
                      <a:pt x="2403" y="14765"/>
                      <a:pt x="2540" y="14350"/>
                      <a:pt x="2681" y="13974"/>
                    </a:cubicBezTo>
                    <a:cubicBezTo>
                      <a:pt x="2888" y="13440"/>
                      <a:pt x="3079" y="12928"/>
                      <a:pt x="2948" y="12345"/>
                    </a:cubicBezTo>
                    <a:cubicBezTo>
                      <a:pt x="2941" y="12327"/>
                      <a:pt x="2926" y="12316"/>
                      <a:pt x="2910" y="12316"/>
                    </a:cubicBezTo>
                    <a:cubicBezTo>
                      <a:pt x="2903" y="12316"/>
                      <a:pt x="2895" y="12318"/>
                      <a:pt x="2888" y="12323"/>
                    </a:cubicBezTo>
                    <a:cubicBezTo>
                      <a:pt x="2997" y="12165"/>
                      <a:pt x="3090" y="11996"/>
                      <a:pt x="3172" y="11817"/>
                    </a:cubicBezTo>
                    <a:close/>
                    <a:moveTo>
                      <a:pt x="8141" y="15010"/>
                    </a:moveTo>
                    <a:cubicBezTo>
                      <a:pt x="8141" y="15315"/>
                      <a:pt x="8136" y="15620"/>
                      <a:pt x="8136" y="15925"/>
                    </a:cubicBezTo>
                    <a:lnTo>
                      <a:pt x="8141" y="15925"/>
                    </a:lnTo>
                    <a:cubicBezTo>
                      <a:pt x="7624" y="16268"/>
                      <a:pt x="7144" y="16644"/>
                      <a:pt x="6877" y="17227"/>
                    </a:cubicBezTo>
                    <a:cubicBezTo>
                      <a:pt x="6741" y="17538"/>
                      <a:pt x="6725" y="17892"/>
                      <a:pt x="6725" y="18230"/>
                    </a:cubicBezTo>
                    <a:cubicBezTo>
                      <a:pt x="6550" y="18257"/>
                      <a:pt x="6392" y="18257"/>
                      <a:pt x="6212" y="18328"/>
                    </a:cubicBezTo>
                    <a:cubicBezTo>
                      <a:pt x="6136" y="18355"/>
                      <a:pt x="6065" y="18394"/>
                      <a:pt x="6000" y="18443"/>
                    </a:cubicBezTo>
                    <a:cubicBezTo>
                      <a:pt x="6191" y="17026"/>
                      <a:pt x="7275" y="16056"/>
                      <a:pt x="8141" y="15010"/>
                    </a:cubicBezTo>
                    <a:close/>
                    <a:moveTo>
                      <a:pt x="2883" y="12912"/>
                    </a:moveTo>
                    <a:cubicBezTo>
                      <a:pt x="2839" y="13397"/>
                      <a:pt x="2649" y="13827"/>
                      <a:pt x="2496" y="14323"/>
                    </a:cubicBezTo>
                    <a:cubicBezTo>
                      <a:pt x="2403" y="14596"/>
                      <a:pt x="2376" y="14890"/>
                      <a:pt x="2398" y="15179"/>
                    </a:cubicBezTo>
                    <a:cubicBezTo>
                      <a:pt x="2425" y="15424"/>
                      <a:pt x="2583" y="15636"/>
                      <a:pt x="2632" y="15865"/>
                    </a:cubicBezTo>
                    <a:cubicBezTo>
                      <a:pt x="2485" y="16279"/>
                      <a:pt x="2322" y="16672"/>
                      <a:pt x="2202" y="17091"/>
                    </a:cubicBezTo>
                    <a:lnTo>
                      <a:pt x="2207" y="17091"/>
                    </a:lnTo>
                    <a:cubicBezTo>
                      <a:pt x="2049" y="17636"/>
                      <a:pt x="1968" y="18203"/>
                      <a:pt x="1962" y="18770"/>
                    </a:cubicBezTo>
                    <a:cubicBezTo>
                      <a:pt x="1946" y="18873"/>
                      <a:pt x="1919" y="18971"/>
                      <a:pt x="1891" y="19069"/>
                    </a:cubicBezTo>
                    <a:cubicBezTo>
                      <a:pt x="1820" y="19140"/>
                      <a:pt x="1744" y="19205"/>
                      <a:pt x="1657" y="19249"/>
                    </a:cubicBezTo>
                    <a:cubicBezTo>
                      <a:pt x="1722" y="18682"/>
                      <a:pt x="1641" y="18088"/>
                      <a:pt x="1673" y="17516"/>
                    </a:cubicBezTo>
                    <a:cubicBezTo>
                      <a:pt x="1711" y="16808"/>
                      <a:pt x="1733" y="16100"/>
                      <a:pt x="1766" y="15391"/>
                    </a:cubicBezTo>
                    <a:cubicBezTo>
                      <a:pt x="1788" y="14868"/>
                      <a:pt x="1799" y="14334"/>
                      <a:pt x="1962" y="13827"/>
                    </a:cubicBezTo>
                    <a:cubicBezTo>
                      <a:pt x="2033" y="13582"/>
                      <a:pt x="2180" y="13364"/>
                      <a:pt x="2382" y="13201"/>
                    </a:cubicBezTo>
                    <a:cubicBezTo>
                      <a:pt x="2485" y="13119"/>
                      <a:pt x="2643" y="13097"/>
                      <a:pt x="2758" y="13026"/>
                    </a:cubicBezTo>
                    <a:cubicBezTo>
                      <a:pt x="2801" y="12994"/>
                      <a:pt x="2845" y="12955"/>
                      <a:pt x="2883" y="12912"/>
                    </a:cubicBezTo>
                    <a:close/>
                    <a:moveTo>
                      <a:pt x="4202" y="37274"/>
                    </a:moveTo>
                    <a:lnTo>
                      <a:pt x="4202" y="37274"/>
                    </a:lnTo>
                    <a:cubicBezTo>
                      <a:pt x="4240" y="37351"/>
                      <a:pt x="4289" y="37421"/>
                      <a:pt x="4349" y="37481"/>
                    </a:cubicBezTo>
                    <a:cubicBezTo>
                      <a:pt x="4469" y="37628"/>
                      <a:pt x="4561" y="37792"/>
                      <a:pt x="4616" y="37972"/>
                    </a:cubicBezTo>
                    <a:cubicBezTo>
                      <a:pt x="4262" y="38500"/>
                      <a:pt x="4463" y="39111"/>
                      <a:pt x="4420" y="39699"/>
                    </a:cubicBezTo>
                    <a:cubicBezTo>
                      <a:pt x="4398" y="40037"/>
                      <a:pt x="4332" y="40364"/>
                      <a:pt x="4109" y="40625"/>
                    </a:cubicBezTo>
                    <a:cubicBezTo>
                      <a:pt x="3880" y="40881"/>
                      <a:pt x="3379" y="41050"/>
                      <a:pt x="3014" y="41078"/>
                    </a:cubicBezTo>
                    <a:cubicBezTo>
                      <a:pt x="3090" y="40936"/>
                      <a:pt x="3155" y="40789"/>
                      <a:pt x="3215" y="40642"/>
                    </a:cubicBezTo>
                    <a:cubicBezTo>
                      <a:pt x="3313" y="40380"/>
                      <a:pt x="3308" y="40091"/>
                      <a:pt x="3297" y="39813"/>
                    </a:cubicBezTo>
                    <a:cubicBezTo>
                      <a:pt x="3493" y="39525"/>
                      <a:pt x="3662" y="39225"/>
                      <a:pt x="3809" y="38914"/>
                    </a:cubicBezTo>
                    <a:cubicBezTo>
                      <a:pt x="3831" y="39394"/>
                      <a:pt x="3896" y="39868"/>
                      <a:pt x="3847" y="40353"/>
                    </a:cubicBezTo>
                    <a:cubicBezTo>
                      <a:pt x="3847" y="40361"/>
                      <a:pt x="3854" y="40365"/>
                      <a:pt x="3862" y="40365"/>
                    </a:cubicBezTo>
                    <a:cubicBezTo>
                      <a:pt x="3869" y="40365"/>
                      <a:pt x="3877" y="40361"/>
                      <a:pt x="3880" y="40353"/>
                    </a:cubicBezTo>
                    <a:cubicBezTo>
                      <a:pt x="3956" y="39824"/>
                      <a:pt x="3896" y="39290"/>
                      <a:pt x="3880" y="38756"/>
                    </a:cubicBezTo>
                    <a:cubicBezTo>
                      <a:pt x="3956" y="38582"/>
                      <a:pt x="4022" y="38408"/>
                      <a:pt x="4076" y="38228"/>
                    </a:cubicBezTo>
                    <a:cubicBezTo>
                      <a:pt x="4169" y="37917"/>
                      <a:pt x="4207" y="37596"/>
                      <a:pt x="4202" y="37274"/>
                    </a:cubicBezTo>
                    <a:close/>
                    <a:moveTo>
                      <a:pt x="8201" y="1"/>
                    </a:moveTo>
                    <a:cubicBezTo>
                      <a:pt x="8194" y="1"/>
                      <a:pt x="8188" y="3"/>
                      <a:pt x="8185" y="9"/>
                    </a:cubicBezTo>
                    <a:cubicBezTo>
                      <a:pt x="8174" y="194"/>
                      <a:pt x="8163" y="1534"/>
                      <a:pt x="8152" y="1720"/>
                    </a:cubicBezTo>
                    <a:cubicBezTo>
                      <a:pt x="8045" y="1623"/>
                      <a:pt x="7903" y="1583"/>
                      <a:pt x="7752" y="1583"/>
                    </a:cubicBezTo>
                    <a:cubicBezTo>
                      <a:pt x="7444" y="1583"/>
                      <a:pt x="7098" y="1749"/>
                      <a:pt x="6926" y="1943"/>
                    </a:cubicBezTo>
                    <a:cubicBezTo>
                      <a:pt x="6922" y="1948"/>
                      <a:pt x="6928" y="1955"/>
                      <a:pt x="6933" y="1955"/>
                    </a:cubicBezTo>
                    <a:cubicBezTo>
                      <a:pt x="6935" y="1955"/>
                      <a:pt x="6936" y="1955"/>
                      <a:pt x="6937" y="1954"/>
                    </a:cubicBezTo>
                    <a:cubicBezTo>
                      <a:pt x="7148" y="1771"/>
                      <a:pt x="7424" y="1656"/>
                      <a:pt x="7697" y="1656"/>
                    </a:cubicBezTo>
                    <a:cubicBezTo>
                      <a:pt x="7855" y="1656"/>
                      <a:pt x="8011" y="1694"/>
                      <a:pt x="8152" y="1780"/>
                    </a:cubicBezTo>
                    <a:cubicBezTo>
                      <a:pt x="8147" y="1894"/>
                      <a:pt x="8141" y="2003"/>
                      <a:pt x="8136" y="2117"/>
                    </a:cubicBezTo>
                    <a:cubicBezTo>
                      <a:pt x="8004" y="2045"/>
                      <a:pt x="7845" y="2007"/>
                      <a:pt x="7688" y="2007"/>
                    </a:cubicBezTo>
                    <a:cubicBezTo>
                      <a:pt x="7501" y="2007"/>
                      <a:pt x="7316" y="2062"/>
                      <a:pt x="7182" y="2177"/>
                    </a:cubicBezTo>
                    <a:cubicBezTo>
                      <a:pt x="7182" y="2183"/>
                      <a:pt x="7182" y="2188"/>
                      <a:pt x="7188" y="2188"/>
                    </a:cubicBezTo>
                    <a:cubicBezTo>
                      <a:pt x="7325" y="2100"/>
                      <a:pt x="7481" y="2053"/>
                      <a:pt x="7640" y="2053"/>
                    </a:cubicBezTo>
                    <a:cubicBezTo>
                      <a:pt x="7715" y="2053"/>
                      <a:pt x="7790" y="2064"/>
                      <a:pt x="7863" y="2085"/>
                    </a:cubicBezTo>
                    <a:cubicBezTo>
                      <a:pt x="7809" y="2128"/>
                      <a:pt x="7765" y="2199"/>
                      <a:pt x="7716" y="2248"/>
                    </a:cubicBezTo>
                    <a:cubicBezTo>
                      <a:pt x="7629" y="2335"/>
                      <a:pt x="7520" y="2390"/>
                      <a:pt x="7400" y="2401"/>
                    </a:cubicBezTo>
                    <a:cubicBezTo>
                      <a:pt x="7395" y="2401"/>
                      <a:pt x="7395" y="2406"/>
                      <a:pt x="7400" y="2406"/>
                    </a:cubicBezTo>
                    <a:cubicBezTo>
                      <a:pt x="7408" y="2407"/>
                      <a:pt x="7417" y="2407"/>
                      <a:pt x="7425" y="2407"/>
                    </a:cubicBezTo>
                    <a:cubicBezTo>
                      <a:pt x="7515" y="2407"/>
                      <a:pt x="7603" y="2380"/>
                      <a:pt x="7678" y="2330"/>
                    </a:cubicBezTo>
                    <a:cubicBezTo>
                      <a:pt x="7771" y="2270"/>
                      <a:pt x="7852" y="2188"/>
                      <a:pt x="7918" y="2096"/>
                    </a:cubicBezTo>
                    <a:cubicBezTo>
                      <a:pt x="7994" y="2117"/>
                      <a:pt x="8070" y="2139"/>
                      <a:pt x="8147" y="2172"/>
                    </a:cubicBezTo>
                    <a:cubicBezTo>
                      <a:pt x="8141" y="2297"/>
                      <a:pt x="8136" y="2423"/>
                      <a:pt x="8136" y="2542"/>
                    </a:cubicBezTo>
                    <a:cubicBezTo>
                      <a:pt x="7901" y="2553"/>
                      <a:pt x="7689" y="2662"/>
                      <a:pt x="7476" y="2750"/>
                    </a:cubicBezTo>
                    <a:cubicBezTo>
                      <a:pt x="7452" y="2754"/>
                      <a:pt x="7458" y="2789"/>
                      <a:pt x="7479" y="2789"/>
                    </a:cubicBezTo>
                    <a:cubicBezTo>
                      <a:pt x="7482" y="2789"/>
                      <a:pt x="7484" y="2789"/>
                      <a:pt x="7487" y="2788"/>
                    </a:cubicBezTo>
                    <a:cubicBezTo>
                      <a:pt x="7694" y="2706"/>
                      <a:pt x="7912" y="2641"/>
                      <a:pt x="8130" y="2597"/>
                    </a:cubicBezTo>
                    <a:lnTo>
                      <a:pt x="8130" y="2597"/>
                    </a:lnTo>
                    <a:cubicBezTo>
                      <a:pt x="8130" y="2722"/>
                      <a:pt x="8130" y="2842"/>
                      <a:pt x="8125" y="2962"/>
                    </a:cubicBezTo>
                    <a:cubicBezTo>
                      <a:pt x="7357" y="3322"/>
                      <a:pt x="6953" y="4188"/>
                      <a:pt x="6027" y="4237"/>
                    </a:cubicBezTo>
                    <a:cubicBezTo>
                      <a:pt x="6005" y="4237"/>
                      <a:pt x="6005" y="4270"/>
                      <a:pt x="6027" y="4270"/>
                    </a:cubicBezTo>
                    <a:cubicBezTo>
                      <a:pt x="6403" y="4221"/>
                      <a:pt x="6768" y="4090"/>
                      <a:pt x="7084" y="3883"/>
                    </a:cubicBezTo>
                    <a:cubicBezTo>
                      <a:pt x="7139" y="3845"/>
                      <a:pt x="7188" y="3812"/>
                      <a:pt x="7237" y="3769"/>
                    </a:cubicBezTo>
                    <a:cubicBezTo>
                      <a:pt x="7303" y="3785"/>
                      <a:pt x="7368" y="3791"/>
                      <a:pt x="7431" y="3791"/>
                    </a:cubicBezTo>
                    <a:cubicBezTo>
                      <a:pt x="7665" y="3791"/>
                      <a:pt x="7885" y="3702"/>
                      <a:pt x="8125" y="3676"/>
                    </a:cubicBezTo>
                    <a:lnTo>
                      <a:pt x="8125" y="3807"/>
                    </a:lnTo>
                    <a:lnTo>
                      <a:pt x="8114" y="3807"/>
                    </a:lnTo>
                    <a:cubicBezTo>
                      <a:pt x="7994" y="3910"/>
                      <a:pt x="7874" y="4019"/>
                      <a:pt x="7765" y="4139"/>
                    </a:cubicBezTo>
                    <a:cubicBezTo>
                      <a:pt x="7771" y="4128"/>
                      <a:pt x="7765" y="4123"/>
                      <a:pt x="7760" y="4117"/>
                    </a:cubicBezTo>
                    <a:cubicBezTo>
                      <a:pt x="7685" y="4083"/>
                      <a:pt x="7608" y="4070"/>
                      <a:pt x="7531" y="4070"/>
                    </a:cubicBezTo>
                    <a:cubicBezTo>
                      <a:pt x="7172" y="4070"/>
                      <a:pt x="6796" y="4371"/>
                      <a:pt x="6447" y="4384"/>
                    </a:cubicBezTo>
                    <a:cubicBezTo>
                      <a:pt x="6419" y="4384"/>
                      <a:pt x="6425" y="4428"/>
                      <a:pt x="6447" y="4428"/>
                    </a:cubicBezTo>
                    <a:cubicBezTo>
                      <a:pt x="6878" y="4423"/>
                      <a:pt x="7232" y="4147"/>
                      <a:pt x="7663" y="4147"/>
                    </a:cubicBezTo>
                    <a:cubicBezTo>
                      <a:pt x="7690" y="4147"/>
                      <a:pt x="7716" y="4148"/>
                      <a:pt x="7743" y="4150"/>
                    </a:cubicBezTo>
                    <a:lnTo>
                      <a:pt x="7749" y="4150"/>
                    </a:lnTo>
                    <a:cubicBezTo>
                      <a:pt x="7515" y="4390"/>
                      <a:pt x="7286" y="4619"/>
                      <a:pt x="6926" y="4689"/>
                    </a:cubicBezTo>
                    <a:cubicBezTo>
                      <a:pt x="6800" y="4714"/>
                      <a:pt x="6672" y="4723"/>
                      <a:pt x="6543" y="4723"/>
                    </a:cubicBezTo>
                    <a:cubicBezTo>
                      <a:pt x="6190" y="4723"/>
                      <a:pt x="5829" y="4655"/>
                      <a:pt x="5482" y="4651"/>
                    </a:cubicBezTo>
                    <a:cubicBezTo>
                      <a:pt x="5455" y="4651"/>
                      <a:pt x="5460" y="4695"/>
                      <a:pt x="5488" y="4695"/>
                    </a:cubicBezTo>
                    <a:cubicBezTo>
                      <a:pt x="5832" y="4702"/>
                      <a:pt x="6204" y="4777"/>
                      <a:pt x="6564" y="4777"/>
                    </a:cubicBezTo>
                    <a:cubicBezTo>
                      <a:pt x="6729" y="4777"/>
                      <a:pt x="6891" y="4761"/>
                      <a:pt x="7046" y="4717"/>
                    </a:cubicBezTo>
                    <a:cubicBezTo>
                      <a:pt x="7509" y="4591"/>
                      <a:pt x="7787" y="4204"/>
                      <a:pt x="8119" y="3883"/>
                    </a:cubicBezTo>
                    <a:cubicBezTo>
                      <a:pt x="8119" y="4101"/>
                      <a:pt x="8125" y="4319"/>
                      <a:pt x="8130" y="4537"/>
                    </a:cubicBezTo>
                    <a:lnTo>
                      <a:pt x="8125" y="4537"/>
                    </a:lnTo>
                    <a:cubicBezTo>
                      <a:pt x="7891" y="4668"/>
                      <a:pt x="7667" y="4722"/>
                      <a:pt x="7466" y="4902"/>
                    </a:cubicBezTo>
                    <a:cubicBezTo>
                      <a:pt x="7313" y="5044"/>
                      <a:pt x="7166" y="5174"/>
                      <a:pt x="6970" y="5229"/>
                    </a:cubicBezTo>
                    <a:cubicBezTo>
                      <a:pt x="6463" y="4973"/>
                      <a:pt x="5782" y="4984"/>
                      <a:pt x="5237" y="4935"/>
                    </a:cubicBezTo>
                    <a:cubicBezTo>
                      <a:pt x="5215" y="4935"/>
                      <a:pt x="5210" y="4967"/>
                      <a:pt x="5231" y="4967"/>
                    </a:cubicBezTo>
                    <a:cubicBezTo>
                      <a:pt x="5482" y="5005"/>
                      <a:pt x="5733" y="5044"/>
                      <a:pt x="5978" y="5076"/>
                    </a:cubicBezTo>
                    <a:cubicBezTo>
                      <a:pt x="6272" y="5120"/>
                      <a:pt x="6577" y="5131"/>
                      <a:pt x="6850" y="5251"/>
                    </a:cubicBezTo>
                    <a:lnTo>
                      <a:pt x="6833" y="5251"/>
                    </a:lnTo>
                    <a:cubicBezTo>
                      <a:pt x="6777" y="5258"/>
                      <a:pt x="6720" y="5260"/>
                      <a:pt x="6663" y="5260"/>
                    </a:cubicBezTo>
                    <a:cubicBezTo>
                      <a:pt x="6549" y="5260"/>
                      <a:pt x="6434" y="5251"/>
                      <a:pt x="6321" y="5251"/>
                    </a:cubicBezTo>
                    <a:cubicBezTo>
                      <a:pt x="6141" y="5262"/>
                      <a:pt x="5967" y="5300"/>
                      <a:pt x="5793" y="5360"/>
                    </a:cubicBezTo>
                    <a:cubicBezTo>
                      <a:pt x="5548" y="5218"/>
                      <a:pt x="5231" y="5283"/>
                      <a:pt x="4964" y="5180"/>
                    </a:cubicBezTo>
                    <a:cubicBezTo>
                      <a:pt x="4961" y="5178"/>
                      <a:pt x="4958" y="5178"/>
                      <a:pt x="4955" y="5178"/>
                    </a:cubicBezTo>
                    <a:cubicBezTo>
                      <a:pt x="4933" y="5178"/>
                      <a:pt x="4919" y="5209"/>
                      <a:pt x="4948" y="5223"/>
                    </a:cubicBezTo>
                    <a:cubicBezTo>
                      <a:pt x="5182" y="5321"/>
                      <a:pt x="5449" y="5300"/>
                      <a:pt x="5684" y="5398"/>
                    </a:cubicBezTo>
                    <a:lnTo>
                      <a:pt x="5673" y="5398"/>
                    </a:lnTo>
                    <a:cubicBezTo>
                      <a:pt x="5668" y="5396"/>
                      <a:pt x="5664" y="5396"/>
                      <a:pt x="5660" y="5396"/>
                    </a:cubicBezTo>
                    <a:cubicBezTo>
                      <a:pt x="5648" y="5396"/>
                      <a:pt x="5637" y="5401"/>
                      <a:pt x="5629" y="5409"/>
                    </a:cubicBezTo>
                    <a:lnTo>
                      <a:pt x="5618" y="5414"/>
                    </a:lnTo>
                    <a:cubicBezTo>
                      <a:pt x="5520" y="5452"/>
                      <a:pt x="5417" y="5485"/>
                      <a:pt x="5313" y="5518"/>
                    </a:cubicBezTo>
                    <a:cubicBezTo>
                      <a:pt x="5202" y="5539"/>
                      <a:pt x="5087" y="5546"/>
                      <a:pt x="4971" y="5546"/>
                    </a:cubicBezTo>
                    <a:cubicBezTo>
                      <a:pt x="4729" y="5546"/>
                      <a:pt x="4481" y="5514"/>
                      <a:pt x="4245" y="5507"/>
                    </a:cubicBezTo>
                    <a:cubicBezTo>
                      <a:pt x="4234" y="5507"/>
                      <a:pt x="4234" y="5523"/>
                      <a:pt x="4245" y="5523"/>
                    </a:cubicBezTo>
                    <a:cubicBezTo>
                      <a:pt x="4503" y="5578"/>
                      <a:pt x="4763" y="5605"/>
                      <a:pt x="5024" y="5605"/>
                    </a:cubicBezTo>
                    <a:cubicBezTo>
                      <a:pt x="5122" y="5605"/>
                      <a:pt x="5220" y="5601"/>
                      <a:pt x="5319" y="5594"/>
                    </a:cubicBezTo>
                    <a:cubicBezTo>
                      <a:pt x="5368" y="5594"/>
                      <a:pt x="5417" y="5583"/>
                      <a:pt x="5460" y="5578"/>
                    </a:cubicBezTo>
                    <a:lnTo>
                      <a:pt x="5460" y="5578"/>
                    </a:lnTo>
                    <a:cubicBezTo>
                      <a:pt x="5302" y="5746"/>
                      <a:pt x="5182" y="5954"/>
                      <a:pt x="4997" y="6106"/>
                    </a:cubicBezTo>
                    <a:cubicBezTo>
                      <a:pt x="4864" y="6216"/>
                      <a:pt x="4710" y="6265"/>
                      <a:pt x="4557" y="6265"/>
                    </a:cubicBezTo>
                    <a:cubicBezTo>
                      <a:pt x="4160" y="6265"/>
                      <a:pt x="3777" y="5934"/>
                      <a:pt x="3820" y="5501"/>
                    </a:cubicBezTo>
                    <a:cubicBezTo>
                      <a:pt x="3820" y="5483"/>
                      <a:pt x="3806" y="5473"/>
                      <a:pt x="3793" y="5473"/>
                    </a:cubicBezTo>
                    <a:cubicBezTo>
                      <a:pt x="3783" y="5473"/>
                      <a:pt x="3774" y="5479"/>
                      <a:pt x="3771" y="5490"/>
                    </a:cubicBezTo>
                    <a:cubicBezTo>
                      <a:pt x="3706" y="5970"/>
                      <a:pt x="4033" y="6259"/>
                      <a:pt x="4490" y="6297"/>
                    </a:cubicBezTo>
                    <a:cubicBezTo>
                      <a:pt x="4515" y="6299"/>
                      <a:pt x="4540" y="6300"/>
                      <a:pt x="4564" y="6300"/>
                    </a:cubicBezTo>
                    <a:cubicBezTo>
                      <a:pt x="4718" y="6300"/>
                      <a:pt x="4865" y="6256"/>
                      <a:pt x="4992" y="6172"/>
                    </a:cubicBezTo>
                    <a:lnTo>
                      <a:pt x="4992" y="6172"/>
                    </a:lnTo>
                    <a:cubicBezTo>
                      <a:pt x="4866" y="6297"/>
                      <a:pt x="4752" y="6439"/>
                      <a:pt x="4643" y="6580"/>
                    </a:cubicBezTo>
                    <a:lnTo>
                      <a:pt x="4627" y="6580"/>
                    </a:lnTo>
                    <a:cubicBezTo>
                      <a:pt x="4229" y="6558"/>
                      <a:pt x="3902" y="6362"/>
                      <a:pt x="3629" y="6073"/>
                    </a:cubicBezTo>
                    <a:cubicBezTo>
                      <a:pt x="3627" y="6071"/>
                      <a:pt x="3624" y="6070"/>
                      <a:pt x="3622" y="6070"/>
                    </a:cubicBezTo>
                    <a:cubicBezTo>
                      <a:pt x="3613" y="6070"/>
                      <a:pt x="3605" y="6083"/>
                      <a:pt x="3613" y="6095"/>
                    </a:cubicBezTo>
                    <a:cubicBezTo>
                      <a:pt x="3782" y="6297"/>
                      <a:pt x="3995" y="6455"/>
                      <a:pt x="4240" y="6553"/>
                    </a:cubicBezTo>
                    <a:cubicBezTo>
                      <a:pt x="4191" y="6575"/>
                      <a:pt x="4136" y="6586"/>
                      <a:pt x="4082" y="6597"/>
                    </a:cubicBezTo>
                    <a:cubicBezTo>
                      <a:pt x="4049" y="6602"/>
                      <a:pt x="4015" y="6605"/>
                      <a:pt x="3981" y="6605"/>
                    </a:cubicBezTo>
                    <a:cubicBezTo>
                      <a:pt x="3947" y="6605"/>
                      <a:pt x="3913" y="6602"/>
                      <a:pt x="3880" y="6597"/>
                    </a:cubicBezTo>
                    <a:cubicBezTo>
                      <a:pt x="3864" y="6597"/>
                      <a:pt x="3858" y="6618"/>
                      <a:pt x="3875" y="6624"/>
                    </a:cubicBezTo>
                    <a:cubicBezTo>
                      <a:pt x="3941" y="6638"/>
                      <a:pt x="4029" y="6657"/>
                      <a:pt x="4114" y="6657"/>
                    </a:cubicBezTo>
                    <a:cubicBezTo>
                      <a:pt x="4188" y="6657"/>
                      <a:pt x="4260" y="6642"/>
                      <a:pt x="4311" y="6597"/>
                    </a:cubicBezTo>
                    <a:cubicBezTo>
                      <a:pt x="4311" y="6591"/>
                      <a:pt x="4316" y="6591"/>
                      <a:pt x="4316" y="6586"/>
                    </a:cubicBezTo>
                    <a:cubicBezTo>
                      <a:pt x="4403" y="6613"/>
                      <a:pt x="4496" y="6640"/>
                      <a:pt x="4589" y="6656"/>
                    </a:cubicBezTo>
                    <a:cubicBezTo>
                      <a:pt x="4534" y="6722"/>
                      <a:pt x="4480" y="6793"/>
                      <a:pt x="4425" y="6858"/>
                    </a:cubicBezTo>
                    <a:cubicBezTo>
                      <a:pt x="4345" y="6867"/>
                      <a:pt x="4266" y="6871"/>
                      <a:pt x="4187" y="6871"/>
                    </a:cubicBezTo>
                    <a:cubicBezTo>
                      <a:pt x="4019" y="6871"/>
                      <a:pt x="3853" y="6852"/>
                      <a:pt x="3689" y="6814"/>
                    </a:cubicBezTo>
                    <a:cubicBezTo>
                      <a:pt x="3700" y="6804"/>
                      <a:pt x="3706" y="6787"/>
                      <a:pt x="3700" y="6771"/>
                    </a:cubicBezTo>
                    <a:cubicBezTo>
                      <a:pt x="3608" y="6553"/>
                      <a:pt x="3537" y="6237"/>
                      <a:pt x="3308" y="6117"/>
                    </a:cubicBezTo>
                    <a:cubicBezTo>
                      <a:pt x="3306" y="6115"/>
                      <a:pt x="3303" y="6113"/>
                      <a:pt x="3300" y="6113"/>
                    </a:cubicBezTo>
                    <a:cubicBezTo>
                      <a:pt x="3291" y="6113"/>
                      <a:pt x="3283" y="6126"/>
                      <a:pt x="3292" y="6139"/>
                    </a:cubicBezTo>
                    <a:cubicBezTo>
                      <a:pt x="3373" y="6237"/>
                      <a:pt x="3439" y="6346"/>
                      <a:pt x="3493" y="6466"/>
                    </a:cubicBezTo>
                    <a:cubicBezTo>
                      <a:pt x="3542" y="6575"/>
                      <a:pt x="3575" y="6689"/>
                      <a:pt x="3629" y="6798"/>
                    </a:cubicBezTo>
                    <a:cubicBezTo>
                      <a:pt x="3428" y="6744"/>
                      <a:pt x="3254" y="6607"/>
                      <a:pt x="3166" y="6417"/>
                    </a:cubicBezTo>
                    <a:cubicBezTo>
                      <a:pt x="3162" y="6408"/>
                      <a:pt x="3156" y="6405"/>
                      <a:pt x="3149" y="6405"/>
                    </a:cubicBezTo>
                    <a:cubicBezTo>
                      <a:pt x="3139" y="6405"/>
                      <a:pt x="3130" y="6414"/>
                      <a:pt x="3134" y="6428"/>
                    </a:cubicBezTo>
                    <a:cubicBezTo>
                      <a:pt x="3270" y="6799"/>
                      <a:pt x="3730" y="6934"/>
                      <a:pt x="4135" y="6934"/>
                    </a:cubicBezTo>
                    <a:cubicBezTo>
                      <a:pt x="4217" y="6934"/>
                      <a:pt x="4296" y="6928"/>
                      <a:pt x="4371" y="6918"/>
                    </a:cubicBezTo>
                    <a:lnTo>
                      <a:pt x="4371" y="6918"/>
                    </a:lnTo>
                    <a:cubicBezTo>
                      <a:pt x="4343" y="6956"/>
                      <a:pt x="4316" y="6989"/>
                      <a:pt x="4283" y="7022"/>
                    </a:cubicBezTo>
                    <a:cubicBezTo>
                      <a:pt x="4158" y="7158"/>
                      <a:pt x="4022" y="7289"/>
                      <a:pt x="3875" y="7398"/>
                    </a:cubicBezTo>
                    <a:cubicBezTo>
                      <a:pt x="3788" y="7398"/>
                      <a:pt x="3706" y="7387"/>
                      <a:pt x="3619" y="7365"/>
                    </a:cubicBezTo>
                    <a:cubicBezTo>
                      <a:pt x="3629" y="7354"/>
                      <a:pt x="3629" y="7338"/>
                      <a:pt x="3624" y="7327"/>
                    </a:cubicBezTo>
                    <a:cubicBezTo>
                      <a:pt x="3575" y="7158"/>
                      <a:pt x="3471" y="7016"/>
                      <a:pt x="3324" y="6913"/>
                    </a:cubicBezTo>
                    <a:cubicBezTo>
                      <a:pt x="3321" y="6909"/>
                      <a:pt x="3317" y="6908"/>
                      <a:pt x="3313" y="6908"/>
                    </a:cubicBezTo>
                    <a:cubicBezTo>
                      <a:pt x="3299" y="6908"/>
                      <a:pt x="3285" y="6928"/>
                      <a:pt x="3303" y="6945"/>
                    </a:cubicBezTo>
                    <a:cubicBezTo>
                      <a:pt x="3428" y="7060"/>
                      <a:pt x="3471" y="7196"/>
                      <a:pt x="3542" y="7343"/>
                    </a:cubicBezTo>
                    <a:cubicBezTo>
                      <a:pt x="3243" y="7256"/>
                      <a:pt x="2943" y="7060"/>
                      <a:pt x="2883" y="6765"/>
                    </a:cubicBezTo>
                    <a:cubicBezTo>
                      <a:pt x="2880" y="6750"/>
                      <a:pt x="2869" y="6743"/>
                      <a:pt x="2857" y="6743"/>
                    </a:cubicBezTo>
                    <a:cubicBezTo>
                      <a:pt x="2844" y="6743"/>
                      <a:pt x="2831" y="6753"/>
                      <a:pt x="2834" y="6771"/>
                    </a:cubicBezTo>
                    <a:cubicBezTo>
                      <a:pt x="2899" y="7190"/>
                      <a:pt x="3401" y="7419"/>
                      <a:pt x="3798" y="7457"/>
                    </a:cubicBezTo>
                    <a:cubicBezTo>
                      <a:pt x="3584" y="7606"/>
                      <a:pt x="3344" y="7701"/>
                      <a:pt x="3083" y="7701"/>
                    </a:cubicBezTo>
                    <a:cubicBezTo>
                      <a:pt x="2979" y="7701"/>
                      <a:pt x="2873" y="7686"/>
                      <a:pt x="2763" y="7654"/>
                    </a:cubicBezTo>
                    <a:cubicBezTo>
                      <a:pt x="2747" y="7654"/>
                      <a:pt x="2747" y="7670"/>
                      <a:pt x="2752" y="7675"/>
                    </a:cubicBezTo>
                    <a:cubicBezTo>
                      <a:pt x="2895" y="7734"/>
                      <a:pt x="3031" y="7760"/>
                      <a:pt x="3163" y="7760"/>
                    </a:cubicBezTo>
                    <a:cubicBezTo>
                      <a:pt x="3473" y="7760"/>
                      <a:pt x="3754" y="7614"/>
                      <a:pt x="4011" y="7403"/>
                    </a:cubicBezTo>
                    <a:lnTo>
                      <a:pt x="4011" y="7403"/>
                    </a:lnTo>
                    <a:cubicBezTo>
                      <a:pt x="3989" y="7463"/>
                      <a:pt x="3978" y="7528"/>
                      <a:pt x="3962" y="7594"/>
                    </a:cubicBezTo>
                    <a:cubicBezTo>
                      <a:pt x="3918" y="7757"/>
                      <a:pt x="3837" y="7910"/>
                      <a:pt x="3722" y="8030"/>
                    </a:cubicBezTo>
                    <a:cubicBezTo>
                      <a:pt x="3711" y="8035"/>
                      <a:pt x="3706" y="8041"/>
                      <a:pt x="3700" y="8051"/>
                    </a:cubicBezTo>
                    <a:cubicBezTo>
                      <a:pt x="3493" y="8280"/>
                      <a:pt x="3182" y="8488"/>
                      <a:pt x="2869" y="8488"/>
                    </a:cubicBezTo>
                    <a:cubicBezTo>
                      <a:pt x="2861" y="8488"/>
                      <a:pt x="2853" y="8488"/>
                      <a:pt x="2845" y="8487"/>
                    </a:cubicBezTo>
                    <a:cubicBezTo>
                      <a:pt x="2818" y="8487"/>
                      <a:pt x="2812" y="8520"/>
                      <a:pt x="2834" y="8525"/>
                    </a:cubicBezTo>
                    <a:cubicBezTo>
                      <a:pt x="2876" y="8531"/>
                      <a:pt x="2918" y="8534"/>
                      <a:pt x="2959" y="8534"/>
                    </a:cubicBezTo>
                    <a:cubicBezTo>
                      <a:pt x="3252" y="8534"/>
                      <a:pt x="3517" y="8386"/>
                      <a:pt x="3722" y="8171"/>
                    </a:cubicBezTo>
                    <a:lnTo>
                      <a:pt x="3722" y="8171"/>
                    </a:lnTo>
                    <a:cubicBezTo>
                      <a:pt x="3804" y="8520"/>
                      <a:pt x="3679" y="8787"/>
                      <a:pt x="3482" y="9027"/>
                    </a:cubicBezTo>
                    <a:cubicBezTo>
                      <a:pt x="3466" y="9032"/>
                      <a:pt x="3450" y="9049"/>
                      <a:pt x="3450" y="9065"/>
                    </a:cubicBezTo>
                    <a:cubicBezTo>
                      <a:pt x="3297" y="9228"/>
                      <a:pt x="3139" y="9381"/>
                      <a:pt x="2970" y="9523"/>
                    </a:cubicBezTo>
                    <a:cubicBezTo>
                      <a:pt x="2611" y="9850"/>
                      <a:pt x="2300" y="10209"/>
                      <a:pt x="2109" y="10661"/>
                    </a:cubicBezTo>
                    <a:cubicBezTo>
                      <a:pt x="2102" y="10672"/>
                      <a:pt x="2111" y="10683"/>
                      <a:pt x="2122" y="10683"/>
                    </a:cubicBezTo>
                    <a:cubicBezTo>
                      <a:pt x="2127" y="10683"/>
                      <a:pt x="2133" y="10680"/>
                      <a:pt x="2136" y="10672"/>
                    </a:cubicBezTo>
                    <a:cubicBezTo>
                      <a:pt x="2360" y="10204"/>
                      <a:pt x="2714" y="9882"/>
                      <a:pt x="3079" y="9550"/>
                    </a:cubicBezTo>
                    <a:lnTo>
                      <a:pt x="3079" y="9550"/>
                    </a:lnTo>
                    <a:cubicBezTo>
                      <a:pt x="2921" y="10160"/>
                      <a:pt x="2670" y="10651"/>
                      <a:pt x="2349" y="11190"/>
                    </a:cubicBezTo>
                    <a:cubicBezTo>
                      <a:pt x="2169" y="11490"/>
                      <a:pt x="1924" y="11893"/>
                      <a:pt x="1989" y="12253"/>
                    </a:cubicBezTo>
                    <a:cubicBezTo>
                      <a:pt x="1994" y="12270"/>
                      <a:pt x="2010" y="12279"/>
                      <a:pt x="2024" y="12279"/>
                    </a:cubicBezTo>
                    <a:cubicBezTo>
                      <a:pt x="2041" y="12279"/>
                      <a:pt x="2055" y="12268"/>
                      <a:pt x="2049" y="12247"/>
                    </a:cubicBezTo>
                    <a:cubicBezTo>
                      <a:pt x="1968" y="11811"/>
                      <a:pt x="2398" y="11261"/>
                      <a:pt x="2616" y="10912"/>
                    </a:cubicBezTo>
                    <a:cubicBezTo>
                      <a:pt x="2883" y="10482"/>
                      <a:pt x="3079" y="10013"/>
                      <a:pt x="3194" y="9523"/>
                    </a:cubicBezTo>
                    <a:cubicBezTo>
                      <a:pt x="3199" y="9501"/>
                      <a:pt x="3188" y="9479"/>
                      <a:pt x="3166" y="9474"/>
                    </a:cubicBezTo>
                    <a:cubicBezTo>
                      <a:pt x="3237" y="9414"/>
                      <a:pt x="3303" y="9348"/>
                      <a:pt x="3373" y="9288"/>
                    </a:cubicBezTo>
                    <a:cubicBezTo>
                      <a:pt x="3401" y="9256"/>
                      <a:pt x="3433" y="9228"/>
                      <a:pt x="3461" y="9196"/>
                    </a:cubicBezTo>
                    <a:lnTo>
                      <a:pt x="3461" y="9196"/>
                    </a:lnTo>
                    <a:cubicBezTo>
                      <a:pt x="3548" y="9801"/>
                      <a:pt x="3477" y="10411"/>
                      <a:pt x="3341" y="11005"/>
                    </a:cubicBezTo>
                    <a:cubicBezTo>
                      <a:pt x="2632" y="11642"/>
                      <a:pt x="2164" y="12498"/>
                      <a:pt x="2017" y="13440"/>
                    </a:cubicBezTo>
                    <a:cubicBezTo>
                      <a:pt x="1984" y="13500"/>
                      <a:pt x="1946" y="13560"/>
                      <a:pt x="1919" y="13620"/>
                    </a:cubicBezTo>
                    <a:cubicBezTo>
                      <a:pt x="1701" y="14073"/>
                      <a:pt x="1690" y="14612"/>
                      <a:pt x="1662" y="15102"/>
                    </a:cubicBezTo>
                    <a:cubicBezTo>
                      <a:pt x="1624" y="15860"/>
                      <a:pt x="1608" y="16623"/>
                      <a:pt x="1575" y="17386"/>
                    </a:cubicBezTo>
                    <a:cubicBezTo>
                      <a:pt x="1559" y="17691"/>
                      <a:pt x="1548" y="17996"/>
                      <a:pt x="1553" y="18301"/>
                    </a:cubicBezTo>
                    <a:cubicBezTo>
                      <a:pt x="1553" y="18633"/>
                      <a:pt x="1624" y="18955"/>
                      <a:pt x="1619" y="19282"/>
                    </a:cubicBezTo>
                    <a:cubicBezTo>
                      <a:pt x="1483" y="19353"/>
                      <a:pt x="1330" y="19396"/>
                      <a:pt x="1188" y="19467"/>
                    </a:cubicBezTo>
                    <a:cubicBezTo>
                      <a:pt x="959" y="19581"/>
                      <a:pt x="780" y="19772"/>
                      <a:pt x="622" y="19968"/>
                    </a:cubicBezTo>
                    <a:cubicBezTo>
                      <a:pt x="605" y="19989"/>
                      <a:pt x="624" y="20014"/>
                      <a:pt x="643" y="20014"/>
                    </a:cubicBezTo>
                    <a:cubicBezTo>
                      <a:pt x="649" y="20014"/>
                      <a:pt x="655" y="20011"/>
                      <a:pt x="660" y="20006"/>
                    </a:cubicBezTo>
                    <a:cubicBezTo>
                      <a:pt x="872" y="19739"/>
                      <a:pt x="1161" y="19543"/>
                      <a:pt x="1493" y="19451"/>
                    </a:cubicBezTo>
                    <a:cubicBezTo>
                      <a:pt x="1597" y="19418"/>
                      <a:pt x="1701" y="19380"/>
                      <a:pt x="1793" y="19325"/>
                    </a:cubicBezTo>
                    <a:lnTo>
                      <a:pt x="1793" y="19325"/>
                    </a:lnTo>
                    <a:cubicBezTo>
                      <a:pt x="1766" y="19385"/>
                      <a:pt x="1739" y="19440"/>
                      <a:pt x="1701" y="19489"/>
                    </a:cubicBezTo>
                    <a:cubicBezTo>
                      <a:pt x="1526" y="19756"/>
                      <a:pt x="1265" y="19957"/>
                      <a:pt x="1009" y="20143"/>
                    </a:cubicBezTo>
                    <a:cubicBezTo>
                      <a:pt x="600" y="20448"/>
                      <a:pt x="186" y="20742"/>
                      <a:pt x="11" y="21243"/>
                    </a:cubicBezTo>
                    <a:cubicBezTo>
                      <a:pt x="0" y="21272"/>
                      <a:pt x="26" y="21294"/>
                      <a:pt x="49" y="21294"/>
                    </a:cubicBezTo>
                    <a:cubicBezTo>
                      <a:pt x="60" y="21294"/>
                      <a:pt x="71" y="21289"/>
                      <a:pt x="77" y="21276"/>
                    </a:cubicBezTo>
                    <a:cubicBezTo>
                      <a:pt x="240" y="20840"/>
                      <a:pt x="589" y="20579"/>
                      <a:pt x="949" y="20323"/>
                    </a:cubicBezTo>
                    <a:lnTo>
                      <a:pt x="949" y="20323"/>
                    </a:lnTo>
                    <a:cubicBezTo>
                      <a:pt x="812" y="20758"/>
                      <a:pt x="812" y="21282"/>
                      <a:pt x="812" y="21728"/>
                    </a:cubicBezTo>
                    <a:cubicBezTo>
                      <a:pt x="812" y="21743"/>
                      <a:pt x="823" y="21750"/>
                      <a:pt x="834" y="21750"/>
                    </a:cubicBezTo>
                    <a:cubicBezTo>
                      <a:pt x="848" y="21750"/>
                      <a:pt x="864" y="21741"/>
                      <a:pt x="867" y="21723"/>
                    </a:cubicBezTo>
                    <a:cubicBezTo>
                      <a:pt x="878" y="21260"/>
                      <a:pt x="889" y="20677"/>
                      <a:pt x="1058" y="20241"/>
                    </a:cubicBezTo>
                    <a:cubicBezTo>
                      <a:pt x="1188" y="20148"/>
                      <a:pt x="1319" y="20050"/>
                      <a:pt x="1439" y="19952"/>
                    </a:cubicBezTo>
                    <a:lnTo>
                      <a:pt x="1488" y="19903"/>
                    </a:lnTo>
                    <a:lnTo>
                      <a:pt x="1488" y="19903"/>
                    </a:lnTo>
                    <a:cubicBezTo>
                      <a:pt x="1483" y="20246"/>
                      <a:pt x="1510" y="20584"/>
                      <a:pt x="1477" y="20927"/>
                    </a:cubicBezTo>
                    <a:cubicBezTo>
                      <a:pt x="1434" y="21309"/>
                      <a:pt x="1341" y="21674"/>
                      <a:pt x="1346" y="22061"/>
                    </a:cubicBezTo>
                    <a:cubicBezTo>
                      <a:pt x="1346" y="22075"/>
                      <a:pt x="1361" y="22083"/>
                      <a:pt x="1375" y="22083"/>
                    </a:cubicBezTo>
                    <a:cubicBezTo>
                      <a:pt x="1388" y="22083"/>
                      <a:pt x="1401" y="22076"/>
                      <a:pt x="1401" y="22061"/>
                    </a:cubicBezTo>
                    <a:cubicBezTo>
                      <a:pt x="1417" y="21679"/>
                      <a:pt x="1510" y="21314"/>
                      <a:pt x="1570" y="20938"/>
                    </a:cubicBezTo>
                    <a:cubicBezTo>
                      <a:pt x="1630" y="20568"/>
                      <a:pt x="1602" y="20175"/>
                      <a:pt x="1581" y="19805"/>
                    </a:cubicBezTo>
                    <a:cubicBezTo>
                      <a:pt x="1722" y="19658"/>
                      <a:pt x="1842" y="19489"/>
                      <a:pt x="1935" y="19309"/>
                    </a:cubicBezTo>
                    <a:cubicBezTo>
                      <a:pt x="2000" y="19701"/>
                      <a:pt x="2044" y="20099"/>
                      <a:pt x="2060" y="20497"/>
                    </a:cubicBezTo>
                    <a:cubicBezTo>
                      <a:pt x="2082" y="20971"/>
                      <a:pt x="2033" y="21434"/>
                      <a:pt x="2126" y="21903"/>
                    </a:cubicBezTo>
                    <a:cubicBezTo>
                      <a:pt x="2128" y="21919"/>
                      <a:pt x="2142" y="21927"/>
                      <a:pt x="2154" y="21927"/>
                    </a:cubicBezTo>
                    <a:cubicBezTo>
                      <a:pt x="2166" y="21927"/>
                      <a:pt x="2177" y="21919"/>
                      <a:pt x="2175" y="21903"/>
                    </a:cubicBezTo>
                    <a:cubicBezTo>
                      <a:pt x="2109" y="21429"/>
                      <a:pt x="2164" y="20960"/>
                      <a:pt x="2164" y="20486"/>
                    </a:cubicBezTo>
                    <a:cubicBezTo>
                      <a:pt x="2164" y="20028"/>
                      <a:pt x="2115" y="19576"/>
                      <a:pt x="2011" y="19129"/>
                    </a:cubicBezTo>
                    <a:cubicBezTo>
                      <a:pt x="2098" y="18911"/>
                      <a:pt x="2126" y="18677"/>
                      <a:pt x="2098" y="18448"/>
                    </a:cubicBezTo>
                    <a:cubicBezTo>
                      <a:pt x="2094" y="18429"/>
                      <a:pt x="2077" y="18414"/>
                      <a:pt x="2058" y="18414"/>
                    </a:cubicBezTo>
                    <a:cubicBezTo>
                      <a:pt x="2055" y="18414"/>
                      <a:pt x="2052" y="18415"/>
                      <a:pt x="2049" y="18415"/>
                    </a:cubicBezTo>
                    <a:cubicBezTo>
                      <a:pt x="2109" y="17936"/>
                      <a:pt x="2207" y="17462"/>
                      <a:pt x="2344" y="16999"/>
                    </a:cubicBezTo>
                    <a:cubicBezTo>
                      <a:pt x="2442" y="16666"/>
                      <a:pt x="2567" y="16345"/>
                      <a:pt x="2687" y="16018"/>
                    </a:cubicBezTo>
                    <a:cubicBezTo>
                      <a:pt x="2698" y="16012"/>
                      <a:pt x="2703" y="16007"/>
                      <a:pt x="2703" y="15996"/>
                    </a:cubicBezTo>
                    <a:lnTo>
                      <a:pt x="2703" y="15985"/>
                    </a:lnTo>
                    <a:cubicBezTo>
                      <a:pt x="2796" y="15745"/>
                      <a:pt x="2883" y="15500"/>
                      <a:pt x="2959" y="15255"/>
                    </a:cubicBezTo>
                    <a:cubicBezTo>
                      <a:pt x="3286" y="14127"/>
                      <a:pt x="3390" y="12945"/>
                      <a:pt x="3264" y="11779"/>
                    </a:cubicBezTo>
                    <a:cubicBezTo>
                      <a:pt x="3264" y="11755"/>
                      <a:pt x="3244" y="11739"/>
                      <a:pt x="3220" y="11739"/>
                    </a:cubicBezTo>
                    <a:cubicBezTo>
                      <a:pt x="3217" y="11739"/>
                      <a:pt x="3213" y="11740"/>
                      <a:pt x="3210" y="11740"/>
                    </a:cubicBezTo>
                    <a:cubicBezTo>
                      <a:pt x="3270" y="11599"/>
                      <a:pt x="3324" y="11452"/>
                      <a:pt x="3368" y="11304"/>
                    </a:cubicBezTo>
                    <a:cubicBezTo>
                      <a:pt x="3586" y="10602"/>
                      <a:pt x="3700" y="9806"/>
                      <a:pt x="3564" y="9076"/>
                    </a:cubicBezTo>
                    <a:cubicBezTo>
                      <a:pt x="3804" y="8787"/>
                      <a:pt x="3929" y="8466"/>
                      <a:pt x="3804" y="8068"/>
                    </a:cubicBezTo>
                    <a:cubicBezTo>
                      <a:pt x="3978" y="7855"/>
                      <a:pt x="4082" y="7588"/>
                      <a:pt x="4104" y="7310"/>
                    </a:cubicBezTo>
                    <a:cubicBezTo>
                      <a:pt x="4240" y="7185"/>
                      <a:pt x="4371" y="7049"/>
                      <a:pt x="4490" y="6902"/>
                    </a:cubicBezTo>
                    <a:lnTo>
                      <a:pt x="4512" y="6902"/>
                    </a:lnTo>
                    <a:cubicBezTo>
                      <a:pt x="4518" y="6896"/>
                      <a:pt x="4529" y="6880"/>
                      <a:pt x="4518" y="6869"/>
                    </a:cubicBezTo>
                    <a:cubicBezTo>
                      <a:pt x="4757" y="6580"/>
                      <a:pt x="4970" y="6286"/>
                      <a:pt x="5166" y="6079"/>
                    </a:cubicBezTo>
                    <a:cubicBezTo>
                      <a:pt x="5177" y="6068"/>
                      <a:pt x="5177" y="6057"/>
                      <a:pt x="5166" y="6046"/>
                    </a:cubicBezTo>
                    <a:cubicBezTo>
                      <a:pt x="5340" y="5883"/>
                      <a:pt x="5498" y="5681"/>
                      <a:pt x="5711" y="5539"/>
                    </a:cubicBezTo>
                    <a:lnTo>
                      <a:pt x="5716" y="5534"/>
                    </a:lnTo>
                    <a:cubicBezTo>
                      <a:pt x="5967" y="5469"/>
                      <a:pt x="6212" y="5387"/>
                      <a:pt x="6474" y="5381"/>
                    </a:cubicBezTo>
                    <a:cubicBezTo>
                      <a:pt x="6577" y="5381"/>
                      <a:pt x="6670" y="5381"/>
                      <a:pt x="6763" y="5371"/>
                    </a:cubicBezTo>
                    <a:lnTo>
                      <a:pt x="6763" y="5371"/>
                    </a:lnTo>
                    <a:cubicBezTo>
                      <a:pt x="6490" y="5752"/>
                      <a:pt x="6060" y="5964"/>
                      <a:pt x="5689" y="6242"/>
                    </a:cubicBezTo>
                    <a:cubicBezTo>
                      <a:pt x="5346" y="6493"/>
                      <a:pt x="5101" y="6847"/>
                      <a:pt x="4899" y="7212"/>
                    </a:cubicBezTo>
                    <a:cubicBezTo>
                      <a:pt x="4398" y="8100"/>
                      <a:pt x="4294" y="9228"/>
                      <a:pt x="3646" y="10029"/>
                    </a:cubicBezTo>
                    <a:cubicBezTo>
                      <a:pt x="4327" y="9365"/>
                      <a:pt x="4485" y="8297"/>
                      <a:pt x="4883" y="7463"/>
                    </a:cubicBezTo>
                    <a:cubicBezTo>
                      <a:pt x="5112" y="6962"/>
                      <a:pt x="5466" y="6531"/>
                      <a:pt x="5918" y="6215"/>
                    </a:cubicBezTo>
                    <a:cubicBezTo>
                      <a:pt x="6283" y="5964"/>
                      <a:pt x="6665" y="5752"/>
                      <a:pt x="6921" y="5376"/>
                    </a:cubicBezTo>
                    <a:cubicBezTo>
                      <a:pt x="6926" y="5365"/>
                      <a:pt x="6926" y="5360"/>
                      <a:pt x="6932" y="5349"/>
                    </a:cubicBezTo>
                    <a:cubicBezTo>
                      <a:pt x="6953" y="5343"/>
                      <a:pt x="6970" y="5343"/>
                      <a:pt x="6992" y="5338"/>
                    </a:cubicBezTo>
                    <a:lnTo>
                      <a:pt x="7013" y="5349"/>
                    </a:lnTo>
                    <a:cubicBezTo>
                      <a:pt x="7021" y="5355"/>
                      <a:pt x="7029" y="5357"/>
                      <a:pt x="7038" y="5357"/>
                    </a:cubicBezTo>
                    <a:cubicBezTo>
                      <a:pt x="7059" y="5357"/>
                      <a:pt x="7079" y="5340"/>
                      <a:pt x="7079" y="5316"/>
                    </a:cubicBezTo>
                    <a:cubicBezTo>
                      <a:pt x="7150" y="5289"/>
                      <a:pt x="7226" y="5251"/>
                      <a:pt x="7291" y="5207"/>
                    </a:cubicBezTo>
                    <a:cubicBezTo>
                      <a:pt x="7444" y="5109"/>
                      <a:pt x="7564" y="4956"/>
                      <a:pt x="7716" y="4853"/>
                    </a:cubicBezTo>
                    <a:cubicBezTo>
                      <a:pt x="7836" y="4766"/>
                      <a:pt x="8000" y="4722"/>
                      <a:pt x="8141" y="4657"/>
                    </a:cubicBezTo>
                    <a:cubicBezTo>
                      <a:pt x="8141" y="4918"/>
                      <a:pt x="8147" y="5174"/>
                      <a:pt x="8147" y="5430"/>
                    </a:cubicBezTo>
                    <a:cubicBezTo>
                      <a:pt x="7765" y="5828"/>
                      <a:pt x="7166" y="5997"/>
                      <a:pt x="6692" y="6270"/>
                    </a:cubicBezTo>
                    <a:cubicBezTo>
                      <a:pt x="6141" y="6586"/>
                      <a:pt x="5706" y="7081"/>
                      <a:pt x="5297" y="7561"/>
                    </a:cubicBezTo>
                    <a:cubicBezTo>
                      <a:pt x="5285" y="7577"/>
                      <a:pt x="5297" y="7594"/>
                      <a:pt x="5313" y="7594"/>
                    </a:cubicBezTo>
                    <a:cubicBezTo>
                      <a:pt x="5319" y="7594"/>
                      <a:pt x="5324" y="7592"/>
                      <a:pt x="5330" y="7588"/>
                    </a:cubicBezTo>
                    <a:cubicBezTo>
                      <a:pt x="5847" y="7022"/>
                      <a:pt x="6376" y="6515"/>
                      <a:pt x="7079" y="6182"/>
                    </a:cubicBezTo>
                    <a:cubicBezTo>
                      <a:pt x="7444" y="6008"/>
                      <a:pt x="7842" y="5872"/>
                      <a:pt x="8147" y="5610"/>
                    </a:cubicBezTo>
                    <a:lnTo>
                      <a:pt x="8147" y="5741"/>
                    </a:lnTo>
                    <a:lnTo>
                      <a:pt x="8147" y="6090"/>
                    </a:lnTo>
                    <a:cubicBezTo>
                      <a:pt x="8032" y="6242"/>
                      <a:pt x="7858" y="6340"/>
                      <a:pt x="7716" y="6466"/>
                    </a:cubicBezTo>
                    <a:cubicBezTo>
                      <a:pt x="7531" y="6624"/>
                      <a:pt x="7340" y="6776"/>
                      <a:pt x="7144" y="6923"/>
                    </a:cubicBezTo>
                    <a:cubicBezTo>
                      <a:pt x="6779" y="7190"/>
                      <a:pt x="6392" y="7419"/>
                      <a:pt x="6032" y="7692"/>
                    </a:cubicBezTo>
                    <a:cubicBezTo>
                      <a:pt x="5335" y="8220"/>
                      <a:pt x="4856" y="8842"/>
                      <a:pt x="4463" y="9610"/>
                    </a:cubicBezTo>
                    <a:cubicBezTo>
                      <a:pt x="4448" y="9636"/>
                      <a:pt x="4472" y="9660"/>
                      <a:pt x="4495" y="9660"/>
                    </a:cubicBezTo>
                    <a:cubicBezTo>
                      <a:pt x="4506" y="9660"/>
                      <a:pt x="4516" y="9655"/>
                      <a:pt x="4523" y="9643"/>
                    </a:cubicBezTo>
                    <a:cubicBezTo>
                      <a:pt x="4943" y="8842"/>
                      <a:pt x="5548" y="8149"/>
                      <a:pt x="6283" y="7626"/>
                    </a:cubicBezTo>
                    <a:cubicBezTo>
                      <a:pt x="6648" y="7359"/>
                      <a:pt x="7035" y="7131"/>
                      <a:pt x="7400" y="6864"/>
                    </a:cubicBezTo>
                    <a:cubicBezTo>
                      <a:pt x="7634" y="6695"/>
                      <a:pt x="7934" y="6509"/>
                      <a:pt x="8147" y="6291"/>
                    </a:cubicBezTo>
                    <a:lnTo>
                      <a:pt x="8147" y="7294"/>
                    </a:lnTo>
                    <a:cubicBezTo>
                      <a:pt x="8130" y="7294"/>
                      <a:pt x="8114" y="7305"/>
                      <a:pt x="8103" y="7316"/>
                    </a:cubicBezTo>
                    <a:cubicBezTo>
                      <a:pt x="7929" y="7517"/>
                      <a:pt x="7645" y="7566"/>
                      <a:pt x="7406" y="7643"/>
                    </a:cubicBezTo>
                    <a:cubicBezTo>
                      <a:pt x="7090" y="7752"/>
                      <a:pt x="6768" y="7833"/>
                      <a:pt x="6468" y="7975"/>
                    </a:cubicBezTo>
                    <a:cubicBezTo>
                      <a:pt x="6022" y="8188"/>
                      <a:pt x="5733" y="8602"/>
                      <a:pt x="5488" y="9016"/>
                    </a:cubicBezTo>
                    <a:cubicBezTo>
                      <a:pt x="5480" y="9027"/>
                      <a:pt x="5490" y="9035"/>
                      <a:pt x="5500" y="9035"/>
                    </a:cubicBezTo>
                    <a:cubicBezTo>
                      <a:pt x="5505" y="9035"/>
                      <a:pt x="5511" y="9032"/>
                      <a:pt x="5515" y="9027"/>
                    </a:cubicBezTo>
                    <a:cubicBezTo>
                      <a:pt x="5880" y="8444"/>
                      <a:pt x="6283" y="8068"/>
                      <a:pt x="6953" y="7866"/>
                    </a:cubicBezTo>
                    <a:cubicBezTo>
                      <a:pt x="7318" y="7757"/>
                      <a:pt x="7847" y="7730"/>
                      <a:pt x="8147" y="7468"/>
                    </a:cubicBezTo>
                    <a:lnTo>
                      <a:pt x="8147" y="7833"/>
                    </a:lnTo>
                    <a:cubicBezTo>
                      <a:pt x="7934" y="8084"/>
                      <a:pt x="7596" y="8220"/>
                      <a:pt x="7308" y="8373"/>
                    </a:cubicBezTo>
                    <a:cubicBezTo>
                      <a:pt x="6926" y="8564"/>
                      <a:pt x="6556" y="8776"/>
                      <a:pt x="6201" y="9010"/>
                    </a:cubicBezTo>
                    <a:cubicBezTo>
                      <a:pt x="5716" y="9348"/>
                      <a:pt x="5172" y="9822"/>
                      <a:pt x="4970" y="10394"/>
                    </a:cubicBezTo>
                    <a:cubicBezTo>
                      <a:pt x="4963" y="10413"/>
                      <a:pt x="4983" y="10429"/>
                      <a:pt x="5000" y="10429"/>
                    </a:cubicBezTo>
                    <a:cubicBezTo>
                      <a:pt x="5008" y="10429"/>
                      <a:pt x="5015" y="10425"/>
                      <a:pt x="5019" y="10416"/>
                    </a:cubicBezTo>
                    <a:cubicBezTo>
                      <a:pt x="5275" y="9746"/>
                      <a:pt x="5983" y="9239"/>
                      <a:pt x="6572" y="8880"/>
                    </a:cubicBezTo>
                    <a:cubicBezTo>
                      <a:pt x="7057" y="8580"/>
                      <a:pt x="7716" y="8389"/>
                      <a:pt x="8152" y="7991"/>
                    </a:cubicBezTo>
                    <a:lnTo>
                      <a:pt x="8152" y="8874"/>
                    </a:lnTo>
                    <a:cubicBezTo>
                      <a:pt x="8016" y="8956"/>
                      <a:pt x="7945" y="9065"/>
                      <a:pt x="7852" y="9196"/>
                    </a:cubicBezTo>
                    <a:cubicBezTo>
                      <a:pt x="7700" y="9408"/>
                      <a:pt x="7515" y="9593"/>
                      <a:pt x="7297" y="9735"/>
                    </a:cubicBezTo>
                    <a:cubicBezTo>
                      <a:pt x="7008" y="9920"/>
                      <a:pt x="6681" y="10040"/>
                      <a:pt x="6370" y="10182"/>
                    </a:cubicBezTo>
                    <a:cubicBezTo>
                      <a:pt x="5853" y="10416"/>
                      <a:pt x="5368" y="10721"/>
                      <a:pt x="5155" y="11266"/>
                    </a:cubicBezTo>
                    <a:cubicBezTo>
                      <a:pt x="5144" y="11291"/>
                      <a:pt x="5167" y="11312"/>
                      <a:pt x="5187" y="11312"/>
                    </a:cubicBezTo>
                    <a:cubicBezTo>
                      <a:pt x="5197" y="11312"/>
                      <a:pt x="5206" y="11307"/>
                      <a:pt x="5210" y="11294"/>
                    </a:cubicBezTo>
                    <a:cubicBezTo>
                      <a:pt x="5460" y="10640"/>
                      <a:pt x="6136" y="10389"/>
                      <a:pt x="6730" y="10138"/>
                    </a:cubicBezTo>
                    <a:cubicBezTo>
                      <a:pt x="6970" y="10035"/>
                      <a:pt x="7204" y="9920"/>
                      <a:pt x="7427" y="9784"/>
                    </a:cubicBezTo>
                    <a:cubicBezTo>
                      <a:pt x="7733" y="9588"/>
                      <a:pt x="7907" y="9277"/>
                      <a:pt x="8152" y="9027"/>
                    </a:cubicBezTo>
                    <a:lnTo>
                      <a:pt x="8152" y="10275"/>
                    </a:lnTo>
                    <a:lnTo>
                      <a:pt x="8147" y="10275"/>
                    </a:lnTo>
                    <a:cubicBezTo>
                      <a:pt x="7585" y="10743"/>
                      <a:pt x="6921" y="10879"/>
                      <a:pt x="6278" y="11195"/>
                    </a:cubicBezTo>
                    <a:cubicBezTo>
                      <a:pt x="5874" y="11397"/>
                      <a:pt x="5439" y="11691"/>
                      <a:pt x="5248" y="12111"/>
                    </a:cubicBezTo>
                    <a:cubicBezTo>
                      <a:pt x="5241" y="12125"/>
                      <a:pt x="5253" y="12138"/>
                      <a:pt x="5265" y="12138"/>
                    </a:cubicBezTo>
                    <a:cubicBezTo>
                      <a:pt x="5271" y="12138"/>
                      <a:pt x="5277" y="12135"/>
                      <a:pt x="5281" y="12127"/>
                    </a:cubicBezTo>
                    <a:cubicBezTo>
                      <a:pt x="5526" y="11604"/>
                      <a:pt x="6158" y="11310"/>
                      <a:pt x="6665" y="11103"/>
                    </a:cubicBezTo>
                    <a:cubicBezTo>
                      <a:pt x="7209" y="10890"/>
                      <a:pt x="7689" y="10743"/>
                      <a:pt x="8152" y="10384"/>
                    </a:cubicBezTo>
                    <a:lnTo>
                      <a:pt x="8152" y="10438"/>
                    </a:lnTo>
                    <a:lnTo>
                      <a:pt x="8152" y="11119"/>
                    </a:lnTo>
                    <a:cubicBezTo>
                      <a:pt x="8081" y="11163"/>
                      <a:pt x="8027" y="11223"/>
                      <a:pt x="7983" y="11288"/>
                    </a:cubicBezTo>
                    <a:cubicBezTo>
                      <a:pt x="7858" y="11468"/>
                      <a:pt x="7694" y="11615"/>
                      <a:pt x="7498" y="11713"/>
                    </a:cubicBezTo>
                    <a:cubicBezTo>
                      <a:pt x="7128" y="11904"/>
                      <a:pt x="6708" y="11986"/>
                      <a:pt x="6327" y="12160"/>
                    </a:cubicBezTo>
                    <a:cubicBezTo>
                      <a:pt x="6043" y="12291"/>
                      <a:pt x="5787" y="12465"/>
                      <a:pt x="5553" y="12678"/>
                    </a:cubicBezTo>
                    <a:cubicBezTo>
                      <a:pt x="5291" y="12912"/>
                      <a:pt x="5166" y="13201"/>
                      <a:pt x="4954" y="13473"/>
                    </a:cubicBezTo>
                    <a:cubicBezTo>
                      <a:pt x="4933" y="13498"/>
                      <a:pt x="4956" y="13528"/>
                      <a:pt x="4982" y="13528"/>
                    </a:cubicBezTo>
                    <a:cubicBezTo>
                      <a:pt x="4991" y="13528"/>
                      <a:pt x="5000" y="13525"/>
                      <a:pt x="5008" y="13517"/>
                    </a:cubicBezTo>
                    <a:cubicBezTo>
                      <a:pt x="5242" y="13228"/>
                      <a:pt x="5400" y="12923"/>
                      <a:pt x="5695" y="12678"/>
                    </a:cubicBezTo>
                    <a:cubicBezTo>
                      <a:pt x="5994" y="12427"/>
                      <a:pt x="6343" y="12236"/>
                      <a:pt x="6714" y="12111"/>
                    </a:cubicBezTo>
                    <a:cubicBezTo>
                      <a:pt x="7013" y="11996"/>
                      <a:pt x="7373" y="11937"/>
                      <a:pt x="7645" y="11762"/>
                    </a:cubicBezTo>
                    <a:cubicBezTo>
                      <a:pt x="7738" y="11702"/>
                      <a:pt x="7825" y="11637"/>
                      <a:pt x="7912" y="11561"/>
                    </a:cubicBezTo>
                    <a:cubicBezTo>
                      <a:pt x="8005" y="11473"/>
                      <a:pt x="8065" y="11353"/>
                      <a:pt x="8152" y="11261"/>
                    </a:cubicBezTo>
                    <a:lnTo>
                      <a:pt x="8152" y="11261"/>
                    </a:lnTo>
                    <a:cubicBezTo>
                      <a:pt x="8152" y="11719"/>
                      <a:pt x="8152" y="12171"/>
                      <a:pt x="8147" y="12623"/>
                    </a:cubicBezTo>
                    <a:cubicBezTo>
                      <a:pt x="8136" y="12623"/>
                      <a:pt x="8125" y="12629"/>
                      <a:pt x="8114" y="12634"/>
                    </a:cubicBezTo>
                    <a:cubicBezTo>
                      <a:pt x="8016" y="12694"/>
                      <a:pt x="7912" y="12748"/>
                      <a:pt x="7809" y="12797"/>
                    </a:cubicBezTo>
                    <a:cubicBezTo>
                      <a:pt x="7496" y="12760"/>
                      <a:pt x="7194" y="12712"/>
                      <a:pt x="6906" y="12712"/>
                    </a:cubicBezTo>
                    <a:cubicBezTo>
                      <a:pt x="6490" y="12712"/>
                      <a:pt x="6104" y="12811"/>
                      <a:pt x="5760" y="13184"/>
                    </a:cubicBezTo>
                    <a:cubicBezTo>
                      <a:pt x="5748" y="13197"/>
                      <a:pt x="5760" y="13212"/>
                      <a:pt x="5772" y="13212"/>
                    </a:cubicBezTo>
                    <a:cubicBezTo>
                      <a:pt x="5775" y="13212"/>
                      <a:pt x="5779" y="13210"/>
                      <a:pt x="5782" y="13206"/>
                    </a:cubicBezTo>
                    <a:cubicBezTo>
                      <a:pt x="6071" y="12923"/>
                      <a:pt x="6408" y="12792"/>
                      <a:pt x="6806" y="12765"/>
                    </a:cubicBezTo>
                    <a:cubicBezTo>
                      <a:pt x="6835" y="12763"/>
                      <a:pt x="6864" y="12762"/>
                      <a:pt x="6893" y="12762"/>
                    </a:cubicBezTo>
                    <a:cubicBezTo>
                      <a:pt x="7153" y="12762"/>
                      <a:pt x="7395" y="12844"/>
                      <a:pt x="7651" y="12868"/>
                    </a:cubicBezTo>
                    <a:cubicBezTo>
                      <a:pt x="7057" y="13119"/>
                      <a:pt x="6419" y="13255"/>
                      <a:pt x="5847" y="13566"/>
                    </a:cubicBezTo>
                    <a:cubicBezTo>
                      <a:pt x="5417" y="13800"/>
                      <a:pt x="5106" y="14340"/>
                      <a:pt x="5237" y="14824"/>
                    </a:cubicBezTo>
                    <a:cubicBezTo>
                      <a:pt x="5241" y="14843"/>
                      <a:pt x="5254" y="14850"/>
                      <a:pt x="5268" y="14850"/>
                    </a:cubicBezTo>
                    <a:cubicBezTo>
                      <a:pt x="5292" y="14850"/>
                      <a:pt x="5318" y="14828"/>
                      <a:pt x="5308" y="14797"/>
                    </a:cubicBezTo>
                    <a:cubicBezTo>
                      <a:pt x="5024" y="14023"/>
                      <a:pt x="5978" y="13555"/>
                      <a:pt x="6539" y="13364"/>
                    </a:cubicBezTo>
                    <a:cubicBezTo>
                      <a:pt x="7090" y="13179"/>
                      <a:pt x="7629" y="13048"/>
                      <a:pt x="8147" y="12770"/>
                    </a:cubicBezTo>
                    <a:lnTo>
                      <a:pt x="8147" y="13173"/>
                    </a:lnTo>
                    <a:lnTo>
                      <a:pt x="8136" y="13173"/>
                    </a:lnTo>
                    <a:cubicBezTo>
                      <a:pt x="7863" y="13321"/>
                      <a:pt x="7569" y="13451"/>
                      <a:pt x="7308" y="13620"/>
                    </a:cubicBezTo>
                    <a:cubicBezTo>
                      <a:pt x="7155" y="13735"/>
                      <a:pt x="7024" y="13882"/>
                      <a:pt x="6926" y="14051"/>
                    </a:cubicBezTo>
                    <a:cubicBezTo>
                      <a:pt x="6752" y="14116"/>
                      <a:pt x="6599" y="14225"/>
                      <a:pt x="6474" y="14367"/>
                    </a:cubicBezTo>
                    <a:cubicBezTo>
                      <a:pt x="6237" y="14614"/>
                      <a:pt x="5756" y="15679"/>
                      <a:pt x="5275" y="15679"/>
                    </a:cubicBezTo>
                    <a:cubicBezTo>
                      <a:pt x="5237" y="15679"/>
                      <a:pt x="5199" y="15673"/>
                      <a:pt x="5161" y="15658"/>
                    </a:cubicBezTo>
                    <a:cubicBezTo>
                      <a:pt x="5158" y="15657"/>
                      <a:pt x="5156" y="15657"/>
                      <a:pt x="5154" y="15657"/>
                    </a:cubicBezTo>
                    <a:cubicBezTo>
                      <a:pt x="5142" y="15657"/>
                      <a:pt x="5135" y="15671"/>
                      <a:pt x="5144" y="15680"/>
                    </a:cubicBezTo>
                    <a:cubicBezTo>
                      <a:pt x="5193" y="15713"/>
                      <a:pt x="5244" y="15727"/>
                      <a:pt x="5297" y="15727"/>
                    </a:cubicBezTo>
                    <a:cubicBezTo>
                      <a:pt x="5554" y="15727"/>
                      <a:pt x="5837" y="15382"/>
                      <a:pt x="5973" y="15228"/>
                    </a:cubicBezTo>
                    <a:cubicBezTo>
                      <a:pt x="6169" y="15004"/>
                      <a:pt x="6310" y="14743"/>
                      <a:pt x="6490" y="14508"/>
                    </a:cubicBezTo>
                    <a:cubicBezTo>
                      <a:pt x="6637" y="14296"/>
                      <a:pt x="6866" y="14154"/>
                      <a:pt x="7128" y="14127"/>
                    </a:cubicBezTo>
                    <a:cubicBezTo>
                      <a:pt x="7148" y="14124"/>
                      <a:pt x="7168" y="14123"/>
                      <a:pt x="7187" y="14123"/>
                    </a:cubicBezTo>
                    <a:cubicBezTo>
                      <a:pt x="7411" y="14123"/>
                      <a:pt x="7568" y="14290"/>
                      <a:pt x="7743" y="14416"/>
                    </a:cubicBezTo>
                    <a:cubicBezTo>
                      <a:pt x="7526" y="14536"/>
                      <a:pt x="7286" y="14612"/>
                      <a:pt x="7046" y="14726"/>
                    </a:cubicBezTo>
                    <a:cubicBezTo>
                      <a:pt x="6708" y="14890"/>
                      <a:pt x="6430" y="15206"/>
                      <a:pt x="6201" y="15495"/>
                    </a:cubicBezTo>
                    <a:cubicBezTo>
                      <a:pt x="5727" y="16089"/>
                      <a:pt x="5253" y="16939"/>
                      <a:pt x="5281" y="17718"/>
                    </a:cubicBezTo>
                    <a:cubicBezTo>
                      <a:pt x="5281" y="17729"/>
                      <a:pt x="5287" y="17734"/>
                      <a:pt x="5295" y="17734"/>
                    </a:cubicBezTo>
                    <a:cubicBezTo>
                      <a:pt x="5302" y="17734"/>
                      <a:pt x="5311" y="17729"/>
                      <a:pt x="5313" y="17718"/>
                    </a:cubicBezTo>
                    <a:cubicBezTo>
                      <a:pt x="5466" y="16813"/>
                      <a:pt x="5885" y="15974"/>
                      <a:pt x="6507" y="15299"/>
                    </a:cubicBezTo>
                    <a:cubicBezTo>
                      <a:pt x="6806" y="14983"/>
                      <a:pt x="7133" y="14824"/>
                      <a:pt x="7531" y="14677"/>
                    </a:cubicBezTo>
                    <a:cubicBezTo>
                      <a:pt x="7760" y="14596"/>
                      <a:pt x="8000" y="14487"/>
                      <a:pt x="8136" y="14285"/>
                    </a:cubicBezTo>
                    <a:lnTo>
                      <a:pt x="8136" y="14868"/>
                    </a:lnTo>
                    <a:cubicBezTo>
                      <a:pt x="8130" y="14868"/>
                      <a:pt x="8130" y="14874"/>
                      <a:pt x="8125" y="14879"/>
                    </a:cubicBezTo>
                    <a:cubicBezTo>
                      <a:pt x="7231" y="15996"/>
                      <a:pt x="6109" y="16988"/>
                      <a:pt x="5929" y="18486"/>
                    </a:cubicBezTo>
                    <a:cubicBezTo>
                      <a:pt x="5858" y="18541"/>
                      <a:pt x="5787" y="18601"/>
                      <a:pt x="5722" y="18661"/>
                    </a:cubicBezTo>
                    <a:cubicBezTo>
                      <a:pt x="5373" y="18960"/>
                      <a:pt x="5084" y="19320"/>
                      <a:pt x="4687" y="19565"/>
                    </a:cubicBezTo>
                    <a:cubicBezTo>
                      <a:pt x="4668" y="19579"/>
                      <a:pt x="4681" y="19600"/>
                      <a:pt x="4698" y="19600"/>
                    </a:cubicBezTo>
                    <a:cubicBezTo>
                      <a:pt x="4701" y="19600"/>
                      <a:pt x="4705" y="19600"/>
                      <a:pt x="4708" y="19598"/>
                    </a:cubicBezTo>
                    <a:cubicBezTo>
                      <a:pt x="5019" y="19429"/>
                      <a:pt x="5270" y="19200"/>
                      <a:pt x="5526" y="18955"/>
                    </a:cubicBezTo>
                    <a:cubicBezTo>
                      <a:pt x="5662" y="18824"/>
                      <a:pt x="5798" y="18704"/>
                      <a:pt x="5945" y="18590"/>
                    </a:cubicBezTo>
                    <a:cubicBezTo>
                      <a:pt x="5948" y="18591"/>
                      <a:pt x="5951" y="18591"/>
                      <a:pt x="5954" y="18591"/>
                    </a:cubicBezTo>
                    <a:cubicBezTo>
                      <a:pt x="5967" y="18591"/>
                      <a:pt x="5979" y="18581"/>
                      <a:pt x="5983" y="18568"/>
                    </a:cubicBezTo>
                    <a:lnTo>
                      <a:pt x="5983" y="18562"/>
                    </a:lnTo>
                    <a:cubicBezTo>
                      <a:pt x="6000" y="18546"/>
                      <a:pt x="6022" y="18530"/>
                      <a:pt x="6038" y="18519"/>
                    </a:cubicBezTo>
                    <a:cubicBezTo>
                      <a:pt x="6250" y="18361"/>
                      <a:pt x="6485" y="18372"/>
                      <a:pt x="6725" y="18334"/>
                    </a:cubicBezTo>
                    <a:lnTo>
                      <a:pt x="6725" y="18372"/>
                    </a:lnTo>
                    <a:cubicBezTo>
                      <a:pt x="6725" y="18546"/>
                      <a:pt x="6725" y="18721"/>
                      <a:pt x="6719" y="18900"/>
                    </a:cubicBezTo>
                    <a:cubicBezTo>
                      <a:pt x="6534" y="18928"/>
                      <a:pt x="6365" y="19020"/>
                      <a:pt x="6245" y="19162"/>
                    </a:cubicBezTo>
                    <a:cubicBezTo>
                      <a:pt x="6005" y="19402"/>
                      <a:pt x="5874" y="19614"/>
                      <a:pt x="5542" y="19750"/>
                    </a:cubicBezTo>
                    <a:cubicBezTo>
                      <a:pt x="5106" y="19930"/>
                      <a:pt x="4638" y="19974"/>
                      <a:pt x="4371" y="20404"/>
                    </a:cubicBezTo>
                    <a:cubicBezTo>
                      <a:pt x="4363" y="20416"/>
                      <a:pt x="4374" y="20427"/>
                      <a:pt x="4385" y="20427"/>
                    </a:cubicBezTo>
                    <a:cubicBezTo>
                      <a:pt x="4390" y="20427"/>
                      <a:pt x="4395" y="20425"/>
                      <a:pt x="4398" y="20421"/>
                    </a:cubicBezTo>
                    <a:cubicBezTo>
                      <a:pt x="4687" y="20001"/>
                      <a:pt x="5210" y="19963"/>
                      <a:pt x="5651" y="19799"/>
                    </a:cubicBezTo>
                    <a:lnTo>
                      <a:pt x="5662" y="19799"/>
                    </a:lnTo>
                    <a:cubicBezTo>
                      <a:pt x="5569" y="20083"/>
                      <a:pt x="5526" y="20339"/>
                      <a:pt x="5357" y="20595"/>
                    </a:cubicBezTo>
                    <a:cubicBezTo>
                      <a:pt x="5275" y="20726"/>
                      <a:pt x="5177" y="20846"/>
                      <a:pt x="5084" y="20971"/>
                    </a:cubicBezTo>
                    <a:cubicBezTo>
                      <a:pt x="5080" y="20962"/>
                      <a:pt x="5068" y="20953"/>
                      <a:pt x="5055" y="20953"/>
                    </a:cubicBezTo>
                    <a:cubicBezTo>
                      <a:pt x="5052" y="20953"/>
                      <a:pt x="5049" y="20954"/>
                      <a:pt x="5046" y="20955"/>
                    </a:cubicBezTo>
                    <a:cubicBezTo>
                      <a:pt x="4747" y="21015"/>
                      <a:pt x="4496" y="21222"/>
                      <a:pt x="4381" y="21510"/>
                    </a:cubicBezTo>
                    <a:cubicBezTo>
                      <a:pt x="4374" y="21521"/>
                      <a:pt x="4383" y="21529"/>
                      <a:pt x="4394" y="21529"/>
                    </a:cubicBezTo>
                    <a:cubicBezTo>
                      <a:pt x="4399" y="21529"/>
                      <a:pt x="4405" y="21527"/>
                      <a:pt x="4409" y="21521"/>
                    </a:cubicBezTo>
                    <a:cubicBezTo>
                      <a:pt x="4480" y="21391"/>
                      <a:pt x="4578" y="21282"/>
                      <a:pt x="4703" y="21200"/>
                    </a:cubicBezTo>
                    <a:cubicBezTo>
                      <a:pt x="4806" y="21145"/>
                      <a:pt x="4910" y="21096"/>
                      <a:pt x="5024" y="21058"/>
                    </a:cubicBezTo>
                    <a:lnTo>
                      <a:pt x="5024" y="21058"/>
                    </a:lnTo>
                    <a:cubicBezTo>
                      <a:pt x="4997" y="21102"/>
                      <a:pt x="4970" y="21140"/>
                      <a:pt x="4943" y="21183"/>
                    </a:cubicBezTo>
                    <a:cubicBezTo>
                      <a:pt x="4812" y="21396"/>
                      <a:pt x="4725" y="21641"/>
                      <a:pt x="4697" y="21892"/>
                    </a:cubicBezTo>
                    <a:cubicBezTo>
                      <a:pt x="4262" y="22388"/>
                      <a:pt x="4262" y="23025"/>
                      <a:pt x="4278" y="23652"/>
                    </a:cubicBezTo>
                    <a:cubicBezTo>
                      <a:pt x="4289" y="23979"/>
                      <a:pt x="4278" y="24338"/>
                      <a:pt x="4371" y="24654"/>
                    </a:cubicBezTo>
                    <a:cubicBezTo>
                      <a:pt x="4474" y="25052"/>
                      <a:pt x="4697" y="25396"/>
                      <a:pt x="4850" y="25771"/>
                    </a:cubicBezTo>
                    <a:cubicBezTo>
                      <a:pt x="4854" y="25779"/>
                      <a:pt x="4862" y="25783"/>
                      <a:pt x="4869" y="25783"/>
                    </a:cubicBezTo>
                    <a:cubicBezTo>
                      <a:pt x="4882" y="25783"/>
                      <a:pt x="4895" y="25772"/>
                      <a:pt x="4888" y="25755"/>
                    </a:cubicBezTo>
                    <a:cubicBezTo>
                      <a:pt x="4790" y="25494"/>
                      <a:pt x="4659" y="25243"/>
                      <a:pt x="4550" y="24981"/>
                    </a:cubicBezTo>
                    <a:cubicBezTo>
                      <a:pt x="4409" y="24644"/>
                      <a:pt x="4392" y="24262"/>
                      <a:pt x="4381" y="23892"/>
                    </a:cubicBezTo>
                    <a:cubicBezTo>
                      <a:pt x="4360" y="23254"/>
                      <a:pt x="4316" y="22595"/>
                      <a:pt x="4681" y="22044"/>
                    </a:cubicBezTo>
                    <a:lnTo>
                      <a:pt x="4681" y="22044"/>
                    </a:lnTo>
                    <a:cubicBezTo>
                      <a:pt x="4670" y="22224"/>
                      <a:pt x="4665" y="22409"/>
                      <a:pt x="4659" y="22600"/>
                    </a:cubicBezTo>
                    <a:cubicBezTo>
                      <a:pt x="4659" y="22606"/>
                      <a:pt x="4664" y="22610"/>
                      <a:pt x="4669" y="22610"/>
                    </a:cubicBezTo>
                    <a:cubicBezTo>
                      <a:pt x="4672" y="22610"/>
                      <a:pt x="4676" y="22608"/>
                      <a:pt x="4676" y="22600"/>
                    </a:cubicBezTo>
                    <a:cubicBezTo>
                      <a:pt x="4714" y="22388"/>
                      <a:pt x="4719" y="22170"/>
                      <a:pt x="4741" y="21957"/>
                    </a:cubicBezTo>
                    <a:lnTo>
                      <a:pt x="4757" y="21941"/>
                    </a:lnTo>
                    <a:cubicBezTo>
                      <a:pt x="4768" y="21925"/>
                      <a:pt x="4768" y="21903"/>
                      <a:pt x="4757" y="21886"/>
                    </a:cubicBezTo>
                    <a:cubicBezTo>
                      <a:pt x="4757" y="21870"/>
                      <a:pt x="4763" y="21848"/>
                      <a:pt x="4763" y="21826"/>
                    </a:cubicBezTo>
                    <a:cubicBezTo>
                      <a:pt x="4817" y="21543"/>
                      <a:pt x="4981" y="21276"/>
                      <a:pt x="5139" y="21036"/>
                    </a:cubicBezTo>
                    <a:cubicBezTo>
                      <a:pt x="5210" y="20933"/>
                      <a:pt x="5286" y="20835"/>
                      <a:pt x="5362" y="20731"/>
                    </a:cubicBezTo>
                    <a:cubicBezTo>
                      <a:pt x="5684" y="21031"/>
                      <a:pt x="5706" y="21472"/>
                      <a:pt x="5738" y="21903"/>
                    </a:cubicBezTo>
                    <a:cubicBezTo>
                      <a:pt x="5569" y="22202"/>
                      <a:pt x="5362" y="22453"/>
                      <a:pt x="5248" y="22791"/>
                    </a:cubicBezTo>
                    <a:cubicBezTo>
                      <a:pt x="5123" y="23161"/>
                      <a:pt x="5095" y="23565"/>
                      <a:pt x="5101" y="23957"/>
                    </a:cubicBezTo>
                    <a:cubicBezTo>
                      <a:pt x="5117" y="24889"/>
                      <a:pt x="5411" y="25788"/>
                      <a:pt x="5449" y="26720"/>
                    </a:cubicBezTo>
                    <a:cubicBezTo>
                      <a:pt x="5068" y="27145"/>
                      <a:pt x="4888" y="27690"/>
                      <a:pt x="4763" y="28251"/>
                    </a:cubicBezTo>
                    <a:cubicBezTo>
                      <a:pt x="4756" y="28275"/>
                      <a:pt x="4780" y="28292"/>
                      <a:pt x="4801" y="28292"/>
                    </a:cubicBezTo>
                    <a:cubicBezTo>
                      <a:pt x="4813" y="28292"/>
                      <a:pt x="4824" y="28287"/>
                      <a:pt x="4828" y="28273"/>
                    </a:cubicBezTo>
                    <a:cubicBezTo>
                      <a:pt x="4932" y="27929"/>
                      <a:pt x="5057" y="27591"/>
                      <a:pt x="5204" y="27270"/>
                    </a:cubicBezTo>
                    <a:cubicBezTo>
                      <a:pt x="5270" y="27128"/>
                      <a:pt x="5357" y="26998"/>
                      <a:pt x="5460" y="26883"/>
                    </a:cubicBezTo>
                    <a:cubicBezTo>
                      <a:pt x="5591" y="27237"/>
                      <a:pt x="5646" y="27624"/>
                      <a:pt x="5624" y="28006"/>
                    </a:cubicBezTo>
                    <a:lnTo>
                      <a:pt x="5618" y="28006"/>
                    </a:lnTo>
                    <a:cubicBezTo>
                      <a:pt x="5019" y="28534"/>
                      <a:pt x="4425" y="29084"/>
                      <a:pt x="4185" y="29880"/>
                    </a:cubicBezTo>
                    <a:cubicBezTo>
                      <a:pt x="3907" y="30817"/>
                      <a:pt x="4114" y="31695"/>
                      <a:pt x="4174" y="32648"/>
                    </a:cubicBezTo>
                    <a:cubicBezTo>
                      <a:pt x="4174" y="32654"/>
                      <a:pt x="4178" y="32656"/>
                      <a:pt x="4183" y="32656"/>
                    </a:cubicBezTo>
                    <a:cubicBezTo>
                      <a:pt x="4187" y="32656"/>
                      <a:pt x="4191" y="32654"/>
                      <a:pt x="4191" y="32648"/>
                    </a:cubicBezTo>
                    <a:cubicBezTo>
                      <a:pt x="4196" y="31787"/>
                      <a:pt x="4033" y="30964"/>
                      <a:pt x="4229" y="30114"/>
                    </a:cubicBezTo>
                    <a:cubicBezTo>
                      <a:pt x="4414" y="29281"/>
                      <a:pt x="5003" y="28665"/>
                      <a:pt x="5618" y="28125"/>
                    </a:cubicBezTo>
                    <a:lnTo>
                      <a:pt x="5618" y="28125"/>
                    </a:lnTo>
                    <a:cubicBezTo>
                      <a:pt x="5613" y="28240"/>
                      <a:pt x="5602" y="28349"/>
                      <a:pt x="5591" y="28463"/>
                    </a:cubicBezTo>
                    <a:cubicBezTo>
                      <a:pt x="5586" y="28469"/>
                      <a:pt x="5580" y="28469"/>
                      <a:pt x="5580" y="28474"/>
                    </a:cubicBezTo>
                    <a:cubicBezTo>
                      <a:pt x="5264" y="28872"/>
                      <a:pt x="4899" y="29242"/>
                      <a:pt x="4648" y="29689"/>
                    </a:cubicBezTo>
                    <a:cubicBezTo>
                      <a:pt x="4550" y="29869"/>
                      <a:pt x="4485" y="30065"/>
                      <a:pt x="4452" y="30267"/>
                    </a:cubicBezTo>
                    <a:cubicBezTo>
                      <a:pt x="4398" y="30561"/>
                      <a:pt x="4501" y="30844"/>
                      <a:pt x="4480" y="31139"/>
                    </a:cubicBezTo>
                    <a:cubicBezTo>
                      <a:pt x="4480" y="31157"/>
                      <a:pt x="4495" y="31168"/>
                      <a:pt x="4508" y="31168"/>
                    </a:cubicBezTo>
                    <a:cubicBezTo>
                      <a:pt x="4519" y="31168"/>
                      <a:pt x="4529" y="31161"/>
                      <a:pt x="4529" y="31144"/>
                    </a:cubicBezTo>
                    <a:cubicBezTo>
                      <a:pt x="4545" y="30975"/>
                      <a:pt x="4539" y="30806"/>
                      <a:pt x="4518" y="30637"/>
                    </a:cubicBezTo>
                    <a:cubicBezTo>
                      <a:pt x="4485" y="30310"/>
                      <a:pt x="4578" y="30005"/>
                      <a:pt x="4719" y="29722"/>
                    </a:cubicBezTo>
                    <a:cubicBezTo>
                      <a:pt x="4926" y="29302"/>
                      <a:pt x="5302" y="28975"/>
                      <a:pt x="5580" y="28600"/>
                    </a:cubicBezTo>
                    <a:lnTo>
                      <a:pt x="5580" y="28600"/>
                    </a:lnTo>
                    <a:cubicBezTo>
                      <a:pt x="5564" y="28725"/>
                      <a:pt x="5542" y="28856"/>
                      <a:pt x="5526" y="28975"/>
                    </a:cubicBezTo>
                    <a:cubicBezTo>
                      <a:pt x="5422" y="29668"/>
                      <a:pt x="5177" y="30365"/>
                      <a:pt x="5177" y="31062"/>
                    </a:cubicBezTo>
                    <a:cubicBezTo>
                      <a:pt x="5177" y="31075"/>
                      <a:pt x="5186" y="31081"/>
                      <a:pt x="5195" y="31081"/>
                    </a:cubicBezTo>
                    <a:cubicBezTo>
                      <a:pt x="5205" y="31081"/>
                      <a:pt x="5215" y="31074"/>
                      <a:pt x="5215" y="31062"/>
                    </a:cubicBezTo>
                    <a:cubicBezTo>
                      <a:pt x="5237" y="30654"/>
                      <a:pt x="5297" y="30251"/>
                      <a:pt x="5406" y="29853"/>
                    </a:cubicBezTo>
                    <a:cubicBezTo>
                      <a:pt x="5444" y="30065"/>
                      <a:pt x="5558" y="30256"/>
                      <a:pt x="5662" y="30458"/>
                    </a:cubicBezTo>
                    <a:cubicBezTo>
                      <a:pt x="5657" y="30463"/>
                      <a:pt x="5651" y="30474"/>
                      <a:pt x="5646" y="30479"/>
                    </a:cubicBezTo>
                    <a:cubicBezTo>
                      <a:pt x="5564" y="30964"/>
                      <a:pt x="5417" y="31428"/>
                      <a:pt x="5204" y="31869"/>
                    </a:cubicBezTo>
                    <a:cubicBezTo>
                      <a:pt x="4981" y="32305"/>
                      <a:pt x="4736" y="32708"/>
                      <a:pt x="4583" y="33182"/>
                    </a:cubicBezTo>
                    <a:cubicBezTo>
                      <a:pt x="4485" y="33498"/>
                      <a:pt x="4425" y="33825"/>
                      <a:pt x="4409" y="34157"/>
                    </a:cubicBezTo>
                    <a:cubicBezTo>
                      <a:pt x="4076" y="34599"/>
                      <a:pt x="3896" y="35013"/>
                      <a:pt x="3924" y="35569"/>
                    </a:cubicBezTo>
                    <a:cubicBezTo>
                      <a:pt x="3962" y="36288"/>
                      <a:pt x="4158" y="37007"/>
                      <a:pt x="4071" y="37727"/>
                    </a:cubicBezTo>
                    <a:cubicBezTo>
                      <a:pt x="3995" y="38386"/>
                      <a:pt x="3662" y="39007"/>
                      <a:pt x="3324" y="39563"/>
                    </a:cubicBezTo>
                    <a:lnTo>
                      <a:pt x="3270" y="39655"/>
                    </a:lnTo>
                    <a:cubicBezTo>
                      <a:pt x="3265" y="39654"/>
                      <a:pt x="3260" y="39653"/>
                      <a:pt x="3255" y="39653"/>
                    </a:cubicBezTo>
                    <a:cubicBezTo>
                      <a:pt x="3234" y="39653"/>
                      <a:pt x="3215" y="39671"/>
                      <a:pt x="3215" y="39694"/>
                    </a:cubicBezTo>
                    <a:lnTo>
                      <a:pt x="3215" y="39732"/>
                    </a:lnTo>
                    <a:cubicBezTo>
                      <a:pt x="3090" y="39939"/>
                      <a:pt x="2959" y="40135"/>
                      <a:pt x="2823" y="40326"/>
                    </a:cubicBezTo>
                    <a:cubicBezTo>
                      <a:pt x="2818" y="40326"/>
                      <a:pt x="2807" y="40326"/>
                      <a:pt x="2801" y="40331"/>
                    </a:cubicBezTo>
                    <a:cubicBezTo>
                      <a:pt x="2714" y="40407"/>
                      <a:pt x="2638" y="40495"/>
                      <a:pt x="2545" y="40565"/>
                    </a:cubicBezTo>
                    <a:cubicBezTo>
                      <a:pt x="2436" y="40647"/>
                      <a:pt x="2316" y="40718"/>
                      <a:pt x="2202" y="40794"/>
                    </a:cubicBezTo>
                    <a:cubicBezTo>
                      <a:pt x="2006" y="40909"/>
                      <a:pt x="1853" y="41089"/>
                      <a:pt x="1766" y="41301"/>
                    </a:cubicBezTo>
                    <a:cubicBezTo>
                      <a:pt x="1762" y="41312"/>
                      <a:pt x="1770" y="41320"/>
                      <a:pt x="1779" y="41320"/>
                    </a:cubicBezTo>
                    <a:cubicBezTo>
                      <a:pt x="1784" y="41320"/>
                      <a:pt x="1789" y="41318"/>
                      <a:pt x="1793" y="41312"/>
                    </a:cubicBezTo>
                    <a:cubicBezTo>
                      <a:pt x="1902" y="41045"/>
                      <a:pt x="2131" y="40903"/>
                      <a:pt x="2365" y="40756"/>
                    </a:cubicBezTo>
                    <a:cubicBezTo>
                      <a:pt x="2447" y="40713"/>
                      <a:pt x="2540" y="40658"/>
                      <a:pt x="2621" y="40604"/>
                    </a:cubicBezTo>
                    <a:lnTo>
                      <a:pt x="2621" y="40604"/>
                    </a:lnTo>
                    <a:cubicBezTo>
                      <a:pt x="2469" y="40805"/>
                      <a:pt x="2305" y="41001"/>
                      <a:pt x="2136" y="41192"/>
                    </a:cubicBezTo>
                    <a:cubicBezTo>
                      <a:pt x="2124" y="41205"/>
                      <a:pt x="2138" y="41224"/>
                      <a:pt x="2155" y="41224"/>
                    </a:cubicBezTo>
                    <a:cubicBezTo>
                      <a:pt x="2159" y="41224"/>
                      <a:pt x="2164" y="41223"/>
                      <a:pt x="2169" y="41219"/>
                    </a:cubicBezTo>
                    <a:cubicBezTo>
                      <a:pt x="2551" y="40816"/>
                      <a:pt x="2905" y="40380"/>
                      <a:pt x="3221" y="39922"/>
                    </a:cubicBezTo>
                    <a:lnTo>
                      <a:pt x="3221" y="39922"/>
                    </a:lnTo>
                    <a:cubicBezTo>
                      <a:pt x="3232" y="40233"/>
                      <a:pt x="3183" y="40549"/>
                      <a:pt x="3068" y="40838"/>
                    </a:cubicBezTo>
                    <a:cubicBezTo>
                      <a:pt x="3030" y="40920"/>
                      <a:pt x="2992" y="41001"/>
                      <a:pt x="2954" y="41083"/>
                    </a:cubicBezTo>
                    <a:lnTo>
                      <a:pt x="2910" y="41083"/>
                    </a:lnTo>
                    <a:cubicBezTo>
                      <a:pt x="2883" y="41083"/>
                      <a:pt x="2888" y="41116"/>
                      <a:pt x="2910" y="41116"/>
                    </a:cubicBezTo>
                    <a:lnTo>
                      <a:pt x="2932" y="41116"/>
                    </a:lnTo>
                    <a:cubicBezTo>
                      <a:pt x="2828" y="41317"/>
                      <a:pt x="2720" y="41514"/>
                      <a:pt x="2627" y="41721"/>
                    </a:cubicBezTo>
                    <a:cubicBezTo>
                      <a:pt x="2623" y="41731"/>
                      <a:pt x="2634" y="41740"/>
                      <a:pt x="2644" y="41740"/>
                    </a:cubicBezTo>
                    <a:cubicBezTo>
                      <a:pt x="2650" y="41740"/>
                      <a:pt x="2656" y="41737"/>
                      <a:pt x="2660" y="41732"/>
                    </a:cubicBezTo>
                    <a:cubicBezTo>
                      <a:pt x="2758" y="41524"/>
                      <a:pt x="2872" y="41323"/>
                      <a:pt x="2981" y="41116"/>
                    </a:cubicBezTo>
                    <a:cubicBezTo>
                      <a:pt x="3542" y="41099"/>
                      <a:pt x="4142" y="40805"/>
                      <a:pt x="4360" y="40271"/>
                    </a:cubicBezTo>
                    <a:cubicBezTo>
                      <a:pt x="4643" y="39579"/>
                      <a:pt x="4251" y="38724"/>
                      <a:pt x="4648" y="38086"/>
                    </a:cubicBezTo>
                    <a:cubicBezTo>
                      <a:pt x="4648" y="38092"/>
                      <a:pt x="4654" y="38103"/>
                      <a:pt x="4654" y="38113"/>
                    </a:cubicBezTo>
                    <a:cubicBezTo>
                      <a:pt x="4796" y="38555"/>
                      <a:pt x="4845" y="39018"/>
                      <a:pt x="4790" y="39481"/>
                    </a:cubicBezTo>
                    <a:cubicBezTo>
                      <a:pt x="4790" y="39489"/>
                      <a:pt x="4796" y="39493"/>
                      <a:pt x="4801" y="39493"/>
                    </a:cubicBezTo>
                    <a:cubicBezTo>
                      <a:pt x="4806" y="39493"/>
                      <a:pt x="4812" y="39489"/>
                      <a:pt x="4812" y="39481"/>
                    </a:cubicBezTo>
                    <a:cubicBezTo>
                      <a:pt x="4888" y="39094"/>
                      <a:pt x="4883" y="38696"/>
                      <a:pt x="4796" y="38310"/>
                    </a:cubicBezTo>
                    <a:cubicBezTo>
                      <a:pt x="4757" y="38119"/>
                      <a:pt x="4697" y="37928"/>
                      <a:pt x="4616" y="37743"/>
                    </a:cubicBezTo>
                    <a:cubicBezTo>
                      <a:pt x="4518" y="37525"/>
                      <a:pt x="4338" y="37367"/>
                      <a:pt x="4229" y="37154"/>
                    </a:cubicBezTo>
                    <a:cubicBezTo>
                      <a:pt x="4223" y="37138"/>
                      <a:pt x="4207" y="37133"/>
                      <a:pt x="4191" y="37133"/>
                    </a:cubicBezTo>
                    <a:cubicBezTo>
                      <a:pt x="4180" y="36882"/>
                      <a:pt x="4147" y="36631"/>
                      <a:pt x="4114" y="36375"/>
                    </a:cubicBezTo>
                    <a:lnTo>
                      <a:pt x="4104" y="36293"/>
                    </a:lnTo>
                    <a:lnTo>
                      <a:pt x="4104" y="36293"/>
                    </a:lnTo>
                    <a:cubicBezTo>
                      <a:pt x="4174" y="36375"/>
                      <a:pt x="4251" y="36451"/>
                      <a:pt x="4332" y="36522"/>
                    </a:cubicBezTo>
                    <a:cubicBezTo>
                      <a:pt x="4599" y="36762"/>
                      <a:pt x="4850" y="36985"/>
                      <a:pt x="5035" y="37291"/>
                    </a:cubicBezTo>
                    <a:cubicBezTo>
                      <a:pt x="5406" y="37928"/>
                      <a:pt x="5362" y="38587"/>
                      <a:pt x="5270" y="39285"/>
                    </a:cubicBezTo>
                    <a:cubicBezTo>
                      <a:pt x="5270" y="39290"/>
                      <a:pt x="5274" y="39293"/>
                      <a:pt x="5278" y="39293"/>
                    </a:cubicBezTo>
                    <a:cubicBezTo>
                      <a:pt x="5282" y="39293"/>
                      <a:pt x="5286" y="39290"/>
                      <a:pt x="5286" y="39285"/>
                    </a:cubicBezTo>
                    <a:cubicBezTo>
                      <a:pt x="5411" y="38675"/>
                      <a:pt x="5488" y="38146"/>
                      <a:pt x="5275" y="37541"/>
                    </a:cubicBezTo>
                    <a:cubicBezTo>
                      <a:pt x="5052" y="36893"/>
                      <a:pt x="4490" y="36577"/>
                      <a:pt x="4098" y="36054"/>
                    </a:cubicBezTo>
                    <a:cubicBezTo>
                      <a:pt x="4093" y="36048"/>
                      <a:pt x="4082" y="36037"/>
                      <a:pt x="4071" y="36037"/>
                    </a:cubicBezTo>
                    <a:cubicBezTo>
                      <a:pt x="4033" y="35749"/>
                      <a:pt x="4022" y="35454"/>
                      <a:pt x="4038" y="35160"/>
                    </a:cubicBezTo>
                    <a:cubicBezTo>
                      <a:pt x="4060" y="34860"/>
                      <a:pt x="4229" y="34588"/>
                      <a:pt x="4392" y="34332"/>
                    </a:cubicBezTo>
                    <a:lnTo>
                      <a:pt x="4392" y="34386"/>
                    </a:lnTo>
                    <a:cubicBezTo>
                      <a:pt x="4392" y="34860"/>
                      <a:pt x="4376" y="35340"/>
                      <a:pt x="4556" y="35792"/>
                    </a:cubicBezTo>
                    <a:cubicBezTo>
                      <a:pt x="4562" y="35802"/>
                      <a:pt x="4571" y="35806"/>
                      <a:pt x="4580" y="35806"/>
                    </a:cubicBezTo>
                    <a:cubicBezTo>
                      <a:pt x="4596" y="35806"/>
                      <a:pt x="4612" y="35792"/>
                      <a:pt x="4605" y="35770"/>
                    </a:cubicBezTo>
                    <a:cubicBezTo>
                      <a:pt x="4430" y="35324"/>
                      <a:pt x="4469" y="34849"/>
                      <a:pt x="4485" y="34375"/>
                    </a:cubicBezTo>
                    <a:cubicBezTo>
                      <a:pt x="4496" y="33858"/>
                      <a:pt x="4599" y="33346"/>
                      <a:pt x="4790" y="32866"/>
                    </a:cubicBezTo>
                    <a:cubicBezTo>
                      <a:pt x="4850" y="32713"/>
                      <a:pt x="4915" y="32566"/>
                      <a:pt x="4986" y="32425"/>
                    </a:cubicBezTo>
                    <a:cubicBezTo>
                      <a:pt x="5057" y="32795"/>
                      <a:pt x="5182" y="33149"/>
                      <a:pt x="5199" y="33525"/>
                    </a:cubicBezTo>
                    <a:cubicBezTo>
                      <a:pt x="5215" y="33978"/>
                      <a:pt x="5068" y="34424"/>
                      <a:pt x="4992" y="34860"/>
                    </a:cubicBezTo>
                    <a:cubicBezTo>
                      <a:pt x="4926" y="35258"/>
                      <a:pt x="4856" y="35868"/>
                      <a:pt x="5128" y="36195"/>
                    </a:cubicBezTo>
                    <a:cubicBezTo>
                      <a:pt x="5133" y="36202"/>
                      <a:pt x="5139" y="36204"/>
                      <a:pt x="5145" y="36204"/>
                    </a:cubicBezTo>
                    <a:cubicBezTo>
                      <a:pt x="5159" y="36204"/>
                      <a:pt x="5172" y="36189"/>
                      <a:pt x="5161" y="36174"/>
                    </a:cubicBezTo>
                    <a:cubicBezTo>
                      <a:pt x="4812" y="35732"/>
                      <a:pt x="5063" y="34877"/>
                      <a:pt x="5166" y="34392"/>
                    </a:cubicBezTo>
                    <a:cubicBezTo>
                      <a:pt x="5248" y="34065"/>
                      <a:pt x="5286" y="33727"/>
                      <a:pt x="5281" y="33395"/>
                    </a:cubicBezTo>
                    <a:cubicBezTo>
                      <a:pt x="5270" y="33051"/>
                      <a:pt x="5155" y="32703"/>
                      <a:pt x="5068" y="32370"/>
                    </a:cubicBezTo>
                    <a:cubicBezTo>
                      <a:pt x="5063" y="32356"/>
                      <a:pt x="5050" y="32342"/>
                      <a:pt x="5033" y="32342"/>
                    </a:cubicBezTo>
                    <a:cubicBezTo>
                      <a:pt x="5030" y="32342"/>
                      <a:pt x="5027" y="32342"/>
                      <a:pt x="5024" y="32343"/>
                    </a:cubicBezTo>
                    <a:cubicBezTo>
                      <a:pt x="5308" y="31771"/>
                      <a:pt x="5635" y="31231"/>
                      <a:pt x="5716" y="30572"/>
                    </a:cubicBezTo>
                    <a:cubicBezTo>
                      <a:pt x="5755" y="30648"/>
                      <a:pt x="5787" y="30736"/>
                      <a:pt x="5815" y="30817"/>
                    </a:cubicBezTo>
                    <a:cubicBezTo>
                      <a:pt x="5831" y="30866"/>
                      <a:pt x="5842" y="30910"/>
                      <a:pt x="5853" y="30953"/>
                    </a:cubicBezTo>
                    <a:cubicBezTo>
                      <a:pt x="5853" y="30959"/>
                      <a:pt x="5853" y="30970"/>
                      <a:pt x="5858" y="30975"/>
                    </a:cubicBezTo>
                    <a:cubicBezTo>
                      <a:pt x="5973" y="31504"/>
                      <a:pt x="5847" y="32054"/>
                      <a:pt x="5662" y="32555"/>
                    </a:cubicBezTo>
                    <a:cubicBezTo>
                      <a:pt x="5659" y="32562"/>
                      <a:pt x="5664" y="32567"/>
                      <a:pt x="5669" y="32567"/>
                    </a:cubicBezTo>
                    <a:cubicBezTo>
                      <a:pt x="5673" y="32567"/>
                      <a:pt x="5676" y="32565"/>
                      <a:pt x="5678" y="32561"/>
                    </a:cubicBezTo>
                    <a:cubicBezTo>
                      <a:pt x="5891" y="32147"/>
                      <a:pt x="5994" y="31684"/>
                      <a:pt x="5983" y="31215"/>
                    </a:cubicBezTo>
                    <a:lnTo>
                      <a:pt x="5983" y="31215"/>
                    </a:lnTo>
                    <a:cubicBezTo>
                      <a:pt x="6092" y="31428"/>
                      <a:pt x="6169" y="31662"/>
                      <a:pt x="6207" y="31902"/>
                    </a:cubicBezTo>
                    <a:cubicBezTo>
                      <a:pt x="6245" y="32261"/>
                      <a:pt x="6109" y="32632"/>
                      <a:pt x="6092" y="32991"/>
                    </a:cubicBezTo>
                    <a:cubicBezTo>
                      <a:pt x="6092" y="33001"/>
                      <a:pt x="6100" y="33007"/>
                      <a:pt x="6106" y="33007"/>
                    </a:cubicBezTo>
                    <a:cubicBezTo>
                      <a:pt x="6110" y="33007"/>
                      <a:pt x="6114" y="33004"/>
                      <a:pt x="6114" y="32997"/>
                    </a:cubicBezTo>
                    <a:cubicBezTo>
                      <a:pt x="6174" y="32626"/>
                      <a:pt x="6278" y="32272"/>
                      <a:pt x="6272" y="31896"/>
                    </a:cubicBezTo>
                    <a:cubicBezTo>
                      <a:pt x="6267" y="31586"/>
                      <a:pt x="6120" y="31297"/>
                      <a:pt x="5962" y="31035"/>
                    </a:cubicBezTo>
                    <a:cubicBezTo>
                      <a:pt x="5891" y="30567"/>
                      <a:pt x="5597" y="30207"/>
                      <a:pt x="5466" y="29755"/>
                    </a:cubicBezTo>
                    <a:cubicBezTo>
                      <a:pt x="5461" y="29741"/>
                      <a:pt x="5446" y="29731"/>
                      <a:pt x="5431" y="29731"/>
                    </a:cubicBezTo>
                    <a:cubicBezTo>
                      <a:pt x="5428" y="29731"/>
                      <a:pt x="5425" y="29732"/>
                      <a:pt x="5422" y="29733"/>
                    </a:cubicBezTo>
                    <a:cubicBezTo>
                      <a:pt x="5504" y="29390"/>
                      <a:pt x="5586" y="29057"/>
                      <a:pt x="5635" y="28719"/>
                    </a:cubicBezTo>
                    <a:cubicBezTo>
                      <a:pt x="5733" y="28093"/>
                      <a:pt x="5782" y="27390"/>
                      <a:pt x="5531" y="26790"/>
                    </a:cubicBezTo>
                    <a:cubicBezTo>
                      <a:pt x="5738" y="26567"/>
                      <a:pt x="5989" y="26387"/>
                      <a:pt x="6229" y="26191"/>
                    </a:cubicBezTo>
                    <a:cubicBezTo>
                      <a:pt x="6741" y="25782"/>
                      <a:pt x="7095" y="25259"/>
                      <a:pt x="7128" y="24595"/>
                    </a:cubicBezTo>
                    <a:cubicBezTo>
                      <a:pt x="7128" y="24576"/>
                      <a:pt x="7113" y="24564"/>
                      <a:pt x="7100" y="24564"/>
                    </a:cubicBezTo>
                    <a:cubicBezTo>
                      <a:pt x="7090" y="24564"/>
                      <a:pt x="7081" y="24570"/>
                      <a:pt x="7079" y="24584"/>
                    </a:cubicBezTo>
                    <a:cubicBezTo>
                      <a:pt x="6986" y="25276"/>
                      <a:pt x="6599" y="25712"/>
                      <a:pt x="6125" y="26120"/>
                    </a:cubicBezTo>
                    <a:cubicBezTo>
                      <a:pt x="6071" y="25663"/>
                      <a:pt x="5951" y="25248"/>
                      <a:pt x="5994" y="24774"/>
                    </a:cubicBezTo>
                    <a:cubicBezTo>
                      <a:pt x="6027" y="24366"/>
                      <a:pt x="6234" y="24001"/>
                      <a:pt x="6223" y="23586"/>
                    </a:cubicBezTo>
                    <a:cubicBezTo>
                      <a:pt x="6223" y="23578"/>
                      <a:pt x="6212" y="23572"/>
                      <a:pt x="6202" y="23572"/>
                    </a:cubicBezTo>
                    <a:cubicBezTo>
                      <a:pt x="6193" y="23572"/>
                      <a:pt x="6185" y="23576"/>
                      <a:pt x="6185" y="23586"/>
                    </a:cubicBezTo>
                    <a:cubicBezTo>
                      <a:pt x="6152" y="24071"/>
                      <a:pt x="5896" y="24502"/>
                      <a:pt x="5864" y="24998"/>
                    </a:cubicBezTo>
                    <a:cubicBezTo>
                      <a:pt x="5836" y="25379"/>
                      <a:pt x="5880" y="25837"/>
                      <a:pt x="6043" y="26191"/>
                    </a:cubicBezTo>
                    <a:cubicBezTo>
                      <a:pt x="5924" y="26289"/>
                      <a:pt x="5798" y="26387"/>
                      <a:pt x="5673" y="26485"/>
                    </a:cubicBezTo>
                    <a:cubicBezTo>
                      <a:pt x="5607" y="26545"/>
                      <a:pt x="5542" y="26600"/>
                      <a:pt x="5482" y="26665"/>
                    </a:cubicBezTo>
                    <a:cubicBezTo>
                      <a:pt x="5460" y="25880"/>
                      <a:pt x="5275" y="25112"/>
                      <a:pt x="5199" y="24328"/>
                    </a:cubicBezTo>
                    <a:cubicBezTo>
                      <a:pt x="5155" y="23859"/>
                      <a:pt x="5188" y="23385"/>
                      <a:pt x="5302" y="22927"/>
                    </a:cubicBezTo>
                    <a:cubicBezTo>
                      <a:pt x="5384" y="22600"/>
                      <a:pt x="5591" y="22360"/>
                      <a:pt x="5749" y="22093"/>
                    </a:cubicBezTo>
                    <a:cubicBezTo>
                      <a:pt x="5787" y="22426"/>
                      <a:pt x="5864" y="22742"/>
                      <a:pt x="6131" y="22960"/>
                    </a:cubicBezTo>
                    <a:cubicBezTo>
                      <a:pt x="6138" y="22966"/>
                      <a:pt x="6147" y="22969"/>
                      <a:pt x="6154" y="22969"/>
                    </a:cubicBezTo>
                    <a:cubicBezTo>
                      <a:pt x="6178" y="22969"/>
                      <a:pt x="6196" y="22941"/>
                      <a:pt x="6180" y="22916"/>
                    </a:cubicBezTo>
                    <a:cubicBezTo>
                      <a:pt x="5722" y="22273"/>
                      <a:pt x="6049" y="21200"/>
                      <a:pt x="5384" y="20688"/>
                    </a:cubicBezTo>
                    <a:cubicBezTo>
                      <a:pt x="5422" y="20639"/>
                      <a:pt x="5455" y="20584"/>
                      <a:pt x="5488" y="20530"/>
                    </a:cubicBezTo>
                    <a:cubicBezTo>
                      <a:pt x="5629" y="20279"/>
                      <a:pt x="5673" y="20066"/>
                      <a:pt x="5722" y="19789"/>
                    </a:cubicBezTo>
                    <a:cubicBezTo>
                      <a:pt x="5727" y="19778"/>
                      <a:pt x="5722" y="19767"/>
                      <a:pt x="5716" y="19761"/>
                    </a:cubicBezTo>
                    <a:cubicBezTo>
                      <a:pt x="5847" y="19690"/>
                      <a:pt x="5973" y="19598"/>
                      <a:pt x="6076" y="19489"/>
                    </a:cubicBezTo>
                    <a:lnTo>
                      <a:pt x="6076" y="19489"/>
                    </a:lnTo>
                    <a:cubicBezTo>
                      <a:pt x="5989" y="19729"/>
                      <a:pt x="6038" y="19963"/>
                      <a:pt x="6120" y="20208"/>
                    </a:cubicBezTo>
                    <a:cubicBezTo>
                      <a:pt x="6261" y="20590"/>
                      <a:pt x="6425" y="20965"/>
                      <a:pt x="6621" y="21331"/>
                    </a:cubicBezTo>
                    <a:cubicBezTo>
                      <a:pt x="6599" y="21843"/>
                      <a:pt x="6414" y="22322"/>
                      <a:pt x="6398" y="22834"/>
                    </a:cubicBezTo>
                    <a:cubicBezTo>
                      <a:pt x="6398" y="22851"/>
                      <a:pt x="6412" y="22861"/>
                      <a:pt x="6426" y="22861"/>
                    </a:cubicBezTo>
                    <a:cubicBezTo>
                      <a:pt x="6439" y="22861"/>
                      <a:pt x="6452" y="22853"/>
                      <a:pt x="6452" y="22834"/>
                    </a:cubicBezTo>
                    <a:cubicBezTo>
                      <a:pt x="6485" y="22393"/>
                      <a:pt x="6697" y="21963"/>
                      <a:pt x="6719" y="21521"/>
                    </a:cubicBezTo>
                    <a:cubicBezTo>
                      <a:pt x="6855" y="21794"/>
                      <a:pt x="6992" y="22066"/>
                      <a:pt x="7106" y="22339"/>
                    </a:cubicBezTo>
                    <a:cubicBezTo>
                      <a:pt x="7090" y="22344"/>
                      <a:pt x="7079" y="22355"/>
                      <a:pt x="7073" y="22371"/>
                    </a:cubicBezTo>
                    <a:cubicBezTo>
                      <a:pt x="6975" y="22796"/>
                      <a:pt x="6768" y="23183"/>
                      <a:pt x="6659" y="23608"/>
                    </a:cubicBezTo>
                    <a:cubicBezTo>
                      <a:pt x="6566" y="23990"/>
                      <a:pt x="6659" y="24426"/>
                      <a:pt x="6741" y="24802"/>
                    </a:cubicBezTo>
                    <a:cubicBezTo>
                      <a:pt x="6745" y="24814"/>
                      <a:pt x="6755" y="24820"/>
                      <a:pt x="6766" y="24820"/>
                    </a:cubicBezTo>
                    <a:cubicBezTo>
                      <a:pt x="6782" y="24820"/>
                      <a:pt x="6799" y="24807"/>
                      <a:pt x="6795" y="24791"/>
                    </a:cubicBezTo>
                    <a:cubicBezTo>
                      <a:pt x="6697" y="24328"/>
                      <a:pt x="6654" y="23870"/>
                      <a:pt x="6801" y="23412"/>
                    </a:cubicBezTo>
                    <a:cubicBezTo>
                      <a:pt x="6915" y="23080"/>
                      <a:pt x="7079" y="22775"/>
                      <a:pt x="7144" y="22426"/>
                    </a:cubicBezTo>
                    <a:cubicBezTo>
                      <a:pt x="7367" y="22976"/>
                      <a:pt x="7515" y="23543"/>
                      <a:pt x="7482" y="24169"/>
                    </a:cubicBezTo>
                    <a:cubicBezTo>
                      <a:pt x="7482" y="24188"/>
                      <a:pt x="7496" y="24198"/>
                      <a:pt x="7509" y="24198"/>
                    </a:cubicBezTo>
                    <a:cubicBezTo>
                      <a:pt x="7519" y="24198"/>
                      <a:pt x="7529" y="24192"/>
                      <a:pt x="7531" y="24180"/>
                    </a:cubicBezTo>
                    <a:cubicBezTo>
                      <a:pt x="7624" y="23412"/>
                      <a:pt x="7422" y="22693"/>
                      <a:pt x="7095" y="22006"/>
                    </a:cubicBezTo>
                    <a:cubicBezTo>
                      <a:pt x="6904" y="21598"/>
                      <a:pt x="6697" y="21194"/>
                      <a:pt x="6507" y="20786"/>
                    </a:cubicBezTo>
                    <a:cubicBezTo>
                      <a:pt x="6321" y="20399"/>
                      <a:pt x="6038" y="19930"/>
                      <a:pt x="6163" y="19489"/>
                    </a:cubicBezTo>
                    <a:cubicBezTo>
                      <a:pt x="6169" y="19462"/>
                      <a:pt x="6152" y="19440"/>
                      <a:pt x="6125" y="19440"/>
                    </a:cubicBezTo>
                    <a:cubicBezTo>
                      <a:pt x="6299" y="19265"/>
                      <a:pt x="6463" y="19080"/>
                      <a:pt x="6708" y="18993"/>
                    </a:cubicBezTo>
                    <a:lnTo>
                      <a:pt x="6708" y="18993"/>
                    </a:lnTo>
                    <a:cubicBezTo>
                      <a:pt x="6708" y="19047"/>
                      <a:pt x="6703" y="19102"/>
                      <a:pt x="6697" y="19162"/>
                    </a:cubicBezTo>
                    <a:cubicBezTo>
                      <a:pt x="6686" y="19320"/>
                      <a:pt x="6708" y="19718"/>
                      <a:pt x="6616" y="19859"/>
                    </a:cubicBezTo>
                    <a:cubicBezTo>
                      <a:pt x="6603" y="19875"/>
                      <a:pt x="6615" y="19895"/>
                      <a:pt x="6629" y="19895"/>
                    </a:cubicBezTo>
                    <a:cubicBezTo>
                      <a:pt x="6634" y="19895"/>
                      <a:pt x="6639" y="19892"/>
                      <a:pt x="6643" y="19887"/>
                    </a:cubicBezTo>
                    <a:cubicBezTo>
                      <a:pt x="6801" y="19680"/>
                      <a:pt x="6757" y="19282"/>
                      <a:pt x="6779" y="19031"/>
                    </a:cubicBezTo>
                    <a:cubicBezTo>
                      <a:pt x="6801" y="18786"/>
                      <a:pt x="6795" y="18546"/>
                      <a:pt x="6795" y="18306"/>
                    </a:cubicBezTo>
                    <a:cubicBezTo>
                      <a:pt x="6844" y="18295"/>
                      <a:pt x="6833" y="18219"/>
                      <a:pt x="6795" y="18208"/>
                    </a:cubicBezTo>
                    <a:cubicBezTo>
                      <a:pt x="6795" y="18045"/>
                      <a:pt x="6801" y="17881"/>
                      <a:pt x="6817" y="17718"/>
                    </a:cubicBezTo>
                    <a:cubicBezTo>
                      <a:pt x="6899" y="16922"/>
                      <a:pt x="7509" y="16421"/>
                      <a:pt x="8125" y="15996"/>
                    </a:cubicBezTo>
                    <a:lnTo>
                      <a:pt x="8125" y="16574"/>
                    </a:lnTo>
                    <a:cubicBezTo>
                      <a:pt x="7504" y="17304"/>
                      <a:pt x="7373" y="18399"/>
                      <a:pt x="7749" y="19276"/>
                    </a:cubicBezTo>
                    <a:cubicBezTo>
                      <a:pt x="7753" y="19286"/>
                      <a:pt x="7761" y="19290"/>
                      <a:pt x="7769" y="19290"/>
                    </a:cubicBezTo>
                    <a:cubicBezTo>
                      <a:pt x="7784" y="19290"/>
                      <a:pt x="7799" y="19277"/>
                      <a:pt x="7793" y="19260"/>
                    </a:cubicBezTo>
                    <a:cubicBezTo>
                      <a:pt x="7607" y="18802"/>
                      <a:pt x="7591" y="18339"/>
                      <a:pt x="7656" y="17854"/>
                    </a:cubicBezTo>
                    <a:cubicBezTo>
                      <a:pt x="7711" y="17407"/>
                      <a:pt x="7896" y="17075"/>
                      <a:pt x="8125" y="16721"/>
                    </a:cubicBezTo>
                    <a:cubicBezTo>
                      <a:pt x="8130" y="17761"/>
                      <a:pt x="8147" y="18808"/>
                      <a:pt x="8179" y="19848"/>
                    </a:cubicBezTo>
                    <a:cubicBezTo>
                      <a:pt x="8179" y="19856"/>
                      <a:pt x="8183" y="19859"/>
                      <a:pt x="8186" y="19859"/>
                    </a:cubicBezTo>
                    <a:cubicBezTo>
                      <a:pt x="8191" y="19859"/>
                      <a:pt x="8196" y="19854"/>
                      <a:pt x="8196" y="19848"/>
                    </a:cubicBezTo>
                    <a:cubicBezTo>
                      <a:pt x="8239" y="18541"/>
                      <a:pt x="8250" y="17227"/>
                      <a:pt x="8250" y="15914"/>
                    </a:cubicBezTo>
                    <a:lnTo>
                      <a:pt x="8283" y="15892"/>
                    </a:lnTo>
                    <a:cubicBezTo>
                      <a:pt x="8312" y="15873"/>
                      <a:pt x="8289" y="15831"/>
                      <a:pt x="8260" y="15831"/>
                    </a:cubicBezTo>
                    <a:cubicBezTo>
                      <a:pt x="8257" y="15831"/>
                      <a:pt x="8253" y="15831"/>
                      <a:pt x="8250" y="15833"/>
                    </a:cubicBezTo>
                    <a:cubicBezTo>
                      <a:pt x="8250" y="14274"/>
                      <a:pt x="8234" y="12716"/>
                      <a:pt x="8234" y="11157"/>
                    </a:cubicBezTo>
                    <a:cubicBezTo>
                      <a:pt x="8239" y="11146"/>
                      <a:pt x="8239" y="11136"/>
                      <a:pt x="8234" y="11125"/>
                    </a:cubicBezTo>
                    <a:lnTo>
                      <a:pt x="8234" y="10558"/>
                    </a:lnTo>
                    <a:lnTo>
                      <a:pt x="8239" y="8891"/>
                    </a:lnTo>
                    <a:lnTo>
                      <a:pt x="8239" y="8885"/>
                    </a:lnTo>
                    <a:lnTo>
                      <a:pt x="8239" y="7861"/>
                    </a:lnTo>
                    <a:cubicBezTo>
                      <a:pt x="8239" y="7855"/>
                      <a:pt x="8239" y="7844"/>
                      <a:pt x="8239" y="7839"/>
                    </a:cubicBezTo>
                    <a:lnTo>
                      <a:pt x="8239" y="6144"/>
                    </a:lnTo>
                    <a:lnTo>
                      <a:pt x="8250" y="6133"/>
                    </a:lnTo>
                    <a:cubicBezTo>
                      <a:pt x="8272" y="6106"/>
                      <a:pt x="8272" y="6068"/>
                      <a:pt x="8245" y="6041"/>
                    </a:cubicBezTo>
                    <a:lnTo>
                      <a:pt x="8245" y="5855"/>
                    </a:lnTo>
                    <a:cubicBezTo>
                      <a:pt x="8256" y="5736"/>
                      <a:pt x="8261" y="5610"/>
                      <a:pt x="8261" y="5485"/>
                    </a:cubicBezTo>
                    <a:cubicBezTo>
                      <a:pt x="8288" y="5452"/>
                      <a:pt x="8321" y="5414"/>
                      <a:pt x="8348" y="5381"/>
                    </a:cubicBezTo>
                    <a:cubicBezTo>
                      <a:pt x="8381" y="5335"/>
                      <a:pt x="8339" y="5277"/>
                      <a:pt x="8289" y="5277"/>
                    </a:cubicBezTo>
                    <a:cubicBezTo>
                      <a:pt x="8280" y="5277"/>
                      <a:pt x="8270" y="5279"/>
                      <a:pt x="8261" y="5283"/>
                    </a:cubicBezTo>
                    <a:cubicBezTo>
                      <a:pt x="8277" y="3910"/>
                      <a:pt x="8321" y="1376"/>
                      <a:pt x="8212" y="9"/>
                    </a:cubicBezTo>
                    <a:cubicBezTo>
                      <a:pt x="8212" y="3"/>
                      <a:pt x="8207" y="1"/>
                      <a:pt x="8201"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4" name="Google Shape;6244;p73"/>
              <p:cNvSpPr/>
              <p:nvPr/>
            </p:nvSpPr>
            <p:spPr>
              <a:xfrm>
                <a:off x="3743006" y="3319684"/>
                <a:ext cx="223333" cy="1054621"/>
              </a:xfrm>
              <a:custGeom>
                <a:rect b="b" l="l" r="r" t="t"/>
                <a:pathLst>
                  <a:path extrusionOk="0" h="41730" w="8837">
                    <a:moveTo>
                      <a:pt x="285" y="3048"/>
                    </a:moveTo>
                    <a:cubicBezTo>
                      <a:pt x="536" y="3151"/>
                      <a:pt x="759" y="3309"/>
                      <a:pt x="950" y="3505"/>
                    </a:cubicBezTo>
                    <a:cubicBezTo>
                      <a:pt x="1010" y="3571"/>
                      <a:pt x="1076" y="3636"/>
                      <a:pt x="1146" y="3691"/>
                    </a:cubicBezTo>
                    <a:cubicBezTo>
                      <a:pt x="1105" y="3696"/>
                      <a:pt x="1064" y="3698"/>
                      <a:pt x="1023" y="3698"/>
                    </a:cubicBezTo>
                    <a:cubicBezTo>
                      <a:pt x="774" y="3698"/>
                      <a:pt x="534" y="3610"/>
                      <a:pt x="285" y="3587"/>
                    </a:cubicBezTo>
                    <a:lnTo>
                      <a:pt x="285" y="3582"/>
                    </a:lnTo>
                    <a:lnTo>
                      <a:pt x="285" y="3048"/>
                    </a:lnTo>
                    <a:close/>
                    <a:moveTo>
                      <a:pt x="5358" y="11107"/>
                    </a:moveTo>
                    <a:lnTo>
                      <a:pt x="5358" y="11107"/>
                    </a:lnTo>
                    <a:cubicBezTo>
                      <a:pt x="5674" y="11428"/>
                      <a:pt x="5996" y="11755"/>
                      <a:pt x="6214" y="12142"/>
                    </a:cubicBezTo>
                    <a:cubicBezTo>
                      <a:pt x="6410" y="12502"/>
                      <a:pt x="6552" y="12888"/>
                      <a:pt x="6633" y="13286"/>
                    </a:cubicBezTo>
                    <a:cubicBezTo>
                      <a:pt x="6584" y="13232"/>
                      <a:pt x="6535" y="13177"/>
                      <a:pt x="6475" y="13134"/>
                    </a:cubicBezTo>
                    <a:cubicBezTo>
                      <a:pt x="6388" y="13074"/>
                      <a:pt x="6296" y="13025"/>
                      <a:pt x="6192" y="12987"/>
                    </a:cubicBezTo>
                    <a:cubicBezTo>
                      <a:pt x="6023" y="12932"/>
                      <a:pt x="5920" y="12829"/>
                      <a:pt x="5789" y="12714"/>
                    </a:cubicBezTo>
                    <a:cubicBezTo>
                      <a:pt x="5789" y="12589"/>
                      <a:pt x="5800" y="12463"/>
                      <a:pt x="5822" y="12344"/>
                    </a:cubicBezTo>
                    <a:cubicBezTo>
                      <a:pt x="5822" y="12338"/>
                      <a:pt x="5822" y="12333"/>
                      <a:pt x="5822" y="12333"/>
                    </a:cubicBezTo>
                    <a:cubicBezTo>
                      <a:pt x="5914" y="12447"/>
                      <a:pt x="6023" y="12556"/>
                      <a:pt x="6143" y="12638"/>
                    </a:cubicBezTo>
                    <a:cubicBezTo>
                      <a:pt x="6145" y="12639"/>
                      <a:pt x="6147" y="12639"/>
                      <a:pt x="6149" y="12639"/>
                    </a:cubicBezTo>
                    <a:cubicBezTo>
                      <a:pt x="6157" y="12639"/>
                      <a:pt x="6164" y="12630"/>
                      <a:pt x="6159" y="12621"/>
                    </a:cubicBezTo>
                    <a:cubicBezTo>
                      <a:pt x="5947" y="12425"/>
                      <a:pt x="5832" y="12147"/>
                      <a:pt x="5696" y="11902"/>
                    </a:cubicBezTo>
                    <a:cubicBezTo>
                      <a:pt x="5549" y="11652"/>
                      <a:pt x="5435" y="11385"/>
                      <a:pt x="5358" y="11107"/>
                    </a:cubicBezTo>
                    <a:close/>
                    <a:moveTo>
                      <a:pt x="258" y="13264"/>
                    </a:moveTo>
                    <a:cubicBezTo>
                      <a:pt x="503" y="13412"/>
                      <a:pt x="792" y="13466"/>
                      <a:pt x="1037" y="13608"/>
                    </a:cubicBezTo>
                    <a:cubicBezTo>
                      <a:pt x="1217" y="13717"/>
                      <a:pt x="1343" y="13864"/>
                      <a:pt x="1479" y="14011"/>
                    </a:cubicBezTo>
                    <a:cubicBezTo>
                      <a:pt x="1435" y="14000"/>
                      <a:pt x="1386" y="14000"/>
                      <a:pt x="1343" y="14000"/>
                    </a:cubicBezTo>
                    <a:cubicBezTo>
                      <a:pt x="999" y="14005"/>
                      <a:pt x="847" y="14174"/>
                      <a:pt x="580" y="14332"/>
                    </a:cubicBezTo>
                    <a:cubicBezTo>
                      <a:pt x="492" y="14278"/>
                      <a:pt x="405" y="14213"/>
                      <a:pt x="329" y="14142"/>
                    </a:cubicBezTo>
                    <a:cubicBezTo>
                      <a:pt x="317" y="14129"/>
                      <a:pt x="298" y="14123"/>
                      <a:pt x="281" y="14123"/>
                    </a:cubicBezTo>
                    <a:cubicBezTo>
                      <a:pt x="275" y="14123"/>
                      <a:pt x="269" y="14124"/>
                      <a:pt x="264" y="14125"/>
                    </a:cubicBezTo>
                    <a:cubicBezTo>
                      <a:pt x="264" y="13837"/>
                      <a:pt x="258" y="13548"/>
                      <a:pt x="258" y="13264"/>
                    </a:cubicBezTo>
                    <a:close/>
                    <a:moveTo>
                      <a:pt x="5495" y="11799"/>
                    </a:moveTo>
                    <a:lnTo>
                      <a:pt x="5495" y="11799"/>
                    </a:lnTo>
                    <a:cubicBezTo>
                      <a:pt x="5582" y="11978"/>
                      <a:pt x="5680" y="12147"/>
                      <a:pt x="5800" y="12305"/>
                    </a:cubicBezTo>
                    <a:cubicBezTo>
                      <a:pt x="5791" y="12300"/>
                      <a:pt x="5782" y="12298"/>
                      <a:pt x="5774" y="12298"/>
                    </a:cubicBezTo>
                    <a:cubicBezTo>
                      <a:pt x="5757" y="12298"/>
                      <a:pt x="5742" y="12309"/>
                      <a:pt x="5734" y="12327"/>
                    </a:cubicBezTo>
                    <a:cubicBezTo>
                      <a:pt x="5593" y="12905"/>
                      <a:pt x="5800" y="13417"/>
                      <a:pt x="6012" y="13956"/>
                    </a:cubicBezTo>
                    <a:cubicBezTo>
                      <a:pt x="6159" y="14332"/>
                      <a:pt x="6312" y="14747"/>
                      <a:pt x="6236" y="15155"/>
                    </a:cubicBezTo>
                    <a:cubicBezTo>
                      <a:pt x="6198" y="15357"/>
                      <a:pt x="6083" y="15548"/>
                      <a:pt x="6023" y="15749"/>
                    </a:cubicBezTo>
                    <a:cubicBezTo>
                      <a:pt x="5985" y="15646"/>
                      <a:pt x="5952" y="15542"/>
                      <a:pt x="5914" y="15439"/>
                    </a:cubicBezTo>
                    <a:cubicBezTo>
                      <a:pt x="5707" y="14817"/>
                      <a:pt x="5604" y="14153"/>
                      <a:pt x="5533" y="13504"/>
                    </a:cubicBezTo>
                    <a:cubicBezTo>
                      <a:pt x="5500" y="13166"/>
                      <a:pt x="5424" y="12801"/>
                      <a:pt x="5456" y="12469"/>
                    </a:cubicBezTo>
                    <a:cubicBezTo>
                      <a:pt x="5484" y="12245"/>
                      <a:pt x="5500" y="12022"/>
                      <a:pt x="5495" y="11799"/>
                    </a:cubicBezTo>
                    <a:close/>
                    <a:moveTo>
                      <a:pt x="269" y="14998"/>
                    </a:moveTo>
                    <a:cubicBezTo>
                      <a:pt x="1178" y="16042"/>
                      <a:pt x="2313" y="17011"/>
                      <a:pt x="2519" y="18419"/>
                    </a:cubicBezTo>
                    <a:cubicBezTo>
                      <a:pt x="2449" y="18376"/>
                      <a:pt x="2372" y="18337"/>
                      <a:pt x="2296" y="18310"/>
                    </a:cubicBezTo>
                    <a:cubicBezTo>
                      <a:pt x="2105" y="18239"/>
                      <a:pt x="1942" y="18239"/>
                      <a:pt x="1757" y="18207"/>
                    </a:cubicBezTo>
                    <a:cubicBezTo>
                      <a:pt x="1757" y="17869"/>
                      <a:pt x="1740" y="17520"/>
                      <a:pt x="1593" y="17209"/>
                    </a:cubicBezTo>
                    <a:cubicBezTo>
                      <a:pt x="1315" y="16626"/>
                      <a:pt x="814" y="16250"/>
                      <a:pt x="269" y="15902"/>
                    </a:cubicBezTo>
                    <a:cubicBezTo>
                      <a:pt x="269" y="15604"/>
                      <a:pt x="269" y="15301"/>
                      <a:pt x="269" y="14998"/>
                    </a:cubicBezTo>
                    <a:close/>
                    <a:moveTo>
                      <a:pt x="5800" y="12899"/>
                    </a:moveTo>
                    <a:lnTo>
                      <a:pt x="5800" y="12899"/>
                    </a:lnTo>
                    <a:cubicBezTo>
                      <a:pt x="5838" y="12937"/>
                      <a:pt x="5887" y="12976"/>
                      <a:pt x="5936" y="13008"/>
                    </a:cubicBezTo>
                    <a:cubicBezTo>
                      <a:pt x="6056" y="13079"/>
                      <a:pt x="6219" y="13106"/>
                      <a:pt x="6328" y="13183"/>
                    </a:cubicBezTo>
                    <a:cubicBezTo>
                      <a:pt x="6541" y="13341"/>
                      <a:pt x="6693" y="13559"/>
                      <a:pt x="6775" y="13809"/>
                    </a:cubicBezTo>
                    <a:cubicBezTo>
                      <a:pt x="6944" y="14316"/>
                      <a:pt x="6955" y="14850"/>
                      <a:pt x="6977" y="15379"/>
                    </a:cubicBezTo>
                    <a:cubicBezTo>
                      <a:pt x="7009" y="16087"/>
                      <a:pt x="7031" y="16795"/>
                      <a:pt x="7075" y="17504"/>
                    </a:cubicBezTo>
                    <a:cubicBezTo>
                      <a:pt x="7113" y="18070"/>
                      <a:pt x="7020" y="18664"/>
                      <a:pt x="7097" y="19231"/>
                    </a:cubicBezTo>
                    <a:cubicBezTo>
                      <a:pt x="7004" y="19187"/>
                      <a:pt x="6917" y="19122"/>
                      <a:pt x="6846" y="19051"/>
                    </a:cubicBezTo>
                    <a:cubicBezTo>
                      <a:pt x="6813" y="18953"/>
                      <a:pt x="6791" y="18855"/>
                      <a:pt x="6770" y="18752"/>
                    </a:cubicBezTo>
                    <a:cubicBezTo>
                      <a:pt x="6764" y="18185"/>
                      <a:pt x="6677" y="17618"/>
                      <a:pt x="6514" y="17073"/>
                    </a:cubicBezTo>
                    <a:cubicBezTo>
                      <a:pt x="6388" y="16654"/>
                      <a:pt x="6219" y="16261"/>
                      <a:pt x="6067" y="15853"/>
                    </a:cubicBezTo>
                    <a:cubicBezTo>
                      <a:pt x="6116" y="15618"/>
                      <a:pt x="6285" y="15406"/>
                      <a:pt x="6307" y="15161"/>
                    </a:cubicBezTo>
                    <a:cubicBezTo>
                      <a:pt x="6334" y="14872"/>
                      <a:pt x="6301" y="14578"/>
                      <a:pt x="6208" y="14305"/>
                    </a:cubicBezTo>
                    <a:cubicBezTo>
                      <a:pt x="6045" y="13809"/>
                      <a:pt x="5843" y="13379"/>
                      <a:pt x="5800" y="12899"/>
                    </a:cubicBezTo>
                    <a:close/>
                    <a:moveTo>
                      <a:pt x="4410" y="37251"/>
                    </a:moveTo>
                    <a:lnTo>
                      <a:pt x="4410" y="37251"/>
                    </a:lnTo>
                    <a:cubicBezTo>
                      <a:pt x="4399" y="37578"/>
                      <a:pt x="4448" y="37899"/>
                      <a:pt x="4541" y="38210"/>
                    </a:cubicBezTo>
                    <a:lnTo>
                      <a:pt x="4541" y="38204"/>
                    </a:lnTo>
                    <a:cubicBezTo>
                      <a:pt x="4596" y="38390"/>
                      <a:pt x="4666" y="38564"/>
                      <a:pt x="4743" y="38738"/>
                    </a:cubicBezTo>
                    <a:cubicBezTo>
                      <a:pt x="4726" y="39272"/>
                      <a:pt x="4666" y="39801"/>
                      <a:pt x="4748" y="40335"/>
                    </a:cubicBezTo>
                    <a:cubicBezTo>
                      <a:pt x="4748" y="40345"/>
                      <a:pt x="4754" y="40349"/>
                      <a:pt x="4761" y="40349"/>
                    </a:cubicBezTo>
                    <a:cubicBezTo>
                      <a:pt x="4769" y="40349"/>
                      <a:pt x="4778" y="40342"/>
                      <a:pt x="4775" y="40329"/>
                    </a:cubicBezTo>
                    <a:cubicBezTo>
                      <a:pt x="4726" y="39850"/>
                      <a:pt x="4797" y="39376"/>
                      <a:pt x="4819" y="38896"/>
                    </a:cubicBezTo>
                    <a:cubicBezTo>
                      <a:pt x="4972" y="39207"/>
                      <a:pt x="5157" y="39507"/>
                      <a:pt x="5358" y="39795"/>
                    </a:cubicBezTo>
                    <a:cubicBezTo>
                      <a:pt x="5348" y="40068"/>
                      <a:pt x="5342" y="40362"/>
                      <a:pt x="5446" y="40618"/>
                    </a:cubicBezTo>
                    <a:cubicBezTo>
                      <a:pt x="5506" y="40771"/>
                      <a:pt x="5582" y="40918"/>
                      <a:pt x="5658" y="41060"/>
                    </a:cubicBezTo>
                    <a:cubicBezTo>
                      <a:pt x="5277" y="41032"/>
                      <a:pt x="4754" y="40869"/>
                      <a:pt x="4508" y="40602"/>
                    </a:cubicBezTo>
                    <a:cubicBezTo>
                      <a:pt x="4263" y="40340"/>
                      <a:pt x="4203" y="40013"/>
                      <a:pt x="4176" y="39681"/>
                    </a:cubicBezTo>
                    <a:cubicBezTo>
                      <a:pt x="4132" y="39087"/>
                      <a:pt x="4345" y="38477"/>
                      <a:pt x="3974" y="37954"/>
                    </a:cubicBezTo>
                    <a:cubicBezTo>
                      <a:pt x="4034" y="37774"/>
                      <a:pt x="4132" y="37605"/>
                      <a:pt x="4258" y="37463"/>
                    </a:cubicBezTo>
                    <a:cubicBezTo>
                      <a:pt x="4318" y="37403"/>
                      <a:pt x="4372" y="37333"/>
                      <a:pt x="4410" y="37251"/>
                    </a:cubicBezTo>
                    <a:close/>
                    <a:moveTo>
                      <a:pt x="195" y="0"/>
                    </a:moveTo>
                    <a:cubicBezTo>
                      <a:pt x="187" y="0"/>
                      <a:pt x="179" y="4"/>
                      <a:pt x="176" y="13"/>
                    </a:cubicBezTo>
                    <a:cubicBezTo>
                      <a:pt x="67" y="1375"/>
                      <a:pt x="111" y="3914"/>
                      <a:pt x="127" y="5287"/>
                    </a:cubicBezTo>
                    <a:cubicBezTo>
                      <a:pt x="117" y="5280"/>
                      <a:pt x="106" y="5277"/>
                      <a:pt x="95" y="5277"/>
                    </a:cubicBezTo>
                    <a:cubicBezTo>
                      <a:pt x="47" y="5277"/>
                      <a:pt x="0" y="5336"/>
                      <a:pt x="40" y="5385"/>
                    </a:cubicBezTo>
                    <a:cubicBezTo>
                      <a:pt x="67" y="5418"/>
                      <a:pt x="100" y="5451"/>
                      <a:pt x="133" y="5483"/>
                    </a:cubicBezTo>
                    <a:cubicBezTo>
                      <a:pt x="144" y="5592"/>
                      <a:pt x="144" y="5718"/>
                      <a:pt x="144" y="5837"/>
                    </a:cubicBezTo>
                    <a:lnTo>
                      <a:pt x="144" y="6028"/>
                    </a:lnTo>
                    <a:cubicBezTo>
                      <a:pt x="116" y="6055"/>
                      <a:pt x="111" y="6094"/>
                      <a:pt x="133" y="6121"/>
                    </a:cubicBezTo>
                    <a:lnTo>
                      <a:pt x="144" y="6132"/>
                    </a:lnTo>
                    <a:lnTo>
                      <a:pt x="149" y="7826"/>
                    </a:lnTo>
                    <a:cubicBezTo>
                      <a:pt x="144" y="7832"/>
                      <a:pt x="144" y="7843"/>
                      <a:pt x="149" y="7848"/>
                    </a:cubicBezTo>
                    <a:lnTo>
                      <a:pt x="149" y="8873"/>
                    </a:lnTo>
                    <a:lnTo>
                      <a:pt x="149" y="8878"/>
                    </a:lnTo>
                    <a:cubicBezTo>
                      <a:pt x="149" y="9434"/>
                      <a:pt x="149" y="9990"/>
                      <a:pt x="155" y="10545"/>
                    </a:cubicBezTo>
                    <a:lnTo>
                      <a:pt x="155" y="11112"/>
                    </a:lnTo>
                    <a:cubicBezTo>
                      <a:pt x="149" y="11123"/>
                      <a:pt x="149" y="11134"/>
                      <a:pt x="155" y="11145"/>
                    </a:cubicBezTo>
                    <a:cubicBezTo>
                      <a:pt x="155" y="12703"/>
                      <a:pt x="133" y="14262"/>
                      <a:pt x="133" y="15820"/>
                    </a:cubicBezTo>
                    <a:cubicBezTo>
                      <a:pt x="130" y="15819"/>
                      <a:pt x="126" y="15818"/>
                      <a:pt x="123" y="15818"/>
                    </a:cubicBezTo>
                    <a:cubicBezTo>
                      <a:pt x="94" y="15818"/>
                      <a:pt x="71" y="15860"/>
                      <a:pt x="100" y="15880"/>
                    </a:cubicBezTo>
                    <a:lnTo>
                      <a:pt x="133" y="15902"/>
                    </a:lnTo>
                    <a:cubicBezTo>
                      <a:pt x="133" y="17215"/>
                      <a:pt x="149" y="18528"/>
                      <a:pt x="187" y="19836"/>
                    </a:cubicBezTo>
                    <a:cubicBezTo>
                      <a:pt x="187" y="19842"/>
                      <a:pt x="194" y="19846"/>
                      <a:pt x="200" y="19846"/>
                    </a:cubicBezTo>
                    <a:cubicBezTo>
                      <a:pt x="205" y="19846"/>
                      <a:pt x="209" y="19843"/>
                      <a:pt x="209" y="19836"/>
                    </a:cubicBezTo>
                    <a:cubicBezTo>
                      <a:pt x="247" y="18795"/>
                      <a:pt x="258" y="17749"/>
                      <a:pt x="264" y="16708"/>
                    </a:cubicBezTo>
                    <a:cubicBezTo>
                      <a:pt x="509" y="17062"/>
                      <a:pt x="705" y="17395"/>
                      <a:pt x="759" y="17842"/>
                    </a:cubicBezTo>
                    <a:cubicBezTo>
                      <a:pt x="830" y="18321"/>
                      <a:pt x="814" y="18790"/>
                      <a:pt x="618" y="19247"/>
                    </a:cubicBezTo>
                    <a:cubicBezTo>
                      <a:pt x="611" y="19265"/>
                      <a:pt x="626" y="19278"/>
                      <a:pt x="642" y="19278"/>
                    </a:cubicBezTo>
                    <a:cubicBezTo>
                      <a:pt x="651" y="19278"/>
                      <a:pt x="661" y="19274"/>
                      <a:pt x="667" y="19264"/>
                    </a:cubicBezTo>
                    <a:cubicBezTo>
                      <a:pt x="1059" y="18386"/>
                      <a:pt x="923" y="17286"/>
                      <a:pt x="269" y="16561"/>
                    </a:cubicBezTo>
                    <a:lnTo>
                      <a:pt x="269" y="15983"/>
                    </a:lnTo>
                    <a:cubicBezTo>
                      <a:pt x="917" y="16403"/>
                      <a:pt x="1560" y="16910"/>
                      <a:pt x="1648" y="17705"/>
                    </a:cubicBezTo>
                    <a:cubicBezTo>
                      <a:pt x="1664" y="17869"/>
                      <a:pt x="1669" y="18032"/>
                      <a:pt x="1664" y="18196"/>
                    </a:cubicBezTo>
                    <a:cubicBezTo>
                      <a:pt x="1626" y="18207"/>
                      <a:pt x="1615" y="18283"/>
                      <a:pt x="1664" y="18294"/>
                    </a:cubicBezTo>
                    <a:cubicBezTo>
                      <a:pt x="1659" y="18534"/>
                      <a:pt x="1664" y="18779"/>
                      <a:pt x="1680" y="19019"/>
                    </a:cubicBezTo>
                    <a:cubicBezTo>
                      <a:pt x="1708" y="19269"/>
                      <a:pt x="1664" y="19667"/>
                      <a:pt x="1827" y="19874"/>
                    </a:cubicBezTo>
                    <a:cubicBezTo>
                      <a:pt x="1832" y="19880"/>
                      <a:pt x="1837" y="19882"/>
                      <a:pt x="1842" y="19882"/>
                    </a:cubicBezTo>
                    <a:cubicBezTo>
                      <a:pt x="1857" y="19882"/>
                      <a:pt x="1872" y="19863"/>
                      <a:pt x="1860" y="19847"/>
                    </a:cubicBezTo>
                    <a:cubicBezTo>
                      <a:pt x="1757" y="19700"/>
                      <a:pt x="1784" y="19307"/>
                      <a:pt x="1773" y="19144"/>
                    </a:cubicBezTo>
                    <a:cubicBezTo>
                      <a:pt x="1768" y="19089"/>
                      <a:pt x="1768" y="19035"/>
                      <a:pt x="1762" y="18980"/>
                    </a:cubicBezTo>
                    <a:lnTo>
                      <a:pt x="1762" y="18980"/>
                    </a:lnTo>
                    <a:cubicBezTo>
                      <a:pt x="2018" y="19068"/>
                      <a:pt x="2193" y="19253"/>
                      <a:pt x="2378" y="19427"/>
                    </a:cubicBezTo>
                    <a:cubicBezTo>
                      <a:pt x="2351" y="19427"/>
                      <a:pt x="2329" y="19449"/>
                      <a:pt x="2334" y="19471"/>
                    </a:cubicBezTo>
                    <a:cubicBezTo>
                      <a:pt x="2465" y="19918"/>
                      <a:pt x="2171" y="20386"/>
                      <a:pt x="1975" y="20773"/>
                    </a:cubicBezTo>
                    <a:cubicBezTo>
                      <a:pt x="1773" y="21182"/>
                      <a:pt x="1555" y="21585"/>
                      <a:pt x="1353" y="21994"/>
                    </a:cubicBezTo>
                    <a:cubicBezTo>
                      <a:pt x="1010" y="22680"/>
                      <a:pt x="798" y="23400"/>
                      <a:pt x="896" y="24168"/>
                    </a:cubicBezTo>
                    <a:cubicBezTo>
                      <a:pt x="896" y="24180"/>
                      <a:pt x="905" y="24185"/>
                      <a:pt x="915" y="24185"/>
                    </a:cubicBezTo>
                    <a:cubicBezTo>
                      <a:pt x="929" y="24185"/>
                      <a:pt x="945" y="24175"/>
                      <a:pt x="945" y="24157"/>
                    </a:cubicBezTo>
                    <a:cubicBezTo>
                      <a:pt x="912" y="23530"/>
                      <a:pt x="1070" y="22964"/>
                      <a:pt x="1304" y="22413"/>
                    </a:cubicBezTo>
                    <a:cubicBezTo>
                      <a:pt x="1370" y="22762"/>
                      <a:pt x="1544" y="23067"/>
                      <a:pt x="1659" y="23400"/>
                    </a:cubicBezTo>
                    <a:cubicBezTo>
                      <a:pt x="1822" y="23857"/>
                      <a:pt x="1773" y="24310"/>
                      <a:pt x="1669" y="24778"/>
                    </a:cubicBezTo>
                    <a:cubicBezTo>
                      <a:pt x="1663" y="24794"/>
                      <a:pt x="1682" y="24805"/>
                      <a:pt x="1699" y="24805"/>
                    </a:cubicBezTo>
                    <a:cubicBezTo>
                      <a:pt x="1711" y="24805"/>
                      <a:pt x="1722" y="24800"/>
                      <a:pt x="1724" y="24789"/>
                    </a:cubicBezTo>
                    <a:cubicBezTo>
                      <a:pt x="1817" y="24413"/>
                      <a:pt x="1909" y="23977"/>
                      <a:pt x="1811" y="23596"/>
                    </a:cubicBezTo>
                    <a:cubicBezTo>
                      <a:pt x="1697" y="23171"/>
                      <a:pt x="1479" y="22784"/>
                      <a:pt x="1375" y="22359"/>
                    </a:cubicBezTo>
                    <a:cubicBezTo>
                      <a:pt x="1370" y="22342"/>
                      <a:pt x="1359" y="22332"/>
                      <a:pt x="1343" y="22326"/>
                    </a:cubicBezTo>
                    <a:cubicBezTo>
                      <a:pt x="1462" y="22054"/>
                      <a:pt x="1604" y="21781"/>
                      <a:pt x="1746" y="21509"/>
                    </a:cubicBezTo>
                    <a:cubicBezTo>
                      <a:pt x="1773" y="21950"/>
                      <a:pt x="1996" y="22381"/>
                      <a:pt x="2029" y="22822"/>
                    </a:cubicBezTo>
                    <a:cubicBezTo>
                      <a:pt x="2029" y="22838"/>
                      <a:pt x="2044" y="22846"/>
                      <a:pt x="2059" y="22846"/>
                    </a:cubicBezTo>
                    <a:cubicBezTo>
                      <a:pt x="2074" y="22846"/>
                      <a:pt x="2089" y="22838"/>
                      <a:pt x="2089" y="22822"/>
                    </a:cubicBezTo>
                    <a:cubicBezTo>
                      <a:pt x="2073" y="22310"/>
                      <a:pt x="1877" y="21830"/>
                      <a:pt x="1855" y="21318"/>
                    </a:cubicBezTo>
                    <a:cubicBezTo>
                      <a:pt x="2056" y="20953"/>
                      <a:pt x="2231" y="20582"/>
                      <a:pt x="2378" y="20196"/>
                    </a:cubicBezTo>
                    <a:cubicBezTo>
                      <a:pt x="2465" y="19950"/>
                      <a:pt x="2519" y="19716"/>
                      <a:pt x="2421" y="19476"/>
                    </a:cubicBezTo>
                    <a:lnTo>
                      <a:pt x="2421" y="19476"/>
                    </a:lnTo>
                    <a:cubicBezTo>
                      <a:pt x="2536" y="19585"/>
                      <a:pt x="2667" y="19678"/>
                      <a:pt x="2808" y="19749"/>
                    </a:cubicBezTo>
                    <a:cubicBezTo>
                      <a:pt x="2797" y="19754"/>
                      <a:pt x="2792" y="19765"/>
                      <a:pt x="2797" y="19776"/>
                    </a:cubicBezTo>
                    <a:cubicBezTo>
                      <a:pt x="2852" y="20054"/>
                      <a:pt x="2895" y="20266"/>
                      <a:pt x="3043" y="20517"/>
                    </a:cubicBezTo>
                    <a:cubicBezTo>
                      <a:pt x="3075" y="20572"/>
                      <a:pt x="3113" y="20626"/>
                      <a:pt x="3157" y="20675"/>
                    </a:cubicBezTo>
                    <a:cubicBezTo>
                      <a:pt x="2454" y="21187"/>
                      <a:pt x="2797" y="22261"/>
                      <a:pt x="2318" y="22904"/>
                    </a:cubicBezTo>
                    <a:cubicBezTo>
                      <a:pt x="2301" y="22929"/>
                      <a:pt x="2323" y="22957"/>
                      <a:pt x="2346" y="22957"/>
                    </a:cubicBezTo>
                    <a:cubicBezTo>
                      <a:pt x="2353" y="22957"/>
                      <a:pt x="2360" y="22954"/>
                      <a:pt x="2367" y="22947"/>
                    </a:cubicBezTo>
                    <a:cubicBezTo>
                      <a:pt x="2650" y="22729"/>
                      <a:pt x="2732" y="22413"/>
                      <a:pt x="2770" y="22081"/>
                    </a:cubicBezTo>
                    <a:cubicBezTo>
                      <a:pt x="2939" y="22353"/>
                      <a:pt x="3157" y="22588"/>
                      <a:pt x="3244" y="22915"/>
                    </a:cubicBezTo>
                    <a:cubicBezTo>
                      <a:pt x="3359" y="23372"/>
                      <a:pt x="3397" y="23846"/>
                      <a:pt x="3348" y="24315"/>
                    </a:cubicBezTo>
                    <a:cubicBezTo>
                      <a:pt x="3271" y="25100"/>
                      <a:pt x="3075" y="25868"/>
                      <a:pt x="3048" y="26653"/>
                    </a:cubicBezTo>
                    <a:cubicBezTo>
                      <a:pt x="2983" y="26587"/>
                      <a:pt x="2917" y="26527"/>
                      <a:pt x="2846" y="26473"/>
                    </a:cubicBezTo>
                    <a:cubicBezTo>
                      <a:pt x="2716" y="26375"/>
                      <a:pt x="2585" y="26277"/>
                      <a:pt x="2460" y="26179"/>
                    </a:cubicBezTo>
                    <a:cubicBezTo>
                      <a:pt x="2628" y="25824"/>
                      <a:pt x="2678" y="25367"/>
                      <a:pt x="2650" y="24985"/>
                    </a:cubicBezTo>
                    <a:cubicBezTo>
                      <a:pt x="2612" y="24489"/>
                      <a:pt x="2345" y="24059"/>
                      <a:pt x="2307" y="23574"/>
                    </a:cubicBezTo>
                    <a:cubicBezTo>
                      <a:pt x="2307" y="23566"/>
                      <a:pt x="2297" y="23562"/>
                      <a:pt x="2288" y="23562"/>
                    </a:cubicBezTo>
                    <a:cubicBezTo>
                      <a:pt x="2278" y="23562"/>
                      <a:pt x="2269" y="23566"/>
                      <a:pt x="2269" y="23574"/>
                    </a:cubicBezTo>
                    <a:cubicBezTo>
                      <a:pt x="2258" y="23983"/>
                      <a:pt x="2470" y="24359"/>
                      <a:pt x="2509" y="24762"/>
                    </a:cubicBezTo>
                    <a:cubicBezTo>
                      <a:pt x="2552" y="25241"/>
                      <a:pt x="2427" y="25650"/>
                      <a:pt x="2372" y="26108"/>
                    </a:cubicBezTo>
                    <a:cubicBezTo>
                      <a:pt x="1871" y="25699"/>
                      <a:pt x="1462" y="25263"/>
                      <a:pt x="1370" y="24571"/>
                    </a:cubicBezTo>
                    <a:cubicBezTo>
                      <a:pt x="1367" y="24557"/>
                      <a:pt x="1358" y="24551"/>
                      <a:pt x="1347" y="24551"/>
                    </a:cubicBezTo>
                    <a:cubicBezTo>
                      <a:pt x="1332" y="24551"/>
                      <a:pt x="1315" y="24563"/>
                      <a:pt x="1315" y="24582"/>
                    </a:cubicBezTo>
                    <a:cubicBezTo>
                      <a:pt x="1353" y="25247"/>
                      <a:pt x="1724" y="25770"/>
                      <a:pt x="2258" y="26179"/>
                    </a:cubicBezTo>
                    <a:cubicBezTo>
                      <a:pt x="2514" y="26375"/>
                      <a:pt x="2776" y="26554"/>
                      <a:pt x="2999" y="26778"/>
                    </a:cubicBezTo>
                    <a:cubicBezTo>
                      <a:pt x="2732" y="27377"/>
                      <a:pt x="2786" y="28080"/>
                      <a:pt x="2885" y="28707"/>
                    </a:cubicBezTo>
                    <a:cubicBezTo>
                      <a:pt x="2939" y="29045"/>
                      <a:pt x="3026" y="29377"/>
                      <a:pt x="3113" y="29715"/>
                    </a:cubicBezTo>
                    <a:cubicBezTo>
                      <a:pt x="3111" y="29714"/>
                      <a:pt x="3108" y="29714"/>
                      <a:pt x="3105" y="29714"/>
                    </a:cubicBezTo>
                    <a:cubicBezTo>
                      <a:pt x="3086" y="29714"/>
                      <a:pt x="3069" y="29728"/>
                      <a:pt x="3064" y="29742"/>
                    </a:cubicBezTo>
                    <a:cubicBezTo>
                      <a:pt x="2928" y="30189"/>
                      <a:pt x="2618" y="30554"/>
                      <a:pt x="2541" y="31017"/>
                    </a:cubicBezTo>
                    <a:cubicBezTo>
                      <a:pt x="2378" y="31284"/>
                      <a:pt x="2220" y="31573"/>
                      <a:pt x="2214" y="31884"/>
                    </a:cubicBezTo>
                    <a:cubicBezTo>
                      <a:pt x="2209" y="32260"/>
                      <a:pt x="2318" y="32614"/>
                      <a:pt x="2383" y="32984"/>
                    </a:cubicBezTo>
                    <a:cubicBezTo>
                      <a:pt x="2383" y="32991"/>
                      <a:pt x="2387" y="32994"/>
                      <a:pt x="2392" y="32994"/>
                    </a:cubicBezTo>
                    <a:cubicBezTo>
                      <a:pt x="2398" y="32994"/>
                      <a:pt x="2405" y="32988"/>
                      <a:pt x="2405" y="32979"/>
                    </a:cubicBezTo>
                    <a:cubicBezTo>
                      <a:pt x="2389" y="32619"/>
                      <a:pt x="2242" y="32249"/>
                      <a:pt x="2285" y="31889"/>
                    </a:cubicBezTo>
                    <a:cubicBezTo>
                      <a:pt x="2323" y="31649"/>
                      <a:pt x="2405" y="31415"/>
                      <a:pt x="2525" y="31202"/>
                    </a:cubicBezTo>
                    <a:lnTo>
                      <a:pt x="2525" y="31202"/>
                    </a:lnTo>
                    <a:cubicBezTo>
                      <a:pt x="2503" y="31682"/>
                      <a:pt x="2623" y="32118"/>
                      <a:pt x="2841" y="32548"/>
                    </a:cubicBezTo>
                    <a:cubicBezTo>
                      <a:pt x="2843" y="32552"/>
                      <a:pt x="2845" y="32553"/>
                      <a:pt x="2848" y="32553"/>
                    </a:cubicBezTo>
                    <a:cubicBezTo>
                      <a:pt x="2854" y="32553"/>
                      <a:pt x="2861" y="32547"/>
                      <a:pt x="2857" y="32543"/>
                    </a:cubicBezTo>
                    <a:cubicBezTo>
                      <a:pt x="2661" y="32042"/>
                      <a:pt x="2530" y="31491"/>
                      <a:pt x="2656" y="30963"/>
                    </a:cubicBezTo>
                    <a:cubicBezTo>
                      <a:pt x="2656" y="30952"/>
                      <a:pt x="2656" y="30946"/>
                      <a:pt x="2656" y="30941"/>
                    </a:cubicBezTo>
                    <a:cubicBezTo>
                      <a:pt x="2667" y="30897"/>
                      <a:pt x="2678" y="30848"/>
                      <a:pt x="2694" y="30805"/>
                    </a:cubicBezTo>
                    <a:cubicBezTo>
                      <a:pt x="2721" y="30723"/>
                      <a:pt x="2759" y="30636"/>
                      <a:pt x="2803" y="30559"/>
                    </a:cubicBezTo>
                    <a:cubicBezTo>
                      <a:pt x="2879" y="31224"/>
                      <a:pt x="3228" y="31758"/>
                      <a:pt x="3528" y="32330"/>
                    </a:cubicBezTo>
                    <a:cubicBezTo>
                      <a:pt x="3524" y="32329"/>
                      <a:pt x="3520" y="32329"/>
                      <a:pt x="3516" y="32329"/>
                    </a:cubicBezTo>
                    <a:cubicBezTo>
                      <a:pt x="3499" y="32329"/>
                      <a:pt x="3483" y="32340"/>
                      <a:pt x="3479" y="32358"/>
                    </a:cubicBezTo>
                    <a:cubicBezTo>
                      <a:pt x="3391" y="32690"/>
                      <a:pt x="3266" y="33039"/>
                      <a:pt x="3255" y="33382"/>
                    </a:cubicBezTo>
                    <a:cubicBezTo>
                      <a:pt x="3250" y="33714"/>
                      <a:pt x="3288" y="34052"/>
                      <a:pt x="3375" y="34379"/>
                    </a:cubicBezTo>
                    <a:cubicBezTo>
                      <a:pt x="3484" y="34864"/>
                      <a:pt x="3751" y="35720"/>
                      <a:pt x="3380" y="36161"/>
                    </a:cubicBezTo>
                    <a:cubicBezTo>
                      <a:pt x="3369" y="36176"/>
                      <a:pt x="3382" y="36192"/>
                      <a:pt x="3398" y="36192"/>
                    </a:cubicBezTo>
                    <a:cubicBezTo>
                      <a:pt x="3405" y="36192"/>
                      <a:pt x="3412" y="36189"/>
                      <a:pt x="3419" y="36183"/>
                    </a:cubicBezTo>
                    <a:cubicBezTo>
                      <a:pt x="3707" y="35856"/>
                      <a:pt x="3637" y="35246"/>
                      <a:pt x="3566" y="34848"/>
                    </a:cubicBezTo>
                    <a:cubicBezTo>
                      <a:pt x="3484" y="34412"/>
                      <a:pt x="3326" y="33965"/>
                      <a:pt x="3348" y="33513"/>
                    </a:cubicBezTo>
                    <a:cubicBezTo>
                      <a:pt x="3364" y="33137"/>
                      <a:pt x="3489" y="32783"/>
                      <a:pt x="3571" y="32412"/>
                    </a:cubicBezTo>
                    <a:cubicBezTo>
                      <a:pt x="3642" y="32554"/>
                      <a:pt x="3713" y="32701"/>
                      <a:pt x="3773" y="32854"/>
                    </a:cubicBezTo>
                    <a:cubicBezTo>
                      <a:pt x="3974" y="33333"/>
                      <a:pt x="4083" y="33845"/>
                      <a:pt x="4094" y="34363"/>
                    </a:cubicBezTo>
                    <a:cubicBezTo>
                      <a:pt x="4111" y="34837"/>
                      <a:pt x="4149" y="35311"/>
                      <a:pt x="3969" y="35758"/>
                    </a:cubicBezTo>
                    <a:cubicBezTo>
                      <a:pt x="3962" y="35779"/>
                      <a:pt x="3980" y="35793"/>
                      <a:pt x="3997" y="35793"/>
                    </a:cubicBezTo>
                    <a:cubicBezTo>
                      <a:pt x="4006" y="35793"/>
                      <a:pt x="4014" y="35789"/>
                      <a:pt x="4018" y="35780"/>
                    </a:cubicBezTo>
                    <a:cubicBezTo>
                      <a:pt x="4214" y="35327"/>
                      <a:pt x="4192" y="34853"/>
                      <a:pt x="4192" y="34374"/>
                    </a:cubicBezTo>
                    <a:lnTo>
                      <a:pt x="4192" y="34319"/>
                    </a:lnTo>
                    <a:cubicBezTo>
                      <a:pt x="4361" y="34575"/>
                      <a:pt x="4541" y="34848"/>
                      <a:pt x="4563" y="35148"/>
                    </a:cubicBezTo>
                    <a:cubicBezTo>
                      <a:pt x="4579" y="35442"/>
                      <a:pt x="4568" y="35736"/>
                      <a:pt x="4530" y="36025"/>
                    </a:cubicBezTo>
                    <a:cubicBezTo>
                      <a:pt x="4519" y="36025"/>
                      <a:pt x="4508" y="36036"/>
                      <a:pt x="4503" y="36041"/>
                    </a:cubicBezTo>
                    <a:cubicBezTo>
                      <a:pt x="4089" y="36564"/>
                      <a:pt x="3500" y="36880"/>
                      <a:pt x="3261" y="37529"/>
                    </a:cubicBezTo>
                    <a:cubicBezTo>
                      <a:pt x="3037" y="38134"/>
                      <a:pt x="3124" y="38657"/>
                      <a:pt x="3255" y="39272"/>
                    </a:cubicBezTo>
                    <a:cubicBezTo>
                      <a:pt x="3255" y="39278"/>
                      <a:pt x="3259" y="39281"/>
                      <a:pt x="3263" y="39281"/>
                    </a:cubicBezTo>
                    <a:cubicBezTo>
                      <a:pt x="3266" y="39281"/>
                      <a:pt x="3269" y="39278"/>
                      <a:pt x="3266" y="39272"/>
                    </a:cubicBezTo>
                    <a:cubicBezTo>
                      <a:pt x="3173" y="38575"/>
                      <a:pt x="3124" y="37910"/>
                      <a:pt x="3517" y="37278"/>
                    </a:cubicBezTo>
                    <a:cubicBezTo>
                      <a:pt x="3707" y="36973"/>
                      <a:pt x="3974" y="36750"/>
                      <a:pt x="4252" y="36510"/>
                    </a:cubicBezTo>
                    <a:cubicBezTo>
                      <a:pt x="4339" y="36439"/>
                      <a:pt x="4421" y="36363"/>
                      <a:pt x="4497" y="36281"/>
                    </a:cubicBezTo>
                    <a:lnTo>
                      <a:pt x="4497" y="36281"/>
                    </a:lnTo>
                    <a:cubicBezTo>
                      <a:pt x="4497" y="36308"/>
                      <a:pt x="4487" y="36335"/>
                      <a:pt x="4487" y="36363"/>
                    </a:cubicBezTo>
                    <a:cubicBezTo>
                      <a:pt x="4448" y="36619"/>
                      <a:pt x="4416" y="36869"/>
                      <a:pt x="4405" y="37120"/>
                    </a:cubicBezTo>
                    <a:cubicBezTo>
                      <a:pt x="4388" y="37120"/>
                      <a:pt x="4372" y="37125"/>
                      <a:pt x="4361" y="37142"/>
                    </a:cubicBezTo>
                    <a:cubicBezTo>
                      <a:pt x="4247" y="37354"/>
                      <a:pt x="4062" y="37512"/>
                      <a:pt x="3958" y="37730"/>
                    </a:cubicBezTo>
                    <a:cubicBezTo>
                      <a:pt x="3871" y="37916"/>
                      <a:pt x="3811" y="38101"/>
                      <a:pt x="3767" y="38297"/>
                    </a:cubicBezTo>
                    <a:cubicBezTo>
                      <a:pt x="3675" y="38684"/>
                      <a:pt x="3669" y="39082"/>
                      <a:pt x="3751" y="39469"/>
                    </a:cubicBezTo>
                    <a:cubicBezTo>
                      <a:pt x="3751" y="39477"/>
                      <a:pt x="3756" y="39481"/>
                      <a:pt x="3762" y="39481"/>
                    </a:cubicBezTo>
                    <a:cubicBezTo>
                      <a:pt x="3767" y="39481"/>
                      <a:pt x="3773" y="39477"/>
                      <a:pt x="3773" y="39469"/>
                    </a:cubicBezTo>
                    <a:cubicBezTo>
                      <a:pt x="3718" y="39005"/>
                      <a:pt x="3773" y="38537"/>
                      <a:pt x="3920" y="38101"/>
                    </a:cubicBezTo>
                    <a:cubicBezTo>
                      <a:pt x="3920" y="38090"/>
                      <a:pt x="3925" y="38079"/>
                      <a:pt x="3931" y="38074"/>
                    </a:cubicBezTo>
                    <a:cubicBezTo>
                      <a:pt x="4345" y="38711"/>
                      <a:pt x="3931" y="39567"/>
                      <a:pt x="4230" y="40259"/>
                    </a:cubicBezTo>
                    <a:cubicBezTo>
                      <a:pt x="4459" y="40793"/>
                      <a:pt x="5091" y="41087"/>
                      <a:pt x="5680" y="41103"/>
                    </a:cubicBezTo>
                    <a:cubicBezTo>
                      <a:pt x="5794" y="41310"/>
                      <a:pt x="5914" y="41512"/>
                      <a:pt x="6018" y="41719"/>
                    </a:cubicBezTo>
                    <a:cubicBezTo>
                      <a:pt x="6022" y="41727"/>
                      <a:pt x="6028" y="41729"/>
                      <a:pt x="6034" y="41729"/>
                    </a:cubicBezTo>
                    <a:cubicBezTo>
                      <a:pt x="6046" y="41729"/>
                      <a:pt x="6058" y="41719"/>
                      <a:pt x="6050" y="41708"/>
                    </a:cubicBezTo>
                    <a:cubicBezTo>
                      <a:pt x="5958" y="41501"/>
                      <a:pt x="5843" y="41305"/>
                      <a:pt x="5734" y="41103"/>
                    </a:cubicBezTo>
                    <a:lnTo>
                      <a:pt x="5756" y="41103"/>
                    </a:lnTo>
                    <a:cubicBezTo>
                      <a:pt x="5783" y="41103"/>
                      <a:pt x="5783" y="41071"/>
                      <a:pt x="5762" y="41071"/>
                    </a:cubicBezTo>
                    <a:lnTo>
                      <a:pt x="5713" y="41071"/>
                    </a:lnTo>
                    <a:cubicBezTo>
                      <a:pt x="5674" y="40989"/>
                      <a:pt x="5631" y="40907"/>
                      <a:pt x="5598" y="40825"/>
                    </a:cubicBezTo>
                    <a:cubicBezTo>
                      <a:pt x="5473" y="40537"/>
                      <a:pt x="5418" y="40226"/>
                      <a:pt x="5435" y="39910"/>
                    </a:cubicBezTo>
                    <a:lnTo>
                      <a:pt x="5435" y="39910"/>
                    </a:lnTo>
                    <a:cubicBezTo>
                      <a:pt x="5767" y="40368"/>
                      <a:pt x="6138" y="40804"/>
                      <a:pt x="6541" y="41207"/>
                    </a:cubicBezTo>
                    <a:cubicBezTo>
                      <a:pt x="6544" y="41210"/>
                      <a:pt x="6549" y="41212"/>
                      <a:pt x="6553" y="41212"/>
                    </a:cubicBezTo>
                    <a:cubicBezTo>
                      <a:pt x="6569" y="41212"/>
                      <a:pt x="6586" y="41192"/>
                      <a:pt x="6574" y="41180"/>
                    </a:cubicBezTo>
                    <a:cubicBezTo>
                      <a:pt x="6394" y="40989"/>
                      <a:pt x="6225" y="40793"/>
                      <a:pt x="6061" y="40591"/>
                    </a:cubicBezTo>
                    <a:lnTo>
                      <a:pt x="6061" y="40591"/>
                    </a:lnTo>
                    <a:cubicBezTo>
                      <a:pt x="6149" y="40646"/>
                      <a:pt x="6247" y="40700"/>
                      <a:pt x="6334" y="40744"/>
                    </a:cubicBezTo>
                    <a:cubicBezTo>
                      <a:pt x="6584" y="40885"/>
                      <a:pt x="6819" y="41032"/>
                      <a:pt x="6939" y="41299"/>
                    </a:cubicBezTo>
                    <a:cubicBezTo>
                      <a:pt x="6941" y="41305"/>
                      <a:pt x="6945" y="41308"/>
                      <a:pt x="6950" y="41308"/>
                    </a:cubicBezTo>
                    <a:cubicBezTo>
                      <a:pt x="6959" y="41308"/>
                      <a:pt x="6969" y="41299"/>
                      <a:pt x="6966" y="41289"/>
                    </a:cubicBezTo>
                    <a:cubicBezTo>
                      <a:pt x="6879" y="41065"/>
                      <a:pt x="6710" y="40913"/>
                      <a:pt x="6508" y="40782"/>
                    </a:cubicBezTo>
                    <a:cubicBezTo>
                      <a:pt x="6383" y="40705"/>
                      <a:pt x="6257" y="40635"/>
                      <a:pt x="6143" y="40553"/>
                    </a:cubicBezTo>
                    <a:cubicBezTo>
                      <a:pt x="6045" y="40482"/>
                      <a:pt x="5969" y="40395"/>
                      <a:pt x="5871" y="40319"/>
                    </a:cubicBezTo>
                    <a:cubicBezTo>
                      <a:pt x="5865" y="40313"/>
                      <a:pt x="5860" y="40313"/>
                      <a:pt x="5849" y="40313"/>
                    </a:cubicBezTo>
                    <a:cubicBezTo>
                      <a:pt x="5707" y="40122"/>
                      <a:pt x="5565" y="39921"/>
                      <a:pt x="5435" y="39719"/>
                    </a:cubicBezTo>
                    <a:lnTo>
                      <a:pt x="5435" y="39681"/>
                    </a:lnTo>
                    <a:cubicBezTo>
                      <a:pt x="5435" y="39659"/>
                      <a:pt x="5416" y="39640"/>
                      <a:pt x="5395" y="39640"/>
                    </a:cubicBezTo>
                    <a:cubicBezTo>
                      <a:pt x="5390" y="39640"/>
                      <a:pt x="5385" y="39641"/>
                      <a:pt x="5380" y="39643"/>
                    </a:cubicBezTo>
                    <a:cubicBezTo>
                      <a:pt x="5364" y="39610"/>
                      <a:pt x="5342" y="39578"/>
                      <a:pt x="5320" y="39550"/>
                    </a:cubicBezTo>
                    <a:cubicBezTo>
                      <a:pt x="4972" y="38994"/>
                      <a:pt x="4617" y="38373"/>
                      <a:pt x="4536" y="37714"/>
                    </a:cubicBezTo>
                    <a:cubicBezTo>
                      <a:pt x="4448" y="36995"/>
                      <a:pt x="4650" y="36275"/>
                      <a:pt x="4694" y="35556"/>
                    </a:cubicBezTo>
                    <a:cubicBezTo>
                      <a:pt x="4721" y="35000"/>
                      <a:pt x="4530" y="34586"/>
                      <a:pt x="4181" y="34145"/>
                    </a:cubicBezTo>
                    <a:cubicBezTo>
                      <a:pt x="4165" y="33813"/>
                      <a:pt x="4105" y="33486"/>
                      <a:pt x="4002" y="33170"/>
                    </a:cubicBezTo>
                    <a:cubicBezTo>
                      <a:pt x="3838" y="32695"/>
                      <a:pt x="3582" y="32292"/>
                      <a:pt x="3348" y="31856"/>
                    </a:cubicBezTo>
                    <a:cubicBezTo>
                      <a:pt x="3113" y="31415"/>
                      <a:pt x="2983" y="30957"/>
                      <a:pt x="2879" y="30467"/>
                    </a:cubicBezTo>
                    <a:cubicBezTo>
                      <a:pt x="2879" y="30456"/>
                      <a:pt x="2874" y="30451"/>
                      <a:pt x="2863" y="30445"/>
                    </a:cubicBezTo>
                    <a:cubicBezTo>
                      <a:pt x="2972" y="30243"/>
                      <a:pt x="3092" y="30053"/>
                      <a:pt x="3135" y="29840"/>
                    </a:cubicBezTo>
                    <a:cubicBezTo>
                      <a:pt x="3239" y="30243"/>
                      <a:pt x="3326" y="30647"/>
                      <a:pt x="3342" y="31050"/>
                    </a:cubicBezTo>
                    <a:cubicBezTo>
                      <a:pt x="3342" y="31061"/>
                      <a:pt x="3353" y="31068"/>
                      <a:pt x="3363" y="31068"/>
                    </a:cubicBezTo>
                    <a:cubicBezTo>
                      <a:pt x="3372" y="31068"/>
                      <a:pt x="3380" y="31063"/>
                      <a:pt x="3380" y="31050"/>
                    </a:cubicBezTo>
                    <a:cubicBezTo>
                      <a:pt x="3380" y="30352"/>
                      <a:pt x="3124" y="29655"/>
                      <a:pt x="3015" y="28963"/>
                    </a:cubicBezTo>
                    <a:cubicBezTo>
                      <a:pt x="2994" y="28843"/>
                      <a:pt x="2972" y="28712"/>
                      <a:pt x="2955" y="28587"/>
                    </a:cubicBezTo>
                    <a:lnTo>
                      <a:pt x="2955" y="28587"/>
                    </a:lnTo>
                    <a:cubicBezTo>
                      <a:pt x="3250" y="28963"/>
                      <a:pt x="3642" y="29290"/>
                      <a:pt x="3860" y="29709"/>
                    </a:cubicBezTo>
                    <a:cubicBezTo>
                      <a:pt x="4007" y="29993"/>
                      <a:pt x="4105" y="30298"/>
                      <a:pt x="4067" y="30625"/>
                    </a:cubicBezTo>
                    <a:cubicBezTo>
                      <a:pt x="4045" y="30794"/>
                      <a:pt x="4040" y="30963"/>
                      <a:pt x="4056" y="31132"/>
                    </a:cubicBezTo>
                    <a:cubicBezTo>
                      <a:pt x="4059" y="31149"/>
                      <a:pt x="4070" y="31156"/>
                      <a:pt x="4081" y="31156"/>
                    </a:cubicBezTo>
                    <a:cubicBezTo>
                      <a:pt x="4095" y="31156"/>
                      <a:pt x="4111" y="31144"/>
                      <a:pt x="4111" y="31126"/>
                    </a:cubicBezTo>
                    <a:cubicBezTo>
                      <a:pt x="4083" y="30832"/>
                      <a:pt x="4192" y="30549"/>
                      <a:pt x="4138" y="30254"/>
                    </a:cubicBezTo>
                    <a:cubicBezTo>
                      <a:pt x="4100" y="30053"/>
                      <a:pt x="4034" y="29857"/>
                      <a:pt x="3931" y="29677"/>
                    </a:cubicBezTo>
                    <a:cubicBezTo>
                      <a:pt x="3669" y="29230"/>
                      <a:pt x="3282" y="28859"/>
                      <a:pt x="2955" y="28462"/>
                    </a:cubicBezTo>
                    <a:cubicBezTo>
                      <a:pt x="2950" y="28456"/>
                      <a:pt x="2945" y="28456"/>
                      <a:pt x="2939" y="28451"/>
                    </a:cubicBezTo>
                    <a:cubicBezTo>
                      <a:pt x="2928" y="28336"/>
                      <a:pt x="2917" y="28227"/>
                      <a:pt x="2912" y="28113"/>
                    </a:cubicBezTo>
                    <a:lnTo>
                      <a:pt x="2912" y="28113"/>
                    </a:lnTo>
                    <a:cubicBezTo>
                      <a:pt x="3560" y="28658"/>
                      <a:pt x="4176" y="29268"/>
                      <a:pt x="4378" y="30102"/>
                    </a:cubicBezTo>
                    <a:cubicBezTo>
                      <a:pt x="4579" y="30952"/>
                      <a:pt x="4405" y="31775"/>
                      <a:pt x="4416" y="32636"/>
                    </a:cubicBezTo>
                    <a:cubicBezTo>
                      <a:pt x="4416" y="32641"/>
                      <a:pt x="4420" y="32644"/>
                      <a:pt x="4424" y="32644"/>
                    </a:cubicBezTo>
                    <a:cubicBezTo>
                      <a:pt x="4428" y="32644"/>
                      <a:pt x="4432" y="32641"/>
                      <a:pt x="4432" y="32636"/>
                    </a:cubicBezTo>
                    <a:cubicBezTo>
                      <a:pt x="4497" y="31682"/>
                      <a:pt x="4715" y="30805"/>
                      <a:pt x="4416" y="29867"/>
                    </a:cubicBezTo>
                    <a:cubicBezTo>
                      <a:pt x="4165" y="29072"/>
                      <a:pt x="3544" y="28522"/>
                      <a:pt x="2912" y="27993"/>
                    </a:cubicBezTo>
                    <a:lnTo>
                      <a:pt x="2906" y="27993"/>
                    </a:lnTo>
                    <a:cubicBezTo>
                      <a:pt x="2879" y="27606"/>
                      <a:pt x="2939" y="27225"/>
                      <a:pt x="3081" y="26871"/>
                    </a:cubicBezTo>
                    <a:cubicBezTo>
                      <a:pt x="3190" y="26985"/>
                      <a:pt x="3277" y="27116"/>
                      <a:pt x="3353" y="27257"/>
                    </a:cubicBezTo>
                    <a:cubicBezTo>
                      <a:pt x="3506" y="27579"/>
                      <a:pt x="3637" y="27917"/>
                      <a:pt x="3746" y="28260"/>
                    </a:cubicBezTo>
                    <a:cubicBezTo>
                      <a:pt x="3750" y="28274"/>
                      <a:pt x="3762" y="28280"/>
                      <a:pt x="3775" y="28280"/>
                    </a:cubicBezTo>
                    <a:cubicBezTo>
                      <a:pt x="3797" y="28280"/>
                      <a:pt x="3823" y="28262"/>
                      <a:pt x="3816" y="28238"/>
                    </a:cubicBezTo>
                    <a:cubicBezTo>
                      <a:pt x="3680" y="27677"/>
                      <a:pt x="3495" y="27132"/>
                      <a:pt x="3092" y="26707"/>
                    </a:cubicBezTo>
                    <a:cubicBezTo>
                      <a:pt x="3135" y="25775"/>
                      <a:pt x="3446" y="24876"/>
                      <a:pt x="3457" y="23944"/>
                    </a:cubicBezTo>
                    <a:cubicBezTo>
                      <a:pt x="3462" y="23552"/>
                      <a:pt x="3440" y="23149"/>
                      <a:pt x="3304" y="22778"/>
                    </a:cubicBezTo>
                    <a:cubicBezTo>
                      <a:pt x="3184" y="22441"/>
                      <a:pt x="2966" y="22190"/>
                      <a:pt x="2786" y="21890"/>
                    </a:cubicBezTo>
                    <a:cubicBezTo>
                      <a:pt x="2825" y="21460"/>
                      <a:pt x="2841" y="21018"/>
                      <a:pt x="3184" y="20719"/>
                    </a:cubicBezTo>
                    <a:cubicBezTo>
                      <a:pt x="3261" y="20822"/>
                      <a:pt x="3348" y="20920"/>
                      <a:pt x="3419" y="21024"/>
                    </a:cubicBezTo>
                    <a:cubicBezTo>
                      <a:pt x="3587" y="21264"/>
                      <a:pt x="3756" y="21531"/>
                      <a:pt x="3811" y="21814"/>
                    </a:cubicBezTo>
                    <a:cubicBezTo>
                      <a:pt x="3816" y="21836"/>
                      <a:pt x="3822" y="21857"/>
                      <a:pt x="3822" y="21874"/>
                    </a:cubicBezTo>
                    <a:cubicBezTo>
                      <a:pt x="3811" y="21890"/>
                      <a:pt x="3811" y="21912"/>
                      <a:pt x="3822" y="21928"/>
                    </a:cubicBezTo>
                    <a:lnTo>
                      <a:pt x="3833" y="21945"/>
                    </a:lnTo>
                    <a:cubicBezTo>
                      <a:pt x="3865" y="22157"/>
                      <a:pt x="3865" y="22375"/>
                      <a:pt x="3909" y="22588"/>
                    </a:cubicBezTo>
                    <a:cubicBezTo>
                      <a:pt x="3909" y="22593"/>
                      <a:pt x="3913" y="22596"/>
                      <a:pt x="3917" y="22596"/>
                    </a:cubicBezTo>
                    <a:cubicBezTo>
                      <a:pt x="3921" y="22596"/>
                      <a:pt x="3925" y="22593"/>
                      <a:pt x="3925" y="22588"/>
                    </a:cubicBezTo>
                    <a:cubicBezTo>
                      <a:pt x="3920" y="22397"/>
                      <a:pt x="3920" y="22212"/>
                      <a:pt x="3904" y="22032"/>
                    </a:cubicBezTo>
                    <a:lnTo>
                      <a:pt x="3904" y="22032"/>
                    </a:lnTo>
                    <a:cubicBezTo>
                      <a:pt x="4285" y="22577"/>
                      <a:pt x="4241" y="23242"/>
                      <a:pt x="4220" y="23879"/>
                    </a:cubicBezTo>
                    <a:cubicBezTo>
                      <a:pt x="4209" y="24250"/>
                      <a:pt x="4192" y="24631"/>
                      <a:pt x="4040" y="24969"/>
                    </a:cubicBezTo>
                    <a:cubicBezTo>
                      <a:pt x="3925" y="25230"/>
                      <a:pt x="3789" y="25481"/>
                      <a:pt x="3686" y="25743"/>
                    </a:cubicBezTo>
                    <a:cubicBezTo>
                      <a:pt x="3679" y="25760"/>
                      <a:pt x="3694" y="25773"/>
                      <a:pt x="3709" y="25773"/>
                    </a:cubicBezTo>
                    <a:cubicBezTo>
                      <a:pt x="3717" y="25773"/>
                      <a:pt x="3725" y="25769"/>
                      <a:pt x="3729" y="25759"/>
                    </a:cubicBezTo>
                    <a:cubicBezTo>
                      <a:pt x="3893" y="25383"/>
                      <a:pt x="4121" y="25040"/>
                      <a:pt x="4236" y="24642"/>
                    </a:cubicBezTo>
                    <a:cubicBezTo>
                      <a:pt x="4329" y="24326"/>
                      <a:pt x="4318" y="23966"/>
                      <a:pt x="4329" y="23639"/>
                    </a:cubicBezTo>
                    <a:cubicBezTo>
                      <a:pt x="4345" y="23013"/>
                      <a:pt x="4350" y="22375"/>
                      <a:pt x="3887" y="21879"/>
                    </a:cubicBezTo>
                    <a:cubicBezTo>
                      <a:pt x="3854" y="21623"/>
                      <a:pt x="3767" y="21383"/>
                      <a:pt x="3631" y="21171"/>
                    </a:cubicBezTo>
                    <a:cubicBezTo>
                      <a:pt x="3604" y="21127"/>
                      <a:pt x="3577" y="21089"/>
                      <a:pt x="3544" y="21046"/>
                    </a:cubicBezTo>
                    <a:lnTo>
                      <a:pt x="3544" y="21046"/>
                    </a:lnTo>
                    <a:cubicBezTo>
                      <a:pt x="3664" y="21084"/>
                      <a:pt x="3778" y="21133"/>
                      <a:pt x="3887" y="21187"/>
                    </a:cubicBezTo>
                    <a:cubicBezTo>
                      <a:pt x="4013" y="21269"/>
                      <a:pt x="4121" y="21378"/>
                      <a:pt x="4198" y="21509"/>
                    </a:cubicBezTo>
                    <a:cubicBezTo>
                      <a:pt x="4202" y="21514"/>
                      <a:pt x="4207" y="21517"/>
                      <a:pt x="4212" y="21517"/>
                    </a:cubicBezTo>
                    <a:cubicBezTo>
                      <a:pt x="4221" y="21517"/>
                      <a:pt x="4229" y="21508"/>
                      <a:pt x="4225" y="21498"/>
                    </a:cubicBezTo>
                    <a:cubicBezTo>
                      <a:pt x="4100" y="21204"/>
                      <a:pt x="3838" y="20997"/>
                      <a:pt x="3522" y="20942"/>
                    </a:cubicBezTo>
                    <a:cubicBezTo>
                      <a:pt x="3519" y="20941"/>
                      <a:pt x="3516" y="20941"/>
                      <a:pt x="3513" y="20941"/>
                    </a:cubicBezTo>
                    <a:cubicBezTo>
                      <a:pt x="3500" y="20941"/>
                      <a:pt x="3488" y="20949"/>
                      <a:pt x="3484" y="20958"/>
                    </a:cubicBezTo>
                    <a:cubicBezTo>
                      <a:pt x="3386" y="20833"/>
                      <a:pt x="3288" y="20713"/>
                      <a:pt x="3201" y="20582"/>
                    </a:cubicBezTo>
                    <a:cubicBezTo>
                      <a:pt x="3021" y="20326"/>
                      <a:pt x="2977" y="20070"/>
                      <a:pt x="2879" y="19787"/>
                    </a:cubicBezTo>
                    <a:lnTo>
                      <a:pt x="2890" y="19787"/>
                    </a:lnTo>
                    <a:cubicBezTo>
                      <a:pt x="3353" y="19950"/>
                      <a:pt x="3904" y="19994"/>
                      <a:pt x="4209" y="20408"/>
                    </a:cubicBezTo>
                    <a:cubicBezTo>
                      <a:pt x="4212" y="20413"/>
                      <a:pt x="4216" y="20415"/>
                      <a:pt x="4221" y="20415"/>
                    </a:cubicBezTo>
                    <a:cubicBezTo>
                      <a:pt x="4232" y="20415"/>
                      <a:pt x="4244" y="20403"/>
                      <a:pt x="4236" y="20392"/>
                    </a:cubicBezTo>
                    <a:cubicBezTo>
                      <a:pt x="3958" y="19961"/>
                      <a:pt x="3462" y="19912"/>
                      <a:pt x="3004" y="19738"/>
                    </a:cubicBezTo>
                    <a:cubicBezTo>
                      <a:pt x="2656" y="19602"/>
                      <a:pt x="2514" y="19389"/>
                      <a:pt x="2269" y="19149"/>
                    </a:cubicBezTo>
                    <a:cubicBezTo>
                      <a:pt x="2138" y="19002"/>
                      <a:pt x="1958" y="18910"/>
                      <a:pt x="1768" y="18888"/>
                    </a:cubicBezTo>
                    <a:cubicBezTo>
                      <a:pt x="1762" y="18708"/>
                      <a:pt x="1762" y="18534"/>
                      <a:pt x="1762" y="18359"/>
                    </a:cubicBezTo>
                    <a:lnTo>
                      <a:pt x="1762" y="18321"/>
                    </a:lnTo>
                    <a:cubicBezTo>
                      <a:pt x="2013" y="18359"/>
                      <a:pt x="2258" y="18348"/>
                      <a:pt x="2481" y="18506"/>
                    </a:cubicBezTo>
                    <a:cubicBezTo>
                      <a:pt x="2503" y="18517"/>
                      <a:pt x="2525" y="18534"/>
                      <a:pt x="2541" y="18550"/>
                    </a:cubicBezTo>
                    <a:cubicBezTo>
                      <a:pt x="2541" y="18550"/>
                      <a:pt x="2541" y="18550"/>
                      <a:pt x="2541" y="18555"/>
                    </a:cubicBezTo>
                    <a:cubicBezTo>
                      <a:pt x="2546" y="18569"/>
                      <a:pt x="2558" y="18579"/>
                      <a:pt x="2571" y="18579"/>
                    </a:cubicBezTo>
                    <a:cubicBezTo>
                      <a:pt x="2574" y="18579"/>
                      <a:pt x="2577" y="18578"/>
                      <a:pt x="2579" y="18577"/>
                    </a:cubicBezTo>
                    <a:cubicBezTo>
                      <a:pt x="2732" y="18692"/>
                      <a:pt x="2879" y="18811"/>
                      <a:pt x="3021" y="18942"/>
                    </a:cubicBezTo>
                    <a:cubicBezTo>
                      <a:pt x="3288" y="19187"/>
                      <a:pt x="3549" y="19422"/>
                      <a:pt x="3882" y="19585"/>
                    </a:cubicBezTo>
                    <a:cubicBezTo>
                      <a:pt x="3884" y="19587"/>
                      <a:pt x="3887" y="19588"/>
                      <a:pt x="3890" y="19588"/>
                    </a:cubicBezTo>
                    <a:cubicBezTo>
                      <a:pt x="3906" y="19588"/>
                      <a:pt x="3922" y="19566"/>
                      <a:pt x="3904" y="19553"/>
                    </a:cubicBezTo>
                    <a:cubicBezTo>
                      <a:pt x="3484" y="19307"/>
                      <a:pt x="3179" y="18948"/>
                      <a:pt x="2814" y="18648"/>
                    </a:cubicBezTo>
                    <a:cubicBezTo>
                      <a:pt x="2743" y="18588"/>
                      <a:pt x="2667" y="18528"/>
                      <a:pt x="2590" y="18474"/>
                    </a:cubicBezTo>
                    <a:cubicBezTo>
                      <a:pt x="2400" y="16970"/>
                      <a:pt x="1223" y="15978"/>
                      <a:pt x="280" y="14866"/>
                    </a:cubicBezTo>
                    <a:cubicBezTo>
                      <a:pt x="280" y="14861"/>
                      <a:pt x="275" y="14856"/>
                      <a:pt x="269" y="14856"/>
                    </a:cubicBezTo>
                    <a:lnTo>
                      <a:pt x="269" y="14272"/>
                    </a:lnTo>
                    <a:cubicBezTo>
                      <a:pt x="416" y="14480"/>
                      <a:pt x="667" y="14583"/>
                      <a:pt x="907" y="14665"/>
                    </a:cubicBezTo>
                    <a:cubicBezTo>
                      <a:pt x="1326" y="14812"/>
                      <a:pt x="1675" y="14970"/>
                      <a:pt x="1985" y="15286"/>
                    </a:cubicBezTo>
                    <a:cubicBezTo>
                      <a:pt x="2634" y="15951"/>
                      <a:pt x="3075" y="16795"/>
                      <a:pt x="3244" y="17705"/>
                    </a:cubicBezTo>
                    <a:cubicBezTo>
                      <a:pt x="3244" y="17716"/>
                      <a:pt x="3252" y="17722"/>
                      <a:pt x="3261" y="17722"/>
                    </a:cubicBezTo>
                    <a:cubicBezTo>
                      <a:pt x="3269" y="17722"/>
                      <a:pt x="3277" y="17716"/>
                      <a:pt x="3277" y="17705"/>
                    </a:cubicBezTo>
                    <a:cubicBezTo>
                      <a:pt x="3304" y="16926"/>
                      <a:pt x="2803" y="16076"/>
                      <a:pt x="2312" y="15482"/>
                    </a:cubicBezTo>
                    <a:cubicBezTo>
                      <a:pt x="2067" y="15188"/>
                      <a:pt x="1778" y="14877"/>
                      <a:pt x="1419" y="14714"/>
                    </a:cubicBezTo>
                    <a:cubicBezTo>
                      <a:pt x="1168" y="14599"/>
                      <a:pt x="917" y="14523"/>
                      <a:pt x="683" y="14403"/>
                    </a:cubicBezTo>
                    <a:cubicBezTo>
                      <a:pt x="874" y="14278"/>
                      <a:pt x="1032" y="14111"/>
                      <a:pt x="1273" y="14111"/>
                    </a:cubicBezTo>
                    <a:cubicBezTo>
                      <a:pt x="1294" y="14111"/>
                      <a:pt x="1315" y="14112"/>
                      <a:pt x="1337" y="14114"/>
                    </a:cubicBezTo>
                    <a:cubicBezTo>
                      <a:pt x="1604" y="14142"/>
                      <a:pt x="1844" y="14278"/>
                      <a:pt x="2007" y="14496"/>
                    </a:cubicBezTo>
                    <a:cubicBezTo>
                      <a:pt x="2193" y="14730"/>
                      <a:pt x="2340" y="14992"/>
                      <a:pt x="2547" y="15215"/>
                    </a:cubicBezTo>
                    <a:cubicBezTo>
                      <a:pt x="2692" y="15369"/>
                      <a:pt x="2991" y="15715"/>
                      <a:pt x="3260" y="15715"/>
                    </a:cubicBezTo>
                    <a:cubicBezTo>
                      <a:pt x="3314" y="15715"/>
                      <a:pt x="3368" y="15701"/>
                      <a:pt x="3419" y="15667"/>
                    </a:cubicBezTo>
                    <a:cubicBezTo>
                      <a:pt x="3433" y="15658"/>
                      <a:pt x="3422" y="15645"/>
                      <a:pt x="3409" y="15645"/>
                    </a:cubicBezTo>
                    <a:cubicBezTo>
                      <a:pt x="3407" y="15645"/>
                      <a:pt x="3404" y="15645"/>
                      <a:pt x="3402" y="15646"/>
                    </a:cubicBezTo>
                    <a:cubicBezTo>
                      <a:pt x="3362" y="15660"/>
                      <a:pt x="3322" y="15667"/>
                      <a:pt x="3281" y="15667"/>
                    </a:cubicBezTo>
                    <a:cubicBezTo>
                      <a:pt x="2775" y="15667"/>
                      <a:pt x="2271" y="14602"/>
                      <a:pt x="2018" y="14354"/>
                    </a:cubicBezTo>
                    <a:cubicBezTo>
                      <a:pt x="1887" y="14213"/>
                      <a:pt x="1724" y="14104"/>
                      <a:pt x="1544" y="14038"/>
                    </a:cubicBezTo>
                    <a:cubicBezTo>
                      <a:pt x="1441" y="13869"/>
                      <a:pt x="1304" y="13722"/>
                      <a:pt x="1135" y="13608"/>
                    </a:cubicBezTo>
                    <a:cubicBezTo>
                      <a:pt x="863" y="13439"/>
                      <a:pt x="558" y="13308"/>
                      <a:pt x="269" y="13161"/>
                    </a:cubicBezTo>
                    <a:lnTo>
                      <a:pt x="258" y="13161"/>
                    </a:lnTo>
                    <a:lnTo>
                      <a:pt x="258" y="12758"/>
                    </a:lnTo>
                    <a:cubicBezTo>
                      <a:pt x="798" y="13030"/>
                      <a:pt x="1370" y="13166"/>
                      <a:pt x="1947" y="13352"/>
                    </a:cubicBezTo>
                    <a:cubicBezTo>
                      <a:pt x="2541" y="13542"/>
                      <a:pt x="3538" y="14011"/>
                      <a:pt x="3239" y="14785"/>
                    </a:cubicBezTo>
                    <a:cubicBezTo>
                      <a:pt x="3228" y="14816"/>
                      <a:pt x="3257" y="14838"/>
                      <a:pt x="3284" y="14838"/>
                    </a:cubicBezTo>
                    <a:cubicBezTo>
                      <a:pt x="3299" y="14838"/>
                      <a:pt x="3314" y="14830"/>
                      <a:pt x="3320" y="14812"/>
                    </a:cubicBezTo>
                    <a:cubicBezTo>
                      <a:pt x="3457" y="14327"/>
                      <a:pt x="3124" y="13788"/>
                      <a:pt x="2678" y="13553"/>
                    </a:cubicBezTo>
                    <a:cubicBezTo>
                      <a:pt x="2073" y="13243"/>
                      <a:pt x="1402" y="13106"/>
                      <a:pt x="776" y="12856"/>
                    </a:cubicBezTo>
                    <a:cubicBezTo>
                      <a:pt x="1046" y="12831"/>
                      <a:pt x="1303" y="12749"/>
                      <a:pt x="1578" y="12749"/>
                    </a:cubicBezTo>
                    <a:cubicBezTo>
                      <a:pt x="1608" y="12749"/>
                      <a:pt x="1639" y="12750"/>
                      <a:pt x="1669" y="12752"/>
                    </a:cubicBezTo>
                    <a:cubicBezTo>
                      <a:pt x="2089" y="12779"/>
                      <a:pt x="2443" y="12910"/>
                      <a:pt x="2743" y="13194"/>
                    </a:cubicBezTo>
                    <a:cubicBezTo>
                      <a:pt x="2747" y="13198"/>
                      <a:pt x="2752" y="13199"/>
                      <a:pt x="2756" y="13199"/>
                    </a:cubicBezTo>
                    <a:cubicBezTo>
                      <a:pt x="2770" y="13199"/>
                      <a:pt x="2782" y="13184"/>
                      <a:pt x="2770" y="13172"/>
                    </a:cubicBezTo>
                    <a:cubicBezTo>
                      <a:pt x="2410" y="12799"/>
                      <a:pt x="2004" y="12699"/>
                      <a:pt x="1567" y="12699"/>
                    </a:cubicBezTo>
                    <a:cubicBezTo>
                      <a:pt x="1264" y="12699"/>
                      <a:pt x="946" y="12747"/>
                      <a:pt x="618" y="12785"/>
                    </a:cubicBezTo>
                    <a:lnTo>
                      <a:pt x="612" y="12785"/>
                    </a:lnTo>
                    <a:cubicBezTo>
                      <a:pt x="503" y="12736"/>
                      <a:pt x="394" y="12681"/>
                      <a:pt x="291" y="12621"/>
                    </a:cubicBezTo>
                    <a:cubicBezTo>
                      <a:pt x="280" y="12616"/>
                      <a:pt x="269" y="12611"/>
                      <a:pt x="258" y="12611"/>
                    </a:cubicBezTo>
                    <a:cubicBezTo>
                      <a:pt x="253" y="12158"/>
                      <a:pt x="253" y="11706"/>
                      <a:pt x="253" y="11248"/>
                    </a:cubicBezTo>
                    <a:lnTo>
                      <a:pt x="253" y="11248"/>
                    </a:lnTo>
                    <a:cubicBezTo>
                      <a:pt x="345" y="11341"/>
                      <a:pt x="411" y="11455"/>
                      <a:pt x="509" y="11548"/>
                    </a:cubicBezTo>
                    <a:cubicBezTo>
                      <a:pt x="596" y="11624"/>
                      <a:pt x="689" y="11690"/>
                      <a:pt x="787" y="11750"/>
                    </a:cubicBezTo>
                    <a:cubicBezTo>
                      <a:pt x="1076" y="11924"/>
                      <a:pt x="1451" y="11984"/>
                      <a:pt x="1768" y="12098"/>
                    </a:cubicBezTo>
                    <a:cubicBezTo>
                      <a:pt x="2154" y="12224"/>
                      <a:pt x="2514" y="12414"/>
                      <a:pt x="2836" y="12665"/>
                    </a:cubicBezTo>
                    <a:cubicBezTo>
                      <a:pt x="3141" y="12910"/>
                      <a:pt x="3310" y="13215"/>
                      <a:pt x="3560" y="13504"/>
                    </a:cubicBezTo>
                    <a:cubicBezTo>
                      <a:pt x="3568" y="13512"/>
                      <a:pt x="3578" y="13516"/>
                      <a:pt x="3587" y="13516"/>
                    </a:cubicBezTo>
                    <a:cubicBezTo>
                      <a:pt x="3615" y="13516"/>
                      <a:pt x="3639" y="13485"/>
                      <a:pt x="3615" y="13461"/>
                    </a:cubicBezTo>
                    <a:cubicBezTo>
                      <a:pt x="3391" y="13188"/>
                      <a:pt x="3255" y="12899"/>
                      <a:pt x="2983" y="12665"/>
                    </a:cubicBezTo>
                    <a:cubicBezTo>
                      <a:pt x="2737" y="12453"/>
                      <a:pt x="2460" y="12278"/>
                      <a:pt x="2165" y="12147"/>
                    </a:cubicBezTo>
                    <a:cubicBezTo>
                      <a:pt x="1768" y="11973"/>
                      <a:pt x="1326" y="11891"/>
                      <a:pt x="939" y="11701"/>
                    </a:cubicBezTo>
                    <a:cubicBezTo>
                      <a:pt x="732" y="11608"/>
                      <a:pt x="558" y="11461"/>
                      <a:pt x="427" y="11276"/>
                    </a:cubicBezTo>
                    <a:cubicBezTo>
                      <a:pt x="378" y="11205"/>
                      <a:pt x="318" y="11150"/>
                      <a:pt x="247" y="11107"/>
                    </a:cubicBezTo>
                    <a:lnTo>
                      <a:pt x="247" y="10426"/>
                    </a:lnTo>
                    <a:lnTo>
                      <a:pt x="247" y="10371"/>
                    </a:lnTo>
                    <a:cubicBezTo>
                      <a:pt x="732" y="10731"/>
                      <a:pt x="1239" y="10878"/>
                      <a:pt x="1811" y="11090"/>
                    </a:cubicBezTo>
                    <a:cubicBezTo>
                      <a:pt x="2351" y="11297"/>
                      <a:pt x="3010" y="11592"/>
                      <a:pt x="3271" y="12115"/>
                    </a:cubicBezTo>
                    <a:cubicBezTo>
                      <a:pt x="3275" y="12120"/>
                      <a:pt x="3281" y="12123"/>
                      <a:pt x="3287" y="12123"/>
                    </a:cubicBezTo>
                    <a:cubicBezTo>
                      <a:pt x="3299" y="12123"/>
                      <a:pt x="3311" y="12113"/>
                      <a:pt x="3304" y="12098"/>
                    </a:cubicBezTo>
                    <a:cubicBezTo>
                      <a:pt x="3103" y="11679"/>
                      <a:pt x="2645" y="11385"/>
                      <a:pt x="2214" y="11183"/>
                    </a:cubicBezTo>
                    <a:cubicBezTo>
                      <a:pt x="1539" y="10867"/>
                      <a:pt x="847" y="10731"/>
                      <a:pt x="253" y="10262"/>
                    </a:cubicBezTo>
                    <a:lnTo>
                      <a:pt x="247" y="10262"/>
                    </a:lnTo>
                    <a:lnTo>
                      <a:pt x="247" y="9014"/>
                    </a:lnTo>
                    <a:cubicBezTo>
                      <a:pt x="503" y="9265"/>
                      <a:pt x="689" y="9575"/>
                      <a:pt x="1010" y="9772"/>
                    </a:cubicBezTo>
                    <a:cubicBezTo>
                      <a:pt x="1244" y="9908"/>
                      <a:pt x="1490" y="10022"/>
                      <a:pt x="1740" y="10126"/>
                    </a:cubicBezTo>
                    <a:cubicBezTo>
                      <a:pt x="2367" y="10382"/>
                      <a:pt x="3081" y="10633"/>
                      <a:pt x="3342" y="11281"/>
                    </a:cubicBezTo>
                    <a:cubicBezTo>
                      <a:pt x="3346" y="11294"/>
                      <a:pt x="3355" y="11299"/>
                      <a:pt x="3366" y="11299"/>
                    </a:cubicBezTo>
                    <a:cubicBezTo>
                      <a:pt x="3386" y="11299"/>
                      <a:pt x="3409" y="11279"/>
                      <a:pt x="3402" y="11254"/>
                    </a:cubicBezTo>
                    <a:cubicBezTo>
                      <a:pt x="3173" y="10709"/>
                      <a:pt x="2667" y="10404"/>
                      <a:pt x="2122" y="10169"/>
                    </a:cubicBezTo>
                    <a:cubicBezTo>
                      <a:pt x="1795" y="10028"/>
                      <a:pt x="1446" y="9908"/>
                      <a:pt x="1146" y="9723"/>
                    </a:cubicBezTo>
                    <a:cubicBezTo>
                      <a:pt x="917" y="9581"/>
                      <a:pt x="721" y="9396"/>
                      <a:pt x="563" y="9183"/>
                    </a:cubicBezTo>
                    <a:cubicBezTo>
                      <a:pt x="465" y="9052"/>
                      <a:pt x="394" y="8943"/>
                      <a:pt x="247" y="8862"/>
                    </a:cubicBezTo>
                    <a:lnTo>
                      <a:pt x="247" y="7979"/>
                    </a:lnTo>
                    <a:cubicBezTo>
                      <a:pt x="705" y="8377"/>
                      <a:pt x="1397" y="8567"/>
                      <a:pt x="1909" y="8867"/>
                    </a:cubicBezTo>
                    <a:cubicBezTo>
                      <a:pt x="2530" y="9227"/>
                      <a:pt x="3277" y="9733"/>
                      <a:pt x="3544" y="10404"/>
                    </a:cubicBezTo>
                    <a:cubicBezTo>
                      <a:pt x="3547" y="10413"/>
                      <a:pt x="3555" y="10416"/>
                      <a:pt x="3563" y="10416"/>
                    </a:cubicBezTo>
                    <a:cubicBezTo>
                      <a:pt x="3580" y="10416"/>
                      <a:pt x="3600" y="10400"/>
                      <a:pt x="3593" y="10382"/>
                    </a:cubicBezTo>
                    <a:cubicBezTo>
                      <a:pt x="3380" y="9810"/>
                      <a:pt x="2808" y="9336"/>
                      <a:pt x="2296" y="8998"/>
                    </a:cubicBezTo>
                    <a:cubicBezTo>
                      <a:pt x="1926" y="8764"/>
                      <a:pt x="1533" y="8546"/>
                      <a:pt x="1135" y="8360"/>
                    </a:cubicBezTo>
                    <a:cubicBezTo>
                      <a:pt x="830" y="8208"/>
                      <a:pt x="476" y="8072"/>
                      <a:pt x="247" y="7821"/>
                    </a:cubicBezTo>
                    <a:lnTo>
                      <a:pt x="247" y="7456"/>
                    </a:lnTo>
                    <a:cubicBezTo>
                      <a:pt x="569" y="7717"/>
                      <a:pt x="1125" y="7745"/>
                      <a:pt x="1506" y="7854"/>
                    </a:cubicBezTo>
                    <a:cubicBezTo>
                      <a:pt x="2214" y="8055"/>
                      <a:pt x="2634" y="8431"/>
                      <a:pt x="3021" y="9014"/>
                    </a:cubicBezTo>
                    <a:cubicBezTo>
                      <a:pt x="3025" y="9020"/>
                      <a:pt x="3031" y="9022"/>
                      <a:pt x="3037" y="9022"/>
                    </a:cubicBezTo>
                    <a:cubicBezTo>
                      <a:pt x="3049" y="9022"/>
                      <a:pt x="3061" y="9014"/>
                      <a:pt x="3053" y="9003"/>
                    </a:cubicBezTo>
                    <a:cubicBezTo>
                      <a:pt x="2786" y="8595"/>
                      <a:pt x="2487" y="8175"/>
                      <a:pt x="2018" y="7963"/>
                    </a:cubicBezTo>
                    <a:cubicBezTo>
                      <a:pt x="1697" y="7821"/>
                      <a:pt x="1364" y="7739"/>
                      <a:pt x="1032" y="7630"/>
                    </a:cubicBezTo>
                    <a:cubicBezTo>
                      <a:pt x="781" y="7554"/>
                      <a:pt x="482" y="7505"/>
                      <a:pt x="296" y="7303"/>
                    </a:cubicBezTo>
                    <a:cubicBezTo>
                      <a:pt x="285" y="7292"/>
                      <a:pt x="269" y="7281"/>
                      <a:pt x="247" y="7281"/>
                    </a:cubicBezTo>
                    <a:lnTo>
                      <a:pt x="247" y="6279"/>
                    </a:lnTo>
                    <a:cubicBezTo>
                      <a:pt x="476" y="6497"/>
                      <a:pt x="792" y="6682"/>
                      <a:pt x="1037" y="6851"/>
                    </a:cubicBezTo>
                    <a:cubicBezTo>
                      <a:pt x="1419" y="7118"/>
                      <a:pt x="1827" y="7347"/>
                      <a:pt x="2209" y="7614"/>
                    </a:cubicBezTo>
                    <a:cubicBezTo>
                      <a:pt x="2983" y="8126"/>
                      <a:pt x="3615" y="8818"/>
                      <a:pt x="4067" y="9630"/>
                    </a:cubicBezTo>
                    <a:cubicBezTo>
                      <a:pt x="4072" y="9642"/>
                      <a:pt x="4082" y="9647"/>
                      <a:pt x="4093" y="9647"/>
                    </a:cubicBezTo>
                    <a:cubicBezTo>
                      <a:pt x="4116" y="9647"/>
                      <a:pt x="4142" y="9623"/>
                      <a:pt x="4127" y="9597"/>
                    </a:cubicBezTo>
                    <a:cubicBezTo>
                      <a:pt x="3713" y="8829"/>
                      <a:pt x="3206" y="8208"/>
                      <a:pt x="2476" y="7679"/>
                    </a:cubicBezTo>
                    <a:cubicBezTo>
                      <a:pt x="2100" y="7407"/>
                      <a:pt x="1691" y="7178"/>
                      <a:pt x="1310" y="6911"/>
                    </a:cubicBezTo>
                    <a:cubicBezTo>
                      <a:pt x="1103" y="6764"/>
                      <a:pt x="901" y="6611"/>
                      <a:pt x="705" y="6453"/>
                    </a:cubicBezTo>
                    <a:cubicBezTo>
                      <a:pt x="552" y="6328"/>
                      <a:pt x="373" y="6230"/>
                      <a:pt x="247" y="6077"/>
                    </a:cubicBezTo>
                    <a:lnTo>
                      <a:pt x="247" y="5728"/>
                    </a:lnTo>
                    <a:lnTo>
                      <a:pt x="247" y="5598"/>
                    </a:lnTo>
                    <a:cubicBezTo>
                      <a:pt x="574" y="5859"/>
                      <a:pt x="994" y="5995"/>
                      <a:pt x="1375" y="6170"/>
                    </a:cubicBezTo>
                    <a:cubicBezTo>
                      <a:pt x="2111" y="6502"/>
                      <a:pt x="2667" y="7009"/>
                      <a:pt x="3217" y="7576"/>
                    </a:cubicBezTo>
                    <a:cubicBezTo>
                      <a:pt x="3223" y="7581"/>
                      <a:pt x="3229" y="7584"/>
                      <a:pt x="3235" y="7584"/>
                    </a:cubicBezTo>
                    <a:cubicBezTo>
                      <a:pt x="3252" y="7584"/>
                      <a:pt x="3266" y="7565"/>
                      <a:pt x="3250" y="7548"/>
                    </a:cubicBezTo>
                    <a:cubicBezTo>
                      <a:pt x="2819" y="7074"/>
                      <a:pt x="2367" y="6573"/>
                      <a:pt x="1778" y="6257"/>
                    </a:cubicBezTo>
                    <a:cubicBezTo>
                      <a:pt x="1283" y="5985"/>
                      <a:pt x="656" y="5816"/>
                      <a:pt x="253" y="5418"/>
                    </a:cubicBezTo>
                    <a:cubicBezTo>
                      <a:pt x="253" y="5162"/>
                      <a:pt x="258" y="4906"/>
                      <a:pt x="258" y="4644"/>
                    </a:cubicBezTo>
                    <a:cubicBezTo>
                      <a:pt x="405" y="4715"/>
                      <a:pt x="580" y="4753"/>
                      <a:pt x="705" y="4840"/>
                    </a:cubicBezTo>
                    <a:cubicBezTo>
                      <a:pt x="863" y="4944"/>
                      <a:pt x="988" y="5096"/>
                      <a:pt x="1152" y="5194"/>
                    </a:cubicBezTo>
                    <a:cubicBezTo>
                      <a:pt x="1223" y="5238"/>
                      <a:pt x="1299" y="5276"/>
                      <a:pt x="1375" y="5303"/>
                    </a:cubicBezTo>
                    <a:cubicBezTo>
                      <a:pt x="1371" y="5330"/>
                      <a:pt x="1394" y="5348"/>
                      <a:pt x="1417" y="5348"/>
                    </a:cubicBezTo>
                    <a:cubicBezTo>
                      <a:pt x="1427" y="5348"/>
                      <a:pt x="1438" y="5345"/>
                      <a:pt x="1446" y="5336"/>
                    </a:cubicBezTo>
                    <a:lnTo>
                      <a:pt x="1468" y="5325"/>
                    </a:lnTo>
                    <a:cubicBezTo>
                      <a:pt x="1490" y="5331"/>
                      <a:pt x="1511" y="5331"/>
                      <a:pt x="1539" y="5336"/>
                    </a:cubicBezTo>
                    <a:cubicBezTo>
                      <a:pt x="1539" y="5347"/>
                      <a:pt x="1544" y="5353"/>
                      <a:pt x="1550" y="5363"/>
                    </a:cubicBezTo>
                    <a:cubicBezTo>
                      <a:pt x="1817" y="5739"/>
                      <a:pt x="2220" y="5952"/>
                      <a:pt x="2601" y="6203"/>
                    </a:cubicBezTo>
                    <a:cubicBezTo>
                      <a:pt x="3070" y="6513"/>
                      <a:pt x="3446" y="6944"/>
                      <a:pt x="3691" y="7450"/>
                    </a:cubicBezTo>
                    <a:cubicBezTo>
                      <a:pt x="4105" y="8284"/>
                      <a:pt x="4274" y="9352"/>
                      <a:pt x="4988" y="10017"/>
                    </a:cubicBezTo>
                    <a:lnTo>
                      <a:pt x="4993" y="10017"/>
                    </a:lnTo>
                    <a:cubicBezTo>
                      <a:pt x="4312" y="9216"/>
                      <a:pt x="4203" y="8088"/>
                      <a:pt x="3675" y="7200"/>
                    </a:cubicBezTo>
                    <a:cubicBezTo>
                      <a:pt x="3462" y="6835"/>
                      <a:pt x="3201" y="6480"/>
                      <a:pt x="2841" y="6230"/>
                    </a:cubicBezTo>
                    <a:cubicBezTo>
                      <a:pt x="2454" y="5957"/>
                      <a:pt x="2002" y="5739"/>
                      <a:pt x="1713" y="5358"/>
                    </a:cubicBezTo>
                    <a:lnTo>
                      <a:pt x="1713" y="5358"/>
                    </a:lnTo>
                    <a:cubicBezTo>
                      <a:pt x="1806" y="5363"/>
                      <a:pt x="1909" y="5363"/>
                      <a:pt x="2018" y="5369"/>
                    </a:cubicBezTo>
                    <a:cubicBezTo>
                      <a:pt x="2296" y="5374"/>
                      <a:pt x="2552" y="5456"/>
                      <a:pt x="2814" y="5521"/>
                    </a:cubicBezTo>
                    <a:cubicBezTo>
                      <a:pt x="2814" y="5521"/>
                      <a:pt x="2814" y="5521"/>
                      <a:pt x="2819" y="5527"/>
                    </a:cubicBezTo>
                    <a:cubicBezTo>
                      <a:pt x="3043" y="5669"/>
                      <a:pt x="3206" y="5870"/>
                      <a:pt x="3391" y="6034"/>
                    </a:cubicBezTo>
                    <a:cubicBezTo>
                      <a:pt x="3386" y="6039"/>
                      <a:pt x="3386" y="6055"/>
                      <a:pt x="3391" y="6066"/>
                    </a:cubicBezTo>
                    <a:cubicBezTo>
                      <a:pt x="3598" y="6273"/>
                      <a:pt x="3822" y="6568"/>
                      <a:pt x="4072" y="6856"/>
                    </a:cubicBezTo>
                    <a:cubicBezTo>
                      <a:pt x="4067" y="6867"/>
                      <a:pt x="4067" y="6884"/>
                      <a:pt x="4083" y="6889"/>
                    </a:cubicBezTo>
                    <a:lnTo>
                      <a:pt x="4105" y="6889"/>
                    </a:lnTo>
                    <a:cubicBezTo>
                      <a:pt x="4230" y="7036"/>
                      <a:pt x="4367" y="7172"/>
                      <a:pt x="4514" y="7298"/>
                    </a:cubicBezTo>
                    <a:cubicBezTo>
                      <a:pt x="4536" y="7581"/>
                      <a:pt x="4650" y="7843"/>
                      <a:pt x="4830" y="8055"/>
                    </a:cubicBezTo>
                    <a:cubicBezTo>
                      <a:pt x="4694" y="8453"/>
                      <a:pt x="4830" y="8774"/>
                      <a:pt x="5081" y="9063"/>
                    </a:cubicBezTo>
                    <a:cubicBezTo>
                      <a:pt x="4933" y="9793"/>
                      <a:pt x="5059" y="10589"/>
                      <a:pt x="5282" y="11292"/>
                    </a:cubicBezTo>
                    <a:cubicBezTo>
                      <a:pt x="5331" y="11439"/>
                      <a:pt x="5386" y="11586"/>
                      <a:pt x="5451" y="11728"/>
                    </a:cubicBezTo>
                    <a:cubicBezTo>
                      <a:pt x="5448" y="11727"/>
                      <a:pt x="5444" y="11727"/>
                      <a:pt x="5441" y="11727"/>
                    </a:cubicBezTo>
                    <a:cubicBezTo>
                      <a:pt x="5417" y="11727"/>
                      <a:pt x="5396" y="11742"/>
                      <a:pt x="5391" y="11766"/>
                    </a:cubicBezTo>
                    <a:cubicBezTo>
                      <a:pt x="5260" y="12932"/>
                      <a:pt x="5369" y="14114"/>
                      <a:pt x="5718" y="15242"/>
                    </a:cubicBezTo>
                    <a:cubicBezTo>
                      <a:pt x="5794" y="15488"/>
                      <a:pt x="5887" y="15733"/>
                      <a:pt x="5990" y="15973"/>
                    </a:cubicBezTo>
                    <a:lnTo>
                      <a:pt x="5990" y="15983"/>
                    </a:lnTo>
                    <a:cubicBezTo>
                      <a:pt x="5990" y="15994"/>
                      <a:pt x="5996" y="16000"/>
                      <a:pt x="6001" y="16005"/>
                    </a:cubicBezTo>
                    <a:cubicBezTo>
                      <a:pt x="6132" y="16332"/>
                      <a:pt x="6263" y="16654"/>
                      <a:pt x="6366" y="16986"/>
                    </a:cubicBezTo>
                    <a:cubicBezTo>
                      <a:pt x="6514" y="17449"/>
                      <a:pt x="6612" y="17923"/>
                      <a:pt x="6672" y="18403"/>
                    </a:cubicBezTo>
                    <a:cubicBezTo>
                      <a:pt x="6669" y="18402"/>
                      <a:pt x="6666" y="18402"/>
                      <a:pt x="6663" y="18402"/>
                    </a:cubicBezTo>
                    <a:cubicBezTo>
                      <a:pt x="6644" y="18402"/>
                      <a:pt x="6627" y="18417"/>
                      <a:pt x="6623" y="18436"/>
                    </a:cubicBezTo>
                    <a:cubicBezTo>
                      <a:pt x="6595" y="18664"/>
                      <a:pt x="6623" y="18904"/>
                      <a:pt x="6715" y="19117"/>
                    </a:cubicBezTo>
                    <a:cubicBezTo>
                      <a:pt x="6612" y="19563"/>
                      <a:pt x="6557" y="20016"/>
                      <a:pt x="6552" y="20473"/>
                    </a:cubicBezTo>
                    <a:cubicBezTo>
                      <a:pt x="6552" y="20947"/>
                      <a:pt x="6617" y="21416"/>
                      <a:pt x="6541" y="21885"/>
                    </a:cubicBezTo>
                    <a:cubicBezTo>
                      <a:pt x="6538" y="21905"/>
                      <a:pt x="6551" y="21914"/>
                      <a:pt x="6566" y="21914"/>
                    </a:cubicBezTo>
                    <a:cubicBezTo>
                      <a:pt x="6579" y="21914"/>
                      <a:pt x="6593" y="21906"/>
                      <a:pt x="6595" y="21890"/>
                    </a:cubicBezTo>
                    <a:cubicBezTo>
                      <a:pt x="6693" y="21422"/>
                      <a:pt x="6639" y="20958"/>
                      <a:pt x="6666" y="20484"/>
                    </a:cubicBezTo>
                    <a:cubicBezTo>
                      <a:pt x="6683" y="20087"/>
                      <a:pt x="6732" y="19689"/>
                      <a:pt x="6802" y="19296"/>
                    </a:cubicBezTo>
                    <a:cubicBezTo>
                      <a:pt x="6900" y="19476"/>
                      <a:pt x="7026" y="19645"/>
                      <a:pt x="7173" y="19792"/>
                    </a:cubicBezTo>
                    <a:cubicBezTo>
                      <a:pt x="7151" y="20163"/>
                      <a:pt x="7124" y="20561"/>
                      <a:pt x="7184" y="20926"/>
                    </a:cubicBezTo>
                    <a:cubicBezTo>
                      <a:pt x="7249" y="21296"/>
                      <a:pt x="7347" y="21667"/>
                      <a:pt x="7364" y="22048"/>
                    </a:cubicBezTo>
                    <a:cubicBezTo>
                      <a:pt x="7364" y="22062"/>
                      <a:pt x="7377" y="22069"/>
                      <a:pt x="7392" y="22069"/>
                    </a:cubicBezTo>
                    <a:cubicBezTo>
                      <a:pt x="7406" y="22069"/>
                      <a:pt x="7421" y="22062"/>
                      <a:pt x="7424" y="22048"/>
                    </a:cubicBezTo>
                    <a:cubicBezTo>
                      <a:pt x="7429" y="21661"/>
                      <a:pt x="7325" y="21296"/>
                      <a:pt x="7287" y="20915"/>
                    </a:cubicBezTo>
                    <a:cubicBezTo>
                      <a:pt x="7249" y="20572"/>
                      <a:pt x="7276" y="20234"/>
                      <a:pt x="7271" y="19890"/>
                    </a:cubicBezTo>
                    <a:lnTo>
                      <a:pt x="7271" y="19890"/>
                    </a:lnTo>
                    <a:cubicBezTo>
                      <a:pt x="7287" y="19907"/>
                      <a:pt x="7309" y="19923"/>
                      <a:pt x="7325" y="19939"/>
                    </a:cubicBezTo>
                    <a:cubicBezTo>
                      <a:pt x="7451" y="20038"/>
                      <a:pt x="7587" y="20136"/>
                      <a:pt x="7723" y="20228"/>
                    </a:cubicBezTo>
                    <a:cubicBezTo>
                      <a:pt x="7903" y="20664"/>
                      <a:pt x="7914" y="21247"/>
                      <a:pt x="7925" y="21710"/>
                    </a:cubicBezTo>
                    <a:cubicBezTo>
                      <a:pt x="7925" y="21728"/>
                      <a:pt x="7941" y="21738"/>
                      <a:pt x="7956" y="21738"/>
                    </a:cubicBezTo>
                    <a:cubicBezTo>
                      <a:pt x="7968" y="21738"/>
                      <a:pt x="7979" y="21731"/>
                      <a:pt x="7979" y="21716"/>
                    </a:cubicBezTo>
                    <a:cubicBezTo>
                      <a:pt x="7979" y="21269"/>
                      <a:pt x="7979" y="20746"/>
                      <a:pt x="7838" y="20310"/>
                    </a:cubicBezTo>
                    <a:lnTo>
                      <a:pt x="7838" y="20310"/>
                    </a:lnTo>
                    <a:cubicBezTo>
                      <a:pt x="8219" y="20566"/>
                      <a:pt x="8584" y="20833"/>
                      <a:pt x="8759" y="21264"/>
                    </a:cubicBezTo>
                    <a:cubicBezTo>
                      <a:pt x="8764" y="21276"/>
                      <a:pt x="8775" y="21282"/>
                      <a:pt x="8787" y="21282"/>
                    </a:cubicBezTo>
                    <a:cubicBezTo>
                      <a:pt x="8810" y="21282"/>
                      <a:pt x="8837" y="21260"/>
                      <a:pt x="8829" y="21231"/>
                    </a:cubicBezTo>
                    <a:cubicBezTo>
                      <a:pt x="8644" y="20730"/>
                      <a:pt x="8214" y="20435"/>
                      <a:pt x="7778" y="20130"/>
                    </a:cubicBezTo>
                    <a:cubicBezTo>
                      <a:pt x="7511" y="19945"/>
                      <a:pt x="7233" y="19743"/>
                      <a:pt x="7048" y="19476"/>
                    </a:cubicBezTo>
                    <a:cubicBezTo>
                      <a:pt x="7015" y="19427"/>
                      <a:pt x="6982" y="19373"/>
                      <a:pt x="6950" y="19313"/>
                    </a:cubicBezTo>
                    <a:lnTo>
                      <a:pt x="6950" y="19313"/>
                    </a:lnTo>
                    <a:cubicBezTo>
                      <a:pt x="7053" y="19367"/>
                      <a:pt x="7162" y="19405"/>
                      <a:pt x="7271" y="19438"/>
                    </a:cubicBezTo>
                    <a:cubicBezTo>
                      <a:pt x="7614" y="19531"/>
                      <a:pt x="7914" y="19727"/>
                      <a:pt x="8148" y="19994"/>
                    </a:cubicBezTo>
                    <a:cubicBezTo>
                      <a:pt x="8153" y="19999"/>
                      <a:pt x="8159" y="20001"/>
                      <a:pt x="8165" y="20001"/>
                    </a:cubicBezTo>
                    <a:cubicBezTo>
                      <a:pt x="8184" y="20001"/>
                      <a:pt x="8203" y="19977"/>
                      <a:pt x="8186" y="19956"/>
                    </a:cubicBezTo>
                    <a:cubicBezTo>
                      <a:pt x="8023" y="19760"/>
                      <a:pt x="7832" y="19569"/>
                      <a:pt x="7592" y="19454"/>
                    </a:cubicBezTo>
                    <a:cubicBezTo>
                      <a:pt x="7440" y="19389"/>
                      <a:pt x="7282" y="19340"/>
                      <a:pt x="7135" y="19269"/>
                    </a:cubicBezTo>
                    <a:cubicBezTo>
                      <a:pt x="7129" y="18942"/>
                      <a:pt x="7206" y="18621"/>
                      <a:pt x="7206" y="18288"/>
                    </a:cubicBezTo>
                    <a:cubicBezTo>
                      <a:pt x="7206" y="17983"/>
                      <a:pt x="7195" y="17678"/>
                      <a:pt x="7184" y="17373"/>
                    </a:cubicBezTo>
                    <a:cubicBezTo>
                      <a:pt x="7146" y="16610"/>
                      <a:pt x="7129" y="15847"/>
                      <a:pt x="7086" y="15090"/>
                    </a:cubicBezTo>
                    <a:cubicBezTo>
                      <a:pt x="7058" y="14599"/>
                      <a:pt x="7048" y="14060"/>
                      <a:pt x="6813" y="13608"/>
                    </a:cubicBezTo>
                    <a:cubicBezTo>
                      <a:pt x="6781" y="13548"/>
                      <a:pt x="6748" y="13488"/>
                      <a:pt x="6715" y="13428"/>
                    </a:cubicBezTo>
                    <a:cubicBezTo>
                      <a:pt x="6530" y="12453"/>
                      <a:pt x="6089" y="11668"/>
                      <a:pt x="5315" y="10992"/>
                    </a:cubicBezTo>
                    <a:cubicBezTo>
                      <a:pt x="5179" y="10398"/>
                      <a:pt x="5102" y="9788"/>
                      <a:pt x="5189" y="9183"/>
                    </a:cubicBezTo>
                    <a:lnTo>
                      <a:pt x="5189" y="9183"/>
                    </a:lnTo>
                    <a:cubicBezTo>
                      <a:pt x="5222" y="9216"/>
                      <a:pt x="5255" y="9243"/>
                      <a:pt x="5288" y="9276"/>
                    </a:cubicBezTo>
                    <a:cubicBezTo>
                      <a:pt x="5353" y="9336"/>
                      <a:pt x="5429" y="9401"/>
                      <a:pt x="5500" y="9461"/>
                    </a:cubicBezTo>
                    <a:cubicBezTo>
                      <a:pt x="5478" y="9466"/>
                      <a:pt x="5467" y="9488"/>
                      <a:pt x="5473" y="9510"/>
                    </a:cubicBezTo>
                    <a:cubicBezTo>
                      <a:pt x="5598" y="10006"/>
                      <a:pt x="5800" y="10475"/>
                      <a:pt x="6078" y="10900"/>
                    </a:cubicBezTo>
                    <a:cubicBezTo>
                      <a:pt x="6312" y="11248"/>
                      <a:pt x="6759" y="11799"/>
                      <a:pt x="6677" y="12235"/>
                    </a:cubicBezTo>
                    <a:cubicBezTo>
                      <a:pt x="6674" y="12255"/>
                      <a:pt x="6690" y="12266"/>
                      <a:pt x="6706" y="12266"/>
                    </a:cubicBezTo>
                    <a:cubicBezTo>
                      <a:pt x="6720" y="12266"/>
                      <a:pt x="6734" y="12258"/>
                      <a:pt x="6737" y="12240"/>
                    </a:cubicBezTo>
                    <a:cubicBezTo>
                      <a:pt x="6808" y="11880"/>
                      <a:pt x="6552" y="11477"/>
                      <a:pt x="6366" y="11177"/>
                    </a:cubicBezTo>
                    <a:cubicBezTo>
                      <a:pt x="6023" y="10638"/>
                      <a:pt x="5762" y="10148"/>
                      <a:pt x="5593" y="9537"/>
                    </a:cubicBezTo>
                    <a:lnTo>
                      <a:pt x="5593" y="9537"/>
                    </a:lnTo>
                    <a:cubicBezTo>
                      <a:pt x="5980" y="9870"/>
                      <a:pt x="6350" y="10191"/>
                      <a:pt x="6584" y="10660"/>
                    </a:cubicBezTo>
                    <a:cubicBezTo>
                      <a:pt x="6588" y="10667"/>
                      <a:pt x="6594" y="10670"/>
                      <a:pt x="6600" y="10670"/>
                    </a:cubicBezTo>
                    <a:cubicBezTo>
                      <a:pt x="6610" y="10670"/>
                      <a:pt x="6621" y="10660"/>
                      <a:pt x="6617" y="10649"/>
                    </a:cubicBezTo>
                    <a:cubicBezTo>
                      <a:pt x="6410" y="10197"/>
                      <a:pt x="6089" y="9837"/>
                      <a:pt x="5707" y="9510"/>
                    </a:cubicBezTo>
                    <a:cubicBezTo>
                      <a:pt x="5533" y="9368"/>
                      <a:pt x="5369" y="9216"/>
                      <a:pt x="5206" y="9052"/>
                    </a:cubicBezTo>
                    <a:cubicBezTo>
                      <a:pt x="5206" y="9036"/>
                      <a:pt x="5189" y="9020"/>
                      <a:pt x="5173" y="9014"/>
                    </a:cubicBezTo>
                    <a:cubicBezTo>
                      <a:pt x="4966" y="8774"/>
                      <a:pt x="4830" y="8507"/>
                      <a:pt x="4917" y="8159"/>
                    </a:cubicBezTo>
                    <a:lnTo>
                      <a:pt x="4917" y="8159"/>
                    </a:lnTo>
                    <a:cubicBezTo>
                      <a:pt x="5132" y="8374"/>
                      <a:pt x="5414" y="8522"/>
                      <a:pt x="5719" y="8522"/>
                    </a:cubicBezTo>
                    <a:cubicBezTo>
                      <a:pt x="5762" y="8522"/>
                      <a:pt x="5805" y="8519"/>
                      <a:pt x="5849" y="8513"/>
                    </a:cubicBezTo>
                    <a:cubicBezTo>
                      <a:pt x="5874" y="8513"/>
                      <a:pt x="5871" y="8474"/>
                      <a:pt x="5848" y="8474"/>
                    </a:cubicBezTo>
                    <a:cubicBezTo>
                      <a:pt x="5847" y="8474"/>
                      <a:pt x="5845" y="8474"/>
                      <a:pt x="5843" y="8475"/>
                    </a:cubicBezTo>
                    <a:cubicBezTo>
                      <a:pt x="5835" y="8475"/>
                      <a:pt x="5827" y="8475"/>
                      <a:pt x="5819" y="8475"/>
                    </a:cubicBezTo>
                    <a:cubicBezTo>
                      <a:pt x="5484" y="8475"/>
                      <a:pt x="5157" y="8262"/>
                      <a:pt x="4939" y="8039"/>
                    </a:cubicBezTo>
                    <a:cubicBezTo>
                      <a:pt x="4933" y="8028"/>
                      <a:pt x="4928" y="8023"/>
                      <a:pt x="4917" y="8017"/>
                    </a:cubicBezTo>
                    <a:cubicBezTo>
                      <a:pt x="4797" y="7897"/>
                      <a:pt x="4710" y="7745"/>
                      <a:pt x="4666" y="7581"/>
                    </a:cubicBezTo>
                    <a:cubicBezTo>
                      <a:pt x="4650" y="7516"/>
                      <a:pt x="4634" y="7450"/>
                      <a:pt x="4617" y="7390"/>
                    </a:cubicBezTo>
                    <a:lnTo>
                      <a:pt x="4617" y="7390"/>
                    </a:lnTo>
                    <a:cubicBezTo>
                      <a:pt x="4884" y="7604"/>
                      <a:pt x="5178" y="7751"/>
                      <a:pt x="5501" y="7751"/>
                    </a:cubicBezTo>
                    <a:cubicBezTo>
                      <a:pt x="5640" y="7751"/>
                      <a:pt x="5785" y="7723"/>
                      <a:pt x="5936" y="7663"/>
                    </a:cubicBezTo>
                    <a:cubicBezTo>
                      <a:pt x="5947" y="7657"/>
                      <a:pt x="5941" y="7641"/>
                      <a:pt x="5931" y="7641"/>
                    </a:cubicBezTo>
                    <a:cubicBezTo>
                      <a:pt x="5817" y="7673"/>
                      <a:pt x="5706" y="7688"/>
                      <a:pt x="5599" y="7688"/>
                    </a:cubicBezTo>
                    <a:cubicBezTo>
                      <a:pt x="5322" y="7688"/>
                      <a:pt x="5069" y="7590"/>
                      <a:pt x="4841" y="7445"/>
                    </a:cubicBezTo>
                    <a:cubicBezTo>
                      <a:pt x="5260" y="7407"/>
                      <a:pt x="5783" y="7178"/>
                      <a:pt x="5854" y="6753"/>
                    </a:cubicBezTo>
                    <a:cubicBezTo>
                      <a:pt x="5857" y="6737"/>
                      <a:pt x="5845" y="6728"/>
                      <a:pt x="5831" y="6728"/>
                    </a:cubicBezTo>
                    <a:cubicBezTo>
                      <a:pt x="5817" y="6728"/>
                      <a:pt x="5803" y="6737"/>
                      <a:pt x="5800" y="6753"/>
                    </a:cubicBezTo>
                    <a:cubicBezTo>
                      <a:pt x="5740" y="7047"/>
                      <a:pt x="5424" y="7243"/>
                      <a:pt x="5108" y="7330"/>
                    </a:cubicBezTo>
                    <a:cubicBezTo>
                      <a:pt x="5184" y="7183"/>
                      <a:pt x="5233" y="7042"/>
                      <a:pt x="5364" y="6927"/>
                    </a:cubicBezTo>
                    <a:cubicBezTo>
                      <a:pt x="5377" y="6914"/>
                      <a:pt x="5366" y="6895"/>
                      <a:pt x="5350" y="6895"/>
                    </a:cubicBezTo>
                    <a:cubicBezTo>
                      <a:pt x="5346" y="6895"/>
                      <a:pt x="5341" y="6896"/>
                      <a:pt x="5337" y="6900"/>
                    </a:cubicBezTo>
                    <a:cubicBezTo>
                      <a:pt x="5184" y="6998"/>
                      <a:pt x="5075" y="7145"/>
                      <a:pt x="5021" y="7314"/>
                    </a:cubicBezTo>
                    <a:cubicBezTo>
                      <a:pt x="5015" y="7325"/>
                      <a:pt x="5021" y="7341"/>
                      <a:pt x="5026" y="7352"/>
                    </a:cubicBezTo>
                    <a:cubicBezTo>
                      <a:pt x="4939" y="7374"/>
                      <a:pt x="4846" y="7385"/>
                      <a:pt x="4754" y="7385"/>
                    </a:cubicBezTo>
                    <a:cubicBezTo>
                      <a:pt x="4601" y="7276"/>
                      <a:pt x="4459" y="7145"/>
                      <a:pt x="4329" y="7009"/>
                    </a:cubicBezTo>
                    <a:cubicBezTo>
                      <a:pt x="4296" y="6976"/>
                      <a:pt x="4263" y="6938"/>
                      <a:pt x="4236" y="6905"/>
                    </a:cubicBezTo>
                    <a:lnTo>
                      <a:pt x="4236" y="6905"/>
                    </a:lnTo>
                    <a:cubicBezTo>
                      <a:pt x="4315" y="6916"/>
                      <a:pt x="4399" y="6921"/>
                      <a:pt x="4485" y="6921"/>
                    </a:cubicBezTo>
                    <a:cubicBezTo>
                      <a:pt x="4914" y="6921"/>
                      <a:pt x="5398" y="6787"/>
                      <a:pt x="5538" y="6415"/>
                    </a:cubicBezTo>
                    <a:cubicBezTo>
                      <a:pt x="5542" y="6402"/>
                      <a:pt x="5530" y="6392"/>
                      <a:pt x="5520" y="6392"/>
                    </a:cubicBezTo>
                    <a:cubicBezTo>
                      <a:pt x="5514" y="6392"/>
                      <a:pt x="5508" y="6396"/>
                      <a:pt x="5506" y="6404"/>
                    </a:cubicBezTo>
                    <a:cubicBezTo>
                      <a:pt x="5413" y="6606"/>
                      <a:pt x="5233" y="6720"/>
                      <a:pt x="5015" y="6786"/>
                    </a:cubicBezTo>
                    <a:cubicBezTo>
                      <a:pt x="5075" y="6677"/>
                      <a:pt x="5108" y="6562"/>
                      <a:pt x="5157" y="6453"/>
                    </a:cubicBezTo>
                    <a:cubicBezTo>
                      <a:pt x="5217" y="6333"/>
                      <a:pt x="5288" y="6224"/>
                      <a:pt x="5375" y="6126"/>
                    </a:cubicBezTo>
                    <a:cubicBezTo>
                      <a:pt x="5379" y="6113"/>
                      <a:pt x="5373" y="6103"/>
                      <a:pt x="5361" y="6103"/>
                    </a:cubicBezTo>
                    <a:cubicBezTo>
                      <a:pt x="5359" y="6103"/>
                      <a:pt x="5356" y="6104"/>
                      <a:pt x="5353" y="6104"/>
                    </a:cubicBezTo>
                    <a:cubicBezTo>
                      <a:pt x="5113" y="6224"/>
                      <a:pt x="5037" y="6540"/>
                      <a:pt x="4939" y="6758"/>
                    </a:cubicBezTo>
                    <a:cubicBezTo>
                      <a:pt x="4933" y="6775"/>
                      <a:pt x="4939" y="6791"/>
                      <a:pt x="4955" y="6802"/>
                    </a:cubicBezTo>
                    <a:cubicBezTo>
                      <a:pt x="4781" y="6839"/>
                      <a:pt x="4604" y="6858"/>
                      <a:pt x="4428" y="6858"/>
                    </a:cubicBezTo>
                    <a:cubicBezTo>
                      <a:pt x="4345" y="6858"/>
                      <a:pt x="4263" y="6854"/>
                      <a:pt x="4181" y="6846"/>
                    </a:cubicBezTo>
                    <a:cubicBezTo>
                      <a:pt x="4121" y="6780"/>
                      <a:pt x="4067" y="6709"/>
                      <a:pt x="4007" y="6644"/>
                    </a:cubicBezTo>
                    <a:cubicBezTo>
                      <a:pt x="4105" y="6628"/>
                      <a:pt x="4198" y="6600"/>
                      <a:pt x="4290" y="6573"/>
                    </a:cubicBezTo>
                    <a:cubicBezTo>
                      <a:pt x="4296" y="6579"/>
                      <a:pt x="4296" y="6579"/>
                      <a:pt x="4301" y="6584"/>
                    </a:cubicBezTo>
                    <a:cubicBezTo>
                      <a:pt x="4356" y="6628"/>
                      <a:pt x="4432" y="6643"/>
                      <a:pt x="4511" y="6643"/>
                    </a:cubicBezTo>
                    <a:cubicBezTo>
                      <a:pt x="4597" y="6643"/>
                      <a:pt x="4688" y="6625"/>
                      <a:pt x="4759" y="6611"/>
                    </a:cubicBezTo>
                    <a:cubicBezTo>
                      <a:pt x="4774" y="6611"/>
                      <a:pt x="4771" y="6583"/>
                      <a:pt x="4757" y="6583"/>
                    </a:cubicBezTo>
                    <a:cubicBezTo>
                      <a:pt x="4756" y="6583"/>
                      <a:pt x="4755" y="6584"/>
                      <a:pt x="4754" y="6584"/>
                    </a:cubicBezTo>
                    <a:cubicBezTo>
                      <a:pt x="4715" y="6590"/>
                      <a:pt x="4677" y="6593"/>
                      <a:pt x="4639" y="6593"/>
                    </a:cubicBezTo>
                    <a:cubicBezTo>
                      <a:pt x="4547" y="6593"/>
                      <a:pt x="4457" y="6575"/>
                      <a:pt x="4372" y="6540"/>
                    </a:cubicBezTo>
                    <a:cubicBezTo>
                      <a:pt x="4628" y="6442"/>
                      <a:pt x="4852" y="6284"/>
                      <a:pt x="5031" y="6083"/>
                    </a:cubicBezTo>
                    <a:cubicBezTo>
                      <a:pt x="5040" y="6074"/>
                      <a:pt x="5028" y="6058"/>
                      <a:pt x="5017" y="6058"/>
                    </a:cubicBezTo>
                    <a:cubicBezTo>
                      <a:pt x="5014" y="6058"/>
                      <a:pt x="5012" y="6059"/>
                      <a:pt x="5010" y="6061"/>
                    </a:cubicBezTo>
                    <a:cubicBezTo>
                      <a:pt x="4726" y="6350"/>
                      <a:pt x="4383" y="6546"/>
                      <a:pt x="3963" y="6568"/>
                    </a:cubicBezTo>
                    <a:lnTo>
                      <a:pt x="3947" y="6568"/>
                    </a:lnTo>
                    <a:cubicBezTo>
                      <a:pt x="3827" y="6426"/>
                      <a:pt x="3707" y="6284"/>
                      <a:pt x="3582" y="6159"/>
                    </a:cubicBezTo>
                    <a:lnTo>
                      <a:pt x="3582" y="6159"/>
                    </a:lnTo>
                    <a:cubicBezTo>
                      <a:pt x="3714" y="6244"/>
                      <a:pt x="3870" y="6288"/>
                      <a:pt x="4029" y="6288"/>
                    </a:cubicBezTo>
                    <a:cubicBezTo>
                      <a:pt x="4054" y="6288"/>
                      <a:pt x="4080" y="6287"/>
                      <a:pt x="4105" y="6284"/>
                    </a:cubicBezTo>
                    <a:cubicBezTo>
                      <a:pt x="4585" y="6246"/>
                      <a:pt x="4928" y="5957"/>
                      <a:pt x="4863" y="5478"/>
                    </a:cubicBezTo>
                    <a:cubicBezTo>
                      <a:pt x="4863" y="5466"/>
                      <a:pt x="4853" y="5460"/>
                      <a:pt x="4843" y="5460"/>
                    </a:cubicBezTo>
                    <a:cubicBezTo>
                      <a:pt x="4829" y="5460"/>
                      <a:pt x="4814" y="5470"/>
                      <a:pt x="4814" y="5489"/>
                    </a:cubicBezTo>
                    <a:cubicBezTo>
                      <a:pt x="4861" y="5925"/>
                      <a:pt x="4460" y="6254"/>
                      <a:pt x="4043" y="6254"/>
                    </a:cubicBezTo>
                    <a:cubicBezTo>
                      <a:pt x="3882" y="6254"/>
                      <a:pt x="3718" y="6204"/>
                      <a:pt x="3577" y="6094"/>
                    </a:cubicBezTo>
                    <a:cubicBezTo>
                      <a:pt x="3380" y="5941"/>
                      <a:pt x="3255" y="5734"/>
                      <a:pt x="3086" y="5565"/>
                    </a:cubicBezTo>
                    <a:lnTo>
                      <a:pt x="3086" y="5565"/>
                    </a:lnTo>
                    <a:cubicBezTo>
                      <a:pt x="3135" y="5570"/>
                      <a:pt x="3184" y="5576"/>
                      <a:pt x="3233" y="5581"/>
                    </a:cubicBezTo>
                    <a:cubicBezTo>
                      <a:pt x="3338" y="5589"/>
                      <a:pt x="3443" y="5593"/>
                      <a:pt x="3548" y="5593"/>
                    </a:cubicBezTo>
                    <a:cubicBezTo>
                      <a:pt x="3820" y="5593"/>
                      <a:pt x="4094" y="5567"/>
                      <a:pt x="4361" y="5516"/>
                    </a:cubicBezTo>
                    <a:cubicBezTo>
                      <a:pt x="4372" y="5516"/>
                      <a:pt x="4378" y="5494"/>
                      <a:pt x="4361" y="5494"/>
                    </a:cubicBezTo>
                    <a:cubicBezTo>
                      <a:pt x="4115" y="5502"/>
                      <a:pt x="3856" y="5534"/>
                      <a:pt x="3603" y="5534"/>
                    </a:cubicBezTo>
                    <a:cubicBezTo>
                      <a:pt x="3481" y="5534"/>
                      <a:pt x="3361" y="5526"/>
                      <a:pt x="3244" y="5505"/>
                    </a:cubicBezTo>
                    <a:cubicBezTo>
                      <a:pt x="3130" y="5483"/>
                      <a:pt x="3021" y="5451"/>
                      <a:pt x="2912" y="5418"/>
                    </a:cubicBezTo>
                    <a:lnTo>
                      <a:pt x="2901" y="5412"/>
                    </a:lnTo>
                    <a:cubicBezTo>
                      <a:pt x="2890" y="5402"/>
                      <a:pt x="2874" y="5402"/>
                      <a:pt x="2857" y="5402"/>
                    </a:cubicBezTo>
                    <a:lnTo>
                      <a:pt x="2846" y="5402"/>
                    </a:lnTo>
                    <a:cubicBezTo>
                      <a:pt x="3086" y="5303"/>
                      <a:pt x="3375" y="5325"/>
                      <a:pt x="3620" y="5227"/>
                    </a:cubicBezTo>
                    <a:cubicBezTo>
                      <a:pt x="3644" y="5213"/>
                      <a:pt x="3630" y="5182"/>
                      <a:pt x="3608" y="5182"/>
                    </a:cubicBezTo>
                    <a:cubicBezTo>
                      <a:pt x="3605" y="5182"/>
                      <a:pt x="3602" y="5182"/>
                      <a:pt x="3598" y="5184"/>
                    </a:cubicBezTo>
                    <a:cubicBezTo>
                      <a:pt x="3320" y="5287"/>
                      <a:pt x="2983" y="5222"/>
                      <a:pt x="2727" y="5363"/>
                    </a:cubicBezTo>
                    <a:cubicBezTo>
                      <a:pt x="2547" y="5303"/>
                      <a:pt x="2361" y="5271"/>
                      <a:pt x="2171" y="5254"/>
                    </a:cubicBezTo>
                    <a:cubicBezTo>
                      <a:pt x="2151" y="5254"/>
                      <a:pt x="2130" y="5254"/>
                      <a:pt x="2109" y="5254"/>
                    </a:cubicBezTo>
                    <a:cubicBezTo>
                      <a:pt x="2003" y="5254"/>
                      <a:pt x="1891" y="5261"/>
                      <a:pt x="1782" y="5261"/>
                    </a:cubicBezTo>
                    <a:cubicBezTo>
                      <a:pt x="1731" y="5261"/>
                      <a:pt x="1681" y="5259"/>
                      <a:pt x="1631" y="5254"/>
                    </a:cubicBezTo>
                    <a:lnTo>
                      <a:pt x="1615" y="5254"/>
                    </a:lnTo>
                    <a:cubicBezTo>
                      <a:pt x="1904" y="5135"/>
                      <a:pt x="2225" y="5118"/>
                      <a:pt x="2530" y="5086"/>
                    </a:cubicBezTo>
                    <a:cubicBezTo>
                      <a:pt x="2797" y="5047"/>
                      <a:pt x="3059" y="5009"/>
                      <a:pt x="3326" y="4977"/>
                    </a:cubicBezTo>
                    <a:cubicBezTo>
                      <a:pt x="3348" y="4977"/>
                      <a:pt x="3342" y="4938"/>
                      <a:pt x="3320" y="4938"/>
                    </a:cubicBezTo>
                    <a:cubicBezTo>
                      <a:pt x="2743" y="4987"/>
                      <a:pt x="2024" y="4977"/>
                      <a:pt x="1495" y="5233"/>
                    </a:cubicBezTo>
                    <a:cubicBezTo>
                      <a:pt x="1288" y="5178"/>
                      <a:pt x="1135" y="5053"/>
                      <a:pt x="972" y="4906"/>
                    </a:cubicBezTo>
                    <a:cubicBezTo>
                      <a:pt x="759" y="4726"/>
                      <a:pt x="525" y="4671"/>
                      <a:pt x="280" y="4546"/>
                    </a:cubicBezTo>
                    <a:lnTo>
                      <a:pt x="275" y="4546"/>
                    </a:lnTo>
                    <a:lnTo>
                      <a:pt x="280" y="3892"/>
                    </a:lnTo>
                    <a:cubicBezTo>
                      <a:pt x="634" y="4208"/>
                      <a:pt x="923" y="4595"/>
                      <a:pt x="1413" y="4726"/>
                    </a:cubicBezTo>
                    <a:cubicBezTo>
                      <a:pt x="1573" y="4767"/>
                      <a:pt x="1739" y="4782"/>
                      <a:pt x="1907" y="4782"/>
                    </a:cubicBezTo>
                    <a:cubicBezTo>
                      <a:pt x="2290" y="4782"/>
                      <a:pt x="2686" y="4706"/>
                      <a:pt x="3053" y="4699"/>
                    </a:cubicBezTo>
                    <a:cubicBezTo>
                      <a:pt x="3081" y="4699"/>
                      <a:pt x="3086" y="4655"/>
                      <a:pt x="3059" y="4655"/>
                    </a:cubicBezTo>
                    <a:cubicBezTo>
                      <a:pt x="2692" y="4659"/>
                      <a:pt x="2311" y="4727"/>
                      <a:pt x="1940" y="4727"/>
                    </a:cubicBezTo>
                    <a:cubicBezTo>
                      <a:pt x="1805" y="4727"/>
                      <a:pt x="1670" y="4718"/>
                      <a:pt x="1539" y="4693"/>
                    </a:cubicBezTo>
                    <a:cubicBezTo>
                      <a:pt x="1165" y="4623"/>
                      <a:pt x="920" y="4396"/>
                      <a:pt x="676" y="4157"/>
                    </a:cubicBezTo>
                    <a:lnTo>
                      <a:pt x="676" y="4157"/>
                    </a:lnTo>
                    <a:cubicBezTo>
                      <a:pt x="677" y="4157"/>
                      <a:pt x="678" y="4156"/>
                      <a:pt x="678" y="4154"/>
                    </a:cubicBezTo>
                    <a:cubicBezTo>
                      <a:pt x="706" y="4152"/>
                      <a:pt x="735" y="4150"/>
                      <a:pt x="763" y="4150"/>
                    </a:cubicBezTo>
                    <a:cubicBezTo>
                      <a:pt x="1219" y="4150"/>
                      <a:pt x="1593" y="4427"/>
                      <a:pt x="2040" y="4432"/>
                    </a:cubicBezTo>
                    <a:cubicBezTo>
                      <a:pt x="2067" y="4432"/>
                      <a:pt x="2073" y="4393"/>
                      <a:pt x="2045" y="4393"/>
                    </a:cubicBezTo>
                    <a:cubicBezTo>
                      <a:pt x="1678" y="4376"/>
                      <a:pt x="1284" y="4073"/>
                      <a:pt x="907" y="4073"/>
                    </a:cubicBezTo>
                    <a:cubicBezTo>
                      <a:pt x="826" y="4073"/>
                      <a:pt x="746" y="4087"/>
                      <a:pt x="667" y="4121"/>
                    </a:cubicBezTo>
                    <a:cubicBezTo>
                      <a:pt x="656" y="4126"/>
                      <a:pt x="651" y="4137"/>
                      <a:pt x="656" y="4143"/>
                    </a:cubicBezTo>
                    <a:lnTo>
                      <a:pt x="656" y="4143"/>
                    </a:lnTo>
                    <a:cubicBezTo>
                      <a:pt x="541" y="4023"/>
                      <a:pt x="416" y="3914"/>
                      <a:pt x="285" y="3810"/>
                    </a:cubicBezTo>
                    <a:lnTo>
                      <a:pt x="280" y="3810"/>
                    </a:lnTo>
                    <a:lnTo>
                      <a:pt x="280" y="3680"/>
                    </a:lnTo>
                    <a:cubicBezTo>
                      <a:pt x="531" y="3710"/>
                      <a:pt x="768" y="3798"/>
                      <a:pt x="1018" y="3798"/>
                    </a:cubicBezTo>
                    <a:cubicBezTo>
                      <a:pt x="1083" y="3798"/>
                      <a:pt x="1150" y="3792"/>
                      <a:pt x="1217" y="3778"/>
                    </a:cubicBezTo>
                    <a:cubicBezTo>
                      <a:pt x="1266" y="3816"/>
                      <a:pt x="1321" y="3854"/>
                      <a:pt x="1375" y="3887"/>
                    </a:cubicBezTo>
                    <a:cubicBezTo>
                      <a:pt x="1713" y="4094"/>
                      <a:pt x="2089" y="4225"/>
                      <a:pt x="2487" y="4268"/>
                    </a:cubicBezTo>
                    <a:cubicBezTo>
                      <a:pt x="2509" y="4268"/>
                      <a:pt x="2509" y="4235"/>
                      <a:pt x="2487" y="4235"/>
                    </a:cubicBezTo>
                    <a:cubicBezTo>
                      <a:pt x="1506" y="4192"/>
                      <a:pt x="1081" y="3325"/>
                      <a:pt x="275" y="2966"/>
                    </a:cubicBezTo>
                    <a:cubicBezTo>
                      <a:pt x="275" y="2846"/>
                      <a:pt x="275" y="2721"/>
                      <a:pt x="275" y="2601"/>
                    </a:cubicBezTo>
                    <a:cubicBezTo>
                      <a:pt x="503" y="2644"/>
                      <a:pt x="727" y="2704"/>
                      <a:pt x="945" y="2791"/>
                    </a:cubicBezTo>
                    <a:cubicBezTo>
                      <a:pt x="947" y="2792"/>
                      <a:pt x="948" y="2792"/>
                      <a:pt x="950" y="2792"/>
                    </a:cubicBezTo>
                    <a:cubicBezTo>
                      <a:pt x="974" y="2792"/>
                      <a:pt x="987" y="2758"/>
                      <a:pt x="961" y="2748"/>
                    </a:cubicBezTo>
                    <a:cubicBezTo>
                      <a:pt x="738" y="2661"/>
                      <a:pt x="514" y="2557"/>
                      <a:pt x="269" y="2546"/>
                    </a:cubicBezTo>
                    <a:cubicBezTo>
                      <a:pt x="269" y="2421"/>
                      <a:pt x="264" y="2296"/>
                      <a:pt x="264" y="2170"/>
                    </a:cubicBezTo>
                    <a:cubicBezTo>
                      <a:pt x="345" y="2143"/>
                      <a:pt x="427" y="2116"/>
                      <a:pt x="509" y="2094"/>
                    </a:cubicBezTo>
                    <a:cubicBezTo>
                      <a:pt x="542" y="2192"/>
                      <a:pt x="661" y="2285"/>
                      <a:pt x="754" y="2334"/>
                    </a:cubicBezTo>
                    <a:cubicBezTo>
                      <a:pt x="841" y="2388"/>
                      <a:pt x="939" y="2410"/>
                      <a:pt x="1037" y="2410"/>
                    </a:cubicBezTo>
                    <a:cubicBezTo>
                      <a:pt x="1048" y="2410"/>
                      <a:pt x="1043" y="2399"/>
                      <a:pt x="1037" y="2399"/>
                    </a:cubicBezTo>
                    <a:cubicBezTo>
                      <a:pt x="917" y="2388"/>
                      <a:pt x="798" y="2334"/>
                      <a:pt x="710" y="2247"/>
                    </a:cubicBezTo>
                    <a:cubicBezTo>
                      <a:pt x="650" y="2198"/>
                      <a:pt x="607" y="2132"/>
                      <a:pt x="547" y="2083"/>
                    </a:cubicBezTo>
                    <a:cubicBezTo>
                      <a:pt x="631" y="2066"/>
                      <a:pt x="715" y="2055"/>
                      <a:pt x="799" y="2055"/>
                    </a:cubicBezTo>
                    <a:cubicBezTo>
                      <a:pt x="954" y="2055"/>
                      <a:pt x="1109" y="2091"/>
                      <a:pt x="1261" y="2187"/>
                    </a:cubicBezTo>
                    <a:cubicBezTo>
                      <a:pt x="1262" y="2188"/>
                      <a:pt x="1263" y="2188"/>
                      <a:pt x="1264" y="2188"/>
                    </a:cubicBezTo>
                    <a:cubicBezTo>
                      <a:pt x="1268" y="2188"/>
                      <a:pt x="1271" y="2180"/>
                      <a:pt x="1266" y="2176"/>
                    </a:cubicBezTo>
                    <a:cubicBezTo>
                      <a:pt x="1125" y="2061"/>
                      <a:pt x="931" y="2007"/>
                      <a:pt x="735" y="2007"/>
                    </a:cubicBezTo>
                    <a:cubicBezTo>
                      <a:pt x="568" y="2007"/>
                      <a:pt x="399" y="2046"/>
                      <a:pt x="258" y="2121"/>
                    </a:cubicBezTo>
                    <a:cubicBezTo>
                      <a:pt x="258" y="2007"/>
                      <a:pt x="253" y="1892"/>
                      <a:pt x="247" y="1778"/>
                    </a:cubicBezTo>
                    <a:cubicBezTo>
                      <a:pt x="394" y="1693"/>
                      <a:pt x="557" y="1654"/>
                      <a:pt x="722" y="1654"/>
                    </a:cubicBezTo>
                    <a:cubicBezTo>
                      <a:pt x="1009" y="1654"/>
                      <a:pt x="1301" y="1771"/>
                      <a:pt x="1522" y="1958"/>
                    </a:cubicBezTo>
                    <a:cubicBezTo>
                      <a:pt x="1523" y="1959"/>
                      <a:pt x="1525" y="1959"/>
                      <a:pt x="1526" y="1959"/>
                    </a:cubicBezTo>
                    <a:cubicBezTo>
                      <a:pt x="1531" y="1959"/>
                      <a:pt x="1538" y="1950"/>
                      <a:pt x="1533" y="1941"/>
                    </a:cubicBezTo>
                    <a:cubicBezTo>
                      <a:pt x="1354" y="1752"/>
                      <a:pt x="992" y="1586"/>
                      <a:pt x="668" y="1586"/>
                    </a:cubicBezTo>
                    <a:cubicBezTo>
                      <a:pt x="508" y="1586"/>
                      <a:pt x="357" y="1626"/>
                      <a:pt x="242" y="1723"/>
                    </a:cubicBezTo>
                    <a:cubicBezTo>
                      <a:pt x="236" y="1533"/>
                      <a:pt x="220" y="198"/>
                      <a:pt x="209" y="13"/>
                    </a:cubicBezTo>
                    <a:cubicBezTo>
                      <a:pt x="209" y="4"/>
                      <a:pt x="202" y="0"/>
                      <a:pt x="195"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245" name="Google Shape;6245;p73"/>
              <p:cNvGrpSpPr/>
              <p:nvPr/>
            </p:nvGrpSpPr>
            <p:grpSpPr>
              <a:xfrm>
                <a:off x="3696227" y="3261380"/>
                <a:ext cx="108950" cy="73543"/>
                <a:chOff x="3696227" y="3261380"/>
                <a:chExt cx="108950" cy="73543"/>
              </a:xfrm>
            </p:grpSpPr>
            <p:sp>
              <p:nvSpPr>
                <p:cNvPr id="6246" name="Google Shape;6246;p73"/>
                <p:cNvSpPr/>
                <p:nvPr/>
              </p:nvSpPr>
              <p:spPr>
                <a:xfrm>
                  <a:off x="3696227" y="3261380"/>
                  <a:ext cx="108950" cy="73442"/>
                </a:xfrm>
                <a:custGeom>
                  <a:rect b="b" l="l" r="r" t="t"/>
                  <a:pathLst>
                    <a:path extrusionOk="0" h="2906" w="4311">
                      <a:moveTo>
                        <a:pt x="2117" y="0"/>
                      </a:moveTo>
                      <a:cubicBezTo>
                        <a:pt x="1761" y="0"/>
                        <a:pt x="1404" y="51"/>
                        <a:pt x="1101" y="173"/>
                      </a:cubicBezTo>
                      <a:cubicBezTo>
                        <a:pt x="840" y="271"/>
                        <a:pt x="611" y="434"/>
                        <a:pt x="425" y="641"/>
                      </a:cubicBezTo>
                      <a:cubicBezTo>
                        <a:pt x="207" y="903"/>
                        <a:pt x="115" y="1235"/>
                        <a:pt x="82" y="1573"/>
                      </a:cubicBezTo>
                      <a:cubicBezTo>
                        <a:pt x="49" y="1862"/>
                        <a:pt x="0" y="2227"/>
                        <a:pt x="158" y="2488"/>
                      </a:cubicBezTo>
                      <a:cubicBezTo>
                        <a:pt x="175" y="2510"/>
                        <a:pt x="197" y="2537"/>
                        <a:pt x="218" y="2559"/>
                      </a:cubicBezTo>
                      <a:cubicBezTo>
                        <a:pt x="436" y="2799"/>
                        <a:pt x="883" y="2815"/>
                        <a:pt x="1183" y="2854"/>
                      </a:cubicBezTo>
                      <a:cubicBezTo>
                        <a:pt x="1478" y="2891"/>
                        <a:pt x="1781" y="2906"/>
                        <a:pt x="2084" y="2906"/>
                      </a:cubicBezTo>
                      <a:cubicBezTo>
                        <a:pt x="2481" y="2906"/>
                        <a:pt x="2879" y="2881"/>
                        <a:pt x="3264" y="2854"/>
                      </a:cubicBezTo>
                      <a:cubicBezTo>
                        <a:pt x="3520" y="2837"/>
                        <a:pt x="3896" y="2821"/>
                        <a:pt x="4087" y="2625"/>
                      </a:cubicBezTo>
                      <a:cubicBezTo>
                        <a:pt x="4311" y="2390"/>
                        <a:pt x="4289" y="2020"/>
                        <a:pt x="4245" y="1726"/>
                      </a:cubicBezTo>
                      <a:cubicBezTo>
                        <a:pt x="4169" y="1197"/>
                        <a:pt x="3973" y="614"/>
                        <a:pt x="3504" y="309"/>
                      </a:cubicBezTo>
                      <a:cubicBezTo>
                        <a:pt x="3357" y="216"/>
                        <a:pt x="3199" y="151"/>
                        <a:pt x="3030" y="107"/>
                      </a:cubicBezTo>
                      <a:cubicBezTo>
                        <a:pt x="2751" y="41"/>
                        <a:pt x="2434" y="0"/>
                        <a:pt x="2117" y="0"/>
                      </a:cubicBezTo>
                      <a:close/>
                    </a:path>
                  </a:pathLst>
                </a:custGeom>
                <a:solidFill>
                  <a:srgbClr val="3E546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7" name="Google Shape;6247;p73"/>
                <p:cNvSpPr/>
                <p:nvPr/>
              </p:nvSpPr>
              <p:spPr>
                <a:xfrm>
                  <a:off x="3697743" y="3283367"/>
                  <a:ext cx="9528" cy="27699"/>
                </a:xfrm>
                <a:custGeom>
                  <a:rect b="b" l="l" r="r" t="t"/>
                  <a:pathLst>
                    <a:path extrusionOk="0" h="1096" w="377">
                      <a:moveTo>
                        <a:pt x="213" y="0"/>
                      </a:moveTo>
                      <a:cubicBezTo>
                        <a:pt x="104" y="218"/>
                        <a:pt x="38" y="458"/>
                        <a:pt x="17" y="703"/>
                      </a:cubicBezTo>
                      <a:cubicBezTo>
                        <a:pt x="11" y="752"/>
                        <a:pt x="6" y="801"/>
                        <a:pt x="0" y="850"/>
                      </a:cubicBezTo>
                      <a:cubicBezTo>
                        <a:pt x="66" y="932"/>
                        <a:pt x="131" y="1014"/>
                        <a:pt x="197" y="1095"/>
                      </a:cubicBezTo>
                      <a:cubicBezTo>
                        <a:pt x="267" y="1019"/>
                        <a:pt x="316" y="926"/>
                        <a:pt x="333" y="823"/>
                      </a:cubicBezTo>
                      <a:cubicBezTo>
                        <a:pt x="333" y="812"/>
                        <a:pt x="333" y="801"/>
                        <a:pt x="338" y="790"/>
                      </a:cubicBezTo>
                      <a:cubicBezTo>
                        <a:pt x="376" y="540"/>
                        <a:pt x="289" y="245"/>
                        <a:pt x="213"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8" name="Google Shape;6248;p73"/>
                <p:cNvSpPr/>
                <p:nvPr/>
              </p:nvSpPr>
              <p:spPr>
                <a:xfrm>
                  <a:off x="3714676" y="3292465"/>
                  <a:ext cx="21381" cy="21507"/>
                </a:xfrm>
                <a:custGeom>
                  <a:rect b="b" l="l" r="r" t="t"/>
                  <a:pathLst>
                    <a:path extrusionOk="0" h="851" w="846">
                      <a:moveTo>
                        <a:pt x="348" y="1"/>
                      </a:moveTo>
                      <a:cubicBezTo>
                        <a:pt x="277" y="1"/>
                        <a:pt x="209" y="25"/>
                        <a:pt x="153" y="87"/>
                      </a:cubicBezTo>
                      <a:cubicBezTo>
                        <a:pt x="50" y="196"/>
                        <a:pt x="1" y="348"/>
                        <a:pt x="22" y="496"/>
                      </a:cubicBezTo>
                      <a:cubicBezTo>
                        <a:pt x="142" y="566"/>
                        <a:pt x="235" y="675"/>
                        <a:pt x="295" y="801"/>
                      </a:cubicBezTo>
                      <a:cubicBezTo>
                        <a:pt x="371" y="830"/>
                        <a:pt x="457" y="850"/>
                        <a:pt x="537" y="850"/>
                      </a:cubicBezTo>
                      <a:cubicBezTo>
                        <a:pt x="667" y="850"/>
                        <a:pt x="783" y="796"/>
                        <a:pt x="823" y="637"/>
                      </a:cubicBezTo>
                      <a:cubicBezTo>
                        <a:pt x="834" y="605"/>
                        <a:pt x="840" y="572"/>
                        <a:pt x="840" y="539"/>
                      </a:cubicBezTo>
                      <a:cubicBezTo>
                        <a:pt x="829" y="523"/>
                        <a:pt x="829" y="501"/>
                        <a:pt x="845" y="485"/>
                      </a:cubicBezTo>
                      <a:cubicBezTo>
                        <a:pt x="840" y="359"/>
                        <a:pt x="785" y="239"/>
                        <a:pt x="687" y="158"/>
                      </a:cubicBezTo>
                      <a:cubicBezTo>
                        <a:pt x="601" y="75"/>
                        <a:pt x="470" y="1"/>
                        <a:pt x="348"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9" name="Google Shape;6249;p73"/>
                <p:cNvSpPr/>
                <p:nvPr/>
              </p:nvSpPr>
              <p:spPr>
                <a:xfrm>
                  <a:off x="3710127" y="3264893"/>
                  <a:ext cx="17943" cy="15315"/>
                </a:xfrm>
                <a:custGeom>
                  <a:rect b="b" l="l" r="r" t="t"/>
                  <a:pathLst>
                    <a:path extrusionOk="0" h="606" w="710">
                      <a:moveTo>
                        <a:pt x="644" y="1"/>
                      </a:moveTo>
                      <a:cubicBezTo>
                        <a:pt x="611" y="12"/>
                        <a:pt x="578" y="28"/>
                        <a:pt x="546" y="39"/>
                      </a:cubicBezTo>
                      <a:cubicBezTo>
                        <a:pt x="349" y="115"/>
                        <a:pt x="164" y="230"/>
                        <a:pt x="1" y="371"/>
                      </a:cubicBezTo>
                      <a:cubicBezTo>
                        <a:pt x="191" y="524"/>
                        <a:pt x="426" y="606"/>
                        <a:pt x="671" y="606"/>
                      </a:cubicBezTo>
                      <a:cubicBezTo>
                        <a:pt x="709" y="410"/>
                        <a:pt x="704" y="197"/>
                        <a:pt x="644"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0" name="Google Shape;6250;p73"/>
                <p:cNvSpPr/>
                <p:nvPr/>
              </p:nvSpPr>
              <p:spPr>
                <a:xfrm>
                  <a:off x="3704491" y="3275786"/>
                  <a:ext cx="22063" cy="28255"/>
                </a:xfrm>
                <a:custGeom>
                  <a:rect b="b" l="l" r="r" t="t"/>
                  <a:pathLst>
                    <a:path extrusionOk="0" h="1118" w="873">
                      <a:moveTo>
                        <a:pt x="164" y="0"/>
                      </a:moveTo>
                      <a:cubicBezTo>
                        <a:pt x="142" y="22"/>
                        <a:pt x="120" y="49"/>
                        <a:pt x="93" y="77"/>
                      </a:cubicBezTo>
                      <a:cubicBezTo>
                        <a:pt x="60" y="115"/>
                        <a:pt x="33" y="158"/>
                        <a:pt x="0" y="202"/>
                      </a:cubicBezTo>
                      <a:cubicBezTo>
                        <a:pt x="82" y="469"/>
                        <a:pt x="186" y="790"/>
                        <a:pt x="153" y="1079"/>
                      </a:cubicBezTo>
                      <a:cubicBezTo>
                        <a:pt x="218" y="1085"/>
                        <a:pt x="278" y="1096"/>
                        <a:pt x="338" y="1117"/>
                      </a:cubicBezTo>
                      <a:cubicBezTo>
                        <a:pt x="322" y="910"/>
                        <a:pt x="425" y="714"/>
                        <a:pt x="605" y="611"/>
                      </a:cubicBezTo>
                      <a:cubicBezTo>
                        <a:pt x="654" y="589"/>
                        <a:pt x="703" y="578"/>
                        <a:pt x="758" y="578"/>
                      </a:cubicBezTo>
                      <a:cubicBezTo>
                        <a:pt x="807" y="474"/>
                        <a:pt x="845" y="365"/>
                        <a:pt x="872" y="256"/>
                      </a:cubicBezTo>
                      <a:cubicBezTo>
                        <a:pt x="616" y="251"/>
                        <a:pt x="365" y="164"/>
                        <a:pt x="164"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1" name="Google Shape;6251;p73"/>
                <p:cNvSpPr/>
                <p:nvPr/>
              </p:nvSpPr>
              <p:spPr>
                <a:xfrm>
                  <a:off x="3728323" y="3261507"/>
                  <a:ext cx="24792" cy="18702"/>
                </a:xfrm>
                <a:custGeom>
                  <a:rect b="b" l="l" r="r" t="t"/>
                  <a:pathLst>
                    <a:path extrusionOk="0" h="740" w="981">
                      <a:moveTo>
                        <a:pt x="830" y="0"/>
                      </a:moveTo>
                      <a:cubicBezTo>
                        <a:pt x="548" y="0"/>
                        <a:pt x="268" y="39"/>
                        <a:pt x="0" y="113"/>
                      </a:cubicBezTo>
                      <a:cubicBezTo>
                        <a:pt x="60" y="315"/>
                        <a:pt x="71" y="533"/>
                        <a:pt x="33" y="740"/>
                      </a:cubicBezTo>
                      <a:cubicBezTo>
                        <a:pt x="174" y="734"/>
                        <a:pt x="316" y="696"/>
                        <a:pt x="441" y="631"/>
                      </a:cubicBezTo>
                      <a:cubicBezTo>
                        <a:pt x="703" y="495"/>
                        <a:pt x="866" y="266"/>
                        <a:pt x="981" y="4"/>
                      </a:cubicBezTo>
                      <a:cubicBezTo>
                        <a:pt x="931" y="2"/>
                        <a:pt x="880" y="0"/>
                        <a:pt x="830"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2" name="Google Shape;6252;p73"/>
                <p:cNvSpPr/>
                <p:nvPr/>
              </p:nvSpPr>
              <p:spPr>
                <a:xfrm>
                  <a:off x="3725821" y="3278136"/>
                  <a:ext cx="24413" cy="26309"/>
                </a:xfrm>
                <a:custGeom>
                  <a:rect b="b" l="l" r="r" t="t"/>
                  <a:pathLst>
                    <a:path extrusionOk="0" h="1041" w="966">
                      <a:moveTo>
                        <a:pt x="671" y="0"/>
                      </a:moveTo>
                      <a:cubicBezTo>
                        <a:pt x="611" y="38"/>
                        <a:pt x="546" y="65"/>
                        <a:pt x="480" y="93"/>
                      </a:cubicBezTo>
                      <a:cubicBezTo>
                        <a:pt x="361" y="131"/>
                        <a:pt x="241" y="153"/>
                        <a:pt x="115" y="158"/>
                      </a:cubicBezTo>
                      <a:cubicBezTo>
                        <a:pt x="88" y="272"/>
                        <a:pt x="50" y="387"/>
                        <a:pt x="1" y="490"/>
                      </a:cubicBezTo>
                      <a:cubicBezTo>
                        <a:pt x="148" y="529"/>
                        <a:pt x="279" y="616"/>
                        <a:pt x="371" y="736"/>
                      </a:cubicBezTo>
                      <a:cubicBezTo>
                        <a:pt x="442" y="823"/>
                        <a:pt x="486" y="932"/>
                        <a:pt x="491" y="1041"/>
                      </a:cubicBezTo>
                      <a:cubicBezTo>
                        <a:pt x="688" y="1019"/>
                        <a:pt x="856" y="741"/>
                        <a:pt x="965" y="518"/>
                      </a:cubicBezTo>
                      <a:lnTo>
                        <a:pt x="960" y="512"/>
                      </a:lnTo>
                      <a:cubicBezTo>
                        <a:pt x="824" y="371"/>
                        <a:pt x="704" y="196"/>
                        <a:pt x="671"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3" name="Google Shape;6253;p73"/>
                <p:cNvSpPr/>
                <p:nvPr/>
              </p:nvSpPr>
              <p:spPr>
                <a:xfrm>
                  <a:off x="3744573" y="3263377"/>
                  <a:ext cx="10766" cy="25652"/>
                </a:xfrm>
                <a:custGeom>
                  <a:rect b="b" l="l" r="r" t="t"/>
                  <a:pathLst>
                    <a:path extrusionOk="0" h="1015" w="426">
                      <a:moveTo>
                        <a:pt x="398" y="1"/>
                      </a:moveTo>
                      <a:cubicBezTo>
                        <a:pt x="311" y="208"/>
                        <a:pt x="174" y="388"/>
                        <a:pt x="0" y="530"/>
                      </a:cubicBezTo>
                      <a:cubicBezTo>
                        <a:pt x="16" y="715"/>
                        <a:pt x="136" y="884"/>
                        <a:pt x="256" y="1014"/>
                      </a:cubicBezTo>
                      <a:cubicBezTo>
                        <a:pt x="278" y="971"/>
                        <a:pt x="294" y="922"/>
                        <a:pt x="311" y="889"/>
                      </a:cubicBezTo>
                      <a:cubicBezTo>
                        <a:pt x="343" y="797"/>
                        <a:pt x="371" y="704"/>
                        <a:pt x="392" y="606"/>
                      </a:cubicBezTo>
                      <a:cubicBezTo>
                        <a:pt x="392" y="600"/>
                        <a:pt x="392" y="595"/>
                        <a:pt x="398" y="595"/>
                      </a:cubicBezTo>
                      <a:cubicBezTo>
                        <a:pt x="420" y="475"/>
                        <a:pt x="425" y="350"/>
                        <a:pt x="420" y="230"/>
                      </a:cubicBezTo>
                      <a:cubicBezTo>
                        <a:pt x="414" y="170"/>
                        <a:pt x="409" y="88"/>
                        <a:pt x="398"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4" name="Google Shape;6254;p73"/>
                <p:cNvSpPr/>
                <p:nvPr/>
              </p:nvSpPr>
              <p:spPr>
                <a:xfrm>
                  <a:off x="3723344" y="3304141"/>
                  <a:ext cx="28684" cy="22493"/>
                </a:xfrm>
                <a:custGeom>
                  <a:rect b="b" l="l" r="r" t="t"/>
                  <a:pathLst>
                    <a:path extrusionOk="0" h="890" w="1135">
                      <a:moveTo>
                        <a:pt x="807" y="1"/>
                      </a:moveTo>
                      <a:cubicBezTo>
                        <a:pt x="747" y="61"/>
                        <a:pt x="671" y="94"/>
                        <a:pt x="584" y="99"/>
                      </a:cubicBezTo>
                      <a:cubicBezTo>
                        <a:pt x="578" y="186"/>
                        <a:pt x="546" y="268"/>
                        <a:pt x="497" y="339"/>
                      </a:cubicBezTo>
                      <a:cubicBezTo>
                        <a:pt x="425" y="444"/>
                        <a:pt x="318" y="482"/>
                        <a:pt x="204" y="482"/>
                      </a:cubicBezTo>
                      <a:cubicBezTo>
                        <a:pt x="136" y="482"/>
                        <a:pt x="66" y="468"/>
                        <a:pt x="1" y="448"/>
                      </a:cubicBezTo>
                      <a:lnTo>
                        <a:pt x="1" y="448"/>
                      </a:lnTo>
                      <a:cubicBezTo>
                        <a:pt x="50" y="589"/>
                        <a:pt x="77" y="736"/>
                        <a:pt x="83" y="889"/>
                      </a:cubicBezTo>
                      <a:cubicBezTo>
                        <a:pt x="284" y="816"/>
                        <a:pt x="505" y="764"/>
                        <a:pt x="722" y="764"/>
                      </a:cubicBezTo>
                      <a:cubicBezTo>
                        <a:pt x="863" y="764"/>
                        <a:pt x="1003" y="786"/>
                        <a:pt x="1134" y="840"/>
                      </a:cubicBezTo>
                      <a:cubicBezTo>
                        <a:pt x="1134" y="818"/>
                        <a:pt x="1129" y="791"/>
                        <a:pt x="1123" y="769"/>
                      </a:cubicBezTo>
                      <a:cubicBezTo>
                        <a:pt x="1063" y="502"/>
                        <a:pt x="954" y="246"/>
                        <a:pt x="807" y="12"/>
                      </a:cubicBezTo>
                      <a:cubicBezTo>
                        <a:pt x="807" y="6"/>
                        <a:pt x="807" y="6"/>
                        <a:pt x="807"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5" name="Google Shape;6255;p73"/>
                <p:cNvSpPr/>
                <p:nvPr/>
              </p:nvSpPr>
              <p:spPr>
                <a:xfrm>
                  <a:off x="3725290" y="3325471"/>
                  <a:ext cx="27294" cy="9452"/>
                </a:xfrm>
                <a:custGeom>
                  <a:rect b="b" l="l" r="r" t="t"/>
                  <a:pathLst>
                    <a:path extrusionOk="0" h="374" w="1080">
                      <a:moveTo>
                        <a:pt x="636" y="0"/>
                      </a:moveTo>
                      <a:cubicBezTo>
                        <a:pt x="421" y="0"/>
                        <a:pt x="202" y="56"/>
                        <a:pt x="6" y="127"/>
                      </a:cubicBezTo>
                      <a:cubicBezTo>
                        <a:pt x="6" y="192"/>
                        <a:pt x="6" y="252"/>
                        <a:pt x="0" y="318"/>
                      </a:cubicBezTo>
                      <a:lnTo>
                        <a:pt x="38" y="318"/>
                      </a:lnTo>
                      <a:cubicBezTo>
                        <a:pt x="339" y="356"/>
                        <a:pt x="645" y="373"/>
                        <a:pt x="950" y="373"/>
                      </a:cubicBezTo>
                      <a:cubicBezTo>
                        <a:pt x="993" y="373"/>
                        <a:pt x="1036" y="373"/>
                        <a:pt x="1079" y="372"/>
                      </a:cubicBezTo>
                      <a:cubicBezTo>
                        <a:pt x="1079" y="279"/>
                        <a:pt x="1079" y="187"/>
                        <a:pt x="1068" y="94"/>
                      </a:cubicBezTo>
                      <a:cubicBezTo>
                        <a:pt x="932" y="27"/>
                        <a:pt x="785" y="0"/>
                        <a:pt x="636"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6" name="Google Shape;6256;p73"/>
                <p:cNvSpPr/>
                <p:nvPr/>
              </p:nvSpPr>
              <p:spPr>
                <a:xfrm>
                  <a:off x="3745104" y="3291075"/>
                  <a:ext cx="26890" cy="21583"/>
                </a:xfrm>
                <a:custGeom>
                  <a:rect b="b" l="l" r="r" t="t"/>
                  <a:pathLst>
                    <a:path extrusionOk="0" h="854" w="1064">
                      <a:moveTo>
                        <a:pt x="290" y="0"/>
                      </a:moveTo>
                      <a:cubicBezTo>
                        <a:pt x="213" y="169"/>
                        <a:pt x="121" y="327"/>
                        <a:pt x="1" y="463"/>
                      </a:cubicBezTo>
                      <a:cubicBezTo>
                        <a:pt x="6" y="469"/>
                        <a:pt x="12" y="474"/>
                        <a:pt x="17" y="480"/>
                      </a:cubicBezTo>
                      <a:cubicBezTo>
                        <a:pt x="88" y="600"/>
                        <a:pt x="153" y="719"/>
                        <a:pt x="213" y="845"/>
                      </a:cubicBezTo>
                      <a:lnTo>
                        <a:pt x="219" y="845"/>
                      </a:lnTo>
                      <a:cubicBezTo>
                        <a:pt x="247" y="851"/>
                        <a:pt x="275" y="853"/>
                        <a:pt x="304" y="853"/>
                      </a:cubicBezTo>
                      <a:cubicBezTo>
                        <a:pt x="482" y="853"/>
                        <a:pt x="657" y="746"/>
                        <a:pt x="813" y="670"/>
                      </a:cubicBezTo>
                      <a:cubicBezTo>
                        <a:pt x="900" y="627"/>
                        <a:pt x="982" y="583"/>
                        <a:pt x="1063" y="534"/>
                      </a:cubicBezTo>
                      <a:cubicBezTo>
                        <a:pt x="775" y="431"/>
                        <a:pt x="448" y="278"/>
                        <a:pt x="290"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7" name="Google Shape;6257;p73"/>
                <p:cNvSpPr/>
                <p:nvPr/>
              </p:nvSpPr>
              <p:spPr>
                <a:xfrm>
                  <a:off x="3753520" y="3276013"/>
                  <a:ext cx="20547" cy="21835"/>
                </a:xfrm>
                <a:custGeom>
                  <a:rect b="b" l="l" r="r" t="t"/>
                  <a:pathLst>
                    <a:path extrusionOk="0" h="864" w="813">
                      <a:moveTo>
                        <a:pt x="629" y="0"/>
                      </a:moveTo>
                      <a:cubicBezTo>
                        <a:pt x="445" y="0"/>
                        <a:pt x="258" y="27"/>
                        <a:pt x="120" y="133"/>
                      </a:cubicBezTo>
                      <a:cubicBezTo>
                        <a:pt x="93" y="258"/>
                        <a:pt x="55" y="378"/>
                        <a:pt x="6" y="493"/>
                      </a:cubicBezTo>
                      <a:lnTo>
                        <a:pt x="0" y="504"/>
                      </a:lnTo>
                      <a:cubicBezTo>
                        <a:pt x="76" y="656"/>
                        <a:pt x="191" y="781"/>
                        <a:pt x="338" y="863"/>
                      </a:cubicBezTo>
                      <a:cubicBezTo>
                        <a:pt x="551" y="711"/>
                        <a:pt x="681" y="373"/>
                        <a:pt x="768" y="144"/>
                      </a:cubicBezTo>
                      <a:cubicBezTo>
                        <a:pt x="785" y="95"/>
                        <a:pt x="796" y="51"/>
                        <a:pt x="812" y="8"/>
                      </a:cubicBezTo>
                      <a:cubicBezTo>
                        <a:pt x="753" y="4"/>
                        <a:pt x="691" y="0"/>
                        <a:pt x="629"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8" name="Google Shape;6258;p73"/>
                <p:cNvSpPr/>
                <p:nvPr/>
              </p:nvSpPr>
              <p:spPr>
                <a:xfrm>
                  <a:off x="3764109" y="3276342"/>
                  <a:ext cx="29215" cy="26865"/>
                </a:xfrm>
                <a:custGeom>
                  <a:rect b="b" l="l" r="r" t="t"/>
                  <a:pathLst>
                    <a:path extrusionOk="0" h="1063" w="1156">
                      <a:moveTo>
                        <a:pt x="475" y="0"/>
                      </a:moveTo>
                      <a:cubicBezTo>
                        <a:pt x="453" y="76"/>
                        <a:pt x="426" y="153"/>
                        <a:pt x="399" y="224"/>
                      </a:cubicBezTo>
                      <a:cubicBezTo>
                        <a:pt x="295" y="452"/>
                        <a:pt x="191" y="730"/>
                        <a:pt x="1" y="894"/>
                      </a:cubicBezTo>
                      <a:cubicBezTo>
                        <a:pt x="121" y="954"/>
                        <a:pt x="251" y="1008"/>
                        <a:pt x="382" y="1052"/>
                      </a:cubicBezTo>
                      <a:cubicBezTo>
                        <a:pt x="393" y="1057"/>
                        <a:pt x="399" y="1057"/>
                        <a:pt x="399" y="1063"/>
                      </a:cubicBezTo>
                      <a:cubicBezTo>
                        <a:pt x="442" y="1035"/>
                        <a:pt x="480" y="1008"/>
                        <a:pt x="524" y="986"/>
                      </a:cubicBezTo>
                      <a:cubicBezTo>
                        <a:pt x="775" y="812"/>
                        <a:pt x="992" y="594"/>
                        <a:pt x="1156" y="338"/>
                      </a:cubicBezTo>
                      <a:cubicBezTo>
                        <a:pt x="954" y="175"/>
                        <a:pt x="742" y="38"/>
                        <a:pt x="475"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9" name="Google Shape;6259;p73"/>
                <p:cNvSpPr/>
                <p:nvPr/>
              </p:nvSpPr>
              <p:spPr>
                <a:xfrm>
                  <a:off x="3756552" y="3261734"/>
                  <a:ext cx="19561" cy="14911"/>
                </a:xfrm>
                <a:custGeom>
                  <a:rect b="b" l="l" r="r" t="t"/>
                  <a:pathLst>
                    <a:path extrusionOk="0" h="590" w="774">
                      <a:moveTo>
                        <a:pt x="0" y="1"/>
                      </a:moveTo>
                      <a:lnTo>
                        <a:pt x="0" y="1"/>
                      </a:lnTo>
                      <a:cubicBezTo>
                        <a:pt x="16" y="99"/>
                        <a:pt x="22" y="197"/>
                        <a:pt x="27" y="295"/>
                      </a:cubicBezTo>
                      <a:cubicBezTo>
                        <a:pt x="27" y="393"/>
                        <a:pt x="27" y="491"/>
                        <a:pt x="11" y="589"/>
                      </a:cubicBezTo>
                      <a:cubicBezTo>
                        <a:pt x="164" y="504"/>
                        <a:pt x="350" y="476"/>
                        <a:pt x="527" y="476"/>
                      </a:cubicBezTo>
                      <a:cubicBezTo>
                        <a:pt x="589" y="476"/>
                        <a:pt x="650" y="480"/>
                        <a:pt x="708" y="486"/>
                      </a:cubicBezTo>
                      <a:cubicBezTo>
                        <a:pt x="741" y="371"/>
                        <a:pt x="757" y="257"/>
                        <a:pt x="774" y="137"/>
                      </a:cubicBezTo>
                      <a:cubicBezTo>
                        <a:pt x="725" y="120"/>
                        <a:pt x="681" y="110"/>
                        <a:pt x="638" y="99"/>
                      </a:cubicBezTo>
                      <a:cubicBezTo>
                        <a:pt x="425" y="50"/>
                        <a:pt x="213" y="17"/>
                        <a:pt x="0"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0" name="Google Shape;6260;p73"/>
                <p:cNvSpPr/>
                <p:nvPr/>
              </p:nvSpPr>
              <p:spPr>
                <a:xfrm>
                  <a:off x="3776644" y="3266005"/>
                  <a:ext cx="18904" cy="16958"/>
                </a:xfrm>
                <a:custGeom>
                  <a:rect b="b" l="l" r="r" t="t"/>
                  <a:pathLst>
                    <a:path extrusionOk="0" h="671" w="748">
                      <a:moveTo>
                        <a:pt x="61" y="1"/>
                      </a:moveTo>
                      <a:cubicBezTo>
                        <a:pt x="50" y="109"/>
                        <a:pt x="28" y="224"/>
                        <a:pt x="1" y="333"/>
                      </a:cubicBezTo>
                      <a:cubicBezTo>
                        <a:pt x="262" y="382"/>
                        <a:pt x="502" y="502"/>
                        <a:pt x="704" y="671"/>
                      </a:cubicBezTo>
                      <a:cubicBezTo>
                        <a:pt x="714" y="643"/>
                        <a:pt x="731" y="611"/>
                        <a:pt x="747" y="578"/>
                      </a:cubicBezTo>
                      <a:cubicBezTo>
                        <a:pt x="638" y="398"/>
                        <a:pt x="496" y="246"/>
                        <a:pt x="322" y="131"/>
                      </a:cubicBezTo>
                      <a:cubicBezTo>
                        <a:pt x="240" y="77"/>
                        <a:pt x="153" y="33"/>
                        <a:pt x="61"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1" name="Google Shape;6261;p73"/>
                <p:cNvSpPr/>
                <p:nvPr/>
              </p:nvSpPr>
              <p:spPr>
                <a:xfrm>
                  <a:off x="3784630" y="3282811"/>
                  <a:ext cx="19435" cy="28811"/>
                </a:xfrm>
                <a:custGeom>
                  <a:rect b="b" l="l" r="r" t="t"/>
                  <a:pathLst>
                    <a:path extrusionOk="0" h="1140" w="769">
                      <a:moveTo>
                        <a:pt x="480" y="0"/>
                      </a:moveTo>
                      <a:cubicBezTo>
                        <a:pt x="469" y="22"/>
                        <a:pt x="458" y="38"/>
                        <a:pt x="453" y="60"/>
                      </a:cubicBezTo>
                      <a:cubicBezTo>
                        <a:pt x="482" y="85"/>
                        <a:pt x="459" y="127"/>
                        <a:pt x="422" y="127"/>
                      </a:cubicBezTo>
                      <a:cubicBezTo>
                        <a:pt x="418" y="127"/>
                        <a:pt x="414" y="127"/>
                        <a:pt x="409" y="126"/>
                      </a:cubicBezTo>
                      <a:cubicBezTo>
                        <a:pt x="300" y="305"/>
                        <a:pt x="164" y="469"/>
                        <a:pt x="1" y="605"/>
                      </a:cubicBezTo>
                      <a:cubicBezTo>
                        <a:pt x="142" y="720"/>
                        <a:pt x="235" y="872"/>
                        <a:pt x="388" y="970"/>
                      </a:cubicBezTo>
                      <a:cubicBezTo>
                        <a:pt x="404" y="970"/>
                        <a:pt x="420" y="981"/>
                        <a:pt x="426" y="997"/>
                      </a:cubicBezTo>
                      <a:cubicBezTo>
                        <a:pt x="437" y="997"/>
                        <a:pt x="442" y="1003"/>
                        <a:pt x="447" y="1008"/>
                      </a:cubicBezTo>
                      <a:cubicBezTo>
                        <a:pt x="551" y="1057"/>
                        <a:pt x="660" y="1101"/>
                        <a:pt x="769" y="1139"/>
                      </a:cubicBezTo>
                      <a:cubicBezTo>
                        <a:pt x="769" y="1052"/>
                        <a:pt x="758" y="965"/>
                        <a:pt x="747" y="878"/>
                      </a:cubicBezTo>
                      <a:cubicBezTo>
                        <a:pt x="709" y="572"/>
                        <a:pt x="616" y="278"/>
                        <a:pt x="480"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2" name="Google Shape;6262;p73"/>
                <p:cNvSpPr/>
                <p:nvPr/>
              </p:nvSpPr>
              <p:spPr>
                <a:xfrm>
                  <a:off x="3751321" y="3308286"/>
                  <a:ext cx="30858" cy="26460"/>
                </a:xfrm>
                <a:custGeom>
                  <a:rect b="b" l="l" r="r" t="t"/>
                  <a:pathLst>
                    <a:path extrusionOk="0" h="1047" w="1221">
                      <a:moveTo>
                        <a:pt x="725" y="0"/>
                      </a:moveTo>
                      <a:cubicBezTo>
                        <a:pt x="643" y="44"/>
                        <a:pt x="556" y="88"/>
                        <a:pt x="469" y="131"/>
                      </a:cubicBezTo>
                      <a:cubicBezTo>
                        <a:pt x="336" y="190"/>
                        <a:pt x="199" y="253"/>
                        <a:pt x="50" y="253"/>
                      </a:cubicBezTo>
                      <a:cubicBezTo>
                        <a:pt x="33" y="253"/>
                        <a:pt x="17" y="253"/>
                        <a:pt x="0" y="251"/>
                      </a:cubicBezTo>
                      <a:lnTo>
                        <a:pt x="0" y="251"/>
                      </a:lnTo>
                      <a:cubicBezTo>
                        <a:pt x="44" y="360"/>
                        <a:pt x="76" y="469"/>
                        <a:pt x="98" y="583"/>
                      </a:cubicBezTo>
                      <a:cubicBezTo>
                        <a:pt x="104" y="632"/>
                        <a:pt x="109" y="681"/>
                        <a:pt x="114" y="731"/>
                      </a:cubicBezTo>
                      <a:cubicBezTo>
                        <a:pt x="120" y="834"/>
                        <a:pt x="125" y="943"/>
                        <a:pt x="120" y="1047"/>
                      </a:cubicBezTo>
                      <a:cubicBezTo>
                        <a:pt x="447" y="1041"/>
                        <a:pt x="768" y="1019"/>
                        <a:pt x="1084" y="1003"/>
                      </a:cubicBezTo>
                      <a:lnTo>
                        <a:pt x="1221" y="992"/>
                      </a:lnTo>
                      <a:cubicBezTo>
                        <a:pt x="1112" y="627"/>
                        <a:pt x="975" y="251"/>
                        <a:pt x="725"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3" name="Google Shape;6263;p73"/>
                <p:cNvSpPr/>
                <p:nvPr/>
              </p:nvSpPr>
              <p:spPr>
                <a:xfrm>
                  <a:off x="3771413" y="3299466"/>
                  <a:ext cx="21507" cy="19864"/>
                </a:xfrm>
                <a:custGeom>
                  <a:rect b="b" l="l" r="r" t="t"/>
                  <a:pathLst>
                    <a:path extrusionOk="0" h="786" w="851">
                      <a:moveTo>
                        <a:pt x="464" y="1"/>
                      </a:moveTo>
                      <a:cubicBezTo>
                        <a:pt x="404" y="55"/>
                        <a:pt x="338" y="99"/>
                        <a:pt x="273" y="142"/>
                      </a:cubicBezTo>
                      <a:cubicBezTo>
                        <a:pt x="186" y="202"/>
                        <a:pt x="99" y="257"/>
                        <a:pt x="1" y="306"/>
                      </a:cubicBezTo>
                      <a:cubicBezTo>
                        <a:pt x="131" y="447"/>
                        <a:pt x="235" y="611"/>
                        <a:pt x="306" y="785"/>
                      </a:cubicBezTo>
                      <a:cubicBezTo>
                        <a:pt x="545" y="720"/>
                        <a:pt x="703" y="556"/>
                        <a:pt x="851" y="371"/>
                      </a:cubicBezTo>
                      <a:cubicBezTo>
                        <a:pt x="698" y="268"/>
                        <a:pt x="605" y="115"/>
                        <a:pt x="464"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4" name="Google Shape;6264;p73"/>
                <p:cNvSpPr/>
                <p:nvPr/>
              </p:nvSpPr>
              <p:spPr>
                <a:xfrm>
                  <a:off x="3780081" y="3309929"/>
                  <a:ext cx="24135" cy="23301"/>
                </a:xfrm>
                <a:custGeom>
                  <a:rect b="b" l="l" r="r" t="t"/>
                  <a:pathLst>
                    <a:path extrusionOk="0" h="922" w="955">
                      <a:moveTo>
                        <a:pt x="573" y="1"/>
                      </a:moveTo>
                      <a:cubicBezTo>
                        <a:pt x="420" y="202"/>
                        <a:pt x="246" y="371"/>
                        <a:pt x="1" y="448"/>
                      </a:cubicBezTo>
                      <a:cubicBezTo>
                        <a:pt x="66" y="600"/>
                        <a:pt x="115" y="764"/>
                        <a:pt x="164" y="922"/>
                      </a:cubicBezTo>
                      <a:cubicBezTo>
                        <a:pt x="388" y="900"/>
                        <a:pt x="627" y="856"/>
                        <a:pt x="769" y="709"/>
                      </a:cubicBezTo>
                      <a:cubicBezTo>
                        <a:pt x="911" y="562"/>
                        <a:pt x="954" y="360"/>
                        <a:pt x="954" y="159"/>
                      </a:cubicBezTo>
                      <a:cubicBezTo>
                        <a:pt x="824" y="121"/>
                        <a:pt x="693" y="66"/>
                        <a:pt x="573"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5" name="Google Shape;6265;p73"/>
                <p:cNvSpPr/>
                <p:nvPr/>
              </p:nvSpPr>
              <p:spPr>
                <a:xfrm>
                  <a:off x="3704087" y="3305127"/>
                  <a:ext cx="20117" cy="28103"/>
                </a:xfrm>
                <a:custGeom>
                  <a:rect b="b" l="l" r="r" t="t"/>
                  <a:pathLst>
                    <a:path extrusionOk="0" h="1112" w="796">
                      <a:moveTo>
                        <a:pt x="158" y="0"/>
                      </a:moveTo>
                      <a:cubicBezTo>
                        <a:pt x="136" y="114"/>
                        <a:pt x="76" y="218"/>
                        <a:pt x="0" y="300"/>
                      </a:cubicBezTo>
                      <a:cubicBezTo>
                        <a:pt x="158" y="507"/>
                        <a:pt x="272" y="730"/>
                        <a:pt x="185" y="1003"/>
                      </a:cubicBezTo>
                      <a:cubicBezTo>
                        <a:pt x="371" y="1063"/>
                        <a:pt x="561" y="1095"/>
                        <a:pt x="757" y="1112"/>
                      </a:cubicBezTo>
                      <a:cubicBezTo>
                        <a:pt x="796" y="621"/>
                        <a:pt x="681" y="38"/>
                        <a:pt x="158"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6" name="Google Shape;6266;p73"/>
                <p:cNvSpPr/>
                <p:nvPr/>
              </p:nvSpPr>
              <p:spPr>
                <a:xfrm>
                  <a:off x="3697187" y="3307856"/>
                  <a:ext cx="12156" cy="21785"/>
                </a:xfrm>
                <a:custGeom>
                  <a:rect b="b" l="l" r="r" t="t"/>
                  <a:pathLst>
                    <a:path extrusionOk="0" h="862" w="481">
                      <a:moveTo>
                        <a:pt x="11" y="1"/>
                      </a:moveTo>
                      <a:lnTo>
                        <a:pt x="11" y="1"/>
                      </a:lnTo>
                      <a:cubicBezTo>
                        <a:pt x="1" y="224"/>
                        <a:pt x="6" y="464"/>
                        <a:pt x="120" y="649"/>
                      </a:cubicBezTo>
                      <a:cubicBezTo>
                        <a:pt x="137" y="671"/>
                        <a:pt x="159" y="698"/>
                        <a:pt x="175" y="720"/>
                      </a:cubicBezTo>
                      <a:cubicBezTo>
                        <a:pt x="235" y="780"/>
                        <a:pt x="306" y="829"/>
                        <a:pt x="382" y="862"/>
                      </a:cubicBezTo>
                      <a:cubicBezTo>
                        <a:pt x="480" y="519"/>
                        <a:pt x="229" y="257"/>
                        <a:pt x="11"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6267" name="Google Shape;6267;p73"/>
          <p:cNvGrpSpPr/>
          <p:nvPr/>
        </p:nvGrpSpPr>
        <p:grpSpPr>
          <a:xfrm>
            <a:off x="10668275" y="7174572"/>
            <a:ext cx="1132865" cy="1586473"/>
            <a:chOff x="5334138" y="3587286"/>
            <a:chExt cx="566433" cy="793236"/>
          </a:xfrm>
        </p:grpSpPr>
        <p:sp>
          <p:nvSpPr>
            <p:cNvPr id="6268" name="Google Shape;6268;p73"/>
            <p:cNvSpPr/>
            <p:nvPr/>
          </p:nvSpPr>
          <p:spPr>
            <a:xfrm>
              <a:off x="5474754" y="3587286"/>
              <a:ext cx="285200" cy="198743"/>
            </a:xfrm>
            <a:custGeom>
              <a:rect b="b" l="l" r="r" t="t"/>
              <a:pathLst>
                <a:path extrusionOk="0" h="7864" w="11285">
                  <a:moveTo>
                    <a:pt x="5640" y="0"/>
                  </a:moveTo>
                  <a:cubicBezTo>
                    <a:pt x="5640" y="0"/>
                    <a:pt x="2812" y="3547"/>
                    <a:pt x="0" y="7863"/>
                  </a:cubicBezTo>
                  <a:lnTo>
                    <a:pt x="11285" y="7863"/>
                  </a:lnTo>
                  <a:cubicBezTo>
                    <a:pt x="8468" y="3547"/>
                    <a:pt x="5640" y="0"/>
                    <a:pt x="564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9" name="Google Shape;6269;p73"/>
            <p:cNvSpPr/>
            <p:nvPr/>
          </p:nvSpPr>
          <p:spPr>
            <a:xfrm>
              <a:off x="5364161" y="3785408"/>
              <a:ext cx="506511" cy="198718"/>
            </a:xfrm>
            <a:custGeom>
              <a:rect b="b" l="l" r="r" t="t"/>
              <a:pathLst>
                <a:path extrusionOk="0" h="7863" w="20042">
                  <a:moveTo>
                    <a:pt x="4376" y="0"/>
                  </a:moveTo>
                  <a:cubicBezTo>
                    <a:pt x="2714" y="2545"/>
                    <a:pt x="1063" y="5356"/>
                    <a:pt x="0" y="7863"/>
                  </a:cubicBezTo>
                  <a:lnTo>
                    <a:pt x="20042" y="7863"/>
                  </a:lnTo>
                  <a:cubicBezTo>
                    <a:pt x="18974" y="5356"/>
                    <a:pt x="17323" y="2545"/>
                    <a:pt x="15661"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0" name="Google Shape;6270;p73"/>
            <p:cNvSpPr/>
            <p:nvPr/>
          </p:nvSpPr>
          <p:spPr>
            <a:xfrm>
              <a:off x="5334138" y="3983505"/>
              <a:ext cx="566433" cy="198895"/>
            </a:xfrm>
            <a:custGeom>
              <a:rect b="b" l="l" r="r" t="t"/>
              <a:pathLst>
                <a:path extrusionOk="0" h="7870" w="22413">
                  <a:moveTo>
                    <a:pt x="1188" y="1"/>
                  </a:moveTo>
                  <a:cubicBezTo>
                    <a:pt x="458" y="1712"/>
                    <a:pt x="1" y="3276"/>
                    <a:pt x="1" y="4524"/>
                  </a:cubicBezTo>
                  <a:cubicBezTo>
                    <a:pt x="1" y="5657"/>
                    <a:pt x="170" y="6785"/>
                    <a:pt x="507" y="7869"/>
                  </a:cubicBezTo>
                  <a:lnTo>
                    <a:pt x="21905" y="7869"/>
                  </a:lnTo>
                  <a:cubicBezTo>
                    <a:pt x="22243" y="6785"/>
                    <a:pt x="22412" y="5657"/>
                    <a:pt x="22412" y="4524"/>
                  </a:cubicBezTo>
                  <a:cubicBezTo>
                    <a:pt x="22412" y="3276"/>
                    <a:pt x="21955" y="1706"/>
                    <a:pt x="2122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1" name="Google Shape;6271;p73"/>
            <p:cNvSpPr/>
            <p:nvPr/>
          </p:nvSpPr>
          <p:spPr>
            <a:xfrm>
              <a:off x="5346951" y="4181779"/>
              <a:ext cx="540806" cy="198743"/>
            </a:xfrm>
            <a:custGeom>
              <a:rect b="b" l="l" r="r" t="t"/>
              <a:pathLst>
                <a:path extrusionOk="0" h="7864" w="21399">
                  <a:moveTo>
                    <a:pt x="0" y="0"/>
                  </a:moveTo>
                  <a:cubicBezTo>
                    <a:pt x="1466" y="4675"/>
                    <a:pt x="5798" y="7863"/>
                    <a:pt x="10702" y="7863"/>
                  </a:cubicBezTo>
                  <a:cubicBezTo>
                    <a:pt x="15601" y="7863"/>
                    <a:pt x="19938" y="4675"/>
                    <a:pt x="21398"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72" name="Google Shape;6272;p73"/>
          <p:cNvGrpSpPr/>
          <p:nvPr/>
        </p:nvGrpSpPr>
        <p:grpSpPr>
          <a:xfrm>
            <a:off x="10668275" y="5790566"/>
            <a:ext cx="1133118" cy="1054369"/>
            <a:chOff x="5334138" y="2895283"/>
            <a:chExt cx="566559" cy="527184"/>
          </a:xfrm>
        </p:grpSpPr>
        <p:grpSp>
          <p:nvGrpSpPr>
            <p:cNvPr id="6273" name="Google Shape;6273;p73"/>
            <p:cNvGrpSpPr/>
            <p:nvPr/>
          </p:nvGrpSpPr>
          <p:grpSpPr>
            <a:xfrm>
              <a:off x="5334138" y="2895283"/>
              <a:ext cx="566559" cy="148198"/>
              <a:chOff x="5334138" y="2895283"/>
              <a:chExt cx="566559" cy="148198"/>
            </a:xfrm>
          </p:grpSpPr>
          <p:sp>
            <p:nvSpPr>
              <p:cNvPr id="6274" name="Google Shape;6274;p73"/>
              <p:cNvSpPr/>
              <p:nvPr/>
            </p:nvSpPr>
            <p:spPr>
              <a:xfrm>
                <a:off x="5334138" y="2895283"/>
                <a:ext cx="91739" cy="148198"/>
              </a:xfrm>
              <a:custGeom>
                <a:rect b="b" l="l" r="r" t="t"/>
                <a:pathLst>
                  <a:path extrusionOk="0" h="5864" w="3630">
                    <a:moveTo>
                      <a:pt x="1815" y="1"/>
                    </a:moveTo>
                    <a:cubicBezTo>
                      <a:pt x="1499" y="1810"/>
                      <a:pt x="1" y="2055"/>
                      <a:pt x="1" y="3875"/>
                    </a:cubicBezTo>
                    <a:cubicBezTo>
                      <a:pt x="1" y="5177"/>
                      <a:pt x="812" y="5864"/>
                      <a:pt x="1815" y="5864"/>
                    </a:cubicBezTo>
                    <a:cubicBezTo>
                      <a:pt x="2818" y="5864"/>
                      <a:pt x="3630" y="5177"/>
                      <a:pt x="3630" y="3875"/>
                    </a:cubicBezTo>
                    <a:cubicBezTo>
                      <a:pt x="3630" y="2055"/>
                      <a:pt x="2131" y="1810"/>
                      <a:pt x="181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5" name="Google Shape;6275;p73"/>
              <p:cNvSpPr/>
              <p:nvPr/>
            </p:nvSpPr>
            <p:spPr>
              <a:xfrm>
                <a:off x="5452843" y="2895283"/>
                <a:ext cx="91739" cy="148198"/>
              </a:xfrm>
              <a:custGeom>
                <a:rect b="b" l="l" r="r" t="t"/>
                <a:pathLst>
                  <a:path extrusionOk="0" h="5864" w="3630">
                    <a:moveTo>
                      <a:pt x="1815" y="1"/>
                    </a:moveTo>
                    <a:cubicBezTo>
                      <a:pt x="1494" y="1810"/>
                      <a:pt x="1" y="2055"/>
                      <a:pt x="1" y="3875"/>
                    </a:cubicBezTo>
                    <a:cubicBezTo>
                      <a:pt x="1" y="5177"/>
                      <a:pt x="813" y="5864"/>
                      <a:pt x="1815" y="5864"/>
                    </a:cubicBezTo>
                    <a:cubicBezTo>
                      <a:pt x="2812" y="5864"/>
                      <a:pt x="3630" y="5177"/>
                      <a:pt x="3630" y="3875"/>
                    </a:cubicBezTo>
                    <a:cubicBezTo>
                      <a:pt x="3630" y="2055"/>
                      <a:pt x="2131" y="1810"/>
                      <a:pt x="181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6" name="Google Shape;6276;p73"/>
              <p:cNvSpPr/>
              <p:nvPr/>
            </p:nvSpPr>
            <p:spPr>
              <a:xfrm>
                <a:off x="5571421" y="2895283"/>
                <a:ext cx="91866" cy="148198"/>
              </a:xfrm>
              <a:custGeom>
                <a:rect b="b" l="l" r="r" t="t"/>
                <a:pathLst>
                  <a:path extrusionOk="0" h="5864" w="3635">
                    <a:moveTo>
                      <a:pt x="1815" y="1"/>
                    </a:moveTo>
                    <a:cubicBezTo>
                      <a:pt x="1499" y="1810"/>
                      <a:pt x="0" y="2055"/>
                      <a:pt x="0" y="3875"/>
                    </a:cubicBezTo>
                    <a:cubicBezTo>
                      <a:pt x="0" y="5177"/>
                      <a:pt x="812" y="5864"/>
                      <a:pt x="1815" y="5864"/>
                    </a:cubicBezTo>
                    <a:cubicBezTo>
                      <a:pt x="2817" y="5864"/>
                      <a:pt x="3635" y="5177"/>
                      <a:pt x="3635" y="3875"/>
                    </a:cubicBezTo>
                    <a:cubicBezTo>
                      <a:pt x="3635" y="2055"/>
                      <a:pt x="2136" y="1810"/>
                      <a:pt x="181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7" name="Google Shape;6277;p73"/>
              <p:cNvSpPr/>
              <p:nvPr/>
            </p:nvSpPr>
            <p:spPr>
              <a:xfrm>
                <a:off x="5690126" y="2895283"/>
                <a:ext cx="91739" cy="148198"/>
              </a:xfrm>
              <a:custGeom>
                <a:rect b="b" l="l" r="r" t="t"/>
                <a:pathLst>
                  <a:path extrusionOk="0" fill="none" h="5864" w="3630">
                    <a:moveTo>
                      <a:pt x="1815" y="1"/>
                    </a:moveTo>
                    <a:cubicBezTo>
                      <a:pt x="1499" y="1810"/>
                      <a:pt x="0" y="2055"/>
                      <a:pt x="0" y="3875"/>
                    </a:cubicBezTo>
                    <a:cubicBezTo>
                      <a:pt x="0" y="5177"/>
                      <a:pt x="812" y="5864"/>
                      <a:pt x="1815" y="5864"/>
                    </a:cubicBezTo>
                    <a:cubicBezTo>
                      <a:pt x="2817" y="5864"/>
                      <a:pt x="3629" y="5177"/>
                      <a:pt x="3629" y="3875"/>
                    </a:cubicBezTo>
                    <a:cubicBezTo>
                      <a:pt x="3629" y="2055"/>
                      <a:pt x="2131" y="1810"/>
                      <a:pt x="1815" y="1"/>
                    </a:cubicBezTo>
                    <a:close/>
                  </a:path>
                </a:pathLst>
              </a:custGeom>
              <a:noFill/>
              <a:ln cap="flat" cmpd="sng" w="9525">
                <a:solidFill>
                  <a:srgbClr val="869FB1"/>
                </a:solidFill>
                <a:prstDash val="solid"/>
                <a:miter lim="5449"/>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8" name="Google Shape;6278;p73"/>
              <p:cNvSpPr/>
              <p:nvPr/>
            </p:nvSpPr>
            <p:spPr>
              <a:xfrm>
                <a:off x="5808957" y="2895283"/>
                <a:ext cx="91739" cy="148198"/>
              </a:xfrm>
              <a:custGeom>
                <a:rect b="b" l="l" r="r" t="t"/>
                <a:pathLst>
                  <a:path extrusionOk="0" fill="none" h="5864" w="3630">
                    <a:moveTo>
                      <a:pt x="1815" y="1"/>
                    </a:moveTo>
                    <a:cubicBezTo>
                      <a:pt x="1494" y="1810"/>
                      <a:pt x="1" y="2055"/>
                      <a:pt x="1" y="3875"/>
                    </a:cubicBezTo>
                    <a:cubicBezTo>
                      <a:pt x="1" y="5177"/>
                      <a:pt x="813" y="5864"/>
                      <a:pt x="1815" y="5864"/>
                    </a:cubicBezTo>
                    <a:cubicBezTo>
                      <a:pt x="2812" y="5864"/>
                      <a:pt x="3630" y="5177"/>
                      <a:pt x="3630" y="3875"/>
                    </a:cubicBezTo>
                    <a:cubicBezTo>
                      <a:pt x="3624" y="2055"/>
                      <a:pt x="2126" y="1810"/>
                      <a:pt x="1815" y="1"/>
                    </a:cubicBezTo>
                    <a:close/>
                  </a:path>
                </a:pathLst>
              </a:custGeom>
              <a:noFill/>
              <a:ln cap="flat" cmpd="sng" w="9525">
                <a:solidFill>
                  <a:srgbClr val="869FB1"/>
                </a:solidFill>
                <a:prstDash val="solid"/>
                <a:miter lim="5449"/>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79" name="Google Shape;6279;p73"/>
            <p:cNvGrpSpPr/>
            <p:nvPr/>
          </p:nvGrpSpPr>
          <p:grpSpPr>
            <a:xfrm>
              <a:off x="5334138" y="3086166"/>
              <a:ext cx="566559" cy="148324"/>
              <a:chOff x="5334138" y="3086166"/>
              <a:chExt cx="566559" cy="148324"/>
            </a:xfrm>
          </p:grpSpPr>
          <p:sp>
            <p:nvSpPr>
              <p:cNvPr id="6280" name="Google Shape;6280;p73"/>
              <p:cNvSpPr/>
              <p:nvPr/>
            </p:nvSpPr>
            <p:spPr>
              <a:xfrm>
                <a:off x="5334138" y="3086166"/>
                <a:ext cx="91739" cy="148324"/>
              </a:xfrm>
              <a:custGeom>
                <a:rect b="b" l="l" r="r" t="t"/>
                <a:pathLst>
                  <a:path extrusionOk="0" h="5869" w="3630">
                    <a:moveTo>
                      <a:pt x="1815" y="0"/>
                    </a:moveTo>
                    <a:cubicBezTo>
                      <a:pt x="1499" y="1815"/>
                      <a:pt x="1" y="2054"/>
                      <a:pt x="1" y="3874"/>
                    </a:cubicBezTo>
                    <a:cubicBezTo>
                      <a:pt x="1" y="5182"/>
                      <a:pt x="812" y="5869"/>
                      <a:pt x="1815" y="5869"/>
                    </a:cubicBezTo>
                    <a:cubicBezTo>
                      <a:pt x="2818" y="5869"/>
                      <a:pt x="3630" y="5188"/>
                      <a:pt x="3630" y="3874"/>
                    </a:cubicBezTo>
                    <a:cubicBezTo>
                      <a:pt x="3630" y="2054"/>
                      <a:pt x="2131" y="1815"/>
                      <a:pt x="181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1" name="Google Shape;6281;p73"/>
              <p:cNvSpPr/>
              <p:nvPr/>
            </p:nvSpPr>
            <p:spPr>
              <a:xfrm>
                <a:off x="5452843" y="3086166"/>
                <a:ext cx="91739" cy="148324"/>
              </a:xfrm>
              <a:custGeom>
                <a:rect b="b" l="l" r="r" t="t"/>
                <a:pathLst>
                  <a:path extrusionOk="0" h="5869" w="3630">
                    <a:moveTo>
                      <a:pt x="1815" y="0"/>
                    </a:moveTo>
                    <a:cubicBezTo>
                      <a:pt x="1494" y="1815"/>
                      <a:pt x="1" y="2054"/>
                      <a:pt x="1" y="3874"/>
                    </a:cubicBezTo>
                    <a:cubicBezTo>
                      <a:pt x="1" y="5182"/>
                      <a:pt x="813" y="5869"/>
                      <a:pt x="1815" y="5869"/>
                    </a:cubicBezTo>
                    <a:cubicBezTo>
                      <a:pt x="2812" y="5869"/>
                      <a:pt x="3630" y="5188"/>
                      <a:pt x="3630" y="3874"/>
                    </a:cubicBezTo>
                    <a:cubicBezTo>
                      <a:pt x="3630" y="2054"/>
                      <a:pt x="2131" y="1815"/>
                      <a:pt x="181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2" name="Google Shape;6282;p73"/>
              <p:cNvSpPr/>
              <p:nvPr/>
            </p:nvSpPr>
            <p:spPr>
              <a:xfrm>
                <a:off x="5571421" y="3086166"/>
                <a:ext cx="91866" cy="148324"/>
              </a:xfrm>
              <a:custGeom>
                <a:rect b="b" l="l" r="r" t="t"/>
                <a:pathLst>
                  <a:path extrusionOk="0" fill="none" h="5869" w="3635">
                    <a:moveTo>
                      <a:pt x="1815" y="0"/>
                    </a:moveTo>
                    <a:cubicBezTo>
                      <a:pt x="1499" y="1815"/>
                      <a:pt x="0" y="2054"/>
                      <a:pt x="0" y="3874"/>
                    </a:cubicBezTo>
                    <a:cubicBezTo>
                      <a:pt x="0" y="5182"/>
                      <a:pt x="812" y="5869"/>
                      <a:pt x="1815" y="5869"/>
                    </a:cubicBezTo>
                    <a:cubicBezTo>
                      <a:pt x="2817" y="5869"/>
                      <a:pt x="3635" y="5188"/>
                      <a:pt x="3635" y="3874"/>
                    </a:cubicBezTo>
                    <a:cubicBezTo>
                      <a:pt x="3635" y="2054"/>
                      <a:pt x="2136" y="1815"/>
                      <a:pt x="1815" y="0"/>
                    </a:cubicBezTo>
                    <a:close/>
                  </a:path>
                </a:pathLst>
              </a:custGeom>
              <a:noFill/>
              <a:ln cap="flat" cmpd="sng" w="9525">
                <a:solidFill>
                  <a:srgbClr val="869FB1"/>
                </a:solidFill>
                <a:prstDash val="solid"/>
                <a:miter lim="5449"/>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3" name="Google Shape;6283;p73"/>
              <p:cNvSpPr/>
              <p:nvPr/>
            </p:nvSpPr>
            <p:spPr>
              <a:xfrm>
                <a:off x="5690126" y="3086166"/>
                <a:ext cx="91739" cy="148324"/>
              </a:xfrm>
              <a:custGeom>
                <a:rect b="b" l="l" r="r" t="t"/>
                <a:pathLst>
                  <a:path extrusionOk="0" fill="none" h="5869" w="3630">
                    <a:moveTo>
                      <a:pt x="1815" y="0"/>
                    </a:moveTo>
                    <a:cubicBezTo>
                      <a:pt x="1499" y="1815"/>
                      <a:pt x="0" y="2054"/>
                      <a:pt x="0" y="3874"/>
                    </a:cubicBezTo>
                    <a:cubicBezTo>
                      <a:pt x="0" y="5182"/>
                      <a:pt x="812" y="5869"/>
                      <a:pt x="1815" y="5869"/>
                    </a:cubicBezTo>
                    <a:cubicBezTo>
                      <a:pt x="2817" y="5869"/>
                      <a:pt x="3629" y="5188"/>
                      <a:pt x="3629" y="3874"/>
                    </a:cubicBezTo>
                    <a:cubicBezTo>
                      <a:pt x="3629" y="2054"/>
                      <a:pt x="2131" y="1815"/>
                      <a:pt x="1815" y="0"/>
                    </a:cubicBezTo>
                    <a:close/>
                  </a:path>
                </a:pathLst>
              </a:custGeom>
              <a:noFill/>
              <a:ln cap="flat" cmpd="sng" w="9525">
                <a:solidFill>
                  <a:srgbClr val="869FB1"/>
                </a:solidFill>
                <a:prstDash val="solid"/>
                <a:miter lim="5449"/>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4" name="Google Shape;6284;p73"/>
              <p:cNvSpPr/>
              <p:nvPr/>
            </p:nvSpPr>
            <p:spPr>
              <a:xfrm>
                <a:off x="5808957" y="3086166"/>
                <a:ext cx="91739" cy="148324"/>
              </a:xfrm>
              <a:custGeom>
                <a:rect b="b" l="l" r="r" t="t"/>
                <a:pathLst>
                  <a:path extrusionOk="0" fill="none" h="5869" w="3630">
                    <a:moveTo>
                      <a:pt x="1815" y="0"/>
                    </a:moveTo>
                    <a:cubicBezTo>
                      <a:pt x="1494" y="1815"/>
                      <a:pt x="1" y="2054"/>
                      <a:pt x="1" y="3874"/>
                    </a:cubicBezTo>
                    <a:cubicBezTo>
                      <a:pt x="1" y="5182"/>
                      <a:pt x="813" y="5869"/>
                      <a:pt x="1815" y="5869"/>
                    </a:cubicBezTo>
                    <a:cubicBezTo>
                      <a:pt x="2812" y="5869"/>
                      <a:pt x="3630" y="5188"/>
                      <a:pt x="3630" y="3874"/>
                    </a:cubicBezTo>
                    <a:cubicBezTo>
                      <a:pt x="3624" y="2054"/>
                      <a:pt x="2126" y="1815"/>
                      <a:pt x="1815" y="0"/>
                    </a:cubicBezTo>
                    <a:close/>
                  </a:path>
                </a:pathLst>
              </a:custGeom>
              <a:noFill/>
              <a:ln cap="flat" cmpd="sng" w="9525">
                <a:solidFill>
                  <a:srgbClr val="869FB1"/>
                </a:solidFill>
                <a:prstDash val="solid"/>
                <a:miter lim="5449"/>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85" name="Google Shape;6285;p73"/>
            <p:cNvGrpSpPr/>
            <p:nvPr/>
          </p:nvGrpSpPr>
          <p:grpSpPr>
            <a:xfrm>
              <a:off x="5334138" y="3274269"/>
              <a:ext cx="566559" cy="148198"/>
              <a:chOff x="5334138" y="3274269"/>
              <a:chExt cx="566559" cy="148198"/>
            </a:xfrm>
          </p:grpSpPr>
          <p:sp>
            <p:nvSpPr>
              <p:cNvPr id="6286" name="Google Shape;6286;p73"/>
              <p:cNvSpPr/>
              <p:nvPr/>
            </p:nvSpPr>
            <p:spPr>
              <a:xfrm>
                <a:off x="5334138" y="3274269"/>
                <a:ext cx="91739" cy="148198"/>
              </a:xfrm>
              <a:custGeom>
                <a:rect b="b" l="l" r="r" t="t"/>
                <a:pathLst>
                  <a:path extrusionOk="0" h="5864" w="3630">
                    <a:moveTo>
                      <a:pt x="1815" y="0"/>
                    </a:moveTo>
                    <a:cubicBezTo>
                      <a:pt x="1499" y="1810"/>
                      <a:pt x="1" y="2055"/>
                      <a:pt x="1" y="3875"/>
                    </a:cubicBezTo>
                    <a:cubicBezTo>
                      <a:pt x="1" y="5182"/>
                      <a:pt x="812" y="5864"/>
                      <a:pt x="1815" y="5864"/>
                    </a:cubicBezTo>
                    <a:cubicBezTo>
                      <a:pt x="2818" y="5864"/>
                      <a:pt x="3630" y="5182"/>
                      <a:pt x="3630" y="3875"/>
                    </a:cubicBezTo>
                    <a:cubicBezTo>
                      <a:pt x="3630" y="2055"/>
                      <a:pt x="2131" y="1810"/>
                      <a:pt x="181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7" name="Google Shape;6287;p73"/>
              <p:cNvSpPr/>
              <p:nvPr/>
            </p:nvSpPr>
            <p:spPr>
              <a:xfrm>
                <a:off x="5452843" y="3274269"/>
                <a:ext cx="91739" cy="148198"/>
              </a:xfrm>
              <a:custGeom>
                <a:rect b="b" l="l" r="r" t="t"/>
                <a:pathLst>
                  <a:path extrusionOk="0" fill="none" h="5864" w="3630">
                    <a:moveTo>
                      <a:pt x="1815" y="0"/>
                    </a:moveTo>
                    <a:cubicBezTo>
                      <a:pt x="1494" y="1810"/>
                      <a:pt x="1" y="2055"/>
                      <a:pt x="1" y="3875"/>
                    </a:cubicBezTo>
                    <a:cubicBezTo>
                      <a:pt x="1" y="5182"/>
                      <a:pt x="813" y="5864"/>
                      <a:pt x="1815" y="5864"/>
                    </a:cubicBezTo>
                    <a:cubicBezTo>
                      <a:pt x="2812" y="5864"/>
                      <a:pt x="3630" y="5182"/>
                      <a:pt x="3630" y="3875"/>
                    </a:cubicBezTo>
                    <a:cubicBezTo>
                      <a:pt x="3630" y="2055"/>
                      <a:pt x="2131" y="1810"/>
                      <a:pt x="1815" y="0"/>
                    </a:cubicBezTo>
                    <a:close/>
                  </a:path>
                </a:pathLst>
              </a:custGeom>
              <a:noFill/>
              <a:ln cap="flat" cmpd="sng" w="9525">
                <a:solidFill>
                  <a:srgbClr val="869FB1"/>
                </a:solidFill>
                <a:prstDash val="solid"/>
                <a:miter lim="5449"/>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8" name="Google Shape;6288;p73"/>
              <p:cNvSpPr/>
              <p:nvPr/>
            </p:nvSpPr>
            <p:spPr>
              <a:xfrm>
                <a:off x="5571421" y="3274269"/>
                <a:ext cx="91866" cy="148198"/>
              </a:xfrm>
              <a:custGeom>
                <a:rect b="b" l="l" r="r" t="t"/>
                <a:pathLst>
                  <a:path extrusionOk="0" fill="none" h="5864" w="3635">
                    <a:moveTo>
                      <a:pt x="1815" y="0"/>
                    </a:moveTo>
                    <a:cubicBezTo>
                      <a:pt x="1499" y="1810"/>
                      <a:pt x="0" y="2055"/>
                      <a:pt x="0" y="3875"/>
                    </a:cubicBezTo>
                    <a:cubicBezTo>
                      <a:pt x="0" y="5182"/>
                      <a:pt x="812" y="5864"/>
                      <a:pt x="1815" y="5864"/>
                    </a:cubicBezTo>
                    <a:cubicBezTo>
                      <a:pt x="2817" y="5864"/>
                      <a:pt x="3635" y="5182"/>
                      <a:pt x="3635" y="3875"/>
                    </a:cubicBezTo>
                    <a:cubicBezTo>
                      <a:pt x="3635" y="2055"/>
                      <a:pt x="2136" y="1810"/>
                      <a:pt x="1815" y="0"/>
                    </a:cubicBezTo>
                    <a:close/>
                  </a:path>
                </a:pathLst>
              </a:custGeom>
              <a:noFill/>
              <a:ln cap="flat" cmpd="sng" w="9525">
                <a:solidFill>
                  <a:srgbClr val="869FB1"/>
                </a:solidFill>
                <a:prstDash val="solid"/>
                <a:miter lim="5449"/>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9" name="Google Shape;6289;p73"/>
              <p:cNvSpPr/>
              <p:nvPr/>
            </p:nvSpPr>
            <p:spPr>
              <a:xfrm>
                <a:off x="5690126" y="3274269"/>
                <a:ext cx="91739" cy="148198"/>
              </a:xfrm>
              <a:custGeom>
                <a:rect b="b" l="l" r="r" t="t"/>
                <a:pathLst>
                  <a:path extrusionOk="0" fill="none" h="5864" w="3630">
                    <a:moveTo>
                      <a:pt x="1815" y="0"/>
                    </a:moveTo>
                    <a:cubicBezTo>
                      <a:pt x="1499" y="1810"/>
                      <a:pt x="0" y="2055"/>
                      <a:pt x="0" y="3875"/>
                    </a:cubicBezTo>
                    <a:cubicBezTo>
                      <a:pt x="0" y="5182"/>
                      <a:pt x="812" y="5864"/>
                      <a:pt x="1815" y="5864"/>
                    </a:cubicBezTo>
                    <a:cubicBezTo>
                      <a:pt x="2817" y="5864"/>
                      <a:pt x="3629" y="5182"/>
                      <a:pt x="3629" y="3875"/>
                    </a:cubicBezTo>
                    <a:cubicBezTo>
                      <a:pt x="3629" y="2055"/>
                      <a:pt x="2131" y="1810"/>
                      <a:pt x="1815" y="0"/>
                    </a:cubicBezTo>
                    <a:close/>
                  </a:path>
                </a:pathLst>
              </a:custGeom>
              <a:noFill/>
              <a:ln cap="flat" cmpd="sng" w="9525">
                <a:solidFill>
                  <a:srgbClr val="869FB1"/>
                </a:solidFill>
                <a:prstDash val="solid"/>
                <a:miter lim="5449"/>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0" name="Google Shape;6290;p73"/>
              <p:cNvSpPr/>
              <p:nvPr/>
            </p:nvSpPr>
            <p:spPr>
              <a:xfrm>
                <a:off x="5808957" y="3274269"/>
                <a:ext cx="91739" cy="148198"/>
              </a:xfrm>
              <a:custGeom>
                <a:rect b="b" l="l" r="r" t="t"/>
                <a:pathLst>
                  <a:path extrusionOk="0" fill="none" h="5864" w="3630">
                    <a:moveTo>
                      <a:pt x="1815" y="0"/>
                    </a:moveTo>
                    <a:cubicBezTo>
                      <a:pt x="1494" y="1810"/>
                      <a:pt x="1" y="2055"/>
                      <a:pt x="1" y="3875"/>
                    </a:cubicBezTo>
                    <a:cubicBezTo>
                      <a:pt x="1" y="5182"/>
                      <a:pt x="813" y="5864"/>
                      <a:pt x="1815" y="5864"/>
                    </a:cubicBezTo>
                    <a:cubicBezTo>
                      <a:pt x="2812" y="5864"/>
                      <a:pt x="3630" y="5182"/>
                      <a:pt x="3630" y="3875"/>
                    </a:cubicBezTo>
                    <a:cubicBezTo>
                      <a:pt x="3624" y="2055"/>
                      <a:pt x="2126" y="1810"/>
                      <a:pt x="1815" y="0"/>
                    </a:cubicBezTo>
                    <a:close/>
                  </a:path>
                </a:pathLst>
              </a:custGeom>
              <a:noFill/>
              <a:ln cap="flat" cmpd="sng" w="9525">
                <a:solidFill>
                  <a:srgbClr val="869FB1"/>
                </a:solidFill>
                <a:prstDash val="solid"/>
                <a:miter lim="5449"/>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
        <p:nvSpPr>
          <p:cNvPr id="6291" name="Google Shape;6291;p73"/>
          <p:cNvSpPr txBox="1"/>
          <p:nvPr>
            <p:ph idx="4294967295" type="title"/>
          </p:nvPr>
        </p:nvSpPr>
        <p:spPr>
          <a:xfrm>
            <a:off x="2136200" y="18669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latin typeface="Arial"/>
                <a:ea typeface="Arial"/>
                <a:cs typeface="Arial"/>
                <a:sym typeface="Arial"/>
              </a:rPr>
              <a:t>Medical Infographics</a:t>
            </a:r>
            <a:endParaRPr>
              <a:solidFill>
                <a:srgbClr val="FFFFFF"/>
              </a:solidFill>
              <a:latin typeface="Arial"/>
              <a:ea typeface="Arial"/>
              <a:cs typeface="Arial"/>
              <a:sym typeface="Arial"/>
            </a:endParaRPr>
          </a:p>
        </p:txBody>
      </p:sp>
      <p:grpSp>
        <p:nvGrpSpPr>
          <p:cNvPr id="6292" name="Google Shape;6292;p73"/>
          <p:cNvGrpSpPr/>
          <p:nvPr/>
        </p:nvGrpSpPr>
        <p:grpSpPr>
          <a:xfrm>
            <a:off x="13265188" y="3064685"/>
            <a:ext cx="3170132" cy="2252942"/>
            <a:chOff x="6608782" y="1551392"/>
            <a:chExt cx="1585066" cy="1126471"/>
          </a:xfrm>
        </p:grpSpPr>
        <p:grpSp>
          <p:nvGrpSpPr>
            <p:cNvPr id="6293" name="Google Shape;6293;p73"/>
            <p:cNvGrpSpPr/>
            <p:nvPr/>
          </p:nvGrpSpPr>
          <p:grpSpPr>
            <a:xfrm>
              <a:off x="6608782" y="1882715"/>
              <a:ext cx="77561" cy="73012"/>
              <a:chOff x="6608782" y="1882715"/>
              <a:chExt cx="77561" cy="73012"/>
            </a:xfrm>
          </p:grpSpPr>
          <p:sp>
            <p:nvSpPr>
              <p:cNvPr id="6294" name="Google Shape;6294;p73"/>
              <p:cNvSpPr/>
              <p:nvPr/>
            </p:nvSpPr>
            <p:spPr>
              <a:xfrm>
                <a:off x="6616212" y="1955702"/>
                <a:ext cx="65153" cy="25"/>
              </a:xfrm>
              <a:custGeom>
                <a:rect b="b" l="l" r="r" t="t"/>
                <a:pathLst>
                  <a:path extrusionOk="0" fill="none" h="1" w="2578">
                    <a:moveTo>
                      <a:pt x="1" y="0"/>
                    </a:moveTo>
                    <a:lnTo>
                      <a:pt x="2578" y="0"/>
                    </a:lnTo>
                  </a:path>
                </a:pathLst>
              </a:custGeom>
              <a:noFill/>
              <a:ln cap="flat" cmpd="sng" w="9525">
                <a:solidFill>
                  <a:srgbClr val="869FB1"/>
                </a:solidFill>
                <a:prstDash val="dash"/>
                <a:miter lim="5449"/>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5" name="Google Shape;6295;p73"/>
              <p:cNvSpPr/>
              <p:nvPr/>
            </p:nvSpPr>
            <p:spPr>
              <a:xfrm>
                <a:off x="6686318" y="1887820"/>
                <a:ext cx="25" cy="60199"/>
              </a:xfrm>
              <a:custGeom>
                <a:rect b="b" l="l" r="r" t="t"/>
                <a:pathLst>
                  <a:path extrusionOk="0" fill="none" h="2382" w="1">
                    <a:moveTo>
                      <a:pt x="0" y="2381"/>
                    </a:moveTo>
                    <a:lnTo>
                      <a:pt x="0" y="0"/>
                    </a:lnTo>
                  </a:path>
                </a:pathLst>
              </a:custGeom>
              <a:noFill/>
              <a:ln cap="flat" cmpd="sng" w="9525">
                <a:solidFill>
                  <a:srgbClr val="869FB1"/>
                </a:solidFill>
                <a:prstDash val="dash"/>
                <a:miter lim="5449"/>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6" name="Google Shape;6296;p73"/>
              <p:cNvSpPr/>
              <p:nvPr/>
            </p:nvSpPr>
            <p:spPr>
              <a:xfrm>
                <a:off x="6613735" y="1882715"/>
                <a:ext cx="65153" cy="25"/>
              </a:xfrm>
              <a:custGeom>
                <a:rect b="b" l="l" r="r" t="t"/>
                <a:pathLst>
                  <a:path extrusionOk="0" fill="none" h="1" w="2578">
                    <a:moveTo>
                      <a:pt x="2578" y="1"/>
                    </a:moveTo>
                    <a:lnTo>
                      <a:pt x="1" y="1"/>
                    </a:lnTo>
                  </a:path>
                </a:pathLst>
              </a:custGeom>
              <a:noFill/>
              <a:ln cap="flat" cmpd="sng" w="9525">
                <a:solidFill>
                  <a:srgbClr val="869FB1"/>
                </a:solidFill>
                <a:prstDash val="dash"/>
                <a:miter lim="5449"/>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7" name="Google Shape;6297;p73"/>
              <p:cNvSpPr/>
              <p:nvPr/>
            </p:nvSpPr>
            <p:spPr>
              <a:xfrm>
                <a:off x="6608782" y="1890423"/>
                <a:ext cx="25" cy="60199"/>
              </a:xfrm>
              <a:custGeom>
                <a:rect b="b" l="l" r="r" t="t"/>
                <a:pathLst>
                  <a:path extrusionOk="0" fill="none" h="2382" w="1">
                    <a:moveTo>
                      <a:pt x="0" y="1"/>
                    </a:moveTo>
                    <a:lnTo>
                      <a:pt x="0" y="2382"/>
                    </a:lnTo>
                  </a:path>
                </a:pathLst>
              </a:custGeom>
              <a:noFill/>
              <a:ln cap="flat" cmpd="sng" w="9525">
                <a:solidFill>
                  <a:srgbClr val="869FB1"/>
                </a:solidFill>
                <a:prstDash val="dash"/>
                <a:miter lim="5449"/>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98" name="Google Shape;6298;p73"/>
            <p:cNvGrpSpPr/>
            <p:nvPr/>
          </p:nvGrpSpPr>
          <p:grpSpPr>
            <a:xfrm>
              <a:off x="6608782" y="1551392"/>
              <a:ext cx="1585066" cy="1126471"/>
              <a:chOff x="6608782" y="1551392"/>
              <a:chExt cx="1585066" cy="1126471"/>
            </a:xfrm>
          </p:grpSpPr>
          <p:sp>
            <p:nvSpPr>
              <p:cNvPr id="6299" name="Google Shape;6299;p73"/>
              <p:cNvSpPr/>
              <p:nvPr/>
            </p:nvSpPr>
            <p:spPr>
              <a:xfrm>
                <a:off x="6999469" y="1551392"/>
                <a:ext cx="1194378" cy="1126471"/>
              </a:xfrm>
              <a:custGeom>
                <a:rect b="b" l="l" r="r" t="t"/>
                <a:pathLst>
                  <a:path extrusionOk="0" h="44573" w="47260">
                    <a:moveTo>
                      <a:pt x="0" y="0"/>
                    </a:moveTo>
                    <a:lnTo>
                      <a:pt x="0" y="44573"/>
                    </a:lnTo>
                    <a:lnTo>
                      <a:pt x="47259" y="44573"/>
                    </a:lnTo>
                    <a:lnTo>
                      <a:pt x="47259"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6300" name="Google Shape;6300;p73"/>
              <p:cNvGrpSpPr/>
              <p:nvPr/>
            </p:nvGrpSpPr>
            <p:grpSpPr>
              <a:xfrm>
                <a:off x="6608782" y="1551392"/>
                <a:ext cx="1585066" cy="1126471"/>
                <a:chOff x="6608782" y="1551392"/>
                <a:chExt cx="1585066" cy="1126471"/>
              </a:xfrm>
            </p:grpSpPr>
            <p:sp>
              <p:nvSpPr>
                <p:cNvPr id="6301" name="Google Shape;6301;p73"/>
                <p:cNvSpPr/>
                <p:nvPr/>
              </p:nvSpPr>
              <p:spPr>
                <a:xfrm>
                  <a:off x="6686318" y="1955702"/>
                  <a:ext cx="1507530" cy="722162"/>
                </a:xfrm>
                <a:custGeom>
                  <a:rect b="b" l="l" r="r" t="t"/>
                  <a:pathLst>
                    <a:path extrusionOk="0" fill="none" h="28575" w="59651">
                      <a:moveTo>
                        <a:pt x="0" y="0"/>
                      </a:moveTo>
                      <a:lnTo>
                        <a:pt x="59650" y="28575"/>
                      </a:lnTo>
                    </a:path>
                  </a:pathLst>
                </a:custGeom>
                <a:noFill/>
                <a:ln cap="flat" cmpd="sng" w="9525">
                  <a:solidFill>
                    <a:srgbClr val="869FB1"/>
                  </a:solidFill>
                  <a:prstDash val="dashDot"/>
                  <a:miter lim="5449"/>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2" name="Google Shape;6302;p73"/>
                <p:cNvSpPr/>
                <p:nvPr/>
              </p:nvSpPr>
              <p:spPr>
                <a:xfrm>
                  <a:off x="6686318" y="1551392"/>
                  <a:ext cx="1507530" cy="331348"/>
                </a:xfrm>
                <a:custGeom>
                  <a:rect b="b" l="l" r="r" t="t"/>
                  <a:pathLst>
                    <a:path extrusionOk="0" fill="none" h="13111" w="59651">
                      <a:moveTo>
                        <a:pt x="0" y="13111"/>
                      </a:moveTo>
                      <a:lnTo>
                        <a:pt x="12391" y="10386"/>
                      </a:lnTo>
                      <a:lnTo>
                        <a:pt x="59650" y="0"/>
                      </a:lnTo>
                    </a:path>
                  </a:pathLst>
                </a:custGeom>
                <a:noFill/>
                <a:ln cap="flat" cmpd="sng" w="9525">
                  <a:solidFill>
                    <a:srgbClr val="869FB1"/>
                  </a:solidFill>
                  <a:prstDash val="dashDot"/>
                  <a:miter lim="5449"/>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3" name="Google Shape;6303;p73"/>
                <p:cNvSpPr/>
                <p:nvPr/>
              </p:nvSpPr>
              <p:spPr>
                <a:xfrm>
                  <a:off x="6608782" y="1551392"/>
                  <a:ext cx="390713" cy="331348"/>
                </a:xfrm>
                <a:custGeom>
                  <a:rect b="b" l="l" r="r" t="t"/>
                  <a:pathLst>
                    <a:path extrusionOk="0" fill="none" h="13111" w="15460">
                      <a:moveTo>
                        <a:pt x="0" y="13111"/>
                      </a:moveTo>
                      <a:lnTo>
                        <a:pt x="15459" y="0"/>
                      </a:lnTo>
                    </a:path>
                  </a:pathLst>
                </a:custGeom>
                <a:noFill/>
                <a:ln cap="flat" cmpd="sng" w="9525">
                  <a:solidFill>
                    <a:srgbClr val="869FB1"/>
                  </a:solidFill>
                  <a:prstDash val="dashDot"/>
                  <a:miter lim="5449"/>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4" name="Google Shape;6304;p73"/>
                <p:cNvSpPr/>
                <p:nvPr/>
              </p:nvSpPr>
              <p:spPr>
                <a:xfrm>
                  <a:off x="6608782" y="1955702"/>
                  <a:ext cx="390713" cy="722162"/>
                </a:xfrm>
                <a:custGeom>
                  <a:rect b="b" l="l" r="r" t="t"/>
                  <a:pathLst>
                    <a:path extrusionOk="0" fill="none" h="28575" w="15460">
                      <a:moveTo>
                        <a:pt x="0" y="0"/>
                      </a:moveTo>
                      <a:lnTo>
                        <a:pt x="15459" y="28575"/>
                      </a:lnTo>
                    </a:path>
                  </a:pathLst>
                </a:custGeom>
                <a:noFill/>
                <a:ln cap="flat" cmpd="sng" w="9525">
                  <a:solidFill>
                    <a:srgbClr val="869FB1"/>
                  </a:solidFill>
                  <a:prstDash val="dashDot"/>
                  <a:miter lim="5449"/>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6305" name="Google Shape;6305;p73"/>
          <p:cNvGrpSpPr/>
          <p:nvPr/>
        </p:nvGrpSpPr>
        <p:grpSpPr>
          <a:xfrm>
            <a:off x="12114772" y="5655610"/>
            <a:ext cx="604063" cy="3137935"/>
            <a:chOff x="6057386" y="2827805"/>
            <a:chExt cx="302032" cy="1568967"/>
          </a:xfrm>
        </p:grpSpPr>
        <p:grpSp>
          <p:nvGrpSpPr>
            <p:cNvPr id="6306" name="Google Shape;6306;p73"/>
            <p:cNvGrpSpPr/>
            <p:nvPr/>
          </p:nvGrpSpPr>
          <p:grpSpPr>
            <a:xfrm>
              <a:off x="6057386" y="2827805"/>
              <a:ext cx="302032" cy="1568967"/>
              <a:chOff x="6057386" y="2827805"/>
              <a:chExt cx="302032" cy="1568967"/>
            </a:xfrm>
          </p:grpSpPr>
          <p:sp>
            <p:nvSpPr>
              <p:cNvPr id="6307" name="Google Shape;6307;p73"/>
              <p:cNvSpPr/>
              <p:nvPr/>
            </p:nvSpPr>
            <p:spPr>
              <a:xfrm>
                <a:off x="6057386" y="2827805"/>
                <a:ext cx="302032" cy="1568967"/>
              </a:xfrm>
              <a:custGeom>
                <a:rect b="b" l="l" r="r" t="t"/>
                <a:pathLst>
                  <a:path extrusionOk="0" h="62082" w="11951">
                    <a:moveTo>
                      <a:pt x="3722" y="1"/>
                    </a:moveTo>
                    <a:cubicBezTo>
                      <a:pt x="1668" y="1"/>
                      <a:pt x="1" y="1663"/>
                      <a:pt x="1" y="3717"/>
                    </a:cubicBezTo>
                    <a:lnTo>
                      <a:pt x="1" y="31420"/>
                    </a:lnTo>
                    <a:cubicBezTo>
                      <a:pt x="1" y="33735"/>
                      <a:pt x="431" y="36024"/>
                      <a:pt x="1276" y="38176"/>
                    </a:cubicBezTo>
                    <a:lnTo>
                      <a:pt x="2660" y="41718"/>
                    </a:lnTo>
                    <a:cubicBezTo>
                      <a:pt x="3504" y="43871"/>
                      <a:pt x="3935" y="46159"/>
                      <a:pt x="3935" y="48470"/>
                    </a:cubicBezTo>
                    <a:lnTo>
                      <a:pt x="3935" y="59923"/>
                    </a:lnTo>
                    <a:cubicBezTo>
                      <a:pt x="3869" y="61095"/>
                      <a:pt x="4807" y="62081"/>
                      <a:pt x="5978" y="62081"/>
                    </a:cubicBezTo>
                    <a:cubicBezTo>
                      <a:pt x="7150" y="62081"/>
                      <a:pt x="8081" y="61095"/>
                      <a:pt x="8016" y="59923"/>
                    </a:cubicBezTo>
                    <a:lnTo>
                      <a:pt x="8016" y="48470"/>
                    </a:lnTo>
                    <a:cubicBezTo>
                      <a:pt x="8016" y="46159"/>
                      <a:pt x="8447" y="43865"/>
                      <a:pt x="9291" y="41713"/>
                    </a:cubicBezTo>
                    <a:lnTo>
                      <a:pt x="10681" y="38171"/>
                    </a:lnTo>
                    <a:cubicBezTo>
                      <a:pt x="11520" y="36019"/>
                      <a:pt x="11950" y="33730"/>
                      <a:pt x="11950" y="31420"/>
                    </a:cubicBezTo>
                    <a:lnTo>
                      <a:pt x="11950" y="3717"/>
                    </a:lnTo>
                    <a:cubicBezTo>
                      <a:pt x="11950" y="1663"/>
                      <a:pt x="10288" y="1"/>
                      <a:pt x="823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8" name="Google Shape;6308;p73"/>
              <p:cNvSpPr/>
              <p:nvPr/>
            </p:nvSpPr>
            <p:spPr>
              <a:xfrm>
                <a:off x="6057386" y="2827805"/>
                <a:ext cx="151104" cy="1566061"/>
              </a:xfrm>
              <a:custGeom>
                <a:rect b="b" l="l" r="r" t="t"/>
                <a:pathLst>
                  <a:path extrusionOk="0" h="61967" w="5979">
                    <a:moveTo>
                      <a:pt x="3722" y="1"/>
                    </a:moveTo>
                    <a:cubicBezTo>
                      <a:pt x="1668" y="1"/>
                      <a:pt x="1" y="1663"/>
                      <a:pt x="1" y="3717"/>
                    </a:cubicBezTo>
                    <a:lnTo>
                      <a:pt x="1" y="31420"/>
                    </a:lnTo>
                    <a:cubicBezTo>
                      <a:pt x="1" y="33735"/>
                      <a:pt x="431" y="36024"/>
                      <a:pt x="1276" y="38176"/>
                    </a:cubicBezTo>
                    <a:lnTo>
                      <a:pt x="2660" y="41718"/>
                    </a:lnTo>
                    <a:cubicBezTo>
                      <a:pt x="3504" y="43871"/>
                      <a:pt x="3935" y="46159"/>
                      <a:pt x="3935" y="48470"/>
                    </a:cubicBezTo>
                    <a:lnTo>
                      <a:pt x="3935" y="59923"/>
                    </a:lnTo>
                    <a:cubicBezTo>
                      <a:pt x="3940" y="61051"/>
                      <a:pt x="4850" y="61967"/>
                      <a:pt x="5978" y="61967"/>
                    </a:cubicBezTo>
                    <a:lnTo>
                      <a:pt x="5978"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9" name="Google Shape;6309;p73"/>
              <p:cNvSpPr/>
              <p:nvPr/>
            </p:nvSpPr>
            <p:spPr>
              <a:xfrm>
                <a:off x="6097873" y="2964428"/>
                <a:ext cx="66416" cy="11044"/>
              </a:xfrm>
              <a:custGeom>
                <a:rect b="b" l="l" r="r" t="t"/>
                <a:pathLst>
                  <a:path extrusionOk="0" h="437" w="2628">
                    <a:moveTo>
                      <a:pt x="224" y="0"/>
                    </a:moveTo>
                    <a:cubicBezTo>
                      <a:pt x="99" y="0"/>
                      <a:pt x="1" y="98"/>
                      <a:pt x="1" y="218"/>
                    </a:cubicBezTo>
                    <a:cubicBezTo>
                      <a:pt x="1" y="338"/>
                      <a:pt x="99" y="436"/>
                      <a:pt x="224" y="436"/>
                    </a:cubicBezTo>
                    <a:lnTo>
                      <a:pt x="2409" y="436"/>
                    </a:lnTo>
                    <a:cubicBezTo>
                      <a:pt x="2529" y="436"/>
                      <a:pt x="2627" y="338"/>
                      <a:pt x="2627" y="218"/>
                    </a:cubicBezTo>
                    <a:cubicBezTo>
                      <a:pt x="2627" y="98"/>
                      <a:pt x="2529" y="0"/>
                      <a:pt x="2409"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0" name="Google Shape;6310;p73"/>
              <p:cNvSpPr/>
              <p:nvPr/>
            </p:nvSpPr>
            <p:spPr>
              <a:xfrm>
                <a:off x="6097873" y="3094278"/>
                <a:ext cx="66416" cy="11044"/>
              </a:xfrm>
              <a:custGeom>
                <a:rect b="b" l="l" r="r" t="t"/>
                <a:pathLst>
                  <a:path extrusionOk="0" h="437" w="2628">
                    <a:moveTo>
                      <a:pt x="224" y="1"/>
                    </a:moveTo>
                    <a:cubicBezTo>
                      <a:pt x="99" y="1"/>
                      <a:pt x="1" y="99"/>
                      <a:pt x="1" y="219"/>
                    </a:cubicBezTo>
                    <a:cubicBezTo>
                      <a:pt x="1" y="338"/>
                      <a:pt x="99" y="437"/>
                      <a:pt x="224" y="437"/>
                    </a:cubicBezTo>
                    <a:lnTo>
                      <a:pt x="2409" y="437"/>
                    </a:lnTo>
                    <a:cubicBezTo>
                      <a:pt x="2529" y="437"/>
                      <a:pt x="2627" y="338"/>
                      <a:pt x="2627" y="219"/>
                    </a:cubicBezTo>
                    <a:cubicBezTo>
                      <a:pt x="2627" y="99"/>
                      <a:pt x="2529" y="1"/>
                      <a:pt x="240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1" name="Google Shape;6311;p73"/>
              <p:cNvSpPr/>
              <p:nvPr/>
            </p:nvSpPr>
            <p:spPr>
              <a:xfrm>
                <a:off x="6097873" y="3224002"/>
                <a:ext cx="66416" cy="11170"/>
              </a:xfrm>
              <a:custGeom>
                <a:rect b="b" l="l" r="r" t="t"/>
                <a:pathLst>
                  <a:path extrusionOk="0" h="442" w="2628">
                    <a:moveTo>
                      <a:pt x="224" y="1"/>
                    </a:moveTo>
                    <a:cubicBezTo>
                      <a:pt x="99" y="1"/>
                      <a:pt x="1" y="99"/>
                      <a:pt x="1" y="224"/>
                    </a:cubicBezTo>
                    <a:cubicBezTo>
                      <a:pt x="1" y="344"/>
                      <a:pt x="99" y="442"/>
                      <a:pt x="224" y="442"/>
                    </a:cubicBezTo>
                    <a:lnTo>
                      <a:pt x="2409" y="442"/>
                    </a:lnTo>
                    <a:cubicBezTo>
                      <a:pt x="2529" y="442"/>
                      <a:pt x="2627" y="344"/>
                      <a:pt x="2627" y="224"/>
                    </a:cubicBezTo>
                    <a:cubicBezTo>
                      <a:pt x="2627" y="99"/>
                      <a:pt x="2529" y="1"/>
                      <a:pt x="240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2" name="Google Shape;6312;p73"/>
              <p:cNvSpPr/>
              <p:nvPr/>
            </p:nvSpPr>
            <p:spPr>
              <a:xfrm>
                <a:off x="6097873" y="3353852"/>
                <a:ext cx="66416" cy="11196"/>
              </a:xfrm>
              <a:custGeom>
                <a:rect b="b" l="l" r="r" t="t"/>
                <a:pathLst>
                  <a:path extrusionOk="0" h="443" w="2628">
                    <a:moveTo>
                      <a:pt x="224" y="1"/>
                    </a:moveTo>
                    <a:cubicBezTo>
                      <a:pt x="99" y="1"/>
                      <a:pt x="1" y="99"/>
                      <a:pt x="1" y="219"/>
                    </a:cubicBezTo>
                    <a:cubicBezTo>
                      <a:pt x="1" y="344"/>
                      <a:pt x="99" y="442"/>
                      <a:pt x="224" y="442"/>
                    </a:cubicBezTo>
                    <a:lnTo>
                      <a:pt x="2409" y="442"/>
                    </a:lnTo>
                    <a:cubicBezTo>
                      <a:pt x="2529" y="442"/>
                      <a:pt x="2627" y="344"/>
                      <a:pt x="2627" y="219"/>
                    </a:cubicBezTo>
                    <a:cubicBezTo>
                      <a:pt x="2627" y="99"/>
                      <a:pt x="2529" y="1"/>
                      <a:pt x="240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3" name="Google Shape;6313;p73"/>
              <p:cNvSpPr/>
              <p:nvPr/>
            </p:nvSpPr>
            <p:spPr>
              <a:xfrm>
                <a:off x="6097873" y="3483728"/>
                <a:ext cx="66416" cy="11044"/>
              </a:xfrm>
              <a:custGeom>
                <a:rect b="b" l="l" r="r" t="t"/>
                <a:pathLst>
                  <a:path extrusionOk="0" h="437" w="2628">
                    <a:moveTo>
                      <a:pt x="224" y="0"/>
                    </a:moveTo>
                    <a:cubicBezTo>
                      <a:pt x="99" y="0"/>
                      <a:pt x="1" y="98"/>
                      <a:pt x="1" y="218"/>
                    </a:cubicBezTo>
                    <a:cubicBezTo>
                      <a:pt x="1" y="338"/>
                      <a:pt x="99" y="436"/>
                      <a:pt x="224" y="436"/>
                    </a:cubicBezTo>
                    <a:lnTo>
                      <a:pt x="2409" y="436"/>
                    </a:lnTo>
                    <a:cubicBezTo>
                      <a:pt x="2529" y="436"/>
                      <a:pt x="2627" y="338"/>
                      <a:pt x="2627" y="218"/>
                    </a:cubicBezTo>
                    <a:cubicBezTo>
                      <a:pt x="2627" y="98"/>
                      <a:pt x="2529" y="0"/>
                      <a:pt x="2409"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4" name="Google Shape;6314;p73"/>
              <p:cNvSpPr/>
              <p:nvPr/>
            </p:nvSpPr>
            <p:spPr>
              <a:xfrm>
                <a:off x="6097873" y="3613578"/>
                <a:ext cx="66416" cy="11044"/>
              </a:xfrm>
              <a:custGeom>
                <a:rect b="b" l="l" r="r" t="t"/>
                <a:pathLst>
                  <a:path extrusionOk="0" h="437" w="2628">
                    <a:moveTo>
                      <a:pt x="224" y="1"/>
                    </a:moveTo>
                    <a:cubicBezTo>
                      <a:pt x="99" y="1"/>
                      <a:pt x="1" y="99"/>
                      <a:pt x="1" y="219"/>
                    </a:cubicBezTo>
                    <a:cubicBezTo>
                      <a:pt x="1" y="339"/>
                      <a:pt x="99" y="437"/>
                      <a:pt x="224" y="437"/>
                    </a:cubicBezTo>
                    <a:lnTo>
                      <a:pt x="2409" y="437"/>
                    </a:lnTo>
                    <a:cubicBezTo>
                      <a:pt x="2529" y="437"/>
                      <a:pt x="2627" y="339"/>
                      <a:pt x="2627" y="219"/>
                    </a:cubicBezTo>
                    <a:cubicBezTo>
                      <a:pt x="2627" y="99"/>
                      <a:pt x="2529" y="1"/>
                      <a:pt x="240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5" name="Google Shape;6315;p73"/>
              <p:cNvSpPr/>
              <p:nvPr/>
            </p:nvSpPr>
            <p:spPr>
              <a:xfrm>
                <a:off x="6097873" y="3743453"/>
                <a:ext cx="66416" cy="11044"/>
              </a:xfrm>
              <a:custGeom>
                <a:rect b="b" l="l" r="r" t="t"/>
                <a:pathLst>
                  <a:path extrusionOk="0" h="437" w="2628">
                    <a:moveTo>
                      <a:pt x="224" y="0"/>
                    </a:moveTo>
                    <a:cubicBezTo>
                      <a:pt x="99" y="0"/>
                      <a:pt x="1" y="98"/>
                      <a:pt x="1" y="218"/>
                    </a:cubicBezTo>
                    <a:cubicBezTo>
                      <a:pt x="1" y="338"/>
                      <a:pt x="99" y="436"/>
                      <a:pt x="224" y="436"/>
                    </a:cubicBezTo>
                    <a:lnTo>
                      <a:pt x="2409" y="436"/>
                    </a:lnTo>
                    <a:cubicBezTo>
                      <a:pt x="2529" y="436"/>
                      <a:pt x="2627" y="338"/>
                      <a:pt x="2627" y="218"/>
                    </a:cubicBezTo>
                    <a:cubicBezTo>
                      <a:pt x="2627" y="98"/>
                      <a:pt x="2529" y="0"/>
                      <a:pt x="2409"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6" name="Google Shape;6316;p73"/>
              <p:cNvSpPr/>
              <p:nvPr/>
            </p:nvSpPr>
            <p:spPr>
              <a:xfrm>
                <a:off x="6254461" y="2964428"/>
                <a:ext cx="66264" cy="11044"/>
              </a:xfrm>
              <a:custGeom>
                <a:rect b="b" l="l" r="r" t="t"/>
                <a:pathLst>
                  <a:path extrusionOk="0" h="437" w="2622">
                    <a:moveTo>
                      <a:pt x="218" y="0"/>
                    </a:moveTo>
                    <a:cubicBezTo>
                      <a:pt x="98" y="0"/>
                      <a:pt x="0" y="98"/>
                      <a:pt x="0" y="218"/>
                    </a:cubicBezTo>
                    <a:cubicBezTo>
                      <a:pt x="0" y="338"/>
                      <a:pt x="98" y="436"/>
                      <a:pt x="218" y="436"/>
                    </a:cubicBezTo>
                    <a:lnTo>
                      <a:pt x="2403" y="436"/>
                    </a:lnTo>
                    <a:cubicBezTo>
                      <a:pt x="2523" y="436"/>
                      <a:pt x="2621" y="338"/>
                      <a:pt x="2621" y="218"/>
                    </a:cubicBezTo>
                    <a:cubicBezTo>
                      <a:pt x="2621" y="98"/>
                      <a:pt x="2523" y="0"/>
                      <a:pt x="240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7" name="Google Shape;6317;p73"/>
              <p:cNvSpPr/>
              <p:nvPr/>
            </p:nvSpPr>
            <p:spPr>
              <a:xfrm>
                <a:off x="6254461" y="3094278"/>
                <a:ext cx="66264" cy="11044"/>
              </a:xfrm>
              <a:custGeom>
                <a:rect b="b" l="l" r="r" t="t"/>
                <a:pathLst>
                  <a:path extrusionOk="0" h="437" w="2622">
                    <a:moveTo>
                      <a:pt x="218" y="1"/>
                    </a:moveTo>
                    <a:cubicBezTo>
                      <a:pt x="98" y="1"/>
                      <a:pt x="0" y="99"/>
                      <a:pt x="0" y="219"/>
                    </a:cubicBezTo>
                    <a:cubicBezTo>
                      <a:pt x="0" y="338"/>
                      <a:pt x="98" y="437"/>
                      <a:pt x="218" y="437"/>
                    </a:cubicBezTo>
                    <a:lnTo>
                      <a:pt x="2403" y="437"/>
                    </a:lnTo>
                    <a:cubicBezTo>
                      <a:pt x="2523" y="437"/>
                      <a:pt x="2621" y="338"/>
                      <a:pt x="2621" y="219"/>
                    </a:cubicBezTo>
                    <a:cubicBezTo>
                      <a:pt x="2621" y="99"/>
                      <a:pt x="2523" y="1"/>
                      <a:pt x="2403"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8" name="Google Shape;6318;p73"/>
              <p:cNvSpPr/>
              <p:nvPr/>
            </p:nvSpPr>
            <p:spPr>
              <a:xfrm>
                <a:off x="6254461" y="3224002"/>
                <a:ext cx="66264" cy="11170"/>
              </a:xfrm>
              <a:custGeom>
                <a:rect b="b" l="l" r="r" t="t"/>
                <a:pathLst>
                  <a:path extrusionOk="0" h="442" w="2622">
                    <a:moveTo>
                      <a:pt x="218" y="1"/>
                    </a:moveTo>
                    <a:cubicBezTo>
                      <a:pt x="98" y="1"/>
                      <a:pt x="0" y="99"/>
                      <a:pt x="0" y="224"/>
                    </a:cubicBezTo>
                    <a:cubicBezTo>
                      <a:pt x="0" y="344"/>
                      <a:pt x="98" y="442"/>
                      <a:pt x="218" y="442"/>
                    </a:cubicBezTo>
                    <a:lnTo>
                      <a:pt x="2403" y="442"/>
                    </a:lnTo>
                    <a:cubicBezTo>
                      <a:pt x="2523" y="442"/>
                      <a:pt x="2621" y="344"/>
                      <a:pt x="2621" y="224"/>
                    </a:cubicBezTo>
                    <a:cubicBezTo>
                      <a:pt x="2621" y="99"/>
                      <a:pt x="2523" y="1"/>
                      <a:pt x="2403"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9" name="Google Shape;6319;p73"/>
              <p:cNvSpPr/>
              <p:nvPr/>
            </p:nvSpPr>
            <p:spPr>
              <a:xfrm>
                <a:off x="6254461" y="3353852"/>
                <a:ext cx="66264" cy="11196"/>
              </a:xfrm>
              <a:custGeom>
                <a:rect b="b" l="l" r="r" t="t"/>
                <a:pathLst>
                  <a:path extrusionOk="0" h="443" w="2622">
                    <a:moveTo>
                      <a:pt x="218" y="1"/>
                    </a:moveTo>
                    <a:cubicBezTo>
                      <a:pt x="98" y="1"/>
                      <a:pt x="0" y="99"/>
                      <a:pt x="0" y="219"/>
                    </a:cubicBezTo>
                    <a:cubicBezTo>
                      <a:pt x="0" y="344"/>
                      <a:pt x="98" y="442"/>
                      <a:pt x="218" y="442"/>
                    </a:cubicBezTo>
                    <a:lnTo>
                      <a:pt x="2403" y="442"/>
                    </a:lnTo>
                    <a:cubicBezTo>
                      <a:pt x="2523" y="442"/>
                      <a:pt x="2621" y="344"/>
                      <a:pt x="2621" y="219"/>
                    </a:cubicBezTo>
                    <a:cubicBezTo>
                      <a:pt x="2621" y="99"/>
                      <a:pt x="2523" y="1"/>
                      <a:pt x="2403"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0" name="Google Shape;6320;p73"/>
              <p:cNvSpPr/>
              <p:nvPr/>
            </p:nvSpPr>
            <p:spPr>
              <a:xfrm>
                <a:off x="6254461" y="3483728"/>
                <a:ext cx="66264" cy="11044"/>
              </a:xfrm>
              <a:custGeom>
                <a:rect b="b" l="l" r="r" t="t"/>
                <a:pathLst>
                  <a:path extrusionOk="0" h="437" w="2622">
                    <a:moveTo>
                      <a:pt x="218" y="0"/>
                    </a:moveTo>
                    <a:cubicBezTo>
                      <a:pt x="98" y="0"/>
                      <a:pt x="0" y="98"/>
                      <a:pt x="0" y="218"/>
                    </a:cubicBezTo>
                    <a:cubicBezTo>
                      <a:pt x="0" y="338"/>
                      <a:pt x="98" y="436"/>
                      <a:pt x="218" y="436"/>
                    </a:cubicBezTo>
                    <a:lnTo>
                      <a:pt x="2403" y="436"/>
                    </a:lnTo>
                    <a:cubicBezTo>
                      <a:pt x="2523" y="436"/>
                      <a:pt x="2621" y="338"/>
                      <a:pt x="2621" y="218"/>
                    </a:cubicBezTo>
                    <a:cubicBezTo>
                      <a:pt x="2621" y="98"/>
                      <a:pt x="2523" y="0"/>
                      <a:pt x="240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1" name="Google Shape;6321;p73"/>
              <p:cNvSpPr/>
              <p:nvPr/>
            </p:nvSpPr>
            <p:spPr>
              <a:xfrm>
                <a:off x="6254461" y="3613578"/>
                <a:ext cx="66264" cy="11044"/>
              </a:xfrm>
              <a:custGeom>
                <a:rect b="b" l="l" r="r" t="t"/>
                <a:pathLst>
                  <a:path extrusionOk="0" h="437" w="2622">
                    <a:moveTo>
                      <a:pt x="218" y="1"/>
                    </a:moveTo>
                    <a:cubicBezTo>
                      <a:pt x="98" y="1"/>
                      <a:pt x="0" y="99"/>
                      <a:pt x="0" y="219"/>
                    </a:cubicBezTo>
                    <a:cubicBezTo>
                      <a:pt x="0" y="339"/>
                      <a:pt x="98" y="437"/>
                      <a:pt x="218" y="437"/>
                    </a:cubicBezTo>
                    <a:lnTo>
                      <a:pt x="2403" y="437"/>
                    </a:lnTo>
                    <a:cubicBezTo>
                      <a:pt x="2523" y="437"/>
                      <a:pt x="2621" y="339"/>
                      <a:pt x="2621" y="219"/>
                    </a:cubicBezTo>
                    <a:cubicBezTo>
                      <a:pt x="2621" y="99"/>
                      <a:pt x="2523" y="1"/>
                      <a:pt x="2403"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2" name="Google Shape;6322;p73"/>
              <p:cNvSpPr/>
              <p:nvPr/>
            </p:nvSpPr>
            <p:spPr>
              <a:xfrm>
                <a:off x="6254461" y="3743453"/>
                <a:ext cx="66264" cy="11044"/>
              </a:xfrm>
              <a:custGeom>
                <a:rect b="b" l="l" r="r" t="t"/>
                <a:pathLst>
                  <a:path extrusionOk="0" h="437" w="2622">
                    <a:moveTo>
                      <a:pt x="218" y="0"/>
                    </a:moveTo>
                    <a:cubicBezTo>
                      <a:pt x="98" y="0"/>
                      <a:pt x="0" y="98"/>
                      <a:pt x="0" y="218"/>
                    </a:cubicBezTo>
                    <a:cubicBezTo>
                      <a:pt x="0" y="338"/>
                      <a:pt x="98" y="436"/>
                      <a:pt x="218" y="436"/>
                    </a:cubicBezTo>
                    <a:lnTo>
                      <a:pt x="2403" y="436"/>
                    </a:lnTo>
                    <a:cubicBezTo>
                      <a:pt x="2523" y="436"/>
                      <a:pt x="2621" y="338"/>
                      <a:pt x="2621" y="218"/>
                    </a:cubicBezTo>
                    <a:cubicBezTo>
                      <a:pt x="2621" y="98"/>
                      <a:pt x="2523" y="0"/>
                      <a:pt x="240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3" name="Google Shape;6323;p73"/>
              <p:cNvSpPr/>
              <p:nvPr/>
            </p:nvSpPr>
            <p:spPr>
              <a:xfrm>
                <a:off x="6131055" y="3027913"/>
                <a:ext cx="33233" cy="11170"/>
              </a:xfrm>
              <a:custGeom>
                <a:rect b="b" l="l" r="r" t="t"/>
                <a:pathLst>
                  <a:path extrusionOk="0" h="442" w="1315">
                    <a:moveTo>
                      <a:pt x="219" y="0"/>
                    </a:moveTo>
                    <a:cubicBezTo>
                      <a:pt x="99" y="0"/>
                      <a:pt x="1" y="98"/>
                      <a:pt x="1" y="218"/>
                    </a:cubicBezTo>
                    <a:cubicBezTo>
                      <a:pt x="1" y="344"/>
                      <a:pt x="99" y="442"/>
                      <a:pt x="219" y="442"/>
                    </a:cubicBezTo>
                    <a:lnTo>
                      <a:pt x="1096" y="442"/>
                    </a:lnTo>
                    <a:cubicBezTo>
                      <a:pt x="1216" y="442"/>
                      <a:pt x="1314" y="344"/>
                      <a:pt x="1314" y="218"/>
                    </a:cubicBezTo>
                    <a:cubicBezTo>
                      <a:pt x="1314" y="98"/>
                      <a:pt x="1216" y="0"/>
                      <a:pt x="109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4" name="Google Shape;6324;p73"/>
              <p:cNvSpPr/>
              <p:nvPr/>
            </p:nvSpPr>
            <p:spPr>
              <a:xfrm>
                <a:off x="6131055" y="3158875"/>
                <a:ext cx="33233" cy="11044"/>
              </a:xfrm>
              <a:custGeom>
                <a:rect b="b" l="l" r="r" t="t"/>
                <a:pathLst>
                  <a:path extrusionOk="0" h="437" w="1315">
                    <a:moveTo>
                      <a:pt x="219" y="0"/>
                    </a:moveTo>
                    <a:cubicBezTo>
                      <a:pt x="99" y="0"/>
                      <a:pt x="1" y="98"/>
                      <a:pt x="1" y="218"/>
                    </a:cubicBezTo>
                    <a:cubicBezTo>
                      <a:pt x="1" y="338"/>
                      <a:pt x="99" y="436"/>
                      <a:pt x="219" y="436"/>
                    </a:cubicBezTo>
                    <a:lnTo>
                      <a:pt x="1096" y="436"/>
                    </a:lnTo>
                    <a:cubicBezTo>
                      <a:pt x="1216" y="436"/>
                      <a:pt x="1314" y="338"/>
                      <a:pt x="1314" y="218"/>
                    </a:cubicBezTo>
                    <a:cubicBezTo>
                      <a:pt x="1314" y="98"/>
                      <a:pt x="1216" y="0"/>
                      <a:pt x="109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5" name="Google Shape;6325;p73"/>
              <p:cNvSpPr/>
              <p:nvPr/>
            </p:nvSpPr>
            <p:spPr>
              <a:xfrm>
                <a:off x="6131055" y="3289837"/>
                <a:ext cx="33233" cy="11044"/>
              </a:xfrm>
              <a:custGeom>
                <a:rect b="b" l="l" r="r" t="t"/>
                <a:pathLst>
                  <a:path extrusionOk="0" h="437" w="1315">
                    <a:moveTo>
                      <a:pt x="219" y="0"/>
                    </a:moveTo>
                    <a:cubicBezTo>
                      <a:pt x="99" y="0"/>
                      <a:pt x="1" y="98"/>
                      <a:pt x="1" y="218"/>
                    </a:cubicBezTo>
                    <a:cubicBezTo>
                      <a:pt x="1" y="338"/>
                      <a:pt x="99" y="436"/>
                      <a:pt x="219" y="436"/>
                    </a:cubicBezTo>
                    <a:lnTo>
                      <a:pt x="1096" y="436"/>
                    </a:lnTo>
                    <a:cubicBezTo>
                      <a:pt x="1216" y="436"/>
                      <a:pt x="1314" y="338"/>
                      <a:pt x="1314" y="218"/>
                    </a:cubicBezTo>
                    <a:cubicBezTo>
                      <a:pt x="1314" y="98"/>
                      <a:pt x="1216" y="0"/>
                      <a:pt x="109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6" name="Google Shape;6326;p73"/>
              <p:cNvSpPr/>
              <p:nvPr/>
            </p:nvSpPr>
            <p:spPr>
              <a:xfrm>
                <a:off x="6131055" y="3420799"/>
                <a:ext cx="33233" cy="11044"/>
              </a:xfrm>
              <a:custGeom>
                <a:rect b="b" l="l" r="r" t="t"/>
                <a:pathLst>
                  <a:path extrusionOk="0" h="437" w="1315">
                    <a:moveTo>
                      <a:pt x="219" y="0"/>
                    </a:moveTo>
                    <a:cubicBezTo>
                      <a:pt x="99" y="0"/>
                      <a:pt x="1" y="98"/>
                      <a:pt x="1" y="218"/>
                    </a:cubicBezTo>
                    <a:cubicBezTo>
                      <a:pt x="1" y="338"/>
                      <a:pt x="99" y="436"/>
                      <a:pt x="219" y="436"/>
                    </a:cubicBezTo>
                    <a:lnTo>
                      <a:pt x="1096" y="436"/>
                    </a:lnTo>
                    <a:cubicBezTo>
                      <a:pt x="1216" y="436"/>
                      <a:pt x="1314" y="338"/>
                      <a:pt x="1314" y="218"/>
                    </a:cubicBezTo>
                    <a:cubicBezTo>
                      <a:pt x="1314" y="98"/>
                      <a:pt x="1216" y="0"/>
                      <a:pt x="109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7" name="Google Shape;6327;p73"/>
              <p:cNvSpPr/>
              <p:nvPr/>
            </p:nvSpPr>
            <p:spPr>
              <a:xfrm>
                <a:off x="6131055" y="3551610"/>
                <a:ext cx="33233" cy="11196"/>
              </a:xfrm>
              <a:custGeom>
                <a:rect b="b" l="l" r="r" t="t"/>
                <a:pathLst>
                  <a:path extrusionOk="0" h="443" w="1315">
                    <a:moveTo>
                      <a:pt x="219" y="1"/>
                    </a:moveTo>
                    <a:cubicBezTo>
                      <a:pt x="99" y="1"/>
                      <a:pt x="1" y="99"/>
                      <a:pt x="1" y="224"/>
                    </a:cubicBezTo>
                    <a:cubicBezTo>
                      <a:pt x="1" y="344"/>
                      <a:pt x="99" y="442"/>
                      <a:pt x="219" y="442"/>
                    </a:cubicBezTo>
                    <a:lnTo>
                      <a:pt x="1096" y="442"/>
                    </a:lnTo>
                    <a:cubicBezTo>
                      <a:pt x="1216" y="442"/>
                      <a:pt x="1314" y="344"/>
                      <a:pt x="1314" y="224"/>
                    </a:cubicBezTo>
                    <a:cubicBezTo>
                      <a:pt x="1314" y="99"/>
                      <a:pt x="1216" y="1"/>
                      <a:pt x="1096"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8" name="Google Shape;6328;p73"/>
              <p:cNvSpPr/>
              <p:nvPr/>
            </p:nvSpPr>
            <p:spPr>
              <a:xfrm>
                <a:off x="6131055" y="3682572"/>
                <a:ext cx="33233" cy="11196"/>
              </a:xfrm>
              <a:custGeom>
                <a:rect b="b" l="l" r="r" t="t"/>
                <a:pathLst>
                  <a:path extrusionOk="0" h="443" w="1315">
                    <a:moveTo>
                      <a:pt x="219" y="1"/>
                    </a:moveTo>
                    <a:cubicBezTo>
                      <a:pt x="99" y="1"/>
                      <a:pt x="1" y="99"/>
                      <a:pt x="1" y="219"/>
                    </a:cubicBezTo>
                    <a:cubicBezTo>
                      <a:pt x="1" y="344"/>
                      <a:pt x="99" y="442"/>
                      <a:pt x="219" y="442"/>
                    </a:cubicBezTo>
                    <a:lnTo>
                      <a:pt x="1096" y="442"/>
                    </a:lnTo>
                    <a:cubicBezTo>
                      <a:pt x="1216" y="442"/>
                      <a:pt x="1314" y="344"/>
                      <a:pt x="1314" y="219"/>
                    </a:cubicBezTo>
                    <a:cubicBezTo>
                      <a:pt x="1314" y="99"/>
                      <a:pt x="1216" y="1"/>
                      <a:pt x="1096"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9" name="Google Shape;6329;p73"/>
              <p:cNvSpPr/>
              <p:nvPr/>
            </p:nvSpPr>
            <p:spPr>
              <a:xfrm>
                <a:off x="6254461" y="3027913"/>
                <a:ext cx="33208" cy="11170"/>
              </a:xfrm>
              <a:custGeom>
                <a:rect b="b" l="l" r="r" t="t"/>
                <a:pathLst>
                  <a:path extrusionOk="0" h="442" w="1314">
                    <a:moveTo>
                      <a:pt x="218" y="0"/>
                    </a:moveTo>
                    <a:cubicBezTo>
                      <a:pt x="98" y="0"/>
                      <a:pt x="0" y="98"/>
                      <a:pt x="0" y="218"/>
                    </a:cubicBezTo>
                    <a:cubicBezTo>
                      <a:pt x="0" y="344"/>
                      <a:pt x="98" y="442"/>
                      <a:pt x="218" y="442"/>
                    </a:cubicBezTo>
                    <a:lnTo>
                      <a:pt x="1095" y="442"/>
                    </a:lnTo>
                    <a:cubicBezTo>
                      <a:pt x="1215" y="442"/>
                      <a:pt x="1313" y="344"/>
                      <a:pt x="1313" y="218"/>
                    </a:cubicBezTo>
                    <a:cubicBezTo>
                      <a:pt x="1313" y="98"/>
                      <a:pt x="1215" y="0"/>
                      <a:pt x="109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0" name="Google Shape;6330;p73"/>
              <p:cNvSpPr/>
              <p:nvPr/>
            </p:nvSpPr>
            <p:spPr>
              <a:xfrm>
                <a:off x="6254461" y="3158875"/>
                <a:ext cx="33208" cy="11044"/>
              </a:xfrm>
              <a:custGeom>
                <a:rect b="b" l="l" r="r" t="t"/>
                <a:pathLst>
                  <a:path extrusionOk="0" h="437" w="1314">
                    <a:moveTo>
                      <a:pt x="218" y="0"/>
                    </a:moveTo>
                    <a:cubicBezTo>
                      <a:pt x="98" y="0"/>
                      <a:pt x="0" y="98"/>
                      <a:pt x="0" y="218"/>
                    </a:cubicBezTo>
                    <a:cubicBezTo>
                      <a:pt x="0" y="338"/>
                      <a:pt x="98" y="436"/>
                      <a:pt x="218" y="436"/>
                    </a:cubicBezTo>
                    <a:lnTo>
                      <a:pt x="1095" y="436"/>
                    </a:lnTo>
                    <a:cubicBezTo>
                      <a:pt x="1215" y="436"/>
                      <a:pt x="1313" y="338"/>
                      <a:pt x="1313" y="218"/>
                    </a:cubicBezTo>
                    <a:cubicBezTo>
                      <a:pt x="1313" y="98"/>
                      <a:pt x="1215" y="0"/>
                      <a:pt x="109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1" name="Google Shape;6331;p73"/>
              <p:cNvSpPr/>
              <p:nvPr/>
            </p:nvSpPr>
            <p:spPr>
              <a:xfrm>
                <a:off x="6254461" y="3289837"/>
                <a:ext cx="33208" cy="11044"/>
              </a:xfrm>
              <a:custGeom>
                <a:rect b="b" l="l" r="r" t="t"/>
                <a:pathLst>
                  <a:path extrusionOk="0" h="437" w="1314">
                    <a:moveTo>
                      <a:pt x="218" y="0"/>
                    </a:moveTo>
                    <a:cubicBezTo>
                      <a:pt x="98" y="0"/>
                      <a:pt x="0" y="98"/>
                      <a:pt x="0" y="218"/>
                    </a:cubicBezTo>
                    <a:cubicBezTo>
                      <a:pt x="0" y="338"/>
                      <a:pt x="98" y="436"/>
                      <a:pt x="218" y="436"/>
                    </a:cubicBezTo>
                    <a:lnTo>
                      <a:pt x="1095" y="436"/>
                    </a:lnTo>
                    <a:cubicBezTo>
                      <a:pt x="1215" y="436"/>
                      <a:pt x="1313" y="338"/>
                      <a:pt x="1313" y="218"/>
                    </a:cubicBezTo>
                    <a:cubicBezTo>
                      <a:pt x="1313" y="98"/>
                      <a:pt x="1215" y="0"/>
                      <a:pt x="109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2" name="Google Shape;6332;p73"/>
              <p:cNvSpPr/>
              <p:nvPr/>
            </p:nvSpPr>
            <p:spPr>
              <a:xfrm>
                <a:off x="6254461" y="3420799"/>
                <a:ext cx="33208" cy="11044"/>
              </a:xfrm>
              <a:custGeom>
                <a:rect b="b" l="l" r="r" t="t"/>
                <a:pathLst>
                  <a:path extrusionOk="0" h="437" w="1314">
                    <a:moveTo>
                      <a:pt x="218" y="0"/>
                    </a:moveTo>
                    <a:cubicBezTo>
                      <a:pt x="98" y="0"/>
                      <a:pt x="0" y="98"/>
                      <a:pt x="0" y="218"/>
                    </a:cubicBezTo>
                    <a:cubicBezTo>
                      <a:pt x="0" y="338"/>
                      <a:pt x="98" y="436"/>
                      <a:pt x="218" y="436"/>
                    </a:cubicBezTo>
                    <a:lnTo>
                      <a:pt x="1095" y="436"/>
                    </a:lnTo>
                    <a:cubicBezTo>
                      <a:pt x="1215" y="436"/>
                      <a:pt x="1313" y="338"/>
                      <a:pt x="1313" y="218"/>
                    </a:cubicBezTo>
                    <a:cubicBezTo>
                      <a:pt x="1313" y="98"/>
                      <a:pt x="1215" y="0"/>
                      <a:pt x="109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3" name="Google Shape;6333;p73"/>
              <p:cNvSpPr/>
              <p:nvPr/>
            </p:nvSpPr>
            <p:spPr>
              <a:xfrm>
                <a:off x="6254461" y="3551610"/>
                <a:ext cx="33208" cy="11196"/>
              </a:xfrm>
              <a:custGeom>
                <a:rect b="b" l="l" r="r" t="t"/>
                <a:pathLst>
                  <a:path extrusionOk="0" h="443" w="1314">
                    <a:moveTo>
                      <a:pt x="218" y="1"/>
                    </a:moveTo>
                    <a:cubicBezTo>
                      <a:pt x="98" y="1"/>
                      <a:pt x="0" y="99"/>
                      <a:pt x="0" y="224"/>
                    </a:cubicBezTo>
                    <a:cubicBezTo>
                      <a:pt x="0" y="344"/>
                      <a:pt x="98" y="442"/>
                      <a:pt x="218" y="442"/>
                    </a:cubicBezTo>
                    <a:lnTo>
                      <a:pt x="1095" y="442"/>
                    </a:lnTo>
                    <a:cubicBezTo>
                      <a:pt x="1215" y="442"/>
                      <a:pt x="1313" y="344"/>
                      <a:pt x="1313" y="224"/>
                    </a:cubicBezTo>
                    <a:cubicBezTo>
                      <a:pt x="1313" y="99"/>
                      <a:pt x="1215" y="1"/>
                      <a:pt x="1095"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4" name="Google Shape;6334;p73"/>
              <p:cNvSpPr/>
              <p:nvPr/>
            </p:nvSpPr>
            <p:spPr>
              <a:xfrm>
                <a:off x="6254461" y="3682572"/>
                <a:ext cx="33208" cy="11196"/>
              </a:xfrm>
              <a:custGeom>
                <a:rect b="b" l="l" r="r" t="t"/>
                <a:pathLst>
                  <a:path extrusionOk="0" h="443" w="1314">
                    <a:moveTo>
                      <a:pt x="218" y="1"/>
                    </a:moveTo>
                    <a:cubicBezTo>
                      <a:pt x="98" y="1"/>
                      <a:pt x="0" y="99"/>
                      <a:pt x="0" y="219"/>
                    </a:cubicBezTo>
                    <a:cubicBezTo>
                      <a:pt x="0" y="344"/>
                      <a:pt x="98" y="442"/>
                      <a:pt x="218" y="442"/>
                    </a:cubicBezTo>
                    <a:lnTo>
                      <a:pt x="1095" y="442"/>
                    </a:lnTo>
                    <a:cubicBezTo>
                      <a:pt x="1215" y="442"/>
                      <a:pt x="1313" y="344"/>
                      <a:pt x="1313" y="219"/>
                    </a:cubicBezTo>
                    <a:cubicBezTo>
                      <a:pt x="1313" y="99"/>
                      <a:pt x="1215" y="1"/>
                      <a:pt x="1095"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5" name="Google Shape;6335;p73"/>
              <p:cNvSpPr/>
              <p:nvPr/>
            </p:nvSpPr>
            <p:spPr>
              <a:xfrm>
                <a:off x="6197446" y="2923108"/>
                <a:ext cx="22063" cy="1387587"/>
              </a:xfrm>
              <a:custGeom>
                <a:rect b="b" l="l" r="r" t="t"/>
                <a:pathLst>
                  <a:path extrusionOk="0" h="54905" w="873">
                    <a:moveTo>
                      <a:pt x="436" y="1"/>
                    </a:moveTo>
                    <a:cubicBezTo>
                      <a:pt x="191" y="1"/>
                      <a:pt x="0" y="197"/>
                      <a:pt x="0" y="442"/>
                    </a:cubicBezTo>
                    <a:lnTo>
                      <a:pt x="0" y="54463"/>
                    </a:lnTo>
                    <a:cubicBezTo>
                      <a:pt x="0" y="54708"/>
                      <a:pt x="191" y="54904"/>
                      <a:pt x="436" y="54904"/>
                    </a:cubicBezTo>
                    <a:cubicBezTo>
                      <a:pt x="676" y="54904"/>
                      <a:pt x="872" y="54708"/>
                      <a:pt x="872" y="54463"/>
                    </a:cubicBezTo>
                    <a:lnTo>
                      <a:pt x="872" y="442"/>
                    </a:lnTo>
                    <a:cubicBezTo>
                      <a:pt x="872" y="197"/>
                      <a:pt x="676" y="1"/>
                      <a:pt x="43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336" name="Google Shape;6336;p73"/>
            <p:cNvSpPr/>
            <p:nvPr/>
          </p:nvSpPr>
          <p:spPr>
            <a:xfrm>
              <a:off x="6197446" y="3448751"/>
              <a:ext cx="22063" cy="861792"/>
            </a:xfrm>
            <a:custGeom>
              <a:rect b="b" l="l" r="r" t="t"/>
              <a:pathLst>
                <a:path extrusionOk="0" h="34100" w="873">
                  <a:moveTo>
                    <a:pt x="436" y="0"/>
                  </a:moveTo>
                  <a:cubicBezTo>
                    <a:pt x="191" y="0"/>
                    <a:pt x="0" y="196"/>
                    <a:pt x="0" y="436"/>
                  </a:cubicBezTo>
                  <a:lnTo>
                    <a:pt x="0" y="33664"/>
                  </a:lnTo>
                  <a:cubicBezTo>
                    <a:pt x="0" y="33909"/>
                    <a:pt x="191" y="34100"/>
                    <a:pt x="436" y="34100"/>
                  </a:cubicBezTo>
                  <a:cubicBezTo>
                    <a:pt x="676" y="34100"/>
                    <a:pt x="872" y="33909"/>
                    <a:pt x="872" y="33664"/>
                  </a:cubicBezTo>
                  <a:lnTo>
                    <a:pt x="872" y="436"/>
                  </a:lnTo>
                  <a:cubicBezTo>
                    <a:pt x="872" y="196"/>
                    <a:pt x="676" y="0"/>
                    <a:pt x="436"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7" name="Google Shape;6337;p73"/>
            <p:cNvSpPr/>
            <p:nvPr/>
          </p:nvSpPr>
          <p:spPr>
            <a:xfrm>
              <a:off x="6155165" y="4281201"/>
              <a:ext cx="106473" cy="115571"/>
            </a:xfrm>
            <a:custGeom>
              <a:rect b="b" l="l" r="r" t="t"/>
              <a:pathLst>
                <a:path extrusionOk="0" h="4573" w="4213">
                  <a:moveTo>
                    <a:pt x="66" y="0"/>
                  </a:moveTo>
                  <a:lnTo>
                    <a:pt x="66" y="2414"/>
                  </a:lnTo>
                  <a:cubicBezTo>
                    <a:pt x="0" y="3586"/>
                    <a:pt x="938" y="4572"/>
                    <a:pt x="2109" y="4572"/>
                  </a:cubicBezTo>
                  <a:cubicBezTo>
                    <a:pt x="3281" y="4572"/>
                    <a:pt x="4212" y="3586"/>
                    <a:pt x="4147" y="2414"/>
                  </a:cubicBezTo>
                  <a:lnTo>
                    <a:pt x="4147"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38" name="Google Shape;6338;p73"/>
          <p:cNvGrpSpPr/>
          <p:nvPr/>
        </p:nvGrpSpPr>
        <p:grpSpPr>
          <a:xfrm>
            <a:off x="4001113" y="3198743"/>
            <a:ext cx="449244" cy="449547"/>
            <a:chOff x="2657906" y="1651497"/>
            <a:chExt cx="224622" cy="224774"/>
          </a:xfrm>
        </p:grpSpPr>
        <p:sp>
          <p:nvSpPr>
            <p:cNvPr id="6339" name="Google Shape;6339;p73"/>
            <p:cNvSpPr/>
            <p:nvPr/>
          </p:nvSpPr>
          <p:spPr>
            <a:xfrm>
              <a:off x="2657906" y="1651497"/>
              <a:ext cx="224622" cy="224774"/>
            </a:xfrm>
            <a:custGeom>
              <a:rect b="b" l="l" r="r" t="t"/>
              <a:pathLst>
                <a:path extrusionOk="0" h="8894" w="8888">
                  <a:moveTo>
                    <a:pt x="4185" y="535"/>
                  </a:moveTo>
                  <a:lnTo>
                    <a:pt x="4185" y="1052"/>
                  </a:lnTo>
                  <a:cubicBezTo>
                    <a:pt x="2512" y="1194"/>
                    <a:pt x="1188" y="2518"/>
                    <a:pt x="1052" y="4186"/>
                  </a:cubicBezTo>
                  <a:lnTo>
                    <a:pt x="529" y="4186"/>
                  </a:lnTo>
                  <a:cubicBezTo>
                    <a:pt x="659" y="2235"/>
                    <a:pt x="2261" y="660"/>
                    <a:pt x="4185" y="535"/>
                  </a:cubicBezTo>
                  <a:close/>
                  <a:moveTo>
                    <a:pt x="4703" y="535"/>
                  </a:moveTo>
                  <a:cubicBezTo>
                    <a:pt x="6659" y="676"/>
                    <a:pt x="8212" y="2235"/>
                    <a:pt x="8359" y="4186"/>
                  </a:cubicBezTo>
                  <a:lnTo>
                    <a:pt x="7836" y="4186"/>
                  </a:lnTo>
                  <a:cubicBezTo>
                    <a:pt x="7700" y="2518"/>
                    <a:pt x="6375" y="1189"/>
                    <a:pt x="4703" y="1052"/>
                  </a:cubicBezTo>
                  <a:lnTo>
                    <a:pt x="4703" y="535"/>
                  </a:lnTo>
                  <a:close/>
                  <a:moveTo>
                    <a:pt x="4703" y="1575"/>
                  </a:moveTo>
                  <a:cubicBezTo>
                    <a:pt x="6087" y="1712"/>
                    <a:pt x="7182" y="2807"/>
                    <a:pt x="7313" y="4191"/>
                  </a:cubicBezTo>
                  <a:lnTo>
                    <a:pt x="7051" y="4191"/>
                  </a:lnTo>
                  <a:cubicBezTo>
                    <a:pt x="6702" y="4191"/>
                    <a:pt x="6702" y="4709"/>
                    <a:pt x="7051" y="4709"/>
                  </a:cubicBezTo>
                  <a:lnTo>
                    <a:pt x="7313" y="4709"/>
                  </a:lnTo>
                  <a:cubicBezTo>
                    <a:pt x="7182" y="6087"/>
                    <a:pt x="6087" y="7182"/>
                    <a:pt x="4703" y="7319"/>
                  </a:cubicBezTo>
                  <a:lnTo>
                    <a:pt x="4703" y="7073"/>
                  </a:lnTo>
                  <a:cubicBezTo>
                    <a:pt x="4694" y="6907"/>
                    <a:pt x="4569" y="6824"/>
                    <a:pt x="4444" y="6824"/>
                  </a:cubicBezTo>
                  <a:cubicBezTo>
                    <a:pt x="4318" y="6824"/>
                    <a:pt x="4193" y="6907"/>
                    <a:pt x="4185" y="7073"/>
                  </a:cubicBezTo>
                  <a:lnTo>
                    <a:pt x="4185" y="7319"/>
                  </a:lnTo>
                  <a:cubicBezTo>
                    <a:pt x="2801" y="7188"/>
                    <a:pt x="1706" y="6093"/>
                    <a:pt x="1575" y="4709"/>
                  </a:cubicBezTo>
                  <a:lnTo>
                    <a:pt x="1836" y="4709"/>
                  </a:lnTo>
                  <a:cubicBezTo>
                    <a:pt x="2183" y="4709"/>
                    <a:pt x="2185" y="4191"/>
                    <a:pt x="1842" y="4191"/>
                  </a:cubicBezTo>
                  <a:cubicBezTo>
                    <a:pt x="1840" y="4191"/>
                    <a:pt x="1838" y="4191"/>
                    <a:pt x="1836" y="4191"/>
                  </a:cubicBezTo>
                  <a:lnTo>
                    <a:pt x="1575" y="4191"/>
                  </a:lnTo>
                  <a:cubicBezTo>
                    <a:pt x="1706" y="2807"/>
                    <a:pt x="2801" y="1712"/>
                    <a:pt x="4185" y="1575"/>
                  </a:cubicBezTo>
                  <a:lnTo>
                    <a:pt x="4185" y="1842"/>
                  </a:lnTo>
                  <a:cubicBezTo>
                    <a:pt x="4174" y="2025"/>
                    <a:pt x="4309" y="2116"/>
                    <a:pt x="4444" y="2116"/>
                  </a:cubicBezTo>
                  <a:cubicBezTo>
                    <a:pt x="4579" y="2116"/>
                    <a:pt x="4713" y="2025"/>
                    <a:pt x="4703" y="1842"/>
                  </a:cubicBezTo>
                  <a:lnTo>
                    <a:pt x="4703" y="1575"/>
                  </a:lnTo>
                  <a:close/>
                  <a:moveTo>
                    <a:pt x="1052" y="4709"/>
                  </a:moveTo>
                  <a:cubicBezTo>
                    <a:pt x="1188" y="6376"/>
                    <a:pt x="2512" y="7700"/>
                    <a:pt x="4185" y="7842"/>
                  </a:cubicBezTo>
                  <a:lnTo>
                    <a:pt x="4185" y="8365"/>
                  </a:lnTo>
                  <a:cubicBezTo>
                    <a:pt x="2229" y="8229"/>
                    <a:pt x="659" y="6638"/>
                    <a:pt x="529" y="4709"/>
                  </a:cubicBezTo>
                  <a:close/>
                  <a:moveTo>
                    <a:pt x="8359" y="4709"/>
                  </a:moveTo>
                  <a:cubicBezTo>
                    <a:pt x="8228" y="6665"/>
                    <a:pt x="6632" y="8234"/>
                    <a:pt x="4703" y="8365"/>
                  </a:cubicBezTo>
                  <a:lnTo>
                    <a:pt x="4703" y="7842"/>
                  </a:lnTo>
                  <a:cubicBezTo>
                    <a:pt x="6375" y="7706"/>
                    <a:pt x="7700" y="6381"/>
                    <a:pt x="7836" y="4709"/>
                  </a:cubicBezTo>
                  <a:close/>
                  <a:moveTo>
                    <a:pt x="4441" y="1"/>
                  </a:moveTo>
                  <a:cubicBezTo>
                    <a:pt x="4354" y="1"/>
                    <a:pt x="4272" y="12"/>
                    <a:pt x="4185" y="17"/>
                  </a:cubicBezTo>
                  <a:cubicBezTo>
                    <a:pt x="1940" y="153"/>
                    <a:pt x="153" y="1946"/>
                    <a:pt x="11" y="4186"/>
                  </a:cubicBezTo>
                  <a:cubicBezTo>
                    <a:pt x="6" y="4273"/>
                    <a:pt x="0" y="4360"/>
                    <a:pt x="0" y="4447"/>
                  </a:cubicBezTo>
                  <a:cubicBezTo>
                    <a:pt x="0" y="4534"/>
                    <a:pt x="6" y="4621"/>
                    <a:pt x="11" y="4709"/>
                  </a:cubicBezTo>
                  <a:cubicBezTo>
                    <a:pt x="153" y="6954"/>
                    <a:pt x="1940" y="8741"/>
                    <a:pt x="4185" y="8877"/>
                  </a:cubicBezTo>
                  <a:cubicBezTo>
                    <a:pt x="4272" y="8883"/>
                    <a:pt x="4354" y="8893"/>
                    <a:pt x="4446" y="8893"/>
                  </a:cubicBezTo>
                  <a:cubicBezTo>
                    <a:pt x="4534" y="8893"/>
                    <a:pt x="4615" y="8883"/>
                    <a:pt x="4703" y="8877"/>
                  </a:cubicBezTo>
                  <a:cubicBezTo>
                    <a:pt x="6948" y="8741"/>
                    <a:pt x="8735" y="6948"/>
                    <a:pt x="8876" y="4709"/>
                  </a:cubicBezTo>
                  <a:cubicBezTo>
                    <a:pt x="8882" y="4621"/>
                    <a:pt x="8887" y="4534"/>
                    <a:pt x="8887" y="4447"/>
                  </a:cubicBezTo>
                  <a:cubicBezTo>
                    <a:pt x="8887" y="4360"/>
                    <a:pt x="8882" y="4273"/>
                    <a:pt x="8876" y="4186"/>
                  </a:cubicBezTo>
                  <a:cubicBezTo>
                    <a:pt x="8735" y="1946"/>
                    <a:pt x="6948" y="153"/>
                    <a:pt x="4703" y="17"/>
                  </a:cubicBezTo>
                  <a:cubicBezTo>
                    <a:pt x="4615" y="12"/>
                    <a:pt x="4534" y="1"/>
                    <a:pt x="4441" y="1"/>
                  </a:cubicBezTo>
                  <a:close/>
                </a:path>
              </a:pathLst>
            </a:custGeom>
            <a:solidFill>
              <a:srgbClr val="4B607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0" name="Google Shape;6340;p73"/>
            <p:cNvSpPr/>
            <p:nvPr/>
          </p:nvSpPr>
          <p:spPr>
            <a:xfrm>
              <a:off x="2738450" y="1732343"/>
              <a:ext cx="62549" cy="62676"/>
            </a:xfrm>
            <a:custGeom>
              <a:rect b="b" l="l" r="r" t="t"/>
              <a:pathLst>
                <a:path extrusionOk="0" h="2480" w="2475">
                  <a:moveTo>
                    <a:pt x="2475" y="1237"/>
                  </a:moveTo>
                  <a:cubicBezTo>
                    <a:pt x="2475" y="1924"/>
                    <a:pt x="1924" y="2480"/>
                    <a:pt x="1238" y="2480"/>
                  </a:cubicBezTo>
                  <a:cubicBezTo>
                    <a:pt x="557" y="2480"/>
                    <a:pt x="1" y="1924"/>
                    <a:pt x="1" y="1237"/>
                  </a:cubicBezTo>
                  <a:cubicBezTo>
                    <a:pt x="1" y="556"/>
                    <a:pt x="557" y="0"/>
                    <a:pt x="1238" y="0"/>
                  </a:cubicBezTo>
                  <a:cubicBezTo>
                    <a:pt x="1924" y="0"/>
                    <a:pt x="2475" y="556"/>
                    <a:pt x="2475" y="1237"/>
                  </a:cubicBezTo>
                  <a:close/>
                </a:path>
              </a:pathLst>
            </a:custGeom>
            <a:gradFill>
              <a:gsLst>
                <a:gs pos="0">
                  <a:srgbClr val="435D74"/>
                </a:gs>
                <a:gs pos="100000">
                  <a:srgbClr val="FFFFFF">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341" name="Google Shape;6341;p73"/>
          <p:cNvSpPr/>
          <p:nvPr/>
        </p:nvSpPr>
        <p:spPr>
          <a:xfrm>
            <a:off x="2351553" y="4841450"/>
            <a:ext cx="604115" cy="604107"/>
          </a:xfrm>
          <a:custGeom>
            <a:rect b="b" l="l" r="r" t="t"/>
            <a:pathLst>
              <a:path extrusionOk="0" h="7373" w="7374">
                <a:moveTo>
                  <a:pt x="7373" y="3684"/>
                </a:moveTo>
                <a:cubicBezTo>
                  <a:pt x="7373" y="5722"/>
                  <a:pt x="5722" y="7373"/>
                  <a:pt x="3690" y="7373"/>
                </a:cubicBezTo>
                <a:cubicBezTo>
                  <a:pt x="1652" y="7373"/>
                  <a:pt x="1" y="5722"/>
                  <a:pt x="1" y="3684"/>
                </a:cubicBezTo>
                <a:cubicBezTo>
                  <a:pt x="1" y="1652"/>
                  <a:pt x="1652" y="0"/>
                  <a:pt x="3690" y="0"/>
                </a:cubicBezTo>
                <a:cubicBezTo>
                  <a:pt x="5722" y="0"/>
                  <a:pt x="7373" y="1652"/>
                  <a:pt x="7373" y="3684"/>
                </a:cubicBezTo>
                <a:close/>
              </a:path>
            </a:pathLst>
          </a:custGeom>
          <a:gradFill>
            <a:gsLst>
              <a:gs pos="0">
                <a:srgbClr val="435D74"/>
              </a:gs>
              <a:gs pos="100000">
                <a:srgbClr val="FFFFFF">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342" name="Google Shape;6342;p73"/>
          <p:cNvGrpSpPr/>
          <p:nvPr/>
        </p:nvGrpSpPr>
        <p:grpSpPr>
          <a:xfrm>
            <a:off x="4001122" y="7633084"/>
            <a:ext cx="673350" cy="669420"/>
            <a:chOff x="2657906" y="2241938"/>
            <a:chExt cx="225987" cy="224698"/>
          </a:xfrm>
        </p:grpSpPr>
        <p:sp>
          <p:nvSpPr>
            <p:cNvPr id="6343" name="Google Shape;6343;p73"/>
            <p:cNvSpPr/>
            <p:nvPr/>
          </p:nvSpPr>
          <p:spPr>
            <a:xfrm>
              <a:off x="2682421" y="2272897"/>
              <a:ext cx="169124" cy="162755"/>
            </a:xfrm>
            <a:custGeom>
              <a:rect b="b" l="l" r="r" t="t"/>
              <a:pathLst>
                <a:path extrusionOk="0" h="6440" w="6692">
                  <a:moveTo>
                    <a:pt x="3471" y="309"/>
                  </a:moveTo>
                  <a:cubicBezTo>
                    <a:pt x="5084" y="309"/>
                    <a:pt x="6386" y="1617"/>
                    <a:pt x="6386" y="3224"/>
                  </a:cubicBezTo>
                  <a:cubicBezTo>
                    <a:pt x="6386" y="4401"/>
                    <a:pt x="5678" y="5464"/>
                    <a:pt x="4588" y="5916"/>
                  </a:cubicBezTo>
                  <a:cubicBezTo>
                    <a:pt x="4227" y="6066"/>
                    <a:pt x="3849" y="6138"/>
                    <a:pt x="3473" y="6138"/>
                  </a:cubicBezTo>
                  <a:cubicBezTo>
                    <a:pt x="2714" y="6138"/>
                    <a:pt x="1969" y="5842"/>
                    <a:pt x="1411" y="5284"/>
                  </a:cubicBezTo>
                  <a:cubicBezTo>
                    <a:pt x="578" y="4450"/>
                    <a:pt x="332" y="3197"/>
                    <a:pt x="779" y="2107"/>
                  </a:cubicBezTo>
                  <a:cubicBezTo>
                    <a:pt x="1231" y="1023"/>
                    <a:pt x="2294" y="309"/>
                    <a:pt x="3471" y="309"/>
                  </a:cubicBezTo>
                  <a:close/>
                  <a:moveTo>
                    <a:pt x="3480" y="1"/>
                  </a:moveTo>
                  <a:cubicBezTo>
                    <a:pt x="2642" y="1"/>
                    <a:pt x="1816" y="329"/>
                    <a:pt x="1199" y="947"/>
                  </a:cubicBezTo>
                  <a:cubicBezTo>
                    <a:pt x="278" y="1867"/>
                    <a:pt x="0" y="3252"/>
                    <a:pt x="496" y="4450"/>
                  </a:cubicBezTo>
                  <a:cubicBezTo>
                    <a:pt x="997" y="5655"/>
                    <a:pt x="2169" y="6439"/>
                    <a:pt x="3471" y="6439"/>
                  </a:cubicBezTo>
                  <a:cubicBezTo>
                    <a:pt x="5253" y="6439"/>
                    <a:pt x="6691" y="5001"/>
                    <a:pt x="6691" y="3219"/>
                  </a:cubicBezTo>
                  <a:cubicBezTo>
                    <a:pt x="6691" y="1917"/>
                    <a:pt x="5907" y="745"/>
                    <a:pt x="4702" y="244"/>
                  </a:cubicBezTo>
                  <a:cubicBezTo>
                    <a:pt x="4307" y="80"/>
                    <a:pt x="3892" y="1"/>
                    <a:pt x="348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4" name="Google Shape;6344;p73"/>
            <p:cNvSpPr/>
            <p:nvPr/>
          </p:nvSpPr>
          <p:spPr>
            <a:xfrm>
              <a:off x="2723590" y="2319348"/>
              <a:ext cx="81554" cy="69878"/>
            </a:xfrm>
            <a:custGeom>
              <a:rect b="b" l="l" r="r" t="t"/>
              <a:pathLst>
                <a:path extrusionOk="0" h="2765" w="3227">
                  <a:moveTo>
                    <a:pt x="1842" y="307"/>
                  </a:moveTo>
                  <a:cubicBezTo>
                    <a:pt x="2436" y="307"/>
                    <a:pt x="2915" y="792"/>
                    <a:pt x="2915" y="1386"/>
                  </a:cubicBezTo>
                  <a:cubicBezTo>
                    <a:pt x="2915" y="2032"/>
                    <a:pt x="2386" y="2460"/>
                    <a:pt x="1835" y="2460"/>
                  </a:cubicBezTo>
                  <a:cubicBezTo>
                    <a:pt x="1572" y="2460"/>
                    <a:pt x="1303" y="2362"/>
                    <a:pt x="1085" y="2144"/>
                  </a:cubicBezTo>
                  <a:cubicBezTo>
                    <a:pt x="409" y="1468"/>
                    <a:pt x="888" y="313"/>
                    <a:pt x="1842" y="313"/>
                  </a:cubicBezTo>
                  <a:lnTo>
                    <a:pt x="1842" y="307"/>
                  </a:lnTo>
                  <a:close/>
                  <a:moveTo>
                    <a:pt x="1833" y="0"/>
                  </a:moveTo>
                  <a:cubicBezTo>
                    <a:pt x="1494" y="0"/>
                    <a:pt x="1148" y="126"/>
                    <a:pt x="867" y="405"/>
                  </a:cubicBezTo>
                  <a:cubicBezTo>
                    <a:pt x="0" y="1277"/>
                    <a:pt x="616" y="2765"/>
                    <a:pt x="1842" y="2765"/>
                  </a:cubicBezTo>
                  <a:cubicBezTo>
                    <a:pt x="2605" y="2759"/>
                    <a:pt x="3221" y="2144"/>
                    <a:pt x="3226" y="1381"/>
                  </a:cubicBezTo>
                  <a:cubicBezTo>
                    <a:pt x="3226" y="551"/>
                    <a:pt x="2544" y="0"/>
                    <a:pt x="1833"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5" name="Google Shape;6345;p73"/>
            <p:cNvSpPr/>
            <p:nvPr/>
          </p:nvSpPr>
          <p:spPr>
            <a:xfrm>
              <a:off x="2723590" y="2319348"/>
              <a:ext cx="81554" cy="69878"/>
            </a:xfrm>
            <a:custGeom>
              <a:rect b="b" l="l" r="r" t="t"/>
              <a:pathLst>
                <a:path extrusionOk="0" h="2765" w="3227">
                  <a:moveTo>
                    <a:pt x="1842" y="307"/>
                  </a:moveTo>
                  <a:cubicBezTo>
                    <a:pt x="2436" y="307"/>
                    <a:pt x="2915" y="792"/>
                    <a:pt x="2915" y="1386"/>
                  </a:cubicBezTo>
                  <a:cubicBezTo>
                    <a:pt x="2915" y="2032"/>
                    <a:pt x="2386" y="2460"/>
                    <a:pt x="1835" y="2460"/>
                  </a:cubicBezTo>
                  <a:cubicBezTo>
                    <a:pt x="1572" y="2460"/>
                    <a:pt x="1303" y="2362"/>
                    <a:pt x="1085" y="2144"/>
                  </a:cubicBezTo>
                  <a:cubicBezTo>
                    <a:pt x="409" y="1468"/>
                    <a:pt x="888" y="313"/>
                    <a:pt x="1842" y="313"/>
                  </a:cubicBezTo>
                  <a:lnTo>
                    <a:pt x="1842" y="307"/>
                  </a:lnTo>
                  <a:close/>
                  <a:moveTo>
                    <a:pt x="1833" y="0"/>
                  </a:moveTo>
                  <a:cubicBezTo>
                    <a:pt x="1494" y="0"/>
                    <a:pt x="1148" y="126"/>
                    <a:pt x="867" y="405"/>
                  </a:cubicBezTo>
                  <a:cubicBezTo>
                    <a:pt x="0" y="1277"/>
                    <a:pt x="616" y="2765"/>
                    <a:pt x="1842" y="2765"/>
                  </a:cubicBezTo>
                  <a:cubicBezTo>
                    <a:pt x="2605" y="2759"/>
                    <a:pt x="3221" y="2144"/>
                    <a:pt x="3226" y="1381"/>
                  </a:cubicBezTo>
                  <a:cubicBezTo>
                    <a:pt x="3226" y="551"/>
                    <a:pt x="2544" y="0"/>
                    <a:pt x="183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6" name="Google Shape;6346;p73"/>
            <p:cNvSpPr/>
            <p:nvPr/>
          </p:nvSpPr>
          <p:spPr>
            <a:xfrm>
              <a:off x="2665741" y="2257455"/>
              <a:ext cx="201371" cy="193739"/>
            </a:xfrm>
            <a:custGeom>
              <a:rect b="b" l="l" r="r" t="t"/>
              <a:pathLst>
                <a:path extrusionOk="0" h="7666" w="7968">
                  <a:moveTo>
                    <a:pt x="4131" y="304"/>
                  </a:moveTo>
                  <a:cubicBezTo>
                    <a:pt x="6082" y="310"/>
                    <a:pt x="7657" y="1885"/>
                    <a:pt x="7657" y="3835"/>
                  </a:cubicBezTo>
                  <a:cubicBezTo>
                    <a:pt x="7657" y="5263"/>
                    <a:pt x="6801" y="6549"/>
                    <a:pt x="5482" y="7094"/>
                  </a:cubicBezTo>
                  <a:cubicBezTo>
                    <a:pt x="5046" y="7274"/>
                    <a:pt x="4588" y="7362"/>
                    <a:pt x="4134" y="7362"/>
                  </a:cubicBezTo>
                  <a:cubicBezTo>
                    <a:pt x="3216" y="7362"/>
                    <a:pt x="2315" y="7003"/>
                    <a:pt x="1641" y="6325"/>
                  </a:cubicBezTo>
                  <a:cubicBezTo>
                    <a:pt x="633" y="5317"/>
                    <a:pt x="328" y="3803"/>
                    <a:pt x="878" y="2484"/>
                  </a:cubicBezTo>
                  <a:cubicBezTo>
                    <a:pt x="1423" y="1165"/>
                    <a:pt x="2709" y="310"/>
                    <a:pt x="4131" y="310"/>
                  </a:cubicBezTo>
                  <a:lnTo>
                    <a:pt x="4131" y="304"/>
                  </a:lnTo>
                  <a:close/>
                  <a:moveTo>
                    <a:pt x="4133" y="1"/>
                  </a:moveTo>
                  <a:cubicBezTo>
                    <a:pt x="3135" y="1"/>
                    <a:pt x="2155" y="390"/>
                    <a:pt x="1423" y="1122"/>
                  </a:cubicBezTo>
                  <a:cubicBezTo>
                    <a:pt x="328" y="2217"/>
                    <a:pt x="1" y="3868"/>
                    <a:pt x="595" y="5301"/>
                  </a:cubicBezTo>
                  <a:cubicBezTo>
                    <a:pt x="1183" y="6729"/>
                    <a:pt x="2584" y="7666"/>
                    <a:pt x="4131" y="7666"/>
                  </a:cubicBezTo>
                  <a:cubicBezTo>
                    <a:pt x="6251" y="7660"/>
                    <a:pt x="7962" y="5949"/>
                    <a:pt x="7967" y="3830"/>
                  </a:cubicBezTo>
                  <a:cubicBezTo>
                    <a:pt x="7967" y="2282"/>
                    <a:pt x="7030" y="882"/>
                    <a:pt x="5602" y="293"/>
                  </a:cubicBezTo>
                  <a:cubicBezTo>
                    <a:pt x="5127" y="96"/>
                    <a:pt x="4628" y="1"/>
                    <a:pt x="4133"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7" name="Google Shape;6347;p73"/>
            <p:cNvSpPr/>
            <p:nvPr/>
          </p:nvSpPr>
          <p:spPr>
            <a:xfrm>
              <a:off x="2832236" y="2350382"/>
              <a:ext cx="51657" cy="7860"/>
            </a:xfrm>
            <a:custGeom>
              <a:rect b="b" l="l" r="r" t="t"/>
              <a:pathLst>
                <a:path extrusionOk="0" h="311" w="2044">
                  <a:moveTo>
                    <a:pt x="153" y="0"/>
                  </a:moveTo>
                  <a:cubicBezTo>
                    <a:pt x="66" y="0"/>
                    <a:pt x="1" y="71"/>
                    <a:pt x="1" y="153"/>
                  </a:cubicBezTo>
                  <a:cubicBezTo>
                    <a:pt x="1" y="240"/>
                    <a:pt x="66" y="311"/>
                    <a:pt x="153" y="311"/>
                  </a:cubicBezTo>
                  <a:lnTo>
                    <a:pt x="1837" y="311"/>
                  </a:lnTo>
                  <a:cubicBezTo>
                    <a:pt x="2044" y="311"/>
                    <a:pt x="2044" y="0"/>
                    <a:pt x="1837"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8" name="Google Shape;6348;p73"/>
            <p:cNvSpPr/>
            <p:nvPr/>
          </p:nvSpPr>
          <p:spPr>
            <a:xfrm>
              <a:off x="2723716" y="2350382"/>
              <a:ext cx="94216" cy="7860"/>
            </a:xfrm>
            <a:custGeom>
              <a:rect b="b" l="l" r="r" t="t"/>
              <a:pathLst>
                <a:path extrusionOk="0" h="311" w="3728">
                  <a:moveTo>
                    <a:pt x="153" y="0"/>
                  </a:moveTo>
                  <a:cubicBezTo>
                    <a:pt x="66" y="0"/>
                    <a:pt x="1" y="71"/>
                    <a:pt x="1" y="153"/>
                  </a:cubicBezTo>
                  <a:cubicBezTo>
                    <a:pt x="1" y="240"/>
                    <a:pt x="66" y="311"/>
                    <a:pt x="153" y="311"/>
                  </a:cubicBezTo>
                  <a:lnTo>
                    <a:pt x="3526" y="311"/>
                  </a:lnTo>
                  <a:cubicBezTo>
                    <a:pt x="3728" y="311"/>
                    <a:pt x="3728" y="0"/>
                    <a:pt x="352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9" name="Google Shape;6349;p73"/>
            <p:cNvSpPr/>
            <p:nvPr/>
          </p:nvSpPr>
          <p:spPr>
            <a:xfrm>
              <a:off x="2657906" y="2350382"/>
              <a:ext cx="51657" cy="7860"/>
            </a:xfrm>
            <a:custGeom>
              <a:rect b="b" l="l" r="r" t="t"/>
              <a:pathLst>
                <a:path extrusionOk="0" h="311" w="2044">
                  <a:moveTo>
                    <a:pt x="153" y="0"/>
                  </a:moveTo>
                  <a:cubicBezTo>
                    <a:pt x="65" y="0"/>
                    <a:pt x="0" y="71"/>
                    <a:pt x="0" y="153"/>
                  </a:cubicBezTo>
                  <a:cubicBezTo>
                    <a:pt x="0" y="240"/>
                    <a:pt x="65" y="311"/>
                    <a:pt x="153" y="311"/>
                  </a:cubicBezTo>
                  <a:lnTo>
                    <a:pt x="1836" y="311"/>
                  </a:lnTo>
                  <a:cubicBezTo>
                    <a:pt x="2043" y="311"/>
                    <a:pt x="2043" y="0"/>
                    <a:pt x="183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0" name="Google Shape;6350;p73"/>
            <p:cNvSpPr/>
            <p:nvPr/>
          </p:nvSpPr>
          <p:spPr>
            <a:xfrm>
              <a:off x="2766275" y="2307824"/>
              <a:ext cx="7885" cy="92952"/>
            </a:xfrm>
            <a:custGeom>
              <a:rect b="b" l="l" r="r" t="t"/>
              <a:pathLst>
                <a:path extrusionOk="0" h="3678" w="312">
                  <a:moveTo>
                    <a:pt x="153" y="1"/>
                  </a:moveTo>
                  <a:cubicBezTo>
                    <a:pt x="71" y="1"/>
                    <a:pt x="0" y="66"/>
                    <a:pt x="0" y="153"/>
                  </a:cubicBezTo>
                  <a:lnTo>
                    <a:pt x="0" y="3526"/>
                  </a:lnTo>
                  <a:cubicBezTo>
                    <a:pt x="0" y="3627"/>
                    <a:pt x="78" y="3677"/>
                    <a:pt x="156" y="3677"/>
                  </a:cubicBezTo>
                  <a:cubicBezTo>
                    <a:pt x="233" y="3677"/>
                    <a:pt x="311" y="3627"/>
                    <a:pt x="311" y="3526"/>
                  </a:cubicBezTo>
                  <a:lnTo>
                    <a:pt x="311" y="153"/>
                  </a:lnTo>
                  <a:cubicBezTo>
                    <a:pt x="311" y="66"/>
                    <a:pt x="240" y="1"/>
                    <a:pt x="153"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1" name="Google Shape;6351;p73"/>
            <p:cNvSpPr/>
            <p:nvPr/>
          </p:nvSpPr>
          <p:spPr>
            <a:xfrm>
              <a:off x="2766275" y="2241938"/>
              <a:ext cx="7885" cy="50343"/>
            </a:xfrm>
            <a:custGeom>
              <a:rect b="b" l="l" r="r" t="t"/>
              <a:pathLst>
                <a:path extrusionOk="0" h="1992" w="312">
                  <a:moveTo>
                    <a:pt x="156" y="0"/>
                  </a:moveTo>
                  <a:cubicBezTo>
                    <a:pt x="78" y="0"/>
                    <a:pt x="0" y="52"/>
                    <a:pt x="0" y="155"/>
                  </a:cubicBezTo>
                  <a:lnTo>
                    <a:pt x="0" y="1839"/>
                  </a:lnTo>
                  <a:cubicBezTo>
                    <a:pt x="0" y="1926"/>
                    <a:pt x="71" y="1992"/>
                    <a:pt x="153" y="1992"/>
                  </a:cubicBezTo>
                  <a:cubicBezTo>
                    <a:pt x="240" y="1992"/>
                    <a:pt x="311" y="1926"/>
                    <a:pt x="311" y="1839"/>
                  </a:cubicBezTo>
                  <a:lnTo>
                    <a:pt x="311" y="155"/>
                  </a:lnTo>
                  <a:cubicBezTo>
                    <a:pt x="311" y="52"/>
                    <a:pt x="233" y="0"/>
                    <a:pt x="15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2" name="Google Shape;6352;p73"/>
            <p:cNvSpPr/>
            <p:nvPr/>
          </p:nvSpPr>
          <p:spPr>
            <a:xfrm>
              <a:off x="2766275" y="2416268"/>
              <a:ext cx="7885" cy="50368"/>
            </a:xfrm>
            <a:custGeom>
              <a:rect b="b" l="l" r="r" t="t"/>
              <a:pathLst>
                <a:path extrusionOk="0" h="1993" w="312">
                  <a:moveTo>
                    <a:pt x="156" y="1"/>
                  </a:moveTo>
                  <a:cubicBezTo>
                    <a:pt x="78" y="1"/>
                    <a:pt x="0" y="52"/>
                    <a:pt x="0" y="156"/>
                  </a:cubicBezTo>
                  <a:lnTo>
                    <a:pt x="0" y="1840"/>
                  </a:lnTo>
                  <a:cubicBezTo>
                    <a:pt x="0" y="1927"/>
                    <a:pt x="71" y="1992"/>
                    <a:pt x="153" y="1992"/>
                  </a:cubicBezTo>
                  <a:cubicBezTo>
                    <a:pt x="240" y="1992"/>
                    <a:pt x="311" y="1927"/>
                    <a:pt x="311" y="1840"/>
                  </a:cubicBezTo>
                  <a:lnTo>
                    <a:pt x="311" y="156"/>
                  </a:lnTo>
                  <a:cubicBezTo>
                    <a:pt x="311" y="52"/>
                    <a:pt x="233" y="1"/>
                    <a:pt x="156"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53" name="Google Shape;6353;p73"/>
          <p:cNvGrpSpPr/>
          <p:nvPr/>
        </p:nvGrpSpPr>
        <p:grpSpPr>
          <a:xfrm>
            <a:off x="8233573" y="6513106"/>
            <a:ext cx="895455" cy="2271846"/>
            <a:chOff x="4116787" y="3256553"/>
            <a:chExt cx="447728" cy="1135923"/>
          </a:xfrm>
        </p:grpSpPr>
        <p:sp>
          <p:nvSpPr>
            <p:cNvPr id="6354" name="Google Shape;6354;p73"/>
            <p:cNvSpPr/>
            <p:nvPr/>
          </p:nvSpPr>
          <p:spPr>
            <a:xfrm>
              <a:off x="4116787" y="3256553"/>
              <a:ext cx="447728" cy="1135923"/>
            </a:xfrm>
            <a:custGeom>
              <a:rect b="b" l="l" r="r" t="t"/>
              <a:pathLst>
                <a:path extrusionOk="0" h="44947" w="17716">
                  <a:moveTo>
                    <a:pt x="8708" y="1"/>
                  </a:moveTo>
                  <a:cubicBezTo>
                    <a:pt x="8000" y="1"/>
                    <a:pt x="6261" y="235"/>
                    <a:pt x="6594" y="2603"/>
                  </a:cubicBezTo>
                  <a:cubicBezTo>
                    <a:pt x="6594" y="2603"/>
                    <a:pt x="6535" y="2587"/>
                    <a:pt x="6464" y="2587"/>
                  </a:cubicBezTo>
                  <a:cubicBezTo>
                    <a:pt x="6333" y="2587"/>
                    <a:pt x="6160" y="2641"/>
                    <a:pt x="6212" y="2946"/>
                  </a:cubicBezTo>
                  <a:cubicBezTo>
                    <a:pt x="6294" y="3415"/>
                    <a:pt x="6463" y="3965"/>
                    <a:pt x="7041" y="3965"/>
                  </a:cubicBezTo>
                  <a:cubicBezTo>
                    <a:pt x="7041" y="3965"/>
                    <a:pt x="7052" y="4690"/>
                    <a:pt x="7586" y="5022"/>
                  </a:cubicBezTo>
                  <a:cubicBezTo>
                    <a:pt x="7586" y="5022"/>
                    <a:pt x="7716" y="5720"/>
                    <a:pt x="7624" y="5851"/>
                  </a:cubicBezTo>
                  <a:cubicBezTo>
                    <a:pt x="7526" y="5982"/>
                    <a:pt x="5749" y="7224"/>
                    <a:pt x="5172" y="7278"/>
                  </a:cubicBezTo>
                  <a:cubicBezTo>
                    <a:pt x="4589" y="7338"/>
                    <a:pt x="2801" y="7758"/>
                    <a:pt x="2774" y="9725"/>
                  </a:cubicBezTo>
                  <a:cubicBezTo>
                    <a:pt x="2752" y="11687"/>
                    <a:pt x="2622" y="12259"/>
                    <a:pt x="2442" y="12542"/>
                  </a:cubicBezTo>
                  <a:cubicBezTo>
                    <a:pt x="2267" y="12825"/>
                    <a:pt x="2148" y="14640"/>
                    <a:pt x="2197" y="15485"/>
                  </a:cubicBezTo>
                  <a:cubicBezTo>
                    <a:pt x="2246" y="16324"/>
                    <a:pt x="1390" y="18422"/>
                    <a:pt x="1543" y="20874"/>
                  </a:cubicBezTo>
                  <a:cubicBezTo>
                    <a:pt x="1543" y="20874"/>
                    <a:pt x="665" y="21691"/>
                    <a:pt x="595" y="22334"/>
                  </a:cubicBezTo>
                  <a:cubicBezTo>
                    <a:pt x="524" y="22971"/>
                    <a:pt x="1" y="23838"/>
                    <a:pt x="61" y="23958"/>
                  </a:cubicBezTo>
                  <a:cubicBezTo>
                    <a:pt x="87" y="24009"/>
                    <a:pt x="167" y="24037"/>
                    <a:pt x="261" y="24037"/>
                  </a:cubicBezTo>
                  <a:cubicBezTo>
                    <a:pt x="377" y="24037"/>
                    <a:pt x="515" y="23994"/>
                    <a:pt x="605" y="23898"/>
                  </a:cubicBezTo>
                  <a:cubicBezTo>
                    <a:pt x="774" y="23718"/>
                    <a:pt x="1036" y="23386"/>
                    <a:pt x="1036" y="23386"/>
                  </a:cubicBezTo>
                  <a:lnTo>
                    <a:pt x="1036" y="23386"/>
                  </a:lnTo>
                  <a:cubicBezTo>
                    <a:pt x="1036" y="23386"/>
                    <a:pt x="480" y="25511"/>
                    <a:pt x="763" y="25603"/>
                  </a:cubicBezTo>
                  <a:cubicBezTo>
                    <a:pt x="775" y="25607"/>
                    <a:pt x="786" y="25609"/>
                    <a:pt x="797" y="25609"/>
                  </a:cubicBezTo>
                  <a:cubicBezTo>
                    <a:pt x="1101" y="25609"/>
                    <a:pt x="1323" y="24295"/>
                    <a:pt x="1428" y="24143"/>
                  </a:cubicBezTo>
                  <a:cubicBezTo>
                    <a:pt x="1446" y="24117"/>
                    <a:pt x="1460" y="24106"/>
                    <a:pt x="1472" y="24106"/>
                  </a:cubicBezTo>
                  <a:cubicBezTo>
                    <a:pt x="1531" y="24106"/>
                    <a:pt x="1525" y="24383"/>
                    <a:pt x="1494" y="24546"/>
                  </a:cubicBezTo>
                  <a:cubicBezTo>
                    <a:pt x="1457" y="24741"/>
                    <a:pt x="1379" y="25771"/>
                    <a:pt x="1600" y="25771"/>
                  </a:cubicBezTo>
                  <a:cubicBezTo>
                    <a:pt x="1608" y="25771"/>
                    <a:pt x="1616" y="25769"/>
                    <a:pt x="1624" y="25767"/>
                  </a:cubicBezTo>
                  <a:cubicBezTo>
                    <a:pt x="1856" y="25701"/>
                    <a:pt x="1934" y="24271"/>
                    <a:pt x="2035" y="24271"/>
                  </a:cubicBezTo>
                  <a:cubicBezTo>
                    <a:pt x="2043" y="24271"/>
                    <a:pt x="2052" y="24280"/>
                    <a:pt x="2060" y="24301"/>
                  </a:cubicBezTo>
                  <a:cubicBezTo>
                    <a:pt x="2180" y="24573"/>
                    <a:pt x="2006" y="25592"/>
                    <a:pt x="2169" y="25625"/>
                  </a:cubicBezTo>
                  <a:cubicBezTo>
                    <a:pt x="2183" y="25628"/>
                    <a:pt x="2196" y="25629"/>
                    <a:pt x="2208" y="25629"/>
                  </a:cubicBezTo>
                  <a:cubicBezTo>
                    <a:pt x="2340" y="25629"/>
                    <a:pt x="2351" y="25475"/>
                    <a:pt x="2376" y="25380"/>
                  </a:cubicBezTo>
                  <a:cubicBezTo>
                    <a:pt x="2397" y="25279"/>
                    <a:pt x="2346" y="24133"/>
                    <a:pt x="2444" y="24133"/>
                  </a:cubicBezTo>
                  <a:cubicBezTo>
                    <a:pt x="2451" y="24133"/>
                    <a:pt x="2460" y="24140"/>
                    <a:pt x="2469" y="24154"/>
                  </a:cubicBezTo>
                  <a:cubicBezTo>
                    <a:pt x="2600" y="24350"/>
                    <a:pt x="2529" y="25353"/>
                    <a:pt x="2632" y="25385"/>
                  </a:cubicBezTo>
                  <a:cubicBezTo>
                    <a:pt x="2632" y="25385"/>
                    <a:pt x="2672" y="25404"/>
                    <a:pt x="2719" y="25404"/>
                  </a:cubicBezTo>
                  <a:cubicBezTo>
                    <a:pt x="2796" y="25404"/>
                    <a:pt x="2895" y="25356"/>
                    <a:pt x="2889" y="25107"/>
                  </a:cubicBezTo>
                  <a:cubicBezTo>
                    <a:pt x="2878" y="24704"/>
                    <a:pt x="3025" y="22966"/>
                    <a:pt x="3036" y="22563"/>
                  </a:cubicBezTo>
                  <a:cubicBezTo>
                    <a:pt x="3047" y="22007"/>
                    <a:pt x="2731" y="21228"/>
                    <a:pt x="2812" y="21097"/>
                  </a:cubicBezTo>
                  <a:cubicBezTo>
                    <a:pt x="2894" y="20966"/>
                    <a:pt x="3510" y="18950"/>
                    <a:pt x="3782" y="18133"/>
                  </a:cubicBezTo>
                  <a:cubicBezTo>
                    <a:pt x="4055" y="17315"/>
                    <a:pt x="4055" y="15185"/>
                    <a:pt x="4224" y="14912"/>
                  </a:cubicBezTo>
                  <a:cubicBezTo>
                    <a:pt x="4353" y="14693"/>
                    <a:pt x="4648" y="13388"/>
                    <a:pt x="4852" y="13388"/>
                  </a:cubicBezTo>
                  <a:cubicBezTo>
                    <a:pt x="4907" y="13388"/>
                    <a:pt x="4955" y="13481"/>
                    <a:pt x="4992" y="13714"/>
                  </a:cubicBezTo>
                  <a:cubicBezTo>
                    <a:pt x="5172" y="14814"/>
                    <a:pt x="5444" y="17517"/>
                    <a:pt x="5362" y="18111"/>
                  </a:cubicBezTo>
                  <a:cubicBezTo>
                    <a:pt x="5275" y="18705"/>
                    <a:pt x="5041" y="19724"/>
                    <a:pt x="5101" y="20301"/>
                  </a:cubicBezTo>
                  <a:cubicBezTo>
                    <a:pt x="5161" y="20884"/>
                    <a:pt x="4540" y="22067"/>
                    <a:pt x="4425" y="23418"/>
                  </a:cubicBezTo>
                  <a:cubicBezTo>
                    <a:pt x="4316" y="24770"/>
                    <a:pt x="4556" y="28311"/>
                    <a:pt x="4758" y="29227"/>
                  </a:cubicBezTo>
                  <a:cubicBezTo>
                    <a:pt x="4959" y="30137"/>
                    <a:pt x="4316" y="32060"/>
                    <a:pt x="4245" y="32447"/>
                  </a:cubicBezTo>
                  <a:cubicBezTo>
                    <a:pt x="4175" y="32840"/>
                    <a:pt x="4185" y="33929"/>
                    <a:pt x="4104" y="35330"/>
                  </a:cubicBezTo>
                  <a:cubicBezTo>
                    <a:pt x="4022" y="36730"/>
                    <a:pt x="4458" y="39760"/>
                    <a:pt x="4294" y="40283"/>
                  </a:cubicBezTo>
                  <a:cubicBezTo>
                    <a:pt x="4125" y="40806"/>
                    <a:pt x="1259" y="44032"/>
                    <a:pt x="1614" y="44538"/>
                  </a:cubicBezTo>
                  <a:cubicBezTo>
                    <a:pt x="1806" y="44809"/>
                    <a:pt x="2162" y="44946"/>
                    <a:pt x="2527" y="44946"/>
                  </a:cubicBezTo>
                  <a:cubicBezTo>
                    <a:pt x="2845" y="44946"/>
                    <a:pt x="3169" y="44842"/>
                    <a:pt x="3395" y="44631"/>
                  </a:cubicBezTo>
                  <a:cubicBezTo>
                    <a:pt x="3875" y="44184"/>
                    <a:pt x="4600" y="43520"/>
                    <a:pt x="4970" y="43236"/>
                  </a:cubicBezTo>
                  <a:cubicBezTo>
                    <a:pt x="5335" y="42947"/>
                    <a:pt x="6191" y="42795"/>
                    <a:pt x="6060" y="41089"/>
                  </a:cubicBezTo>
                  <a:cubicBezTo>
                    <a:pt x="6060" y="41089"/>
                    <a:pt x="5831" y="38550"/>
                    <a:pt x="6616" y="36872"/>
                  </a:cubicBezTo>
                  <a:cubicBezTo>
                    <a:pt x="7400" y="35188"/>
                    <a:pt x="7041" y="32840"/>
                    <a:pt x="7128" y="32082"/>
                  </a:cubicBezTo>
                  <a:cubicBezTo>
                    <a:pt x="7210" y="31325"/>
                    <a:pt x="7280" y="30093"/>
                    <a:pt x="7744" y="29216"/>
                  </a:cubicBezTo>
                  <a:cubicBezTo>
                    <a:pt x="8125" y="28491"/>
                    <a:pt x="8588" y="25936"/>
                    <a:pt x="8855" y="25058"/>
                  </a:cubicBezTo>
                  <a:cubicBezTo>
                    <a:pt x="9128" y="25936"/>
                    <a:pt x="9591" y="28491"/>
                    <a:pt x="9972" y="29216"/>
                  </a:cubicBezTo>
                  <a:cubicBezTo>
                    <a:pt x="10435" y="30093"/>
                    <a:pt x="10506" y="31325"/>
                    <a:pt x="10588" y="32082"/>
                  </a:cubicBezTo>
                  <a:cubicBezTo>
                    <a:pt x="10670" y="32840"/>
                    <a:pt x="10316" y="35188"/>
                    <a:pt x="11100" y="36872"/>
                  </a:cubicBezTo>
                  <a:cubicBezTo>
                    <a:pt x="11879" y="38556"/>
                    <a:pt x="11656" y="41089"/>
                    <a:pt x="11656" y="41089"/>
                  </a:cubicBezTo>
                  <a:cubicBezTo>
                    <a:pt x="11525" y="42789"/>
                    <a:pt x="12381" y="42947"/>
                    <a:pt x="12746" y="43236"/>
                  </a:cubicBezTo>
                  <a:cubicBezTo>
                    <a:pt x="13111" y="43520"/>
                    <a:pt x="13836" y="44184"/>
                    <a:pt x="14321" y="44631"/>
                  </a:cubicBezTo>
                  <a:cubicBezTo>
                    <a:pt x="14546" y="44842"/>
                    <a:pt x="14871" y="44946"/>
                    <a:pt x="15188" y="44946"/>
                  </a:cubicBezTo>
                  <a:cubicBezTo>
                    <a:pt x="15552" y="44946"/>
                    <a:pt x="15908" y="44809"/>
                    <a:pt x="16097" y="44538"/>
                  </a:cubicBezTo>
                  <a:cubicBezTo>
                    <a:pt x="16457" y="44026"/>
                    <a:pt x="13585" y="40806"/>
                    <a:pt x="13421" y="40283"/>
                  </a:cubicBezTo>
                  <a:cubicBezTo>
                    <a:pt x="13253" y="39760"/>
                    <a:pt x="13694" y="36730"/>
                    <a:pt x="13612" y="35330"/>
                  </a:cubicBezTo>
                  <a:cubicBezTo>
                    <a:pt x="13525" y="33929"/>
                    <a:pt x="13541" y="32840"/>
                    <a:pt x="13470" y="32447"/>
                  </a:cubicBezTo>
                  <a:cubicBezTo>
                    <a:pt x="13394" y="32060"/>
                    <a:pt x="12757" y="30137"/>
                    <a:pt x="12958" y="29227"/>
                  </a:cubicBezTo>
                  <a:cubicBezTo>
                    <a:pt x="13160" y="28311"/>
                    <a:pt x="13400" y="24770"/>
                    <a:pt x="13285" y="23418"/>
                  </a:cubicBezTo>
                  <a:cubicBezTo>
                    <a:pt x="13176" y="22067"/>
                    <a:pt x="12555" y="20884"/>
                    <a:pt x="12615" y="20301"/>
                  </a:cubicBezTo>
                  <a:cubicBezTo>
                    <a:pt x="12675" y="19724"/>
                    <a:pt x="12435" y="18705"/>
                    <a:pt x="12353" y="18111"/>
                  </a:cubicBezTo>
                  <a:cubicBezTo>
                    <a:pt x="12272" y="17517"/>
                    <a:pt x="12544" y="14814"/>
                    <a:pt x="12724" y="13714"/>
                  </a:cubicBezTo>
                  <a:cubicBezTo>
                    <a:pt x="12761" y="13482"/>
                    <a:pt x="12809" y="13389"/>
                    <a:pt x="12863" y="13389"/>
                  </a:cubicBezTo>
                  <a:cubicBezTo>
                    <a:pt x="13068" y="13389"/>
                    <a:pt x="13363" y="14697"/>
                    <a:pt x="13492" y="14912"/>
                  </a:cubicBezTo>
                  <a:cubicBezTo>
                    <a:pt x="13656" y="15185"/>
                    <a:pt x="13656" y="17315"/>
                    <a:pt x="13928" y="18133"/>
                  </a:cubicBezTo>
                  <a:cubicBezTo>
                    <a:pt x="14201" y="18950"/>
                    <a:pt x="14822" y="20966"/>
                    <a:pt x="14904" y="21097"/>
                  </a:cubicBezTo>
                  <a:cubicBezTo>
                    <a:pt x="14985" y="21228"/>
                    <a:pt x="14533" y="21893"/>
                    <a:pt x="14789" y="23342"/>
                  </a:cubicBezTo>
                  <a:cubicBezTo>
                    <a:pt x="14865" y="23925"/>
                    <a:pt x="14904" y="24513"/>
                    <a:pt x="14904" y="25102"/>
                  </a:cubicBezTo>
                  <a:cubicBezTo>
                    <a:pt x="14897" y="25359"/>
                    <a:pt x="14969" y="25406"/>
                    <a:pt x="15023" y="25406"/>
                  </a:cubicBezTo>
                  <a:cubicBezTo>
                    <a:pt x="15054" y="25406"/>
                    <a:pt x="15078" y="25391"/>
                    <a:pt x="15078" y="25391"/>
                  </a:cubicBezTo>
                  <a:cubicBezTo>
                    <a:pt x="15187" y="25353"/>
                    <a:pt x="15149" y="24230"/>
                    <a:pt x="15285" y="24029"/>
                  </a:cubicBezTo>
                  <a:cubicBezTo>
                    <a:pt x="15294" y="24015"/>
                    <a:pt x="15302" y="24008"/>
                    <a:pt x="15309" y="24008"/>
                  </a:cubicBezTo>
                  <a:cubicBezTo>
                    <a:pt x="15408" y="24008"/>
                    <a:pt x="15320" y="25278"/>
                    <a:pt x="15345" y="25374"/>
                  </a:cubicBezTo>
                  <a:cubicBezTo>
                    <a:pt x="15365" y="25474"/>
                    <a:pt x="15376" y="25629"/>
                    <a:pt x="15507" y="25629"/>
                  </a:cubicBezTo>
                  <a:cubicBezTo>
                    <a:pt x="15519" y="25629"/>
                    <a:pt x="15532" y="25628"/>
                    <a:pt x="15547" y="25625"/>
                  </a:cubicBezTo>
                  <a:cubicBezTo>
                    <a:pt x="15715" y="25587"/>
                    <a:pt x="15557" y="24383"/>
                    <a:pt x="15677" y="24110"/>
                  </a:cubicBezTo>
                  <a:cubicBezTo>
                    <a:pt x="15685" y="24092"/>
                    <a:pt x="15693" y="24083"/>
                    <a:pt x="15700" y="24083"/>
                  </a:cubicBezTo>
                  <a:cubicBezTo>
                    <a:pt x="15800" y="24083"/>
                    <a:pt x="15863" y="25701"/>
                    <a:pt x="16091" y="25767"/>
                  </a:cubicBezTo>
                  <a:cubicBezTo>
                    <a:pt x="16099" y="25769"/>
                    <a:pt x="16107" y="25770"/>
                    <a:pt x="16114" y="25770"/>
                  </a:cubicBezTo>
                  <a:cubicBezTo>
                    <a:pt x="16337" y="25770"/>
                    <a:pt x="16259" y="24741"/>
                    <a:pt x="16222" y="24546"/>
                  </a:cubicBezTo>
                  <a:cubicBezTo>
                    <a:pt x="16194" y="24377"/>
                    <a:pt x="16231" y="23997"/>
                    <a:pt x="16311" y="23997"/>
                  </a:cubicBezTo>
                  <a:cubicBezTo>
                    <a:pt x="16324" y="23997"/>
                    <a:pt x="16338" y="24007"/>
                    <a:pt x="16353" y="24029"/>
                  </a:cubicBezTo>
                  <a:cubicBezTo>
                    <a:pt x="16454" y="24178"/>
                    <a:pt x="16758" y="25600"/>
                    <a:pt x="16945" y="25600"/>
                  </a:cubicBezTo>
                  <a:cubicBezTo>
                    <a:pt x="16949" y="25600"/>
                    <a:pt x="16954" y="25599"/>
                    <a:pt x="16958" y="25598"/>
                  </a:cubicBezTo>
                  <a:cubicBezTo>
                    <a:pt x="17247" y="25494"/>
                    <a:pt x="16685" y="23386"/>
                    <a:pt x="16685" y="23386"/>
                  </a:cubicBezTo>
                  <a:lnTo>
                    <a:pt x="16685" y="23386"/>
                  </a:lnTo>
                  <a:cubicBezTo>
                    <a:pt x="16685" y="23386"/>
                    <a:pt x="16947" y="23718"/>
                    <a:pt x="17110" y="23892"/>
                  </a:cubicBezTo>
                  <a:cubicBezTo>
                    <a:pt x="17203" y="23991"/>
                    <a:pt x="17343" y="24036"/>
                    <a:pt x="17458" y="24036"/>
                  </a:cubicBezTo>
                  <a:cubicBezTo>
                    <a:pt x="17552" y="24036"/>
                    <a:pt x="17631" y="24006"/>
                    <a:pt x="17655" y="23952"/>
                  </a:cubicBezTo>
                  <a:cubicBezTo>
                    <a:pt x="17715" y="23832"/>
                    <a:pt x="17187" y="22971"/>
                    <a:pt x="17116" y="22334"/>
                  </a:cubicBezTo>
                  <a:cubicBezTo>
                    <a:pt x="17045" y="21691"/>
                    <a:pt x="16168" y="20874"/>
                    <a:pt x="16168" y="20874"/>
                  </a:cubicBezTo>
                  <a:cubicBezTo>
                    <a:pt x="16320" y="18422"/>
                    <a:pt x="15470" y="16324"/>
                    <a:pt x="15519" y="15485"/>
                  </a:cubicBezTo>
                  <a:cubicBezTo>
                    <a:pt x="15563" y="14640"/>
                    <a:pt x="15443" y="12825"/>
                    <a:pt x="15269" y="12542"/>
                  </a:cubicBezTo>
                  <a:cubicBezTo>
                    <a:pt x="15089" y="12259"/>
                    <a:pt x="14958" y="11692"/>
                    <a:pt x="14936" y="9725"/>
                  </a:cubicBezTo>
                  <a:cubicBezTo>
                    <a:pt x="14914" y="7758"/>
                    <a:pt x="13122" y="7338"/>
                    <a:pt x="12544" y="7278"/>
                  </a:cubicBezTo>
                  <a:cubicBezTo>
                    <a:pt x="11961" y="7224"/>
                    <a:pt x="10185" y="5976"/>
                    <a:pt x="10092" y="5851"/>
                  </a:cubicBezTo>
                  <a:cubicBezTo>
                    <a:pt x="9994" y="5725"/>
                    <a:pt x="10125" y="5022"/>
                    <a:pt x="10125" y="5022"/>
                  </a:cubicBezTo>
                  <a:cubicBezTo>
                    <a:pt x="10659" y="4690"/>
                    <a:pt x="10670" y="3965"/>
                    <a:pt x="10670" y="3965"/>
                  </a:cubicBezTo>
                  <a:cubicBezTo>
                    <a:pt x="11253" y="3965"/>
                    <a:pt x="11422" y="3420"/>
                    <a:pt x="11498" y="2946"/>
                  </a:cubicBezTo>
                  <a:cubicBezTo>
                    <a:pt x="11550" y="2641"/>
                    <a:pt x="11381" y="2585"/>
                    <a:pt x="11251" y="2585"/>
                  </a:cubicBezTo>
                  <a:cubicBezTo>
                    <a:pt x="11177" y="2585"/>
                    <a:pt x="11117" y="2603"/>
                    <a:pt x="11117" y="2603"/>
                  </a:cubicBezTo>
                  <a:cubicBezTo>
                    <a:pt x="11450" y="235"/>
                    <a:pt x="9715" y="1"/>
                    <a:pt x="9003" y="1"/>
                  </a:cubicBezTo>
                  <a:cubicBezTo>
                    <a:pt x="8947" y="1"/>
                    <a:pt x="8897" y="2"/>
                    <a:pt x="8855" y="4"/>
                  </a:cubicBezTo>
                  <a:cubicBezTo>
                    <a:pt x="8814" y="2"/>
                    <a:pt x="8764" y="1"/>
                    <a:pt x="8708"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355" name="Google Shape;6355;p73"/>
            <p:cNvGrpSpPr/>
            <p:nvPr/>
          </p:nvGrpSpPr>
          <p:grpSpPr>
            <a:xfrm>
              <a:off x="4135514" y="3261886"/>
              <a:ext cx="409996" cy="1125132"/>
              <a:chOff x="4135514" y="3261886"/>
              <a:chExt cx="409996" cy="1125132"/>
            </a:xfrm>
          </p:grpSpPr>
          <p:sp>
            <p:nvSpPr>
              <p:cNvPr id="6356" name="Google Shape;6356;p73"/>
              <p:cNvSpPr/>
              <p:nvPr/>
            </p:nvSpPr>
            <p:spPr>
              <a:xfrm>
                <a:off x="4162100" y="4273342"/>
                <a:ext cx="104805" cy="113676"/>
              </a:xfrm>
              <a:custGeom>
                <a:rect b="b" l="l" r="r" t="t"/>
                <a:pathLst>
                  <a:path extrusionOk="0" h="4498" w="4147">
                    <a:moveTo>
                      <a:pt x="2730" y="1"/>
                    </a:moveTo>
                    <a:cubicBezTo>
                      <a:pt x="2725" y="39"/>
                      <a:pt x="2714" y="77"/>
                      <a:pt x="2703" y="115"/>
                    </a:cubicBezTo>
                    <a:cubicBezTo>
                      <a:pt x="2638" y="328"/>
                      <a:pt x="2305" y="769"/>
                      <a:pt x="1728" y="1532"/>
                    </a:cubicBezTo>
                    <a:cubicBezTo>
                      <a:pt x="1319" y="2066"/>
                      <a:pt x="861" y="2665"/>
                      <a:pt x="518" y="3183"/>
                    </a:cubicBezTo>
                    <a:cubicBezTo>
                      <a:pt x="22" y="3929"/>
                      <a:pt x="0" y="4147"/>
                      <a:pt x="6" y="4191"/>
                    </a:cubicBezTo>
                    <a:cubicBezTo>
                      <a:pt x="147" y="4382"/>
                      <a:pt x="414" y="4496"/>
                      <a:pt x="730" y="4496"/>
                    </a:cubicBezTo>
                    <a:cubicBezTo>
                      <a:pt x="744" y="4497"/>
                      <a:pt x="758" y="4497"/>
                      <a:pt x="772" y="4497"/>
                    </a:cubicBezTo>
                    <a:cubicBezTo>
                      <a:pt x="1019" y="4497"/>
                      <a:pt x="1259" y="4405"/>
                      <a:pt x="1450" y="4240"/>
                    </a:cubicBezTo>
                    <a:cubicBezTo>
                      <a:pt x="1957" y="3771"/>
                      <a:pt x="2670" y="3118"/>
                      <a:pt x="3041" y="2829"/>
                    </a:cubicBezTo>
                    <a:cubicBezTo>
                      <a:pt x="3117" y="2774"/>
                      <a:pt x="3193" y="2725"/>
                      <a:pt x="3275" y="2676"/>
                    </a:cubicBezTo>
                    <a:cubicBezTo>
                      <a:pt x="3662" y="2453"/>
                      <a:pt x="4147" y="2164"/>
                      <a:pt x="4049" y="878"/>
                    </a:cubicBezTo>
                    <a:cubicBezTo>
                      <a:pt x="4043" y="851"/>
                      <a:pt x="4027" y="638"/>
                      <a:pt x="4022" y="317"/>
                    </a:cubicBezTo>
                    <a:cubicBezTo>
                      <a:pt x="3842" y="224"/>
                      <a:pt x="3662" y="159"/>
                      <a:pt x="3471" y="110"/>
                    </a:cubicBezTo>
                    <a:cubicBezTo>
                      <a:pt x="3455" y="119"/>
                      <a:pt x="3437" y="123"/>
                      <a:pt x="3420" y="123"/>
                    </a:cubicBezTo>
                    <a:cubicBezTo>
                      <a:pt x="3388" y="123"/>
                      <a:pt x="3357" y="108"/>
                      <a:pt x="3335" y="83"/>
                    </a:cubicBezTo>
                    <a:cubicBezTo>
                      <a:pt x="3133" y="39"/>
                      <a:pt x="2932" y="12"/>
                      <a:pt x="2730"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7" name="Google Shape;6357;p73"/>
              <p:cNvSpPr/>
              <p:nvPr/>
            </p:nvSpPr>
            <p:spPr>
              <a:xfrm>
                <a:off x="4225029" y="4031661"/>
                <a:ext cx="52491" cy="238825"/>
              </a:xfrm>
              <a:custGeom>
                <a:rect b="b" l="l" r="r" t="t"/>
                <a:pathLst>
                  <a:path extrusionOk="0" h="9450" w="2077">
                    <a:moveTo>
                      <a:pt x="616" y="1"/>
                    </a:moveTo>
                    <a:cubicBezTo>
                      <a:pt x="524" y="508"/>
                      <a:pt x="387" y="1014"/>
                      <a:pt x="284" y="1396"/>
                    </a:cubicBezTo>
                    <a:cubicBezTo>
                      <a:pt x="229" y="1586"/>
                      <a:pt x="186" y="1745"/>
                      <a:pt x="175" y="1821"/>
                    </a:cubicBezTo>
                    <a:cubicBezTo>
                      <a:pt x="137" y="2022"/>
                      <a:pt x="126" y="2464"/>
                      <a:pt x="104" y="3020"/>
                    </a:cubicBezTo>
                    <a:cubicBezTo>
                      <a:pt x="93" y="3477"/>
                      <a:pt x="71" y="4049"/>
                      <a:pt x="39" y="4676"/>
                    </a:cubicBezTo>
                    <a:cubicBezTo>
                      <a:pt x="1" y="5346"/>
                      <a:pt x="82" y="6436"/>
                      <a:pt x="159" y="7401"/>
                    </a:cubicBezTo>
                    <a:cubicBezTo>
                      <a:pt x="229" y="8321"/>
                      <a:pt x="278" y="8981"/>
                      <a:pt x="262" y="9379"/>
                    </a:cubicBezTo>
                    <a:cubicBezTo>
                      <a:pt x="453" y="9389"/>
                      <a:pt x="643" y="9411"/>
                      <a:pt x="834" y="9449"/>
                    </a:cubicBezTo>
                    <a:cubicBezTo>
                      <a:pt x="829" y="7902"/>
                      <a:pt x="774" y="6349"/>
                      <a:pt x="1243" y="4850"/>
                    </a:cubicBezTo>
                    <a:cubicBezTo>
                      <a:pt x="1711" y="3352"/>
                      <a:pt x="2077" y="1772"/>
                      <a:pt x="1886" y="186"/>
                    </a:cubicBezTo>
                    <a:cubicBezTo>
                      <a:pt x="1886" y="181"/>
                      <a:pt x="1886" y="175"/>
                      <a:pt x="1886" y="164"/>
                    </a:cubicBezTo>
                    <a:cubicBezTo>
                      <a:pt x="1818" y="169"/>
                      <a:pt x="1749" y="171"/>
                      <a:pt x="1681" y="171"/>
                    </a:cubicBezTo>
                    <a:cubicBezTo>
                      <a:pt x="1319" y="171"/>
                      <a:pt x="960" y="111"/>
                      <a:pt x="616"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8" name="Google Shape;6358;p73"/>
              <p:cNvSpPr/>
              <p:nvPr/>
            </p:nvSpPr>
            <p:spPr>
              <a:xfrm>
                <a:off x="4241001" y="3987611"/>
                <a:ext cx="31843" cy="43469"/>
              </a:xfrm>
              <a:custGeom>
                <a:rect b="b" l="l" r="r" t="t"/>
                <a:pathLst>
                  <a:path extrusionOk="0" h="1720" w="1260">
                    <a:moveTo>
                      <a:pt x="1" y="0"/>
                    </a:moveTo>
                    <a:lnTo>
                      <a:pt x="1" y="0"/>
                    </a:lnTo>
                    <a:cubicBezTo>
                      <a:pt x="17" y="98"/>
                      <a:pt x="33" y="185"/>
                      <a:pt x="50" y="256"/>
                    </a:cubicBezTo>
                    <a:cubicBezTo>
                      <a:pt x="126" y="605"/>
                      <a:pt x="93" y="1074"/>
                      <a:pt x="17" y="1548"/>
                    </a:cubicBezTo>
                    <a:cubicBezTo>
                      <a:pt x="345" y="1663"/>
                      <a:pt x="690" y="1719"/>
                      <a:pt x="1037" y="1719"/>
                    </a:cubicBezTo>
                    <a:cubicBezTo>
                      <a:pt x="1082" y="1719"/>
                      <a:pt x="1127" y="1718"/>
                      <a:pt x="1172" y="1717"/>
                    </a:cubicBezTo>
                    <a:cubicBezTo>
                      <a:pt x="1156" y="1575"/>
                      <a:pt x="1156" y="1428"/>
                      <a:pt x="1167" y="1286"/>
                    </a:cubicBezTo>
                    <a:cubicBezTo>
                      <a:pt x="1167" y="1025"/>
                      <a:pt x="1156" y="670"/>
                      <a:pt x="1259" y="409"/>
                    </a:cubicBezTo>
                    <a:cubicBezTo>
                      <a:pt x="818" y="338"/>
                      <a:pt x="398" y="196"/>
                      <a:pt x="1"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9" name="Google Shape;6359;p73"/>
              <p:cNvSpPr/>
              <p:nvPr/>
            </p:nvSpPr>
            <p:spPr>
              <a:xfrm>
                <a:off x="4275296" y="3998882"/>
                <a:ext cx="28533" cy="31843"/>
              </a:xfrm>
              <a:custGeom>
                <a:rect b="b" l="l" r="r" t="t"/>
                <a:pathLst>
                  <a:path extrusionOk="0" h="1260" w="1129">
                    <a:moveTo>
                      <a:pt x="98" y="1"/>
                    </a:moveTo>
                    <a:cubicBezTo>
                      <a:pt x="0" y="203"/>
                      <a:pt x="11" y="497"/>
                      <a:pt x="6" y="715"/>
                    </a:cubicBezTo>
                    <a:cubicBezTo>
                      <a:pt x="0" y="851"/>
                      <a:pt x="0" y="987"/>
                      <a:pt x="11" y="1129"/>
                    </a:cubicBezTo>
                    <a:cubicBezTo>
                      <a:pt x="11" y="1156"/>
                      <a:pt x="28" y="1216"/>
                      <a:pt x="33" y="1260"/>
                    </a:cubicBezTo>
                    <a:cubicBezTo>
                      <a:pt x="311" y="1232"/>
                      <a:pt x="583" y="1162"/>
                      <a:pt x="845" y="1064"/>
                    </a:cubicBezTo>
                    <a:cubicBezTo>
                      <a:pt x="910" y="720"/>
                      <a:pt x="1003" y="388"/>
                      <a:pt x="1128" y="66"/>
                    </a:cubicBezTo>
                    <a:lnTo>
                      <a:pt x="1128" y="66"/>
                    </a:lnTo>
                    <a:cubicBezTo>
                      <a:pt x="1060" y="69"/>
                      <a:pt x="992" y="70"/>
                      <a:pt x="923" y="70"/>
                    </a:cubicBezTo>
                    <a:cubicBezTo>
                      <a:pt x="701" y="70"/>
                      <a:pt x="477" y="56"/>
                      <a:pt x="256" y="23"/>
                    </a:cubicBezTo>
                    <a:lnTo>
                      <a:pt x="98" y="1"/>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0" name="Google Shape;6360;p73"/>
              <p:cNvSpPr/>
              <p:nvPr/>
            </p:nvSpPr>
            <p:spPr>
              <a:xfrm>
                <a:off x="4249821" y="3735315"/>
                <a:ext cx="88984" cy="140212"/>
              </a:xfrm>
              <a:custGeom>
                <a:rect b="b" l="l" r="r" t="t"/>
                <a:pathLst>
                  <a:path extrusionOk="0" h="5548" w="3521">
                    <a:moveTo>
                      <a:pt x="175" y="1"/>
                    </a:moveTo>
                    <a:cubicBezTo>
                      <a:pt x="93" y="480"/>
                      <a:pt x="11" y="1003"/>
                      <a:pt x="49" y="1341"/>
                    </a:cubicBezTo>
                    <a:cubicBezTo>
                      <a:pt x="60" y="1510"/>
                      <a:pt x="44" y="1679"/>
                      <a:pt x="0" y="1842"/>
                    </a:cubicBezTo>
                    <a:cubicBezTo>
                      <a:pt x="16" y="1842"/>
                      <a:pt x="32" y="1841"/>
                      <a:pt x="48" y="1841"/>
                    </a:cubicBezTo>
                    <a:cubicBezTo>
                      <a:pt x="608" y="1841"/>
                      <a:pt x="1134" y="2216"/>
                      <a:pt x="1515" y="2714"/>
                    </a:cubicBezTo>
                    <a:cubicBezTo>
                      <a:pt x="1864" y="3156"/>
                      <a:pt x="2109" y="3668"/>
                      <a:pt x="2403" y="4136"/>
                    </a:cubicBezTo>
                    <a:cubicBezTo>
                      <a:pt x="2719" y="4632"/>
                      <a:pt x="3133" y="5106"/>
                      <a:pt x="3520" y="5548"/>
                    </a:cubicBezTo>
                    <a:lnTo>
                      <a:pt x="3520" y="2071"/>
                    </a:lnTo>
                    <a:cubicBezTo>
                      <a:pt x="3210" y="1908"/>
                      <a:pt x="2866" y="1826"/>
                      <a:pt x="2556" y="1679"/>
                    </a:cubicBezTo>
                    <a:cubicBezTo>
                      <a:pt x="2523" y="1668"/>
                      <a:pt x="2496" y="1652"/>
                      <a:pt x="2463" y="1635"/>
                    </a:cubicBezTo>
                    <a:cubicBezTo>
                      <a:pt x="2180" y="1488"/>
                      <a:pt x="1918" y="1303"/>
                      <a:pt x="1684" y="1085"/>
                    </a:cubicBezTo>
                    <a:cubicBezTo>
                      <a:pt x="1237" y="665"/>
                      <a:pt x="796" y="71"/>
                      <a:pt x="175"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1" name="Google Shape;6361;p73"/>
              <p:cNvSpPr/>
              <p:nvPr/>
            </p:nvSpPr>
            <p:spPr>
              <a:xfrm>
                <a:off x="4254901" y="3692352"/>
                <a:ext cx="59795" cy="78648"/>
              </a:xfrm>
              <a:custGeom>
                <a:rect b="b" l="l" r="r" t="t"/>
                <a:pathLst>
                  <a:path extrusionOk="0" h="3112" w="2366">
                    <a:moveTo>
                      <a:pt x="104" y="1"/>
                    </a:moveTo>
                    <a:cubicBezTo>
                      <a:pt x="126" y="300"/>
                      <a:pt x="126" y="600"/>
                      <a:pt x="104" y="900"/>
                    </a:cubicBezTo>
                    <a:cubicBezTo>
                      <a:pt x="83" y="1058"/>
                      <a:pt x="50" y="1248"/>
                      <a:pt x="12" y="1450"/>
                    </a:cubicBezTo>
                    <a:cubicBezTo>
                      <a:pt x="12" y="1472"/>
                      <a:pt x="6" y="1494"/>
                      <a:pt x="1" y="1515"/>
                    </a:cubicBezTo>
                    <a:cubicBezTo>
                      <a:pt x="508" y="1581"/>
                      <a:pt x="905" y="1935"/>
                      <a:pt x="1281" y="2316"/>
                    </a:cubicBezTo>
                    <a:cubicBezTo>
                      <a:pt x="1587" y="2627"/>
                      <a:pt x="1903" y="2910"/>
                      <a:pt x="2290" y="3112"/>
                    </a:cubicBezTo>
                    <a:cubicBezTo>
                      <a:pt x="2366" y="2463"/>
                      <a:pt x="2197" y="1733"/>
                      <a:pt x="2126" y="1101"/>
                    </a:cubicBezTo>
                    <a:lnTo>
                      <a:pt x="2093" y="834"/>
                    </a:lnTo>
                    <a:cubicBezTo>
                      <a:pt x="1423" y="513"/>
                      <a:pt x="856" y="11"/>
                      <a:pt x="104"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2" name="Google Shape;6362;p73"/>
              <p:cNvSpPr/>
              <p:nvPr/>
            </p:nvSpPr>
            <p:spPr>
              <a:xfrm>
                <a:off x="4253940" y="3647595"/>
                <a:ext cx="53325" cy="60073"/>
              </a:xfrm>
              <a:custGeom>
                <a:rect b="b" l="l" r="r" t="t"/>
                <a:pathLst>
                  <a:path extrusionOk="0" h="2377" w="2110">
                    <a:moveTo>
                      <a:pt x="1" y="1"/>
                    </a:moveTo>
                    <a:cubicBezTo>
                      <a:pt x="55" y="546"/>
                      <a:pt x="104" y="1107"/>
                      <a:pt x="137" y="1581"/>
                    </a:cubicBezTo>
                    <a:cubicBezTo>
                      <a:pt x="884" y="1597"/>
                      <a:pt x="1439" y="2039"/>
                      <a:pt x="2110" y="2376"/>
                    </a:cubicBezTo>
                    <a:cubicBezTo>
                      <a:pt x="2061" y="1951"/>
                      <a:pt x="2017" y="1521"/>
                      <a:pt x="1990" y="1096"/>
                    </a:cubicBezTo>
                    <a:cubicBezTo>
                      <a:pt x="1270" y="774"/>
                      <a:pt x="796" y="28"/>
                      <a:pt x="1"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3" name="Google Shape;6363;p73"/>
              <p:cNvSpPr/>
              <p:nvPr/>
            </p:nvSpPr>
            <p:spPr>
              <a:xfrm>
                <a:off x="4250225" y="3610570"/>
                <a:ext cx="53603" cy="59213"/>
              </a:xfrm>
              <a:custGeom>
                <a:rect b="b" l="l" r="r" t="t"/>
                <a:pathLst>
                  <a:path extrusionOk="0" h="2343" w="2121">
                    <a:moveTo>
                      <a:pt x="565" y="0"/>
                    </a:moveTo>
                    <a:cubicBezTo>
                      <a:pt x="376" y="0"/>
                      <a:pt x="187" y="59"/>
                      <a:pt x="1" y="207"/>
                    </a:cubicBezTo>
                    <a:cubicBezTo>
                      <a:pt x="44" y="518"/>
                      <a:pt x="88" y="888"/>
                      <a:pt x="126" y="1269"/>
                    </a:cubicBezTo>
                    <a:cubicBezTo>
                      <a:pt x="480" y="1269"/>
                      <a:pt x="818" y="1384"/>
                      <a:pt x="1096" y="1596"/>
                    </a:cubicBezTo>
                    <a:cubicBezTo>
                      <a:pt x="1434" y="1847"/>
                      <a:pt x="1739" y="2152"/>
                      <a:pt x="2120" y="2343"/>
                    </a:cubicBezTo>
                    <a:cubicBezTo>
                      <a:pt x="2099" y="2000"/>
                      <a:pt x="2088" y="1662"/>
                      <a:pt x="2093" y="1319"/>
                    </a:cubicBezTo>
                    <a:cubicBezTo>
                      <a:pt x="2093" y="1128"/>
                      <a:pt x="2099" y="926"/>
                      <a:pt x="2115" y="725"/>
                    </a:cubicBezTo>
                    <a:cubicBezTo>
                      <a:pt x="1636" y="471"/>
                      <a:pt x="1100" y="0"/>
                      <a:pt x="565"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4" name="Google Shape;6364;p73"/>
              <p:cNvSpPr/>
              <p:nvPr/>
            </p:nvSpPr>
            <p:spPr>
              <a:xfrm>
                <a:off x="4191416" y="3442559"/>
                <a:ext cx="68337" cy="96137"/>
              </a:xfrm>
              <a:custGeom>
                <a:rect b="b" l="l" r="r" t="t"/>
                <a:pathLst>
                  <a:path extrusionOk="0" h="3804" w="2704">
                    <a:moveTo>
                      <a:pt x="2682" y="0"/>
                    </a:moveTo>
                    <a:lnTo>
                      <a:pt x="2682" y="0"/>
                    </a:lnTo>
                    <a:cubicBezTo>
                      <a:pt x="2540" y="65"/>
                      <a:pt x="2388" y="109"/>
                      <a:pt x="2235" y="136"/>
                    </a:cubicBezTo>
                    <a:cubicBezTo>
                      <a:pt x="1875" y="169"/>
                      <a:pt x="55" y="452"/>
                      <a:pt x="39" y="2365"/>
                    </a:cubicBezTo>
                    <a:cubicBezTo>
                      <a:pt x="34" y="2855"/>
                      <a:pt x="17" y="3264"/>
                      <a:pt x="1" y="3602"/>
                    </a:cubicBezTo>
                    <a:cubicBezTo>
                      <a:pt x="306" y="3733"/>
                      <a:pt x="633" y="3803"/>
                      <a:pt x="965" y="3803"/>
                    </a:cubicBezTo>
                    <a:cubicBezTo>
                      <a:pt x="1510" y="3782"/>
                      <a:pt x="1805" y="3449"/>
                      <a:pt x="2170" y="3101"/>
                    </a:cubicBezTo>
                    <a:cubicBezTo>
                      <a:pt x="2431" y="2071"/>
                      <a:pt x="2704" y="1046"/>
                      <a:pt x="2682"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5" name="Google Shape;6365;p73"/>
              <p:cNvSpPr/>
              <p:nvPr/>
            </p:nvSpPr>
            <p:spPr>
              <a:xfrm>
                <a:off x="4135514" y="3814216"/>
                <a:ext cx="49458" cy="46982"/>
              </a:xfrm>
              <a:custGeom>
                <a:rect b="b" l="l" r="r" t="t"/>
                <a:pathLst>
                  <a:path extrusionOk="0" h="1859" w="1957">
                    <a:moveTo>
                      <a:pt x="1341" y="1"/>
                    </a:moveTo>
                    <a:cubicBezTo>
                      <a:pt x="1330" y="12"/>
                      <a:pt x="1325" y="23"/>
                      <a:pt x="1319" y="28"/>
                    </a:cubicBezTo>
                    <a:cubicBezTo>
                      <a:pt x="965" y="420"/>
                      <a:pt x="458" y="573"/>
                      <a:pt x="1" y="796"/>
                    </a:cubicBezTo>
                    <a:cubicBezTo>
                      <a:pt x="230" y="1167"/>
                      <a:pt x="1041" y="1799"/>
                      <a:pt x="1663" y="1859"/>
                    </a:cubicBezTo>
                    <a:cubicBezTo>
                      <a:pt x="1676" y="1854"/>
                      <a:pt x="1690" y="1853"/>
                      <a:pt x="1704" y="1853"/>
                    </a:cubicBezTo>
                    <a:cubicBezTo>
                      <a:pt x="1724" y="1853"/>
                      <a:pt x="1744" y="1856"/>
                      <a:pt x="1766" y="1859"/>
                    </a:cubicBezTo>
                    <a:cubicBezTo>
                      <a:pt x="1832" y="1859"/>
                      <a:pt x="1897" y="1854"/>
                      <a:pt x="1957" y="1832"/>
                    </a:cubicBezTo>
                    <a:cubicBezTo>
                      <a:pt x="1570" y="1314"/>
                      <a:pt x="1325" y="628"/>
                      <a:pt x="1341" y="23"/>
                    </a:cubicBezTo>
                    <a:cubicBezTo>
                      <a:pt x="1341" y="12"/>
                      <a:pt x="1341" y="6"/>
                      <a:pt x="1341"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6" name="Google Shape;6366;p73"/>
              <p:cNvSpPr/>
              <p:nvPr/>
            </p:nvSpPr>
            <p:spPr>
              <a:xfrm>
                <a:off x="4158790" y="3647595"/>
                <a:ext cx="38313" cy="142840"/>
              </a:xfrm>
              <a:custGeom>
                <a:rect b="b" l="l" r="r" t="t"/>
                <a:pathLst>
                  <a:path extrusionOk="0" h="5652" w="1516">
                    <a:moveTo>
                      <a:pt x="747" y="1"/>
                    </a:moveTo>
                    <a:lnTo>
                      <a:pt x="747" y="1"/>
                    </a:lnTo>
                    <a:cubicBezTo>
                      <a:pt x="763" y="338"/>
                      <a:pt x="660" y="823"/>
                      <a:pt x="524" y="1445"/>
                    </a:cubicBezTo>
                    <a:cubicBezTo>
                      <a:pt x="306" y="2464"/>
                      <a:pt x="1" y="3859"/>
                      <a:pt x="93" y="5379"/>
                    </a:cubicBezTo>
                    <a:cubicBezTo>
                      <a:pt x="257" y="5428"/>
                      <a:pt x="398" y="5520"/>
                      <a:pt x="502" y="5651"/>
                    </a:cubicBezTo>
                    <a:cubicBezTo>
                      <a:pt x="605" y="3804"/>
                      <a:pt x="1483" y="2088"/>
                      <a:pt x="1515" y="235"/>
                    </a:cubicBezTo>
                    <a:cubicBezTo>
                      <a:pt x="1248" y="186"/>
                      <a:pt x="992" y="110"/>
                      <a:pt x="747"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7" name="Google Shape;6367;p73"/>
              <p:cNvSpPr/>
              <p:nvPr/>
            </p:nvSpPr>
            <p:spPr>
              <a:xfrm>
                <a:off x="4176278" y="3654342"/>
                <a:ext cx="38313" cy="138569"/>
              </a:xfrm>
              <a:custGeom>
                <a:rect b="b" l="l" r="r" t="t"/>
                <a:pathLst>
                  <a:path extrusionOk="0" h="5483" w="1516">
                    <a:moveTo>
                      <a:pt x="1014" y="1"/>
                    </a:moveTo>
                    <a:cubicBezTo>
                      <a:pt x="976" y="1875"/>
                      <a:pt x="71" y="3608"/>
                      <a:pt x="1" y="5482"/>
                    </a:cubicBezTo>
                    <a:cubicBezTo>
                      <a:pt x="28" y="5455"/>
                      <a:pt x="61" y="5428"/>
                      <a:pt x="88" y="5401"/>
                    </a:cubicBezTo>
                    <a:cubicBezTo>
                      <a:pt x="131" y="5362"/>
                      <a:pt x="186" y="5335"/>
                      <a:pt x="240" y="5319"/>
                    </a:cubicBezTo>
                    <a:cubicBezTo>
                      <a:pt x="246" y="5297"/>
                      <a:pt x="257" y="5275"/>
                      <a:pt x="268" y="5253"/>
                    </a:cubicBezTo>
                    <a:cubicBezTo>
                      <a:pt x="328" y="5134"/>
                      <a:pt x="622" y="4207"/>
                      <a:pt x="834" y="3532"/>
                    </a:cubicBezTo>
                    <a:cubicBezTo>
                      <a:pt x="981" y="3068"/>
                      <a:pt x="1123" y="2627"/>
                      <a:pt x="1221" y="2333"/>
                    </a:cubicBezTo>
                    <a:cubicBezTo>
                      <a:pt x="1363" y="1908"/>
                      <a:pt x="1428" y="1063"/>
                      <a:pt x="1488" y="388"/>
                    </a:cubicBezTo>
                    <a:cubicBezTo>
                      <a:pt x="1494" y="262"/>
                      <a:pt x="1504" y="148"/>
                      <a:pt x="1515" y="44"/>
                    </a:cubicBezTo>
                    <a:cubicBezTo>
                      <a:pt x="1346" y="33"/>
                      <a:pt x="1183" y="22"/>
                      <a:pt x="1014"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8" name="Google Shape;6368;p73"/>
              <p:cNvSpPr/>
              <p:nvPr/>
            </p:nvSpPr>
            <p:spPr>
              <a:xfrm>
                <a:off x="4174206" y="3794125"/>
                <a:ext cx="13799" cy="59365"/>
              </a:xfrm>
              <a:custGeom>
                <a:rect b="b" l="l" r="r" t="t"/>
                <a:pathLst>
                  <a:path extrusionOk="0" h="2349" w="546">
                    <a:moveTo>
                      <a:pt x="317" y="0"/>
                    </a:moveTo>
                    <a:cubicBezTo>
                      <a:pt x="181" y="88"/>
                      <a:pt x="77" y="311"/>
                      <a:pt x="55" y="398"/>
                    </a:cubicBezTo>
                    <a:cubicBezTo>
                      <a:pt x="17" y="534"/>
                      <a:pt x="1" y="676"/>
                      <a:pt x="1" y="818"/>
                    </a:cubicBezTo>
                    <a:cubicBezTo>
                      <a:pt x="6" y="1101"/>
                      <a:pt x="55" y="1384"/>
                      <a:pt x="153" y="1657"/>
                    </a:cubicBezTo>
                    <a:cubicBezTo>
                      <a:pt x="235" y="1897"/>
                      <a:pt x="344" y="2131"/>
                      <a:pt x="480" y="2349"/>
                    </a:cubicBezTo>
                    <a:cubicBezTo>
                      <a:pt x="480" y="2327"/>
                      <a:pt x="480" y="2305"/>
                      <a:pt x="480" y="2283"/>
                    </a:cubicBezTo>
                    <a:cubicBezTo>
                      <a:pt x="513" y="1853"/>
                      <a:pt x="540" y="1455"/>
                      <a:pt x="546" y="1292"/>
                    </a:cubicBezTo>
                    <a:cubicBezTo>
                      <a:pt x="546" y="1025"/>
                      <a:pt x="464" y="681"/>
                      <a:pt x="399" y="409"/>
                    </a:cubicBezTo>
                    <a:cubicBezTo>
                      <a:pt x="366" y="273"/>
                      <a:pt x="333" y="137"/>
                      <a:pt x="317"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9" name="Google Shape;6369;p73"/>
              <p:cNvSpPr/>
              <p:nvPr/>
            </p:nvSpPr>
            <p:spPr>
              <a:xfrm>
                <a:off x="4135665" y="3788211"/>
                <a:ext cx="36089" cy="41194"/>
              </a:xfrm>
              <a:custGeom>
                <a:rect b="b" l="l" r="r" t="t"/>
                <a:pathLst>
                  <a:path extrusionOk="0" h="1630" w="1428">
                    <a:moveTo>
                      <a:pt x="937" y="0"/>
                    </a:moveTo>
                    <a:cubicBezTo>
                      <a:pt x="703" y="223"/>
                      <a:pt x="109" y="866"/>
                      <a:pt x="60" y="1319"/>
                    </a:cubicBezTo>
                    <a:cubicBezTo>
                      <a:pt x="49" y="1422"/>
                      <a:pt x="27" y="1526"/>
                      <a:pt x="0" y="1629"/>
                    </a:cubicBezTo>
                    <a:cubicBezTo>
                      <a:pt x="213" y="1537"/>
                      <a:pt x="431" y="1444"/>
                      <a:pt x="627" y="1335"/>
                    </a:cubicBezTo>
                    <a:cubicBezTo>
                      <a:pt x="877" y="1193"/>
                      <a:pt x="1221" y="997"/>
                      <a:pt x="1313" y="698"/>
                    </a:cubicBezTo>
                    <a:cubicBezTo>
                      <a:pt x="1428" y="327"/>
                      <a:pt x="1221" y="109"/>
                      <a:pt x="937"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0" name="Google Shape;6370;p73"/>
              <p:cNvSpPr/>
              <p:nvPr/>
            </p:nvSpPr>
            <p:spPr>
              <a:xfrm>
                <a:off x="4176834" y="3538544"/>
                <a:ext cx="28381" cy="109354"/>
              </a:xfrm>
              <a:custGeom>
                <a:rect b="b" l="l" r="r" t="t"/>
                <a:pathLst>
                  <a:path extrusionOk="0" h="4327" w="1123">
                    <a:moveTo>
                      <a:pt x="567" y="0"/>
                    </a:moveTo>
                    <a:cubicBezTo>
                      <a:pt x="507" y="894"/>
                      <a:pt x="393" y="1264"/>
                      <a:pt x="251" y="1499"/>
                    </a:cubicBezTo>
                    <a:cubicBezTo>
                      <a:pt x="131" y="1695"/>
                      <a:pt x="0" y="3133"/>
                      <a:pt x="22" y="4098"/>
                    </a:cubicBezTo>
                    <a:cubicBezTo>
                      <a:pt x="229" y="4196"/>
                      <a:pt x="447" y="4272"/>
                      <a:pt x="665" y="4327"/>
                    </a:cubicBezTo>
                    <a:cubicBezTo>
                      <a:pt x="665" y="2932"/>
                      <a:pt x="611" y="1499"/>
                      <a:pt x="1112" y="174"/>
                    </a:cubicBezTo>
                    <a:cubicBezTo>
                      <a:pt x="1117" y="164"/>
                      <a:pt x="1117" y="158"/>
                      <a:pt x="1123" y="153"/>
                    </a:cubicBezTo>
                    <a:cubicBezTo>
                      <a:pt x="932" y="114"/>
                      <a:pt x="747" y="65"/>
                      <a:pt x="567"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1" name="Google Shape;6371;p73"/>
              <p:cNvSpPr/>
              <p:nvPr/>
            </p:nvSpPr>
            <p:spPr>
              <a:xfrm>
                <a:off x="4196926" y="3529850"/>
                <a:ext cx="47133" cy="120803"/>
              </a:xfrm>
              <a:custGeom>
                <a:rect b="b" l="l" r="r" t="t"/>
                <a:pathLst>
                  <a:path extrusionOk="0" h="4780" w="1865">
                    <a:moveTo>
                      <a:pt x="1864" y="1"/>
                    </a:moveTo>
                    <a:lnTo>
                      <a:pt x="1864" y="1"/>
                    </a:lnTo>
                    <a:cubicBezTo>
                      <a:pt x="1555" y="289"/>
                      <a:pt x="1240" y="541"/>
                      <a:pt x="777" y="541"/>
                    </a:cubicBezTo>
                    <a:cubicBezTo>
                      <a:pt x="767" y="541"/>
                      <a:pt x="757" y="540"/>
                      <a:pt x="747" y="540"/>
                    </a:cubicBezTo>
                    <a:cubicBezTo>
                      <a:pt x="671" y="540"/>
                      <a:pt x="589" y="529"/>
                      <a:pt x="508" y="524"/>
                    </a:cubicBezTo>
                    <a:lnTo>
                      <a:pt x="508" y="524"/>
                    </a:lnTo>
                    <a:cubicBezTo>
                      <a:pt x="513" y="540"/>
                      <a:pt x="508" y="557"/>
                      <a:pt x="502" y="573"/>
                    </a:cubicBezTo>
                    <a:cubicBezTo>
                      <a:pt x="1" y="1892"/>
                      <a:pt x="61" y="3319"/>
                      <a:pt x="66" y="4709"/>
                    </a:cubicBezTo>
                    <a:cubicBezTo>
                      <a:pt x="279" y="4747"/>
                      <a:pt x="497" y="4769"/>
                      <a:pt x="715" y="4780"/>
                    </a:cubicBezTo>
                    <a:cubicBezTo>
                      <a:pt x="758" y="4322"/>
                      <a:pt x="796" y="4104"/>
                      <a:pt x="862" y="3989"/>
                    </a:cubicBezTo>
                    <a:cubicBezTo>
                      <a:pt x="933" y="3826"/>
                      <a:pt x="987" y="3662"/>
                      <a:pt x="1036" y="3499"/>
                    </a:cubicBezTo>
                    <a:cubicBezTo>
                      <a:pt x="1221" y="2894"/>
                      <a:pt x="1336" y="2567"/>
                      <a:pt x="1494" y="2436"/>
                    </a:cubicBezTo>
                    <a:cubicBezTo>
                      <a:pt x="1494" y="1614"/>
                      <a:pt x="1663" y="807"/>
                      <a:pt x="1864"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2" name="Google Shape;6372;p73"/>
              <p:cNvSpPr/>
              <p:nvPr/>
            </p:nvSpPr>
            <p:spPr>
              <a:xfrm>
                <a:off x="4239358" y="3530684"/>
                <a:ext cx="70106" cy="92851"/>
              </a:xfrm>
              <a:custGeom>
                <a:rect b="b" l="l" r="r" t="t"/>
                <a:pathLst>
                  <a:path extrusionOk="0" h="3674" w="2774">
                    <a:moveTo>
                      <a:pt x="349" y="0"/>
                    </a:moveTo>
                    <a:cubicBezTo>
                      <a:pt x="158" y="769"/>
                      <a:pt x="0" y="1543"/>
                      <a:pt x="0" y="2327"/>
                    </a:cubicBezTo>
                    <a:cubicBezTo>
                      <a:pt x="273" y="2327"/>
                      <a:pt x="327" y="2670"/>
                      <a:pt x="354" y="2834"/>
                    </a:cubicBezTo>
                    <a:cubicBezTo>
                      <a:pt x="371" y="2932"/>
                      <a:pt x="387" y="3041"/>
                      <a:pt x="403" y="3155"/>
                    </a:cubicBezTo>
                    <a:cubicBezTo>
                      <a:pt x="599" y="3026"/>
                      <a:pt x="793" y="2974"/>
                      <a:pt x="984" y="2974"/>
                    </a:cubicBezTo>
                    <a:cubicBezTo>
                      <a:pt x="1526" y="2974"/>
                      <a:pt x="2049" y="3395"/>
                      <a:pt x="2561" y="3673"/>
                    </a:cubicBezTo>
                    <a:cubicBezTo>
                      <a:pt x="2583" y="3330"/>
                      <a:pt x="2654" y="2986"/>
                      <a:pt x="2774" y="2660"/>
                    </a:cubicBezTo>
                    <a:cubicBezTo>
                      <a:pt x="1793" y="2033"/>
                      <a:pt x="850" y="1058"/>
                      <a:pt x="349"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3" name="Google Shape;6373;p73"/>
              <p:cNvSpPr/>
              <p:nvPr/>
            </p:nvSpPr>
            <p:spPr>
              <a:xfrm>
                <a:off x="4279011" y="3261886"/>
                <a:ext cx="59795" cy="180547"/>
              </a:xfrm>
              <a:custGeom>
                <a:rect b="b" l="l" r="r" t="t"/>
                <a:pathLst>
                  <a:path extrusionOk="0" h="7144" w="2366">
                    <a:moveTo>
                      <a:pt x="2360" y="0"/>
                    </a:moveTo>
                    <a:cubicBezTo>
                      <a:pt x="1973" y="0"/>
                      <a:pt x="1183" y="76"/>
                      <a:pt x="742" y="583"/>
                    </a:cubicBezTo>
                    <a:cubicBezTo>
                      <a:pt x="404" y="981"/>
                      <a:pt x="278" y="1575"/>
                      <a:pt x="387" y="2359"/>
                    </a:cubicBezTo>
                    <a:lnTo>
                      <a:pt x="431" y="2681"/>
                    </a:lnTo>
                    <a:lnTo>
                      <a:pt x="120" y="2599"/>
                    </a:lnTo>
                    <a:cubicBezTo>
                      <a:pt x="93" y="2594"/>
                      <a:pt x="71" y="2594"/>
                      <a:pt x="44" y="2594"/>
                    </a:cubicBezTo>
                    <a:cubicBezTo>
                      <a:pt x="33" y="2594"/>
                      <a:pt x="17" y="2594"/>
                      <a:pt x="6" y="2599"/>
                    </a:cubicBezTo>
                    <a:cubicBezTo>
                      <a:pt x="1" y="2632"/>
                      <a:pt x="1" y="2670"/>
                      <a:pt x="6" y="2703"/>
                    </a:cubicBezTo>
                    <a:cubicBezTo>
                      <a:pt x="109" y="3302"/>
                      <a:pt x="289" y="3553"/>
                      <a:pt x="622" y="3553"/>
                    </a:cubicBezTo>
                    <a:lnTo>
                      <a:pt x="834" y="3553"/>
                    </a:lnTo>
                    <a:lnTo>
                      <a:pt x="840" y="3760"/>
                    </a:lnTo>
                    <a:cubicBezTo>
                      <a:pt x="840" y="3765"/>
                      <a:pt x="851" y="4359"/>
                      <a:pt x="1281" y="4626"/>
                    </a:cubicBezTo>
                    <a:lnTo>
                      <a:pt x="1363" y="4675"/>
                    </a:lnTo>
                    <a:lnTo>
                      <a:pt x="1379" y="4768"/>
                    </a:lnTo>
                    <a:cubicBezTo>
                      <a:pt x="1417" y="4964"/>
                      <a:pt x="1526" y="5558"/>
                      <a:pt x="1379" y="5765"/>
                    </a:cubicBezTo>
                    <a:cubicBezTo>
                      <a:pt x="1352" y="5792"/>
                      <a:pt x="1325" y="5820"/>
                      <a:pt x="1297" y="5847"/>
                    </a:cubicBezTo>
                    <a:cubicBezTo>
                      <a:pt x="1575" y="6255"/>
                      <a:pt x="1962" y="6806"/>
                      <a:pt x="2365" y="7144"/>
                    </a:cubicBezTo>
                    <a:lnTo>
                      <a:pt x="2365" y="0"/>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4" name="Google Shape;6374;p73"/>
              <p:cNvSpPr/>
              <p:nvPr/>
            </p:nvSpPr>
            <p:spPr>
              <a:xfrm>
                <a:off x="4267436" y="3412661"/>
                <a:ext cx="71370" cy="60907"/>
              </a:xfrm>
              <a:custGeom>
                <a:rect b="b" l="l" r="r" t="t"/>
                <a:pathLst>
                  <a:path extrusionOk="0" h="2410" w="2824">
                    <a:moveTo>
                      <a:pt x="1603" y="1"/>
                    </a:moveTo>
                    <a:cubicBezTo>
                      <a:pt x="1091" y="382"/>
                      <a:pt x="557" y="725"/>
                      <a:pt x="1" y="1025"/>
                    </a:cubicBezTo>
                    <a:cubicBezTo>
                      <a:pt x="938" y="1434"/>
                      <a:pt x="1864" y="2060"/>
                      <a:pt x="2823" y="2409"/>
                    </a:cubicBezTo>
                    <a:lnTo>
                      <a:pt x="2823" y="1412"/>
                    </a:lnTo>
                    <a:cubicBezTo>
                      <a:pt x="2344" y="1069"/>
                      <a:pt x="1924" y="469"/>
                      <a:pt x="1603"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5" name="Google Shape;6375;p73"/>
              <p:cNvSpPr/>
              <p:nvPr/>
            </p:nvSpPr>
            <p:spPr>
              <a:xfrm>
                <a:off x="4249821" y="3442129"/>
                <a:ext cx="88984" cy="151104"/>
              </a:xfrm>
              <a:custGeom>
                <a:rect b="b" l="l" r="r" t="t"/>
                <a:pathLst>
                  <a:path extrusionOk="0" h="5979" w="3521">
                    <a:moveTo>
                      <a:pt x="556" y="1"/>
                    </a:moveTo>
                    <a:lnTo>
                      <a:pt x="556" y="1"/>
                    </a:lnTo>
                    <a:cubicBezTo>
                      <a:pt x="572" y="1058"/>
                      <a:pt x="295" y="2093"/>
                      <a:pt x="33" y="3123"/>
                    </a:cubicBezTo>
                    <a:cubicBezTo>
                      <a:pt x="0" y="3161"/>
                      <a:pt x="0" y="3216"/>
                      <a:pt x="33" y="3254"/>
                    </a:cubicBezTo>
                    <a:cubicBezTo>
                      <a:pt x="496" y="4327"/>
                      <a:pt x="1444" y="5341"/>
                      <a:pt x="2436" y="5978"/>
                    </a:cubicBezTo>
                    <a:cubicBezTo>
                      <a:pt x="2491" y="5858"/>
                      <a:pt x="2561" y="5744"/>
                      <a:pt x="2638" y="5640"/>
                    </a:cubicBezTo>
                    <a:cubicBezTo>
                      <a:pt x="2861" y="5341"/>
                      <a:pt x="3215" y="5177"/>
                      <a:pt x="3520" y="5112"/>
                    </a:cubicBezTo>
                    <a:lnTo>
                      <a:pt x="3520" y="1439"/>
                    </a:lnTo>
                    <a:cubicBezTo>
                      <a:pt x="2507" y="1080"/>
                      <a:pt x="1553" y="420"/>
                      <a:pt x="556"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6" name="Google Shape;6376;p73"/>
              <p:cNvSpPr/>
              <p:nvPr/>
            </p:nvSpPr>
            <p:spPr>
              <a:xfrm>
                <a:off x="4307518" y="3576073"/>
                <a:ext cx="31287" cy="206224"/>
              </a:xfrm>
              <a:custGeom>
                <a:rect b="b" l="l" r="r" t="t"/>
                <a:pathLst>
                  <a:path extrusionOk="0" h="8160" w="1238">
                    <a:moveTo>
                      <a:pt x="1235" y="1"/>
                    </a:moveTo>
                    <a:cubicBezTo>
                      <a:pt x="1192" y="1"/>
                      <a:pt x="685" y="288"/>
                      <a:pt x="638" y="330"/>
                    </a:cubicBezTo>
                    <a:cubicBezTo>
                      <a:pt x="502" y="460"/>
                      <a:pt x="393" y="613"/>
                      <a:pt x="316" y="782"/>
                    </a:cubicBezTo>
                    <a:cubicBezTo>
                      <a:pt x="99" y="1240"/>
                      <a:pt x="28" y="1757"/>
                      <a:pt x="11" y="2258"/>
                    </a:cubicBezTo>
                    <a:cubicBezTo>
                      <a:pt x="6" y="2509"/>
                      <a:pt x="11" y="2760"/>
                      <a:pt x="17" y="3010"/>
                    </a:cubicBezTo>
                    <a:cubicBezTo>
                      <a:pt x="22" y="3158"/>
                      <a:pt x="0" y="3310"/>
                      <a:pt x="6" y="3463"/>
                    </a:cubicBezTo>
                    <a:cubicBezTo>
                      <a:pt x="66" y="4711"/>
                      <a:pt x="322" y="5937"/>
                      <a:pt x="393" y="7184"/>
                    </a:cubicBezTo>
                    <a:cubicBezTo>
                      <a:pt x="393" y="7239"/>
                      <a:pt x="371" y="7789"/>
                      <a:pt x="387" y="7800"/>
                    </a:cubicBezTo>
                    <a:cubicBezTo>
                      <a:pt x="649" y="7920"/>
                      <a:pt x="981" y="8029"/>
                      <a:pt x="1237" y="8160"/>
                    </a:cubicBezTo>
                    <a:lnTo>
                      <a:pt x="1237" y="3"/>
                    </a:lnTo>
                    <a:cubicBezTo>
                      <a:pt x="1237" y="1"/>
                      <a:pt x="1236" y="1"/>
                      <a:pt x="1235"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7" name="Google Shape;6377;p73"/>
              <p:cNvSpPr/>
              <p:nvPr/>
            </p:nvSpPr>
            <p:spPr>
              <a:xfrm>
                <a:off x="4342369" y="3576073"/>
                <a:ext cx="31262" cy="206224"/>
              </a:xfrm>
              <a:custGeom>
                <a:rect b="b" l="l" r="r" t="t"/>
                <a:pathLst>
                  <a:path extrusionOk="0" h="8160" w="1237">
                    <a:moveTo>
                      <a:pt x="3" y="1"/>
                    </a:moveTo>
                    <a:cubicBezTo>
                      <a:pt x="1" y="1"/>
                      <a:pt x="0" y="1"/>
                      <a:pt x="0" y="3"/>
                    </a:cubicBezTo>
                    <a:lnTo>
                      <a:pt x="0" y="8160"/>
                    </a:lnTo>
                    <a:cubicBezTo>
                      <a:pt x="256" y="8029"/>
                      <a:pt x="589" y="7920"/>
                      <a:pt x="850" y="7800"/>
                    </a:cubicBezTo>
                    <a:cubicBezTo>
                      <a:pt x="866" y="7789"/>
                      <a:pt x="845" y="7239"/>
                      <a:pt x="845" y="7184"/>
                    </a:cubicBezTo>
                    <a:cubicBezTo>
                      <a:pt x="910" y="5937"/>
                      <a:pt x="1172" y="4711"/>
                      <a:pt x="1226" y="3463"/>
                    </a:cubicBezTo>
                    <a:cubicBezTo>
                      <a:pt x="1237" y="3310"/>
                      <a:pt x="1215" y="3158"/>
                      <a:pt x="1221" y="3010"/>
                    </a:cubicBezTo>
                    <a:cubicBezTo>
                      <a:pt x="1226" y="2760"/>
                      <a:pt x="1232" y="2509"/>
                      <a:pt x="1221" y="2258"/>
                    </a:cubicBezTo>
                    <a:cubicBezTo>
                      <a:pt x="1210" y="1757"/>
                      <a:pt x="1139" y="1240"/>
                      <a:pt x="921" y="782"/>
                    </a:cubicBezTo>
                    <a:cubicBezTo>
                      <a:pt x="845" y="613"/>
                      <a:pt x="736" y="460"/>
                      <a:pt x="599" y="330"/>
                    </a:cubicBezTo>
                    <a:cubicBezTo>
                      <a:pt x="552" y="288"/>
                      <a:pt x="45" y="1"/>
                      <a:pt x="3"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8" name="Google Shape;6378;p73"/>
              <p:cNvSpPr/>
              <p:nvPr/>
            </p:nvSpPr>
            <p:spPr>
              <a:xfrm>
                <a:off x="4231777" y="3786720"/>
                <a:ext cx="107029" cy="209130"/>
              </a:xfrm>
              <a:custGeom>
                <a:rect b="b" l="l" r="r" t="t"/>
                <a:pathLst>
                  <a:path extrusionOk="0" h="8275" w="4235">
                    <a:moveTo>
                      <a:pt x="766" y="0"/>
                    </a:moveTo>
                    <a:cubicBezTo>
                      <a:pt x="734" y="0"/>
                      <a:pt x="703" y="2"/>
                      <a:pt x="671" y="5"/>
                    </a:cubicBezTo>
                    <a:cubicBezTo>
                      <a:pt x="627" y="173"/>
                      <a:pt x="573" y="364"/>
                      <a:pt x="507" y="566"/>
                    </a:cubicBezTo>
                    <a:cubicBezTo>
                      <a:pt x="338" y="1127"/>
                      <a:pt x="148" y="1770"/>
                      <a:pt x="88" y="2462"/>
                    </a:cubicBezTo>
                    <a:cubicBezTo>
                      <a:pt x="1" y="3579"/>
                      <a:pt x="159" y="6380"/>
                      <a:pt x="333" y="7709"/>
                    </a:cubicBezTo>
                    <a:cubicBezTo>
                      <a:pt x="785" y="7987"/>
                      <a:pt x="1346" y="8129"/>
                      <a:pt x="1848" y="8205"/>
                    </a:cubicBezTo>
                    <a:cubicBezTo>
                      <a:pt x="2108" y="8253"/>
                      <a:pt x="2372" y="8274"/>
                      <a:pt x="2637" y="8274"/>
                    </a:cubicBezTo>
                    <a:cubicBezTo>
                      <a:pt x="2737" y="8274"/>
                      <a:pt x="2837" y="8271"/>
                      <a:pt x="2938" y="8265"/>
                    </a:cubicBezTo>
                    <a:cubicBezTo>
                      <a:pt x="2959" y="8222"/>
                      <a:pt x="2981" y="8178"/>
                      <a:pt x="3003" y="8140"/>
                    </a:cubicBezTo>
                    <a:cubicBezTo>
                      <a:pt x="3232" y="7704"/>
                      <a:pt x="3515" y="6472"/>
                      <a:pt x="3739" y="5486"/>
                    </a:cubicBezTo>
                    <a:cubicBezTo>
                      <a:pt x="3875" y="4876"/>
                      <a:pt x="4071" y="4347"/>
                      <a:pt x="4174" y="4020"/>
                    </a:cubicBezTo>
                    <a:lnTo>
                      <a:pt x="4234" y="3813"/>
                    </a:lnTo>
                    <a:lnTo>
                      <a:pt x="4234" y="3786"/>
                    </a:lnTo>
                    <a:cubicBezTo>
                      <a:pt x="4223" y="3781"/>
                      <a:pt x="4207" y="3775"/>
                      <a:pt x="4196" y="3764"/>
                    </a:cubicBezTo>
                    <a:cubicBezTo>
                      <a:pt x="3504" y="2996"/>
                      <a:pt x="2943" y="2130"/>
                      <a:pt x="2404" y="1258"/>
                    </a:cubicBezTo>
                    <a:cubicBezTo>
                      <a:pt x="2029" y="659"/>
                      <a:pt x="1444" y="0"/>
                      <a:pt x="766"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9" name="Google Shape;6379;p73"/>
              <p:cNvSpPr/>
              <p:nvPr/>
            </p:nvSpPr>
            <p:spPr>
              <a:xfrm>
                <a:off x="4249669" y="4031383"/>
                <a:ext cx="45895" cy="244613"/>
              </a:xfrm>
              <a:custGeom>
                <a:rect b="b" l="l" r="r" t="t"/>
                <a:pathLst>
                  <a:path extrusionOk="0" h="9679" w="1816">
                    <a:moveTo>
                      <a:pt x="1815" y="1"/>
                    </a:moveTo>
                    <a:cubicBezTo>
                      <a:pt x="1581" y="83"/>
                      <a:pt x="1341" y="132"/>
                      <a:pt x="1091" y="159"/>
                    </a:cubicBezTo>
                    <a:lnTo>
                      <a:pt x="1091" y="164"/>
                    </a:lnTo>
                    <a:cubicBezTo>
                      <a:pt x="1096" y="175"/>
                      <a:pt x="1102" y="186"/>
                      <a:pt x="1102" y="197"/>
                    </a:cubicBezTo>
                    <a:cubicBezTo>
                      <a:pt x="1287" y="1750"/>
                      <a:pt x="960" y="3308"/>
                      <a:pt x="491" y="4785"/>
                    </a:cubicBezTo>
                    <a:cubicBezTo>
                      <a:pt x="1" y="6333"/>
                      <a:pt x="39" y="7902"/>
                      <a:pt x="44" y="9504"/>
                    </a:cubicBezTo>
                    <a:cubicBezTo>
                      <a:pt x="219" y="9548"/>
                      <a:pt x="388" y="9602"/>
                      <a:pt x="546" y="9678"/>
                    </a:cubicBezTo>
                    <a:cubicBezTo>
                      <a:pt x="540" y="8779"/>
                      <a:pt x="622" y="7270"/>
                      <a:pt x="1156" y="6120"/>
                    </a:cubicBezTo>
                    <a:cubicBezTo>
                      <a:pt x="1712" y="4927"/>
                      <a:pt x="1668" y="3352"/>
                      <a:pt x="1641" y="2306"/>
                    </a:cubicBezTo>
                    <a:cubicBezTo>
                      <a:pt x="1625" y="2006"/>
                      <a:pt x="1625" y="1701"/>
                      <a:pt x="1646" y="1401"/>
                    </a:cubicBezTo>
                    <a:cubicBezTo>
                      <a:pt x="1663" y="1314"/>
                      <a:pt x="1668" y="1216"/>
                      <a:pt x="1679" y="1113"/>
                    </a:cubicBezTo>
                    <a:cubicBezTo>
                      <a:pt x="1712" y="780"/>
                      <a:pt x="1750" y="393"/>
                      <a:pt x="1815"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0" name="Google Shape;6380;p73"/>
              <p:cNvSpPr/>
              <p:nvPr/>
            </p:nvSpPr>
            <p:spPr>
              <a:xfrm>
                <a:off x="4241001" y="3987611"/>
                <a:ext cx="31843" cy="43469"/>
              </a:xfrm>
              <a:custGeom>
                <a:rect b="b" l="l" r="r" t="t"/>
                <a:pathLst>
                  <a:path extrusionOk="0" h="1720" w="1260">
                    <a:moveTo>
                      <a:pt x="1" y="0"/>
                    </a:moveTo>
                    <a:lnTo>
                      <a:pt x="1" y="0"/>
                    </a:lnTo>
                    <a:cubicBezTo>
                      <a:pt x="17" y="98"/>
                      <a:pt x="33" y="185"/>
                      <a:pt x="50" y="256"/>
                    </a:cubicBezTo>
                    <a:cubicBezTo>
                      <a:pt x="126" y="605"/>
                      <a:pt x="93" y="1074"/>
                      <a:pt x="17" y="1548"/>
                    </a:cubicBezTo>
                    <a:cubicBezTo>
                      <a:pt x="345" y="1663"/>
                      <a:pt x="690" y="1719"/>
                      <a:pt x="1037" y="1719"/>
                    </a:cubicBezTo>
                    <a:cubicBezTo>
                      <a:pt x="1082" y="1719"/>
                      <a:pt x="1127" y="1718"/>
                      <a:pt x="1172" y="1717"/>
                    </a:cubicBezTo>
                    <a:cubicBezTo>
                      <a:pt x="1156" y="1575"/>
                      <a:pt x="1156" y="1428"/>
                      <a:pt x="1167" y="1286"/>
                    </a:cubicBezTo>
                    <a:cubicBezTo>
                      <a:pt x="1167" y="1025"/>
                      <a:pt x="1156" y="670"/>
                      <a:pt x="1259" y="409"/>
                    </a:cubicBezTo>
                    <a:cubicBezTo>
                      <a:pt x="818" y="338"/>
                      <a:pt x="398" y="196"/>
                      <a:pt x="1" y="0"/>
                    </a:cubicBezTo>
                    <a:close/>
                  </a:path>
                </a:pathLst>
              </a:custGeom>
              <a:solidFill>
                <a:srgbClr val="4B607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1" name="Google Shape;6381;p73"/>
              <p:cNvSpPr/>
              <p:nvPr/>
            </p:nvSpPr>
            <p:spPr>
              <a:xfrm>
                <a:off x="4253940" y="3647595"/>
                <a:ext cx="53325" cy="60073"/>
              </a:xfrm>
              <a:custGeom>
                <a:rect b="b" l="l" r="r" t="t"/>
                <a:pathLst>
                  <a:path extrusionOk="0" h="2377" w="2110">
                    <a:moveTo>
                      <a:pt x="1" y="1"/>
                    </a:moveTo>
                    <a:cubicBezTo>
                      <a:pt x="55" y="546"/>
                      <a:pt x="104" y="1107"/>
                      <a:pt x="137" y="1581"/>
                    </a:cubicBezTo>
                    <a:cubicBezTo>
                      <a:pt x="884" y="1597"/>
                      <a:pt x="1439" y="2039"/>
                      <a:pt x="2110" y="2376"/>
                    </a:cubicBezTo>
                    <a:cubicBezTo>
                      <a:pt x="2061" y="1951"/>
                      <a:pt x="2017" y="1521"/>
                      <a:pt x="1990" y="1096"/>
                    </a:cubicBezTo>
                    <a:cubicBezTo>
                      <a:pt x="1270" y="774"/>
                      <a:pt x="796" y="28"/>
                      <a:pt x="1" y="1"/>
                    </a:cubicBezTo>
                    <a:close/>
                  </a:path>
                </a:pathLst>
              </a:custGeom>
              <a:solidFill>
                <a:srgbClr val="4B607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2" name="Google Shape;6382;p73"/>
              <p:cNvSpPr/>
              <p:nvPr/>
            </p:nvSpPr>
            <p:spPr>
              <a:xfrm>
                <a:off x="4176834" y="3538544"/>
                <a:ext cx="28381" cy="109354"/>
              </a:xfrm>
              <a:custGeom>
                <a:rect b="b" l="l" r="r" t="t"/>
                <a:pathLst>
                  <a:path extrusionOk="0" h="4327" w="1123">
                    <a:moveTo>
                      <a:pt x="567" y="0"/>
                    </a:moveTo>
                    <a:cubicBezTo>
                      <a:pt x="507" y="894"/>
                      <a:pt x="393" y="1264"/>
                      <a:pt x="251" y="1499"/>
                    </a:cubicBezTo>
                    <a:cubicBezTo>
                      <a:pt x="131" y="1695"/>
                      <a:pt x="0" y="3133"/>
                      <a:pt x="22" y="4098"/>
                    </a:cubicBezTo>
                    <a:cubicBezTo>
                      <a:pt x="229" y="4196"/>
                      <a:pt x="447" y="4272"/>
                      <a:pt x="665" y="4327"/>
                    </a:cubicBezTo>
                    <a:cubicBezTo>
                      <a:pt x="665" y="2932"/>
                      <a:pt x="611" y="1499"/>
                      <a:pt x="1112" y="174"/>
                    </a:cubicBezTo>
                    <a:cubicBezTo>
                      <a:pt x="1117" y="164"/>
                      <a:pt x="1117" y="158"/>
                      <a:pt x="1123" y="153"/>
                    </a:cubicBezTo>
                    <a:cubicBezTo>
                      <a:pt x="932" y="114"/>
                      <a:pt x="747" y="65"/>
                      <a:pt x="567" y="0"/>
                    </a:cubicBezTo>
                    <a:close/>
                  </a:path>
                </a:pathLst>
              </a:custGeom>
              <a:solidFill>
                <a:srgbClr val="4B607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3" name="Google Shape;6383;p73"/>
              <p:cNvSpPr/>
              <p:nvPr/>
            </p:nvSpPr>
            <p:spPr>
              <a:xfrm>
                <a:off x="4239358" y="3530684"/>
                <a:ext cx="70106" cy="92851"/>
              </a:xfrm>
              <a:custGeom>
                <a:rect b="b" l="l" r="r" t="t"/>
                <a:pathLst>
                  <a:path extrusionOk="0" h="3674" w="2774">
                    <a:moveTo>
                      <a:pt x="349" y="0"/>
                    </a:moveTo>
                    <a:cubicBezTo>
                      <a:pt x="158" y="769"/>
                      <a:pt x="0" y="1543"/>
                      <a:pt x="0" y="2327"/>
                    </a:cubicBezTo>
                    <a:cubicBezTo>
                      <a:pt x="273" y="2327"/>
                      <a:pt x="327" y="2670"/>
                      <a:pt x="354" y="2834"/>
                    </a:cubicBezTo>
                    <a:cubicBezTo>
                      <a:pt x="371" y="2932"/>
                      <a:pt x="387" y="3041"/>
                      <a:pt x="403" y="3155"/>
                    </a:cubicBezTo>
                    <a:cubicBezTo>
                      <a:pt x="599" y="3026"/>
                      <a:pt x="793" y="2974"/>
                      <a:pt x="984" y="2974"/>
                    </a:cubicBezTo>
                    <a:cubicBezTo>
                      <a:pt x="1526" y="2974"/>
                      <a:pt x="2049" y="3395"/>
                      <a:pt x="2561" y="3673"/>
                    </a:cubicBezTo>
                    <a:cubicBezTo>
                      <a:pt x="2583" y="3330"/>
                      <a:pt x="2654" y="2986"/>
                      <a:pt x="2774" y="2660"/>
                    </a:cubicBezTo>
                    <a:cubicBezTo>
                      <a:pt x="1793" y="2033"/>
                      <a:pt x="850" y="1058"/>
                      <a:pt x="349" y="0"/>
                    </a:cubicBezTo>
                    <a:close/>
                  </a:path>
                </a:pathLst>
              </a:custGeom>
              <a:solidFill>
                <a:srgbClr val="4B607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4" name="Google Shape;6384;p73"/>
              <p:cNvSpPr/>
              <p:nvPr/>
            </p:nvSpPr>
            <p:spPr>
              <a:xfrm>
                <a:off x="4267436" y="3412661"/>
                <a:ext cx="71370" cy="60907"/>
              </a:xfrm>
              <a:custGeom>
                <a:rect b="b" l="l" r="r" t="t"/>
                <a:pathLst>
                  <a:path extrusionOk="0" h="2410" w="2824">
                    <a:moveTo>
                      <a:pt x="1603" y="1"/>
                    </a:moveTo>
                    <a:cubicBezTo>
                      <a:pt x="1091" y="382"/>
                      <a:pt x="557" y="725"/>
                      <a:pt x="1" y="1025"/>
                    </a:cubicBezTo>
                    <a:cubicBezTo>
                      <a:pt x="938" y="1434"/>
                      <a:pt x="1864" y="2060"/>
                      <a:pt x="2823" y="2409"/>
                    </a:cubicBezTo>
                    <a:lnTo>
                      <a:pt x="2823" y="1412"/>
                    </a:lnTo>
                    <a:cubicBezTo>
                      <a:pt x="2344" y="1069"/>
                      <a:pt x="1924" y="469"/>
                      <a:pt x="1603" y="1"/>
                    </a:cubicBezTo>
                    <a:close/>
                  </a:path>
                </a:pathLst>
              </a:custGeom>
              <a:solidFill>
                <a:srgbClr val="4B607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5" name="Google Shape;6385;p73"/>
              <p:cNvSpPr/>
              <p:nvPr/>
            </p:nvSpPr>
            <p:spPr>
              <a:xfrm>
                <a:off x="4249669" y="4031383"/>
                <a:ext cx="45895" cy="244613"/>
              </a:xfrm>
              <a:custGeom>
                <a:rect b="b" l="l" r="r" t="t"/>
                <a:pathLst>
                  <a:path extrusionOk="0" h="9679" w="1816">
                    <a:moveTo>
                      <a:pt x="1815" y="1"/>
                    </a:moveTo>
                    <a:cubicBezTo>
                      <a:pt x="1581" y="83"/>
                      <a:pt x="1341" y="132"/>
                      <a:pt x="1091" y="159"/>
                    </a:cubicBezTo>
                    <a:lnTo>
                      <a:pt x="1091" y="164"/>
                    </a:lnTo>
                    <a:cubicBezTo>
                      <a:pt x="1096" y="175"/>
                      <a:pt x="1102" y="186"/>
                      <a:pt x="1102" y="197"/>
                    </a:cubicBezTo>
                    <a:cubicBezTo>
                      <a:pt x="1287" y="1750"/>
                      <a:pt x="960" y="3308"/>
                      <a:pt x="491" y="4785"/>
                    </a:cubicBezTo>
                    <a:cubicBezTo>
                      <a:pt x="1" y="6333"/>
                      <a:pt x="39" y="7902"/>
                      <a:pt x="44" y="9504"/>
                    </a:cubicBezTo>
                    <a:cubicBezTo>
                      <a:pt x="219" y="9548"/>
                      <a:pt x="388" y="9602"/>
                      <a:pt x="546" y="9678"/>
                    </a:cubicBezTo>
                    <a:cubicBezTo>
                      <a:pt x="540" y="8779"/>
                      <a:pt x="622" y="7270"/>
                      <a:pt x="1156" y="6120"/>
                    </a:cubicBezTo>
                    <a:cubicBezTo>
                      <a:pt x="1712" y="4927"/>
                      <a:pt x="1668" y="3352"/>
                      <a:pt x="1641" y="2306"/>
                    </a:cubicBezTo>
                    <a:cubicBezTo>
                      <a:pt x="1625" y="2006"/>
                      <a:pt x="1625" y="1701"/>
                      <a:pt x="1646" y="1401"/>
                    </a:cubicBezTo>
                    <a:cubicBezTo>
                      <a:pt x="1663" y="1314"/>
                      <a:pt x="1668" y="1216"/>
                      <a:pt x="1679" y="1113"/>
                    </a:cubicBezTo>
                    <a:cubicBezTo>
                      <a:pt x="1712" y="780"/>
                      <a:pt x="1750" y="393"/>
                      <a:pt x="1815" y="1"/>
                    </a:cubicBezTo>
                    <a:close/>
                  </a:path>
                </a:pathLst>
              </a:custGeom>
              <a:solidFill>
                <a:srgbClr val="4B607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6" name="Google Shape;6386;p73"/>
              <p:cNvSpPr/>
              <p:nvPr/>
            </p:nvSpPr>
            <p:spPr>
              <a:xfrm>
                <a:off x="4414244" y="4273342"/>
                <a:ext cx="104830" cy="113676"/>
              </a:xfrm>
              <a:custGeom>
                <a:rect b="b" l="l" r="r" t="t"/>
                <a:pathLst>
                  <a:path extrusionOk="0" h="4498" w="4148">
                    <a:moveTo>
                      <a:pt x="1423" y="1"/>
                    </a:moveTo>
                    <a:cubicBezTo>
                      <a:pt x="1216" y="12"/>
                      <a:pt x="1014" y="39"/>
                      <a:pt x="812" y="83"/>
                    </a:cubicBezTo>
                    <a:cubicBezTo>
                      <a:pt x="795" y="110"/>
                      <a:pt x="765" y="125"/>
                      <a:pt x="732" y="125"/>
                    </a:cubicBezTo>
                    <a:cubicBezTo>
                      <a:pt x="714" y="125"/>
                      <a:pt x="694" y="120"/>
                      <a:pt x="676" y="110"/>
                    </a:cubicBezTo>
                    <a:cubicBezTo>
                      <a:pt x="485" y="159"/>
                      <a:pt x="300" y="230"/>
                      <a:pt x="126" y="317"/>
                    </a:cubicBezTo>
                    <a:cubicBezTo>
                      <a:pt x="120" y="638"/>
                      <a:pt x="98" y="851"/>
                      <a:pt x="104" y="878"/>
                    </a:cubicBezTo>
                    <a:cubicBezTo>
                      <a:pt x="0" y="2164"/>
                      <a:pt x="485" y="2453"/>
                      <a:pt x="872" y="2676"/>
                    </a:cubicBezTo>
                    <a:cubicBezTo>
                      <a:pt x="954" y="2725"/>
                      <a:pt x="1030" y="2774"/>
                      <a:pt x="1107" y="2829"/>
                    </a:cubicBezTo>
                    <a:cubicBezTo>
                      <a:pt x="1483" y="3118"/>
                      <a:pt x="2196" y="3771"/>
                      <a:pt x="2698" y="4240"/>
                    </a:cubicBezTo>
                    <a:cubicBezTo>
                      <a:pt x="2889" y="4405"/>
                      <a:pt x="3128" y="4497"/>
                      <a:pt x="3380" y="4497"/>
                    </a:cubicBezTo>
                    <a:cubicBezTo>
                      <a:pt x="3394" y="4497"/>
                      <a:pt x="3408" y="4497"/>
                      <a:pt x="3422" y="4496"/>
                    </a:cubicBezTo>
                    <a:cubicBezTo>
                      <a:pt x="3733" y="4496"/>
                      <a:pt x="4005" y="4382"/>
                      <a:pt x="4142" y="4191"/>
                    </a:cubicBezTo>
                    <a:cubicBezTo>
                      <a:pt x="4147" y="4147"/>
                      <a:pt x="4125" y="3929"/>
                      <a:pt x="3635" y="3183"/>
                    </a:cubicBezTo>
                    <a:cubicBezTo>
                      <a:pt x="3286" y="2665"/>
                      <a:pt x="2828" y="2066"/>
                      <a:pt x="2425" y="1532"/>
                    </a:cubicBezTo>
                    <a:cubicBezTo>
                      <a:pt x="1842" y="769"/>
                      <a:pt x="1515" y="328"/>
                      <a:pt x="1444" y="115"/>
                    </a:cubicBezTo>
                    <a:cubicBezTo>
                      <a:pt x="1433" y="77"/>
                      <a:pt x="1428" y="39"/>
                      <a:pt x="1423"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7" name="Google Shape;6387;p73"/>
              <p:cNvSpPr/>
              <p:nvPr/>
            </p:nvSpPr>
            <p:spPr>
              <a:xfrm>
                <a:off x="4403630" y="4031661"/>
                <a:ext cx="52491" cy="238825"/>
              </a:xfrm>
              <a:custGeom>
                <a:rect b="b" l="l" r="r" t="t"/>
                <a:pathLst>
                  <a:path extrusionOk="0" h="9450" w="2077">
                    <a:moveTo>
                      <a:pt x="1461" y="1"/>
                    </a:moveTo>
                    <a:cubicBezTo>
                      <a:pt x="1117" y="111"/>
                      <a:pt x="758" y="171"/>
                      <a:pt x="396" y="171"/>
                    </a:cubicBezTo>
                    <a:cubicBezTo>
                      <a:pt x="328" y="171"/>
                      <a:pt x="260" y="169"/>
                      <a:pt x="192" y="164"/>
                    </a:cubicBezTo>
                    <a:cubicBezTo>
                      <a:pt x="192" y="175"/>
                      <a:pt x="192" y="181"/>
                      <a:pt x="192" y="186"/>
                    </a:cubicBezTo>
                    <a:cubicBezTo>
                      <a:pt x="1" y="1772"/>
                      <a:pt x="360" y="3352"/>
                      <a:pt x="835" y="4850"/>
                    </a:cubicBezTo>
                    <a:cubicBezTo>
                      <a:pt x="1303" y="6349"/>
                      <a:pt x="1249" y="7902"/>
                      <a:pt x="1243" y="9449"/>
                    </a:cubicBezTo>
                    <a:cubicBezTo>
                      <a:pt x="1428" y="9411"/>
                      <a:pt x="1625" y="9389"/>
                      <a:pt x="1815" y="9379"/>
                    </a:cubicBezTo>
                    <a:cubicBezTo>
                      <a:pt x="1794" y="8981"/>
                      <a:pt x="1843" y="8321"/>
                      <a:pt x="1919" y="7401"/>
                    </a:cubicBezTo>
                    <a:cubicBezTo>
                      <a:pt x="1995" y="6436"/>
                      <a:pt x="2077" y="5346"/>
                      <a:pt x="2039" y="4676"/>
                    </a:cubicBezTo>
                    <a:cubicBezTo>
                      <a:pt x="2006" y="4049"/>
                      <a:pt x="1984" y="3477"/>
                      <a:pt x="1973" y="3020"/>
                    </a:cubicBezTo>
                    <a:cubicBezTo>
                      <a:pt x="1952" y="2464"/>
                      <a:pt x="1941" y="2022"/>
                      <a:pt x="1903" y="1821"/>
                    </a:cubicBezTo>
                    <a:cubicBezTo>
                      <a:pt x="1892" y="1745"/>
                      <a:pt x="1848" y="1586"/>
                      <a:pt x="1794" y="1396"/>
                    </a:cubicBezTo>
                    <a:cubicBezTo>
                      <a:pt x="1690" y="1014"/>
                      <a:pt x="1559" y="508"/>
                      <a:pt x="1461"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8" name="Google Shape;6388;p73"/>
              <p:cNvSpPr/>
              <p:nvPr/>
            </p:nvSpPr>
            <p:spPr>
              <a:xfrm>
                <a:off x="4408330" y="3987611"/>
                <a:ext cx="31818" cy="43469"/>
              </a:xfrm>
              <a:custGeom>
                <a:rect b="b" l="l" r="r" t="t"/>
                <a:pathLst>
                  <a:path extrusionOk="0" h="1720" w="1259">
                    <a:moveTo>
                      <a:pt x="1259" y="0"/>
                    </a:moveTo>
                    <a:cubicBezTo>
                      <a:pt x="861" y="196"/>
                      <a:pt x="436" y="338"/>
                      <a:pt x="0" y="409"/>
                    </a:cubicBezTo>
                    <a:cubicBezTo>
                      <a:pt x="104" y="670"/>
                      <a:pt x="93" y="1025"/>
                      <a:pt x="93" y="1286"/>
                    </a:cubicBezTo>
                    <a:cubicBezTo>
                      <a:pt x="104" y="1428"/>
                      <a:pt x="98" y="1575"/>
                      <a:pt x="87" y="1717"/>
                    </a:cubicBezTo>
                    <a:cubicBezTo>
                      <a:pt x="132" y="1718"/>
                      <a:pt x="177" y="1719"/>
                      <a:pt x="222" y="1719"/>
                    </a:cubicBezTo>
                    <a:cubicBezTo>
                      <a:pt x="569" y="1719"/>
                      <a:pt x="915" y="1663"/>
                      <a:pt x="1242" y="1548"/>
                    </a:cubicBezTo>
                    <a:cubicBezTo>
                      <a:pt x="1166" y="1074"/>
                      <a:pt x="1133" y="605"/>
                      <a:pt x="1210" y="256"/>
                    </a:cubicBezTo>
                    <a:cubicBezTo>
                      <a:pt x="1226" y="185"/>
                      <a:pt x="1242" y="98"/>
                      <a:pt x="1259"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9" name="Google Shape;6389;p73"/>
              <p:cNvSpPr/>
              <p:nvPr/>
            </p:nvSpPr>
            <p:spPr>
              <a:xfrm>
                <a:off x="4377194" y="3998882"/>
                <a:ext cx="28684" cy="31843"/>
              </a:xfrm>
              <a:custGeom>
                <a:rect b="b" l="l" r="r" t="t"/>
                <a:pathLst>
                  <a:path extrusionOk="0" h="1260" w="1135">
                    <a:moveTo>
                      <a:pt x="1036" y="1"/>
                    </a:moveTo>
                    <a:lnTo>
                      <a:pt x="878" y="23"/>
                    </a:lnTo>
                    <a:cubicBezTo>
                      <a:pt x="653" y="56"/>
                      <a:pt x="432" y="70"/>
                      <a:pt x="208" y="70"/>
                    </a:cubicBezTo>
                    <a:cubicBezTo>
                      <a:pt x="139" y="70"/>
                      <a:pt x="70" y="69"/>
                      <a:pt x="1" y="66"/>
                    </a:cubicBezTo>
                    <a:lnTo>
                      <a:pt x="1" y="66"/>
                    </a:lnTo>
                    <a:cubicBezTo>
                      <a:pt x="126" y="388"/>
                      <a:pt x="224" y="720"/>
                      <a:pt x="284" y="1064"/>
                    </a:cubicBezTo>
                    <a:cubicBezTo>
                      <a:pt x="546" y="1167"/>
                      <a:pt x="823" y="1232"/>
                      <a:pt x="1101" y="1260"/>
                    </a:cubicBezTo>
                    <a:cubicBezTo>
                      <a:pt x="1107" y="1216"/>
                      <a:pt x="1123" y="1156"/>
                      <a:pt x="1123" y="1129"/>
                    </a:cubicBezTo>
                    <a:cubicBezTo>
                      <a:pt x="1134" y="987"/>
                      <a:pt x="1134" y="851"/>
                      <a:pt x="1129" y="715"/>
                    </a:cubicBezTo>
                    <a:cubicBezTo>
                      <a:pt x="1123" y="497"/>
                      <a:pt x="1134" y="203"/>
                      <a:pt x="1036"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0" name="Google Shape;6390;p73"/>
              <p:cNvSpPr/>
              <p:nvPr/>
            </p:nvSpPr>
            <p:spPr>
              <a:xfrm>
                <a:off x="4342495" y="3735315"/>
                <a:ext cx="88706" cy="140212"/>
              </a:xfrm>
              <a:custGeom>
                <a:rect b="b" l="l" r="r" t="t"/>
                <a:pathLst>
                  <a:path extrusionOk="0" h="5548" w="3510">
                    <a:moveTo>
                      <a:pt x="3341" y="1"/>
                    </a:moveTo>
                    <a:cubicBezTo>
                      <a:pt x="2720" y="71"/>
                      <a:pt x="2278" y="665"/>
                      <a:pt x="1831" y="1085"/>
                    </a:cubicBezTo>
                    <a:cubicBezTo>
                      <a:pt x="1597" y="1297"/>
                      <a:pt x="1330" y="1472"/>
                      <a:pt x="1036" y="1603"/>
                    </a:cubicBezTo>
                    <a:cubicBezTo>
                      <a:pt x="693" y="1766"/>
                      <a:pt x="333" y="1897"/>
                      <a:pt x="0" y="2071"/>
                    </a:cubicBezTo>
                    <a:lnTo>
                      <a:pt x="0" y="5548"/>
                    </a:lnTo>
                    <a:cubicBezTo>
                      <a:pt x="382" y="5106"/>
                      <a:pt x="801" y="4632"/>
                      <a:pt x="1112" y="4136"/>
                    </a:cubicBezTo>
                    <a:cubicBezTo>
                      <a:pt x="1406" y="3668"/>
                      <a:pt x="1652" y="3156"/>
                      <a:pt x="2000" y="2714"/>
                    </a:cubicBezTo>
                    <a:cubicBezTo>
                      <a:pt x="2382" y="2216"/>
                      <a:pt x="2908" y="1841"/>
                      <a:pt x="3463" y="1841"/>
                    </a:cubicBezTo>
                    <a:cubicBezTo>
                      <a:pt x="3478" y="1841"/>
                      <a:pt x="3494" y="1842"/>
                      <a:pt x="3510" y="1842"/>
                    </a:cubicBezTo>
                    <a:cubicBezTo>
                      <a:pt x="3471" y="1679"/>
                      <a:pt x="3455" y="1510"/>
                      <a:pt x="3466" y="1341"/>
                    </a:cubicBezTo>
                    <a:cubicBezTo>
                      <a:pt x="3504" y="1003"/>
                      <a:pt x="3422" y="480"/>
                      <a:pt x="3341"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1" name="Google Shape;6391;p73"/>
              <p:cNvSpPr/>
              <p:nvPr/>
            </p:nvSpPr>
            <p:spPr>
              <a:xfrm>
                <a:off x="4366454" y="3692352"/>
                <a:ext cx="59668" cy="78648"/>
              </a:xfrm>
              <a:custGeom>
                <a:rect b="b" l="l" r="r" t="t"/>
                <a:pathLst>
                  <a:path extrusionOk="0" h="3112" w="2361">
                    <a:moveTo>
                      <a:pt x="2262" y="1"/>
                    </a:moveTo>
                    <a:cubicBezTo>
                      <a:pt x="1510" y="11"/>
                      <a:pt x="943" y="513"/>
                      <a:pt x="273" y="834"/>
                    </a:cubicBezTo>
                    <a:lnTo>
                      <a:pt x="240" y="1101"/>
                    </a:lnTo>
                    <a:cubicBezTo>
                      <a:pt x="170" y="1733"/>
                      <a:pt x="1" y="2463"/>
                      <a:pt x="77" y="3112"/>
                    </a:cubicBezTo>
                    <a:cubicBezTo>
                      <a:pt x="464" y="2910"/>
                      <a:pt x="774" y="2627"/>
                      <a:pt x="1080" y="2316"/>
                    </a:cubicBezTo>
                    <a:cubicBezTo>
                      <a:pt x="1455" y="1935"/>
                      <a:pt x="1853" y="1581"/>
                      <a:pt x="2360" y="1515"/>
                    </a:cubicBezTo>
                    <a:cubicBezTo>
                      <a:pt x="2360" y="1494"/>
                      <a:pt x="2349" y="1472"/>
                      <a:pt x="2349" y="1450"/>
                    </a:cubicBezTo>
                    <a:cubicBezTo>
                      <a:pt x="2316" y="1248"/>
                      <a:pt x="2284" y="1058"/>
                      <a:pt x="2262" y="900"/>
                    </a:cubicBezTo>
                    <a:cubicBezTo>
                      <a:pt x="2235" y="600"/>
                      <a:pt x="2235" y="300"/>
                      <a:pt x="2262"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2" name="Google Shape;6392;p73"/>
              <p:cNvSpPr/>
              <p:nvPr/>
            </p:nvSpPr>
            <p:spPr>
              <a:xfrm>
                <a:off x="4373884" y="3647595"/>
                <a:ext cx="53325" cy="60073"/>
              </a:xfrm>
              <a:custGeom>
                <a:rect b="b" l="l" r="r" t="t"/>
                <a:pathLst>
                  <a:path extrusionOk="0" h="2377" w="2110">
                    <a:moveTo>
                      <a:pt x="2110" y="1"/>
                    </a:moveTo>
                    <a:cubicBezTo>
                      <a:pt x="1314" y="28"/>
                      <a:pt x="840" y="774"/>
                      <a:pt x="121" y="1096"/>
                    </a:cubicBezTo>
                    <a:cubicBezTo>
                      <a:pt x="88" y="1521"/>
                      <a:pt x="44" y="1951"/>
                      <a:pt x="1" y="2376"/>
                    </a:cubicBezTo>
                    <a:cubicBezTo>
                      <a:pt x="666" y="2039"/>
                      <a:pt x="1227" y="1597"/>
                      <a:pt x="1973" y="1581"/>
                    </a:cubicBezTo>
                    <a:cubicBezTo>
                      <a:pt x="2006" y="1107"/>
                      <a:pt x="2055" y="546"/>
                      <a:pt x="2110"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3" name="Google Shape;6393;p73"/>
              <p:cNvSpPr/>
              <p:nvPr/>
            </p:nvSpPr>
            <p:spPr>
              <a:xfrm>
                <a:off x="4377346" y="3610570"/>
                <a:ext cx="53578" cy="59213"/>
              </a:xfrm>
              <a:custGeom>
                <a:rect b="b" l="l" r="r" t="t"/>
                <a:pathLst>
                  <a:path extrusionOk="0" h="2343" w="2120">
                    <a:moveTo>
                      <a:pt x="1555" y="0"/>
                    </a:moveTo>
                    <a:cubicBezTo>
                      <a:pt x="1020" y="0"/>
                      <a:pt x="485" y="471"/>
                      <a:pt x="6" y="725"/>
                    </a:cubicBezTo>
                    <a:cubicBezTo>
                      <a:pt x="16" y="926"/>
                      <a:pt x="27" y="1128"/>
                      <a:pt x="27" y="1319"/>
                    </a:cubicBezTo>
                    <a:cubicBezTo>
                      <a:pt x="33" y="1662"/>
                      <a:pt x="22" y="2000"/>
                      <a:pt x="0" y="2343"/>
                    </a:cubicBezTo>
                    <a:cubicBezTo>
                      <a:pt x="382" y="2152"/>
                      <a:pt x="687" y="1847"/>
                      <a:pt x="1024" y="1596"/>
                    </a:cubicBezTo>
                    <a:cubicBezTo>
                      <a:pt x="1302" y="1384"/>
                      <a:pt x="1640" y="1269"/>
                      <a:pt x="1989" y="1269"/>
                    </a:cubicBezTo>
                    <a:cubicBezTo>
                      <a:pt x="2033" y="888"/>
                      <a:pt x="2076" y="518"/>
                      <a:pt x="2120" y="207"/>
                    </a:cubicBezTo>
                    <a:cubicBezTo>
                      <a:pt x="1933" y="59"/>
                      <a:pt x="1744" y="0"/>
                      <a:pt x="1555"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4" name="Google Shape;6394;p73"/>
              <p:cNvSpPr/>
              <p:nvPr/>
            </p:nvSpPr>
            <p:spPr>
              <a:xfrm>
                <a:off x="4421396" y="3442559"/>
                <a:ext cx="68337" cy="96137"/>
              </a:xfrm>
              <a:custGeom>
                <a:rect b="b" l="l" r="r" t="t"/>
                <a:pathLst>
                  <a:path extrusionOk="0" h="3804" w="2704">
                    <a:moveTo>
                      <a:pt x="23" y="0"/>
                    </a:moveTo>
                    <a:cubicBezTo>
                      <a:pt x="1" y="1046"/>
                      <a:pt x="273" y="2071"/>
                      <a:pt x="535" y="3101"/>
                    </a:cubicBezTo>
                    <a:cubicBezTo>
                      <a:pt x="900" y="3449"/>
                      <a:pt x="1189" y="3782"/>
                      <a:pt x="1734" y="3803"/>
                    </a:cubicBezTo>
                    <a:cubicBezTo>
                      <a:pt x="2071" y="3803"/>
                      <a:pt x="2398" y="3733"/>
                      <a:pt x="2703" y="3602"/>
                    </a:cubicBezTo>
                    <a:cubicBezTo>
                      <a:pt x="2687" y="3264"/>
                      <a:pt x="2671" y="2855"/>
                      <a:pt x="2665" y="2365"/>
                    </a:cubicBezTo>
                    <a:cubicBezTo>
                      <a:pt x="2649" y="452"/>
                      <a:pt x="829" y="169"/>
                      <a:pt x="469" y="136"/>
                    </a:cubicBezTo>
                    <a:cubicBezTo>
                      <a:pt x="311" y="109"/>
                      <a:pt x="164" y="65"/>
                      <a:pt x="23"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5" name="Google Shape;6395;p73"/>
              <p:cNvSpPr/>
              <p:nvPr/>
            </p:nvSpPr>
            <p:spPr>
              <a:xfrm>
                <a:off x="4496177" y="3814216"/>
                <a:ext cx="49332" cy="46982"/>
              </a:xfrm>
              <a:custGeom>
                <a:rect b="b" l="l" r="r" t="t"/>
                <a:pathLst>
                  <a:path extrusionOk="0" h="1859" w="1952">
                    <a:moveTo>
                      <a:pt x="616" y="1"/>
                    </a:moveTo>
                    <a:cubicBezTo>
                      <a:pt x="616" y="6"/>
                      <a:pt x="616" y="12"/>
                      <a:pt x="616" y="23"/>
                    </a:cubicBezTo>
                    <a:cubicBezTo>
                      <a:pt x="633" y="628"/>
                      <a:pt x="387" y="1314"/>
                      <a:pt x="1" y="1832"/>
                    </a:cubicBezTo>
                    <a:cubicBezTo>
                      <a:pt x="60" y="1854"/>
                      <a:pt x="126" y="1859"/>
                      <a:pt x="191" y="1859"/>
                    </a:cubicBezTo>
                    <a:cubicBezTo>
                      <a:pt x="213" y="1854"/>
                      <a:pt x="235" y="1854"/>
                      <a:pt x="257" y="1854"/>
                    </a:cubicBezTo>
                    <a:cubicBezTo>
                      <a:pt x="268" y="1854"/>
                      <a:pt x="284" y="1854"/>
                      <a:pt x="295" y="1859"/>
                    </a:cubicBezTo>
                    <a:cubicBezTo>
                      <a:pt x="916" y="1799"/>
                      <a:pt x="1728" y="1167"/>
                      <a:pt x="1951" y="796"/>
                    </a:cubicBezTo>
                    <a:cubicBezTo>
                      <a:pt x="1494" y="573"/>
                      <a:pt x="992" y="420"/>
                      <a:pt x="638" y="28"/>
                    </a:cubicBezTo>
                    <a:cubicBezTo>
                      <a:pt x="633" y="23"/>
                      <a:pt x="627" y="12"/>
                      <a:pt x="616"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6" name="Google Shape;6396;p73"/>
              <p:cNvSpPr/>
              <p:nvPr/>
            </p:nvSpPr>
            <p:spPr>
              <a:xfrm>
                <a:off x="4484072" y="3647595"/>
                <a:ext cx="38288" cy="142840"/>
              </a:xfrm>
              <a:custGeom>
                <a:rect b="b" l="l" r="r" t="t"/>
                <a:pathLst>
                  <a:path extrusionOk="0" h="5652" w="1515">
                    <a:moveTo>
                      <a:pt x="768" y="1"/>
                    </a:moveTo>
                    <a:lnTo>
                      <a:pt x="768" y="1"/>
                    </a:lnTo>
                    <a:cubicBezTo>
                      <a:pt x="523" y="110"/>
                      <a:pt x="262" y="186"/>
                      <a:pt x="0" y="235"/>
                    </a:cubicBezTo>
                    <a:cubicBezTo>
                      <a:pt x="27" y="2088"/>
                      <a:pt x="910" y="3804"/>
                      <a:pt x="1014" y="5651"/>
                    </a:cubicBezTo>
                    <a:cubicBezTo>
                      <a:pt x="1117" y="5520"/>
                      <a:pt x="1259" y="5428"/>
                      <a:pt x="1422" y="5379"/>
                    </a:cubicBezTo>
                    <a:cubicBezTo>
                      <a:pt x="1515" y="3859"/>
                      <a:pt x="1210" y="2464"/>
                      <a:pt x="992" y="1445"/>
                    </a:cubicBezTo>
                    <a:cubicBezTo>
                      <a:pt x="856" y="823"/>
                      <a:pt x="752" y="338"/>
                      <a:pt x="768"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7" name="Google Shape;6397;p73"/>
              <p:cNvSpPr/>
              <p:nvPr/>
            </p:nvSpPr>
            <p:spPr>
              <a:xfrm>
                <a:off x="4466583" y="3654342"/>
                <a:ext cx="38288" cy="138569"/>
              </a:xfrm>
              <a:custGeom>
                <a:rect b="b" l="l" r="r" t="t"/>
                <a:pathLst>
                  <a:path extrusionOk="0" h="5483" w="1515">
                    <a:moveTo>
                      <a:pt x="501" y="1"/>
                    </a:moveTo>
                    <a:cubicBezTo>
                      <a:pt x="332" y="22"/>
                      <a:pt x="169" y="33"/>
                      <a:pt x="0" y="44"/>
                    </a:cubicBezTo>
                    <a:cubicBezTo>
                      <a:pt x="11" y="148"/>
                      <a:pt x="16" y="262"/>
                      <a:pt x="27" y="388"/>
                    </a:cubicBezTo>
                    <a:cubicBezTo>
                      <a:pt x="82" y="1063"/>
                      <a:pt x="153" y="1908"/>
                      <a:pt x="294" y="2333"/>
                    </a:cubicBezTo>
                    <a:cubicBezTo>
                      <a:pt x="392" y="2627"/>
                      <a:pt x="529" y="3068"/>
                      <a:pt x="681" y="3532"/>
                    </a:cubicBezTo>
                    <a:cubicBezTo>
                      <a:pt x="894" y="4207"/>
                      <a:pt x="1188" y="5134"/>
                      <a:pt x="1248" y="5253"/>
                    </a:cubicBezTo>
                    <a:cubicBezTo>
                      <a:pt x="1259" y="5275"/>
                      <a:pt x="1270" y="5297"/>
                      <a:pt x="1275" y="5319"/>
                    </a:cubicBezTo>
                    <a:cubicBezTo>
                      <a:pt x="1330" y="5335"/>
                      <a:pt x="1379" y="5362"/>
                      <a:pt x="1428" y="5401"/>
                    </a:cubicBezTo>
                    <a:cubicBezTo>
                      <a:pt x="1455" y="5428"/>
                      <a:pt x="1488" y="5455"/>
                      <a:pt x="1515" y="5482"/>
                    </a:cubicBezTo>
                    <a:cubicBezTo>
                      <a:pt x="1444" y="3608"/>
                      <a:pt x="539" y="1875"/>
                      <a:pt x="501"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8" name="Google Shape;6398;p73"/>
              <p:cNvSpPr/>
              <p:nvPr/>
            </p:nvSpPr>
            <p:spPr>
              <a:xfrm>
                <a:off x="4493018" y="3794125"/>
                <a:ext cx="13925" cy="59365"/>
              </a:xfrm>
              <a:custGeom>
                <a:rect b="b" l="l" r="r" t="t"/>
                <a:pathLst>
                  <a:path extrusionOk="0" h="2349" w="551">
                    <a:moveTo>
                      <a:pt x="235" y="0"/>
                    </a:moveTo>
                    <a:cubicBezTo>
                      <a:pt x="213" y="137"/>
                      <a:pt x="185" y="273"/>
                      <a:pt x="153" y="409"/>
                    </a:cubicBezTo>
                    <a:cubicBezTo>
                      <a:pt x="87" y="681"/>
                      <a:pt x="0" y="1025"/>
                      <a:pt x="6" y="1292"/>
                    </a:cubicBezTo>
                    <a:cubicBezTo>
                      <a:pt x="11" y="1455"/>
                      <a:pt x="38" y="1853"/>
                      <a:pt x="66" y="2283"/>
                    </a:cubicBezTo>
                    <a:cubicBezTo>
                      <a:pt x="71" y="2305"/>
                      <a:pt x="71" y="2327"/>
                      <a:pt x="71" y="2349"/>
                    </a:cubicBezTo>
                    <a:cubicBezTo>
                      <a:pt x="207" y="2131"/>
                      <a:pt x="311" y="1897"/>
                      <a:pt x="398" y="1657"/>
                    </a:cubicBezTo>
                    <a:cubicBezTo>
                      <a:pt x="491" y="1384"/>
                      <a:pt x="545" y="1101"/>
                      <a:pt x="551" y="818"/>
                    </a:cubicBezTo>
                    <a:cubicBezTo>
                      <a:pt x="551" y="676"/>
                      <a:pt x="534" y="534"/>
                      <a:pt x="496" y="398"/>
                    </a:cubicBezTo>
                    <a:cubicBezTo>
                      <a:pt x="474" y="311"/>
                      <a:pt x="371" y="88"/>
                      <a:pt x="235"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9" name="Google Shape;6399;p73"/>
              <p:cNvSpPr/>
              <p:nvPr/>
            </p:nvSpPr>
            <p:spPr>
              <a:xfrm>
                <a:off x="4509395" y="3788211"/>
                <a:ext cx="36114" cy="41194"/>
              </a:xfrm>
              <a:custGeom>
                <a:rect b="b" l="l" r="r" t="t"/>
                <a:pathLst>
                  <a:path extrusionOk="0" h="1630" w="1429">
                    <a:moveTo>
                      <a:pt x="491" y="0"/>
                    </a:moveTo>
                    <a:cubicBezTo>
                      <a:pt x="202" y="109"/>
                      <a:pt x="1" y="327"/>
                      <a:pt x="115" y="698"/>
                    </a:cubicBezTo>
                    <a:cubicBezTo>
                      <a:pt x="208" y="997"/>
                      <a:pt x="551" y="1193"/>
                      <a:pt x="802" y="1335"/>
                    </a:cubicBezTo>
                    <a:cubicBezTo>
                      <a:pt x="998" y="1444"/>
                      <a:pt x="1216" y="1537"/>
                      <a:pt x="1428" y="1629"/>
                    </a:cubicBezTo>
                    <a:cubicBezTo>
                      <a:pt x="1401" y="1526"/>
                      <a:pt x="1379" y="1422"/>
                      <a:pt x="1368" y="1319"/>
                    </a:cubicBezTo>
                    <a:cubicBezTo>
                      <a:pt x="1314" y="866"/>
                      <a:pt x="725" y="223"/>
                      <a:pt x="491"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0" name="Google Shape;6400;p73"/>
              <p:cNvSpPr/>
              <p:nvPr/>
            </p:nvSpPr>
            <p:spPr>
              <a:xfrm>
                <a:off x="4475934" y="3538544"/>
                <a:ext cx="28406" cy="109354"/>
              </a:xfrm>
              <a:custGeom>
                <a:rect b="b" l="l" r="r" t="t"/>
                <a:pathLst>
                  <a:path extrusionOk="0" h="4327" w="1124">
                    <a:moveTo>
                      <a:pt x="556" y="0"/>
                    </a:moveTo>
                    <a:cubicBezTo>
                      <a:pt x="377" y="65"/>
                      <a:pt x="191" y="114"/>
                      <a:pt x="1" y="153"/>
                    </a:cubicBezTo>
                    <a:cubicBezTo>
                      <a:pt x="1" y="158"/>
                      <a:pt x="6" y="164"/>
                      <a:pt x="11" y="174"/>
                    </a:cubicBezTo>
                    <a:cubicBezTo>
                      <a:pt x="513" y="1499"/>
                      <a:pt x="458" y="2932"/>
                      <a:pt x="458" y="4327"/>
                    </a:cubicBezTo>
                    <a:cubicBezTo>
                      <a:pt x="676" y="4272"/>
                      <a:pt x="894" y="4196"/>
                      <a:pt x="1096" y="4098"/>
                    </a:cubicBezTo>
                    <a:cubicBezTo>
                      <a:pt x="1123" y="3133"/>
                      <a:pt x="987" y="1695"/>
                      <a:pt x="872" y="1499"/>
                    </a:cubicBezTo>
                    <a:cubicBezTo>
                      <a:pt x="725" y="1264"/>
                      <a:pt x="616" y="894"/>
                      <a:pt x="556"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1" name="Google Shape;6401;p73"/>
              <p:cNvSpPr/>
              <p:nvPr/>
            </p:nvSpPr>
            <p:spPr>
              <a:xfrm>
                <a:off x="4437090" y="3529850"/>
                <a:ext cx="47133" cy="120803"/>
              </a:xfrm>
              <a:custGeom>
                <a:rect b="b" l="l" r="r" t="t"/>
                <a:pathLst>
                  <a:path extrusionOk="0" h="4780" w="1865">
                    <a:moveTo>
                      <a:pt x="1" y="1"/>
                    </a:moveTo>
                    <a:cubicBezTo>
                      <a:pt x="203" y="807"/>
                      <a:pt x="371" y="1614"/>
                      <a:pt x="371" y="2436"/>
                    </a:cubicBezTo>
                    <a:cubicBezTo>
                      <a:pt x="524" y="2567"/>
                      <a:pt x="644" y="2894"/>
                      <a:pt x="829" y="3499"/>
                    </a:cubicBezTo>
                    <a:cubicBezTo>
                      <a:pt x="878" y="3662"/>
                      <a:pt x="933" y="3826"/>
                      <a:pt x="998" y="3989"/>
                    </a:cubicBezTo>
                    <a:cubicBezTo>
                      <a:pt x="1069" y="4104"/>
                      <a:pt x="1107" y="4322"/>
                      <a:pt x="1151" y="4780"/>
                    </a:cubicBezTo>
                    <a:cubicBezTo>
                      <a:pt x="1369" y="4769"/>
                      <a:pt x="1587" y="4747"/>
                      <a:pt x="1799" y="4709"/>
                    </a:cubicBezTo>
                    <a:cubicBezTo>
                      <a:pt x="1805" y="3319"/>
                      <a:pt x="1864" y="1892"/>
                      <a:pt x="1363" y="573"/>
                    </a:cubicBezTo>
                    <a:cubicBezTo>
                      <a:pt x="1358" y="557"/>
                      <a:pt x="1352" y="540"/>
                      <a:pt x="1358" y="524"/>
                    </a:cubicBezTo>
                    <a:lnTo>
                      <a:pt x="1358" y="524"/>
                    </a:lnTo>
                    <a:cubicBezTo>
                      <a:pt x="1276" y="529"/>
                      <a:pt x="1194" y="540"/>
                      <a:pt x="1113" y="540"/>
                    </a:cubicBezTo>
                    <a:cubicBezTo>
                      <a:pt x="1103" y="540"/>
                      <a:pt x="1093" y="541"/>
                      <a:pt x="1083" y="541"/>
                    </a:cubicBezTo>
                    <a:cubicBezTo>
                      <a:pt x="625" y="541"/>
                      <a:pt x="310" y="289"/>
                      <a:pt x="1"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2" name="Google Shape;6402;p73"/>
              <p:cNvSpPr/>
              <p:nvPr/>
            </p:nvSpPr>
            <p:spPr>
              <a:xfrm>
                <a:off x="4371685" y="3530684"/>
                <a:ext cx="70131" cy="92851"/>
              </a:xfrm>
              <a:custGeom>
                <a:rect b="b" l="l" r="r" t="t"/>
                <a:pathLst>
                  <a:path extrusionOk="0" h="3674" w="2775">
                    <a:moveTo>
                      <a:pt x="2425" y="0"/>
                    </a:moveTo>
                    <a:cubicBezTo>
                      <a:pt x="1919" y="1058"/>
                      <a:pt x="981" y="2033"/>
                      <a:pt x="1" y="2660"/>
                    </a:cubicBezTo>
                    <a:cubicBezTo>
                      <a:pt x="115" y="2986"/>
                      <a:pt x="191" y="3330"/>
                      <a:pt x="213" y="3673"/>
                    </a:cubicBezTo>
                    <a:cubicBezTo>
                      <a:pt x="725" y="3395"/>
                      <a:pt x="1249" y="2974"/>
                      <a:pt x="1791" y="2974"/>
                    </a:cubicBezTo>
                    <a:cubicBezTo>
                      <a:pt x="1982" y="2974"/>
                      <a:pt x="2175" y="3026"/>
                      <a:pt x="2371" y="3155"/>
                    </a:cubicBezTo>
                    <a:cubicBezTo>
                      <a:pt x="2387" y="3041"/>
                      <a:pt x="2404" y="2932"/>
                      <a:pt x="2420" y="2834"/>
                    </a:cubicBezTo>
                    <a:cubicBezTo>
                      <a:pt x="2447" y="2670"/>
                      <a:pt x="2502" y="2327"/>
                      <a:pt x="2774" y="2327"/>
                    </a:cubicBezTo>
                    <a:cubicBezTo>
                      <a:pt x="2774" y="1543"/>
                      <a:pt x="2611" y="769"/>
                      <a:pt x="2425"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3" name="Google Shape;6403;p73"/>
              <p:cNvSpPr/>
              <p:nvPr/>
            </p:nvSpPr>
            <p:spPr>
              <a:xfrm>
                <a:off x="4342495" y="3261886"/>
                <a:ext cx="59795" cy="180547"/>
              </a:xfrm>
              <a:custGeom>
                <a:rect b="b" l="l" r="r" t="t"/>
                <a:pathLst>
                  <a:path extrusionOk="0" h="7144" w="2366">
                    <a:moveTo>
                      <a:pt x="0" y="0"/>
                    </a:moveTo>
                    <a:lnTo>
                      <a:pt x="0" y="7144"/>
                    </a:lnTo>
                    <a:cubicBezTo>
                      <a:pt x="404" y="6806"/>
                      <a:pt x="785" y="6255"/>
                      <a:pt x="1068" y="5847"/>
                    </a:cubicBezTo>
                    <a:cubicBezTo>
                      <a:pt x="1041" y="5820"/>
                      <a:pt x="1009" y="5792"/>
                      <a:pt x="987" y="5765"/>
                    </a:cubicBezTo>
                    <a:cubicBezTo>
                      <a:pt x="840" y="5558"/>
                      <a:pt x="949" y="4964"/>
                      <a:pt x="987" y="4768"/>
                    </a:cubicBezTo>
                    <a:lnTo>
                      <a:pt x="1003" y="4675"/>
                    </a:lnTo>
                    <a:lnTo>
                      <a:pt x="1085" y="4626"/>
                    </a:lnTo>
                    <a:cubicBezTo>
                      <a:pt x="1510" y="4359"/>
                      <a:pt x="1526" y="3765"/>
                      <a:pt x="1526" y="3760"/>
                    </a:cubicBezTo>
                    <a:lnTo>
                      <a:pt x="1526" y="3553"/>
                    </a:lnTo>
                    <a:lnTo>
                      <a:pt x="1739" y="3553"/>
                    </a:lnTo>
                    <a:cubicBezTo>
                      <a:pt x="2071" y="3553"/>
                      <a:pt x="2251" y="3302"/>
                      <a:pt x="2360" y="2703"/>
                    </a:cubicBezTo>
                    <a:cubicBezTo>
                      <a:pt x="2365" y="2670"/>
                      <a:pt x="2365" y="2632"/>
                      <a:pt x="2360" y="2599"/>
                    </a:cubicBezTo>
                    <a:cubicBezTo>
                      <a:pt x="2349" y="2594"/>
                      <a:pt x="2333" y="2594"/>
                      <a:pt x="2316" y="2594"/>
                    </a:cubicBezTo>
                    <a:cubicBezTo>
                      <a:pt x="2295" y="2594"/>
                      <a:pt x="2273" y="2594"/>
                      <a:pt x="2245" y="2599"/>
                    </a:cubicBezTo>
                    <a:lnTo>
                      <a:pt x="1935" y="2681"/>
                    </a:lnTo>
                    <a:lnTo>
                      <a:pt x="1973" y="2359"/>
                    </a:lnTo>
                    <a:cubicBezTo>
                      <a:pt x="2087" y="1575"/>
                      <a:pt x="1968" y="981"/>
                      <a:pt x="1624" y="583"/>
                    </a:cubicBezTo>
                    <a:cubicBezTo>
                      <a:pt x="1183" y="76"/>
                      <a:pt x="393" y="0"/>
                      <a:pt x="6"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4" name="Google Shape;6404;p73"/>
              <p:cNvSpPr/>
              <p:nvPr/>
            </p:nvSpPr>
            <p:spPr>
              <a:xfrm>
                <a:off x="4342369" y="3412661"/>
                <a:ext cx="71344" cy="60907"/>
              </a:xfrm>
              <a:custGeom>
                <a:rect b="b" l="l" r="r" t="t"/>
                <a:pathLst>
                  <a:path extrusionOk="0" h="2410" w="2823">
                    <a:moveTo>
                      <a:pt x="1221" y="1"/>
                    </a:moveTo>
                    <a:cubicBezTo>
                      <a:pt x="899" y="469"/>
                      <a:pt x="480" y="1069"/>
                      <a:pt x="0" y="1412"/>
                    </a:cubicBezTo>
                    <a:lnTo>
                      <a:pt x="0" y="2409"/>
                    </a:lnTo>
                    <a:cubicBezTo>
                      <a:pt x="959" y="2060"/>
                      <a:pt x="1880" y="1434"/>
                      <a:pt x="2823" y="1025"/>
                    </a:cubicBezTo>
                    <a:cubicBezTo>
                      <a:pt x="2261" y="725"/>
                      <a:pt x="1727" y="382"/>
                      <a:pt x="1221"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5" name="Google Shape;6405;p73"/>
              <p:cNvSpPr/>
              <p:nvPr/>
            </p:nvSpPr>
            <p:spPr>
              <a:xfrm>
                <a:off x="4342369" y="3442129"/>
                <a:ext cx="88555" cy="151104"/>
              </a:xfrm>
              <a:custGeom>
                <a:rect b="b" l="l" r="r" t="t"/>
                <a:pathLst>
                  <a:path extrusionOk="0" h="5979" w="3504">
                    <a:moveTo>
                      <a:pt x="2964" y="1"/>
                    </a:moveTo>
                    <a:lnTo>
                      <a:pt x="2964" y="1"/>
                    </a:lnTo>
                    <a:cubicBezTo>
                      <a:pt x="1967" y="420"/>
                      <a:pt x="1014" y="1080"/>
                      <a:pt x="0" y="1439"/>
                    </a:cubicBezTo>
                    <a:lnTo>
                      <a:pt x="0" y="5112"/>
                    </a:lnTo>
                    <a:cubicBezTo>
                      <a:pt x="311" y="5177"/>
                      <a:pt x="659" y="5341"/>
                      <a:pt x="883" y="5640"/>
                    </a:cubicBezTo>
                    <a:cubicBezTo>
                      <a:pt x="959" y="5744"/>
                      <a:pt x="1030" y="5858"/>
                      <a:pt x="1084" y="5978"/>
                    </a:cubicBezTo>
                    <a:cubicBezTo>
                      <a:pt x="2076" y="5341"/>
                      <a:pt x="3024" y="4327"/>
                      <a:pt x="3487" y="3254"/>
                    </a:cubicBezTo>
                    <a:cubicBezTo>
                      <a:pt x="3493" y="3248"/>
                      <a:pt x="3498" y="3237"/>
                      <a:pt x="3504" y="3232"/>
                    </a:cubicBezTo>
                    <a:cubicBezTo>
                      <a:pt x="3471" y="3205"/>
                      <a:pt x="3466" y="3161"/>
                      <a:pt x="3487" y="3123"/>
                    </a:cubicBezTo>
                    <a:cubicBezTo>
                      <a:pt x="3226" y="2093"/>
                      <a:pt x="2948" y="1058"/>
                      <a:pt x="2964"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6" name="Google Shape;6406;p73"/>
              <p:cNvSpPr/>
              <p:nvPr/>
            </p:nvSpPr>
            <p:spPr>
              <a:xfrm>
                <a:off x="4342369" y="3786720"/>
                <a:ext cx="107004" cy="209130"/>
              </a:xfrm>
              <a:custGeom>
                <a:rect b="b" l="l" r="r" t="t"/>
                <a:pathLst>
                  <a:path extrusionOk="0" h="8275" w="4234">
                    <a:moveTo>
                      <a:pt x="3469" y="0"/>
                    </a:moveTo>
                    <a:cubicBezTo>
                      <a:pt x="2790" y="0"/>
                      <a:pt x="2206" y="659"/>
                      <a:pt x="1831" y="1258"/>
                    </a:cubicBezTo>
                    <a:cubicBezTo>
                      <a:pt x="1291" y="2130"/>
                      <a:pt x="725" y="2996"/>
                      <a:pt x="38" y="3764"/>
                    </a:cubicBezTo>
                    <a:cubicBezTo>
                      <a:pt x="27" y="3775"/>
                      <a:pt x="11" y="3781"/>
                      <a:pt x="0" y="3786"/>
                    </a:cubicBezTo>
                    <a:lnTo>
                      <a:pt x="0" y="3813"/>
                    </a:lnTo>
                    <a:lnTo>
                      <a:pt x="60" y="4020"/>
                    </a:lnTo>
                    <a:cubicBezTo>
                      <a:pt x="164" y="4347"/>
                      <a:pt x="354" y="4876"/>
                      <a:pt x="496" y="5486"/>
                    </a:cubicBezTo>
                    <a:cubicBezTo>
                      <a:pt x="719" y="6472"/>
                      <a:pt x="1003" y="7704"/>
                      <a:pt x="1232" y="8140"/>
                    </a:cubicBezTo>
                    <a:cubicBezTo>
                      <a:pt x="1253" y="8178"/>
                      <a:pt x="1275" y="8222"/>
                      <a:pt x="1297" y="8265"/>
                    </a:cubicBezTo>
                    <a:cubicBezTo>
                      <a:pt x="1396" y="8271"/>
                      <a:pt x="1495" y="8274"/>
                      <a:pt x="1596" y="8274"/>
                    </a:cubicBezTo>
                    <a:cubicBezTo>
                      <a:pt x="1859" y="8274"/>
                      <a:pt x="2126" y="8253"/>
                      <a:pt x="2387" y="8205"/>
                    </a:cubicBezTo>
                    <a:cubicBezTo>
                      <a:pt x="2888" y="8129"/>
                      <a:pt x="3449" y="7987"/>
                      <a:pt x="3902" y="7709"/>
                    </a:cubicBezTo>
                    <a:cubicBezTo>
                      <a:pt x="4076" y="6380"/>
                      <a:pt x="4234" y="3579"/>
                      <a:pt x="4141" y="2462"/>
                    </a:cubicBezTo>
                    <a:cubicBezTo>
                      <a:pt x="4087" y="1770"/>
                      <a:pt x="3896" y="1127"/>
                      <a:pt x="3722" y="566"/>
                    </a:cubicBezTo>
                    <a:cubicBezTo>
                      <a:pt x="3662" y="364"/>
                      <a:pt x="3607" y="173"/>
                      <a:pt x="3564" y="5"/>
                    </a:cubicBezTo>
                    <a:cubicBezTo>
                      <a:pt x="3532" y="2"/>
                      <a:pt x="3500" y="0"/>
                      <a:pt x="3469"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7" name="Google Shape;6407;p73"/>
              <p:cNvSpPr/>
              <p:nvPr/>
            </p:nvSpPr>
            <p:spPr>
              <a:xfrm>
                <a:off x="4385610" y="4031383"/>
                <a:ext cx="45743" cy="244613"/>
              </a:xfrm>
              <a:custGeom>
                <a:rect b="b" l="l" r="r" t="t"/>
                <a:pathLst>
                  <a:path extrusionOk="0" h="9679" w="1810">
                    <a:moveTo>
                      <a:pt x="0" y="1"/>
                    </a:moveTo>
                    <a:cubicBezTo>
                      <a:pt x="60" y="393"/>
                      <a:pt x="104" y="780"/>
                      <a:pt x="136" y="1113"/>
                    </a:cubicBezTo>
                    <a:cubicBezTo>
                      <a:pt x="147" y="1216"/>
                      <a:pt x="153" y="1314"/>
                      <a:pt x="163" y="1401"/>
                    </a:cubicBezTo>
                    <a:cubicBezTo>
                      <a:pt x="185" y="1701"/>
                      <a:pt x="185" y="2006"/>
                      <a:pt x="169" y="2306"/>
                    </a:cubicBezTo>
                    <a:cubicBezTo>
                      <a:pt x="142" y="3352"/>
                      <a:pt x="98" y="4927"/>
                      <a:pt x="654" y="6120"/>
                    </a:cubicBezTo>
                    <a:cubicBezTo>
                      <a:pt x="1188" y="7270"/>
                      <a:pt x="1270" y="8779"/>
                      <a:pt x="1264" y="9678"/>
                    </a:cubicBezTo>
                    <a:cubicBezTo>
                      <a:pt x="1428" y="9602"/>
                      <a:pt x="1591" y="9548"/>
                      <a:pt x="1765" y="9504"/>
                    </a:cubicBezTo>
                    <a:cubicBezTo>
                      <a:pt x="1771" y="7902"/>
                      <a:pt x="1809" y="6333"/>
                      <a:pt x="1324" y="4785"/>
                    </a:cubicBezTo>
                    <a:cubicBezTo>
                      <a:pt x="856" y="3308"/>
                      <a:pt x="529" y="1750"/>
                      <a:pt x="714" y="197"/>
                    </a:cubicBezTo>
                    <a:cubicBezTo>
                      <a:pt x="714" y="186"/>
                      <a:pt x="719" y="175"/>
                      <a:pt x="725" y="164"/>
                    </a:cubicBezTo>
                    <a:lnTo>
                      <a:pt x="725" y="159"/>
                    </a:lnTo>
                    <a:cubicBezTo>
                      <a:pt x="474" y="132"/>
                      <a:pt x="234" y="83"/>
                      <a:pt x="0"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8" name="Google Shape;6408;p73"/>
              <p:cNvSpPr/>
              <p:nvPr/>
            </p:nvSpPr>
            <p:spPr>
              <a:xfrm>
                <a:off x="4408330" y="3987611"/>
                <a:ext cx="31818" cy="43469"/>
              </a:xfrm>
              <a:custGeom>
                <a:rect b="b" l="l" r="r" t="t"/>
                <a:pathLst>
                  <a:path extrusionOk="0" h="1720" w="1259">
                    <a:moveTo>
                      <a:pt x="1259" y="0"/>
                    </a:moveTo>
                    <a:cubicBezTo>
                      <a:pt x="861" y="196"/>
                      <a:pt x="436" y="338"/>
                      <a:pt x="0" y="409"/>
                    </a:cubicBezTo>
                    <a:cubicBezTo>
                      <a:pt x="104" y="670"/>
                      <a:pt x="93" y="1025"/>
                      <a:pt x="93" y="1286"/>
                    </a:cubicBezTo>
                    <a:cubicBezTo>
                      <a:pt x="104" y="1428"/>
                      <a:pt x="98" y="1575"/>
                      <a:pt x="87" y="1717"/>
                    </a:cubicBezTo>
                    <a:cubicBezTo>
                      <a:pt x="132" y="1718"/>
                      <a:pt x="177" y="1719"/>
                      <a:pt x="222" y="1719"/>
                    </a:cubicBezTo>
                    <a:cubicBezTo>
                      <a:pt x="569" y="1719"/>
                      <a:pt x="915" y="1663"/>
                      <a:pt x="1242" y="1548"/>
                    </a:cubicBezTo>
                    <a:cubicBezTo>
                      <a:pt x="1166" y="1074"/>
                      <a:pt x="1133" y="605"/>
                      <a:pt x="1210" y="256"/>
                    </a:cubicBezTo>
                    <a:cubicBezTo>
                      <a:pt x="1226" y="185"/>
                      <a:pt x="1242" y="98"/>
                      <a:pt x="1259" y="0"/>
                    </a:cubicBezTo>
                    <a:close/>
                  </a:path>
                </a:pathLst>
              </a:custGeom>
              <a:solidFill>
                <a:srgbClr val="4B607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9" name="Google Shape;6409;p73"/>
              <p:cNvSpPr/>
              <p:nvPr/>
            </p:nvSpPr>
            <p:spPr>
              <a:xfrm>
                <a:off x="4373884" y="3647595"/>
                <a:ext cx="53325" cy="60073"/>
              </a:xfrm>
              <a:custGeom>
                <a:rect b="b" l="l" r="r" t="t"/>
                <a:pathLst>
                  <a:path extrusionOk="0" h="2377" w="2110">
                    <a:moveTo>
                      <a:pt x="2110" y="1"/>
                    </a:moveTo>
                    <a:cubicBezTo>
                      <a:pt x="1314" y="28"/>
                      <a:pt x="840" y="774"/>
                      <a:pt x="121" y="1096"/>
                    </a:cubicBezTo>
                    <a:cubicBezTo>
                      <a:pt x="88" y="1521"/>
                      <a:pt x="44" y="1951"/>
                      <a:pt x="1" y="2376"/>
                    </a:cubicBezTo>
                    <a:cubicBezTo>
                      <a:pt x="666" y="2039"/>
                      <a:pt x="1227" y="1597"/>
                      <a:pt x="1973" y="1581"/>
                    </a:cubicBezTo>
                    <a:cubicBezTo>
                      <a:pt x="2006" y="1107"/>
                      <a:pt x="2055" y="546"/>
                      <a:pt x="2110" y="1"/>
                    </a:cubicBezTo>
                    <a:close/>
                  </a:path>
                </a:pathLst>
              </a:custGeom>
              <a:solidFill>
                <a:srgbClr val="4B607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0" name="Google Shape;6410;p73"/>
              <p:cNvSpPr/>
              <p:nvPr/>
            </p:nvSpPr>
            <p:spPr>
              <a:xfrm>
                <a:off x="4475934" y="3538544"/>
                <a:ext cx="28406" cy="109354"/>
              </a:xfrm>
              <a:custGeom>
                <a:rect b="b" l="l" r="r" t="t"/>
                <a:pathLst>
                  <a:path extrusionOk="0" h="4327" w="1124">
                    <a:moveTo>
                      <a:pt x="556" y="0"/>
                    </a:moveTo>
                    <a:cubicBezTo>
                      <a:pt x="377" y="65"/>
                      <a:pt x="191" y="114"/>
                      <a:pt x="1" y="153"/>
                    </a:cubicBezTo>
                    <a:cubicBezTo>
                      <a:pt x="1" y="158"/>
                      <a:pt x="6" y="164"/>
                      <a:pt x="11" y="174"/>
                    </a:cubicBezTo>
                    <a:cubicBezTo>
                      <a:pt x="513" y="1499"/>
                      <a:pt x="458" y="2932"/>
                      <a:pt x="458" y="4327"/>
                    </a:cubicBezTo>
                    <a:cubicBezTo>
                      <a:pt x="676" y="4272"/>
                      <a:pt x="894" y="4196"/>
                      <a:pt x="1096" y="4098"/>
                    </a:cubicBezTo>
                    <a:cubicBezTo>
                      <a:pt x="1123" y="3133"/>
                      <a:pt x="987" y="1695"/>
                      <a:pt x="872" y="1499"/>
                    </a:cubicBezTo>
                    <a:cubicBezTo>
                      <a:pt x="725" y="1264"/>
                      <a:pt x="616" y="894"/>
                      <a:pt x="556" y="0"/>
                    </a:cubicBezTo>
                    <a:close/>
                  </a:path>
                </a:pathLst>
              </a:custGeom>
              <a:solidFill>
                <a:srgbClr val="4B607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1" name="Google Shape;6411;p73"/>
              <p:cNvSpPr/>
              <p:nvPr/>
            </p:nvSpPr>
            <p:spPr>
              <a:xfrm>
                <a:off x="4371685" y="3530684"/>
                <a:ext cx="70131" cy="92851"/>
              </a:xfrm>
              <a:custGeom>
                <a:rect b="b" l="l" r="r" t="t"/>
                <a:pathLst>
                  <a:path extrusionOk="0" h="3674" w="2775">
                    <a:moveTo>
                      <a:pt x="2425" y="0"/>
                    </a:moveTo>
                    <a:cubicBezTo>
                      <a:pt x="1919" y="1058"/>
                      <a:pt x="981" y="2033"/>
                      <a:pt x="1" y="2660"/>
                    </a:cubicBezTo>
                    <a:cubicBezTo>
                      <a:pt x="115" y="2986"/>
                      <a:pt x="191" y="3330"/>
                      <a:pt x="213" y="3673"/>
                    </a:cubicBezTo>
                    <a:cubicBezTo>
                      <a:pt x="725" y="3395"/>
                      <a:pt x="1249" y="2974"/>
                      <a:pt x="1791" y="2974"/>
                    </a:cubicBezTo>
                    <a:cubicBezTo>
                      <a:pt x="1982" y="2974"/>
                      <a:pt x="2175" y="3026"/>
                      <a:pt x="2371" y="3155"/>
                    </a:cubicBezTo>
                    <a:cubicBezTo>
                      <a:pt x="2387" y="3041"/>
                      <a:pt x="2404" y="2932"/>
                      <a:pt x="2420" y="2834"/>
                    </a:cubicBezTo>
                    <a:cubicBezTo>
                      <a:pt x="2447" y="2670"/>
                      <a:pt x="2502" y="2327"/>
                      <a:pt x="2774" y="2327"/>
                    </a:cubicBezTo>
                    <a:cubicBezTo>
                      <a:pt x="2774" y="1543"/>
                      <a:pt x="2611" y="769"/>
                      <a:pt x="2425" y="0"/>
                    </a:cubicBezTo>
                    <a:close/>
                  </a:path>
                </a:pathLst>
              </a:custGeom>
              <a:solidFill>
                <a:srgbClr val="4B607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2" name="Google Shape;6412;p73"/>
              <p:cNvSpPr/>
              <p:nvPr/>
            </p:nvSpPr>
            <p:spPr>
              <a:xfrm>
                <a:off x="4342369" y="3412661"/>
                <a:ext cx="71344" cy="60907"/>
              </a:xfrm>
              <a:custGeom>
                <a:rect b="b" l="l" r="r" t="t"/>
                <a:pathLst>
                  <a:path extrusionOk="0" h="2410" w="2823">
                    <a:moveTo>
                      <a:pt x="1221" y="1"/>
                    </a:moveTo>
                    <a:cubicBezTo>
                      <a:pt x="899" y="469"/>
                      <a:pt x="480" y="1069"/>
                      <a:pt x="0" y="1412"/>
                    </a:cubicBezTo>
                    <a:lnTo>
                      <a:pt x="0" y="2409"/>
                    </a:lnTo>
                    <a:cubicBezTo>
                      <a:pt x="959" y="2060"/>
                      <a:pt x="1880" y="1434"/>
                      <a:pt x="2823" y="1025"/>
                    </a:cubicBezTo>
                    <a:cubicBezTo>
                      <a:pt x="2261" y="725"/>
                      <a:pt x="1727" y="382"/>
                      <a:pt x="1221" y="1"/>
                    </a:cubicBezTo>
                    <a:close/>
                  </a:path>
                </a:pathLst>
              </a:custGeom>
              <a:solidFill>
                <a:srgbClr val="4B607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3" name="Google Shape;6413;p73"/>
              <p:cNvSpPr/>
              <p:nvPr/>
            </p:nvSpPr>
            <p:spPr>
              <a:xfrm>
                <a:off x="4385610" y="4031383"/>
                <a:ext cx="45743" cy="244613"/>
              </a:xfrm>
              <a:custGeom>
                <a:rect b="b" l="l" r="r" t="t"/>
                <a:pathLst>
                  <a:path extrusionOk="0" h="9679" w="1810">
                    <a:moveTo>
                      <a:pt x="0" y="1"/>
                    </a:moveTo>
                    <a:cubicBezTo>
                      <a:pt x="60" y="393"/>
                      <a:pt x="104" y="780"/>
                      <a:pt x="136" y="1113"/>
                    </a:cubicBezTo>
                    <a:cubicBezTo>
                      <a:pt x="147" y="1216"/>
                      <a:pt x="153" y="1314"/>
                      <a:pt x="163" y="1401"/>
                    </a:cubicBezTo>
                    <a:cubicBezTo>
                      <a:pt x="185" y="1701"/>
                      <a:pt x="185" y="2006"/>
                      <a:pt x="169" y="2306"/>
                    </a:cubicBezTo>
                    <a:cubicBezTo>
                      <a:pt x="142" y="3352"/>
                      <a:pt x="98" y="4927"/>
                      <a:pt x="654" y="6120"/>
                    </a:cubicBezTo>
                    <a:cubicBezTo>
                      <a:pt x="1188" y="7270"/>
                      <a:pt x="1270" y="8779"/>
                      <a:pt x="1264" y="9678"/>
                    </a:cubicBezTo>
                    <a:cubicBezTo>
                      <a:pt x="1428" y="9602"/>
                      <a:pt x="1591" y="9548"/>
                      <a:pt x="1765" y="9504"/>
                    </a:cubicBezTo>
                    <a:cubicBezTo>
                      <a:pt x="1771" y="7902"/>
                      <a:pt x="1809" y="6333"/>
                      <a:pt x="1324" y="4785"/>
                    </a:cubicBezTo>
                    <a:cubicBezTo>
                      <a:pt x="856" y="3308"/>
                      <a:pt x="529" y="1750"/>
                      <a:pt x="714" y="197"/>
                    </a:cubicBezTo>
                    <a:cubicBezTo>
                      <a:pt x="714" y="186"/>
                      <a:pt x="719" y="175"/>
                      <a:pt x="725" y="164"/>
                    </a:cubicBezTo>
                    <a:lnTo>
                      <a:pt x="725" y="159"/>
                    </a:lnTo>
                    <a:cubicBezTo>
                      <a:pt x="474" y="132"/>
                      <a:pt x="234" y="83"/>
                      <a:pt x="0" y="1"/>
                    </a:cubicBezTo>
                    <a:close/>
                  </a:path>
                </a:pathLst>
              </a:custGeom>
              <a:solidFill>
                <a:srgbClr val="4B607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414" name="Google Shape;6414;p73"/>
          <p:cNvGrpSpPr/>
          <p:nvPr/>
        </p:nvGrpSpPr>
        <p:grpSpPr>
          <a:xfrm>
            <a:off x="5872667" y="6513106"/>
            <a:ext cx="895202" cy="2271846"/>
            <a:chOff x="2936333" y="3256553"/>
            <a:chExt cx="447601" cy="1135923"/>
          </a:xfrm>
        </p:grpSpPr>
        <p:sp>
          <p:nvSpPr>
            <p:cNvPr id="6415" name="Google Shape;6415;p73"/>
            <p:cNvSpPr/>
            <p:nvPr/>
          </p:nvSpPr>
          <p:spPr>
            <a:xfrm>
              <a:off x="2936333" y="3256553"/>
              <a:ext cx="447601" cy="1135923"/>
            </a:xfrm>
            <a:custGeom>
              <a:rect b="b" l="l" r="r" t="t"/>
              <a:pathLst>
                <a:path extrusionOk="0" h="44947" w="17711">
                  <a:moveTo>
                    <a:pt x="8707" y="1"/>
                  </a:moveTo>
                  <a:cubicBezTo>
                    <a:pt x="7995" y="1"/>
                    <a:pt x="6256" y="235"/>
                    <a:pt x="6589" y="2603"/>
                  </a:cubicBezTo>
                  <a:cubicBezTo>
                    <a:pt x="6589" y="2603"/>
                    <a:pt x="6530" y="2587"/>
                    <a:pt x="6458" y="2587"/>
                  </a:cubicBezTo>
                  <a:cubicBezTo>
                    <a:pt x="6328" y="2587"/>
                    <a:pt x="6155" y="2641"/>
                    <a:pt x="6207" y="2946"/>
                  </a:cubicBezTo>
                  <a:cubicBezTo>
                    <a:pt x="6295" y="3415"/>
                    <a:pt x="6458" y="3965"/>
                    <a:pt x="7041" y="3965"/>
                  </a:cubicBezTo>
                  <a:cubicBezTo>
                    <a:pt x="7041" y="3965"/>
                    <a:pt x="7052" y="4690"/>
                    <a:pt x="7586" y="5022"/>
                  </a:cubicBezTo>
                  <a:cubicBezTo>
                    <a:pt x="7586" y="5022"/>
                    <a:pt x="7711" y="5720"/>
                    <a:pt x="7619" y="5851"/>
                  </a:cubicBezTo>
                  <a:cubicBezTo>
                    <a:pt x="7526" y="5982"/>
                    <a:pt x="5744" y="7224"/>
                    <a:pt x="5167" y="7278"/>
                  </a:cubicBezTo>
                  <a:cubicBezTo>
                    <a:pt x="4589" y="7338"/>
                    <a:pt x="2796" y="7758"/>
                    <a:pt x="2774" y="9725"/>
                  </a:cubicBezTo>
                  <a:cubicBezTo>
                    <a:pt x="2747" y="11687"/>
                    <a:pt x="2622" y="12259"/>
                    <a:pt x="2442" y="12542"/>
                  </a:cubicBezTo>
                  <a:cubicBezTo>
                    <a:pt x="2262" y="12825"/>
                    <a:pt x="2148" y="14640"/>
                    <a:pt x="2191" y="15485"/>
                  </a:cubicBezTo>
                  <a:cubicBezTo>
                    <a:pt x="2240" y="16324"/>
                    <a:pt x="1385" y="18422"/>
                    <a:pt x="1543" y="20874"/>
                  </a:cubicBezTo>
                  <a:cubicBezTo>
                    <a:pt x="1543" y="20874"/>
                    <a:pt x="666" y="21691"/>
                    <a:pt x="595" y="22334"/>
                  </a:cubicBezTo>
                  <a:cubicBezTo>
                    <a:pt x="519" y="22971"/>
                    <a:pt x="1" y="23838"/>
                    <a:pt x="61" y="23958"/>
                  </a:cubicBezTo>
                  <a:cubicBezTo>
                    <a:pt x="88" y="24009"/>
                    <a:pt x="166" y="24037"/>
                    <a:pt x="259" y="24037"/>
                  </a:cubicBezTo>
                  <a:cubicBezTo>
                    <a:pt x="374" y="24037"/>
                    <a:pt x="512" y="23994"/>
                    <a:pt x="606" y="23898"/>
                  </a:cubicBezTo>
                  <a:cubicBezTo>
                    <a:pt x="769" y="23718"/>
                    <a:pt x="1031" y="23386"/>
                    <a:pt x="1031" y="23386"/>
                  </a:cubicBezTo>
                  <a:lnTo>
                    <a:pt x="1031" y="23386"/>
                  </a:lnTo>
                  <a:cubicBezTo>
                    <a:pt x="1031" y="23386"/>
                    <a:pt x="475" y="25511"/>
                    <a:pt x="758" y="25603"/>
                  </a:cubicBezTo>
                  <a:cubicBezTo>
                    <a:pt x="770" y="25607"/>
                    <a:pt x="781" y="25609"/>
                    <a:pt x="793" y="25609"/>
                  </a:cubicBezTo>
                  <a:cubicBezTo>
                    <a:pt x="1101" y="25609"/>
                    <a:pt x="1318" y="24295"/>
                    <a:pt x="1423" y="24143"/>
                  </a:cubicBezTo>
                  <a:cubicBezTo>
                    <a:pt x="1440" y="24117"/>
                    <a:pt x="1455" y="24106"/>
                    <a:pt x="1467" y="24106"/>
                  </a:cubicBezTo>
                  <a:cubicBezTo>
                    <a:pt x="1526" y="24106"/>
                    <a:pt x="1520" y="24383"/>
                    <a:pt x="1489" y="24546"/>
                  </a:cubicBezTo>
                  <a:cubicBezTo>
                    <a:pt x="1452" y="24741"/>
                    <a:pt x="1374" y="25771"/>
                    <a:pt x="1595" y="25771"/>
                  </a:cubicBezTo>
                  <a:cubicBezTo>
                    <a:pt x="1603" y="25771"/>
                    <a:pt x="1611" y="25769"/>
                    <a:pt x="1619" y="25767"/>
                  </a:cubicBezTo>
                  <a:cubicBezTo>
                    <a:pt x="1851" y="25701"/>
                    <a:pt x="1929" y="24271"/>
                    <a:pt x="2034" y="24271"/>
                  </a:cubicBezTo>
                  <a:cubicBezTo>
                    <a:pt x="2043" y="24271"/>
                    <a:pt x="2052" y="24280"/>
                    <a:pt x="2061" y="24301"/>
                  </a:cubicBezTo>
                  <a:cubicBezTo>
                    <a:pt x="2175" y="24573"/>
                    <a:pt x="2001" y="25592"/>
                    <a:pt x="2164" y="25625"/>
                  </a:cubicBezTo>
                  <a:cubicBezTo>
                    <a:pt x="2178" y="25628"/>
                    <a:pt x="2191" y="25629"/>
                    <a:pt x="2203" y="25629"/>
                  </a:cubicBezTo>
                  <a:cubicBezTo>
                    <a:pt x="2335" y="25629"/>
                    <a:pt x="2346" y="25475"/>
                    <a:pt x="2366" y="25380"/>
                  </a:cubicBezTo>
                  <a:cubicBezTo>
                    <a:pt x="2386" y="25279"/>
                    <a:pt x="2340" y="24133"/>
                    <a:pt x="2439" y="24133"/>
                  </a:cubicBezTo>
                  <a:cubicBezTo>
                    <a:pt x="2446" y="24133"/>
                    <a:pt x="2455" y="24140"/>
                    <a:pt x="2464" y="24154"/>
                  </a:cubicBezTo>
                  <a:cubicBezTo>
                    <a:pt x="2595" y="24350"/>
                    <a:pt x="2518" y="25353"/>
                    <a:pt x="2627" y="25385"/>
                  </a:cubicBezTo>
                  <a:cubicBezTo>
                    <a:pt x="2627" y="25385"/>
                    <a:pt x="2667" y="25404"/>
                    <a:pt x="2714" y="25404"/>
                  </a:cubicBezTo>
                  <a:cubicBezTo>
                    <a:pt x="2791" y="25404"/>
                    <a:pt x="2890" y="25356"/>
                    <a:pt x="2883" y="25107"/>
                  </a:cubicBezTo>
                  <a:cubicBezTo>
                    <a:pt x="2873" y="24704"/>
                    <a:pt x="3020" y="22966"/>
                    <a:pt x="3025" y="22563"/>
                  </a:cubicBezTo>
                  <a:cubicBezTo>
                    <a:pt x="3036" y="22007"/>
                    <a:pt x="2720" y="21228"/>
                    <a:pt x="2807" y="21097"/>
                  </a:cubicBezTo>
                  <a:cubicBezTo>
                    <a:pt x="2889" y="20966"/>
                    <a:pt x="3505" y="18950"/>
                    <a:pt x="3777" y="18133"/>
                  </a:cubicBezTo>
                  <a:cubicBezTo>
                    <a:pt x="4050" y="17315"/>
                    <a:pt x="4050" y="15185"/>
                    <a:pt x="4213" y="14912"/>
                  </a:cubicBezTo>
                  <a:cubicBezTo>
                    <a:pt x="4346" y="14693"/>
                    <a:pt x="4639" y="13388"/>
                    <a:pt x="4845" y="13388"/>
                  </a:cubicBezTo>
                  <a:cubicBezTo>
                    <a:pt x="4900" y="13388"/>
                    <a:pt x="4949" y="13481"/>
                    <a:pt x="4987" y="13714"/>
                  </a:cubicBezTo>
                  <a:cubicBezTo>
                    <a:pt x="5161" y="14814"/>
                    <a:pt x="5434" y="17517"/>
                    <a:pt x="5352" y="18111"/>
                  </a:cubicBezTo>
                  <a:cubicBezTo>
                    <a:pt x="5270" y="18705"/>
                    <a:pt x="5030" y="19724"/>
                    <a:pt x="5090" y="20301"/>
                  </a:cubicBezTo>
                  <a:cubicBezTo>
                    <a:pt x="5150" y="20884"/>
                    <a:pt x="4529" y="22067"/>
                    <a:pt x="4420" y="23418"/>
                  </a:cubicBezTo>
                  <a:cubicBezTo>
                    <a:pt x="4311" y="24770"/>
                    <a:pt x="4545" y="28311"/>
                    <a:pt x="4747" y="29227"/>
                  </a:cubicBezTo>
                  <a:cubicBezTo>
                    <a:pt x="4949" y="30137"/>
                    <a:pt x="4311" y="32060"/>
                    <a:pt x="4240" y="32447"/>
                  </a:cubicBezTo>
                  <a:cubicBezTo>
                    <a:pt x="4169" y="32840"/>
                    <a:pt x="4180" y="33929"/>
                    <a:pt x="4099" y="35330"/>
                  </a:cubicBezTo>
                  <a:cubicBezTo>
                    <a:pt x="4011" y="36730"/>
                    <a:pt x="4453" y="39760"/>
                    <a:pt x="4284" y="40283"/>
                  </a:cubicBezTo>
                  <a:cubicBezTo>
                    <a:pt x="4120" y="40806"/>
                    <a:pt x="1254" y="44032"/>
                    <a:pt x="1608" y="44538"/>
                  </a:cubicBezTo>
                  <a:cubicBezTo>
                    <a:pt x="1798" y="44809"/>
                    <a:pt x="2153" y="44946"/>
                    <a:pt x="2517" y="44946"/>
                  </a:cubicBezTo>
                  <a:cubicBezTo>
                    <a:pt x="2835" y="44946"/>
                    <a:pt x="3159" y="44842"/>
                    <a:pt x="3385" y="44631"/>
                  </a:cubicBezTo>
                  <a:cubicBezTo>
                    <a:pt x="3870" y="44184"/>
                    <a:pt x="4594" y="43520"/>
                    <a:pt x="4960" y="43236"/>
                  </a:cubicBezTo>
                  <a:cubicBezTo>
                    <a:pt x="5330" y="42947"/>
                    <a:pt x="6180" y="42795"/>
                    <a:pt x="6049" y="41089"/>
                  </a:cubicBezTo>
                  <a:cubicBezTo>
                    <a:pt x="6049" y="41089"/>
                    <a:pt x="5826" y="38550"/>
                    <a:pt x="6611" y="36872"/>
                  </a:cubicBezTo>
                  <a:cubicBezTo>
                    <a:pt x="7390" y="35188"/>
                    <a:pt x="7036" y="32840"/>
                    <a:pt x="7117" y="32082"/>
                  </a:cubicBezTo>
                  <a:cubicBezTo>
                    <a:pt x="7199" y="31325"/>
                    <a:pt x="7275" y="30093"/>
                    <a:pt x="7738" y="29216"/>
                  </a:cubicBezTo>
                  <a:cubicBezTo>
                    <a:pt x="8120" y="28491"/>
                    <a:pt x="8578" y="25936"/>
                    <a:pt x="8850" y="25058"/>
                  </a:cubicBezTo>
                  <a:cubicBezTo>
                    <a:pt x="9123" y="25936"/>
                    <a:pt x="9580" y="28491"/>
                    <a:pt x="9962" y="29216"/>
                  </a:cubicBezTo>
                  <a:cubicBezTo>
                    <a:pt x="10425" y="30093"/>
                    <a:pt x="10501" y="31325"/>
                    <a:pt x="10583" y="32082"/>
                  </a:cubicBezTo>
                  <a:cubicBezTo>
                    <a:pt x="10665" y="32840"/>
                    <a:pt x="10310" y="35188"/>
                    <a:pt x="11090" y="36872"/>
                  </a:cubicBezTo>
                  <a:cubicBezTo>
                    <a:pt x="11874" y="38556"/>
                    <a:pt x="11651" y="41089"/>
                    <a:pt x="11651" y="41089"/>
                  </a:cubicBezTo>
                  <a:cubicBezTo>
                    <a:pt x="11520" y="42789"/>
                    <a:pt x="12370" y="42947"/>
                    <a:pt x="12741" y="43236"/>
                  </a:cubicBezTo>
                  <a:cubicBezTo>
                    <a:pt x="13106" y="43520"/>
                    <a:pt x="13830" y="44184"/>
                    <a:pt x="14315" y="44631"/>
                  </a:cubicBezTo>
                  <a:cubicBezTo>
                    <a:pt x="14541" y="44842"/>
                    <a:pt x="14866" y="44946"/>
                    <a:pt x="15183" y="44946"/>
                  </a:cubicBezTo>
                  <a:cubicBezTo>
                    <a:pt x="15547" y="44946"/>
                    <a:pt x="15903" y="44809"/>
                    <a:pt x="16092" y="44538"/>
                  </a:cubicBezTo>
                  <a:cubicBezTo>
                    <a:pt x="16446" y="44026"/>
                    <a:pt x="13580" y="40806"/>
                    <a:pt x="13416" y="40283"/>
                  </a:cubicBezTo>
                  <a:cubicBezTo>
                    <a:pt x="13247" y="39760"/>
                    <a:pt x="13689" y="36730"/>
                    <a:pt x="13602" y="35330"/>
                  </a:cubicBezTo>
                  <a:cubicBezTo>
                    <a:pt x="13520" y="33929"/>
                    <a:pt x="13536" y="32840"/>
                    <a:pt x="13460" y="32447"/>
                  </a:cubicBezTo>
                  <a:cubicBezTo>
                    <a:pt x="13389" y="32060"/>
                    <a:pt x="12752" y="30137"/>
                    <a:pt x="12953" y="29227"/>
                  </a:cubicBezTo>
                  <a:cubicBezTo>
                    <a:pt x="13155" y="28311"/>
                    <a:pt x="13389" y="24770"/>
                    <a:pt x="13280" y="23418"/>
                  </a:cubicBezTo>
                  <a:cubicBezTo>
                    <a:pt x="13171" y="22067"/>
                    <a:pt x="12550" y="20884"/>
                    <a:pt x="12610" y="20301"/>
                  </a:cubicBezTo>
                  <a:cubicBezTo>
                    <a:pt x="12664" y="19724"/>
                    <a:pt x="12430" y="18705"/>
                    <a:pt x="12348" y="18111"/>
                  </a:cubicBezTo>
                  <a:cubicBezTo>
                    <a:pt x="12267" y="17517"/>
                    <a:pt x="12539" y="14814"/>
                    <a:pt x="12713" y="13714"/>
                  </a:cubicBezTo>
                  <a:cubicBezTo>
                    <a:pt x="12751" y="13482"/>
                    <a:pt x="12800" y="13389"/>
                    <a:pt x="12855" y="13389"/>
                  </a:cubicBezTo>
                  <a:cubicBezTo>
                    <a:pt x="13061" y="13389"/>
                    <a:pt x="13354" y="14697"/>
                    <a:pt x="13487" y="14912"/>
                  </a:cubicBezTo>
                  <a:cubicBezTo>
                    <a:pt x="13651" y="15185"/>
                    <a:pt x="13651" y="17315"/>
                    <a:pt x="13923" y="18133"/>
                  </a:cubicBezTo>
                  <a:cubicBezTo>
                    <a:pt x="14196" y="18950"/>
                    <a:pt x="14811" y="20966"/>
                    <a:pt x="14893" y="21097"/>
                  </a:cubicBezTo>
                  <a:cubicBezTo>
                    <a:pt x="14980" y="21228"/>
                    <a:pt x="14522" y="21893"/>
                    <a:pt x="14779" y="23342"/>
                  </a:cubicBezTo>
                  <a:cubicBezTo>
                    <a:pt x="14860" y="23925"/>
                    <a:pt x="14898" y="24513"/>
                    <a:pt x="14893" y="25102"/>
                  </a:cubicBezTo>
                  <a:cubicBezTo>
                    <a:pt x="14886" y="25359"/>
                    <a:pt x="14961" y="25406"/>
                    <a:pt x="15016" y="25406"/>
                  </a:cubicBezTo>
                  <a:cubicBezTo>
                    <a:pt x="15048" y="25406"/>
                    <a:pt x="15073" y="25391"/>
                    <a:pt x="15073" y="25391"/>
                  </a:cubicBezTo>
                  <a:cubicBezTo>
                    <a:pt x="15182" y="25353"/>
                    <a:pt x="15138" y="24230"/>
                    <a:pt x="15274" y="24029"/>
                  </a:cubicBezTo>
                  <a:cubicBezTo>
                    <a:pt x="15283" y="24015"/>
                    <a:pt x="15292" y="24008"/>
                    <a:pt x="15299" y="24008"/>
                  </a:cubicBezTo>
                  <a:cubicBezTo>
                    <a:pt x="15398" y="24008"/>
                    <a:pt x="15314" y="25278"/>
                    <a:pt x="15334" y="25374"/>
                  </a:cubicBezTo>
                  <a:cubicBezTo>
                    <a:pt x="15359" y="25474"/>
                    <a:pt x="15371" y="25629"/>
                    <a:pt x="15502" y="25629"/>
                  </a:cubicBezTo>
                  <a:cubicBezTo>
                    <a:pt x="15514" y="25629"/>
                    <a:pt x="15527" y="25628"/>
                    <a:pt x="15541" y="25625"/>
                  </a:cubicBezTo>
                  <a:cubicBezTo>
                    <a:pt x="15710" y="25587"/>
                    <a:pt x="15547" y="24383"/>
                    <a:pt x="15667" y="24110"/>
                  </a:cubicBezTo>
                  <a:cubicBezTo>
                    <a:pt x="15675" y="24092"/>
                    <a:pt x="15683" y="24083"/>
                    <a:pt x="15690" y="24083"/>
                  </a:cubicBezTo>
                  <a:cubicBezTo>
                    <a:pt x="15794" y="24083"/>
                    <a:pt x="15853" y="25701"/>
                    <a:pt x="16086" y="25767"/>
                  </a:cubicBezTo>
                  <a:cubicBezTo>
                    <a:pt x="16094" y="25769"/>
                    <a:pt x="16101" y="25770"/>
                    <a:pt x="16108" y="25770"/>
                  </a:cubicBezTo>
                  <a:cubicBezTo>
                    <a:pt x="16326" y="25770"/>
                    <a:pt x="16249" y="24741"/>
                    <a:pt x="16217" y="24546"/>
                  </a:cubicBezTo>
                  <a:cubicBezTo>
                    <a:pt x="16184" y="24377"/>
                    <a:pt x="16220" y="23997"/>
                    <a:pt x="16301" y="23997"/>
                  </a:cubicBezTo>
                  <a:cubicBezTo>
                    <a:pt x="16313" y="23997"/>
                    <a:pt x="16327" y="24007"/>
                    <a:pt x="16342" y="24029"/>
                  </a:cubicBezTo>
                  <a:cubicBezTo>
                    <a:pt x="16449" y="24178"/>
                    <a:pt x="16748" y="25600"/>
                    <a:pt x="16939" y="25600"/>
                  </a:cubicBezTo>
                  <a:cubicBezTo>
                    <a:pt x="16944" y="25600"/>
                    <a:pt x="16948" y="25599"/>
                    <a:pt x="16953" y="25598"/>
                  </a:cubicBezTo>
                  <a:cubicBezTo>
                    <a:pt x="17241" y="25494"/>
                    <a:pt x="16680" y="23386"/>
                    <a:pt x="16680" y="23386"/>
                  </a:cubicBezTo>
                  <a:lnTo>
                    <a:pt x="16680" y="23386"/>
                  </a:lnTo>
                  <a:cubicBezTo>
                    <a:pt x="16680" y="23386"/>
                    <a:pt x="16936" y="23718"/>
                    <a:pt x="17105" y="23892"/>
                  </a:cubicBezTo>
                  <a:cubicBezTo>
                    <a:pt x="17195" y="23991"/>
                    <a:pt x="17333" y="24036"/>
                    <a:pt x="17449" y="24036"/>
                  </a:cubicBezTo>
                  <a:cubicBezTo>
                    <a:pt x="17543" y="24036"/>
                    <a:pt x="17623" y="24006"/>
                    <a:pt x="17650" y="23952"/>
                  </a:cubicBezTo>
                  <a:cubicBezTo>
                    <a:pt x="17710" y="23832"/>
                    <a:pt x="17182" y="22971"/>
                    <a:pt x="17111" y="22334"/>
                  </a:cubicBezTo>
                  <a:cubicBezTo>
                    <a:pt x="17045" y="21691"/>
                    <a:pt x="16163" y="20874"/>
                    <a:pt x="16163" y="20874"/>
                  </a:cubicBezTo>
                  <a:cubicBezTo>
                    <a:pt x="16321" y="18422"/>
                    <a:pt x="15465" y="16324"/>
                    <a:pt x="15514" y="15485"/>
                  </a:cubicBezTo>
                  <a:cubicBezTo>
                    <a:pt x="15558" y="14640"/>
                    <a:pt x="15443" y="12825"/>
                    <a:pt x="15264" y="12542"/>
                  </a:cubicBezTo>
                  <a:cubicBezTo>
                    <a:pt x="15084" y="12259"/>
                    <a:pt x="14958" y="11692"/>
                    <a:pt x="14931" y="9725"/>
                  </a:cubicBezTo>
                  <a:cubicBezTo>
                    <a:pt x="14909" y="7758"/>
                    <a:pt x="13117" y="7338"/>
                    <a:pt x="12539" y="7278"/>
                  </a:cubicBezTo>
                  <a:cubicBezTo>
                    <a:pt x="11956" y="7224"/>
                    <a:pt x="10180" y="5976"/>
                    <a:pt x="10087" y="5851"/>
                  </a:cubicBezTo>
                  <a:cubicBezTo>
                    <a:pt x="9994" y="5725"/>
                    <a:pt x="10120" y="5022"/>
                    <a:pt x="10120" y="5022"/>
                  </a:cubicBezTo>
                  <a:cubicBezTo>
                    <a:pt x="10654" y="4690"/>
                    <a:pt x="10665" y="3965"/>
                    <a:pt x="10665" y="3965"/>
                  </a:cubicBezTo>
                  <a:cubicBezTo>
                    <a:pt x="11248" y="3965"/>
                    <a:pt x="11417" y="3420"/>
                    <a:pt x="11498" y="2946"/>
                  </a:cubicBezTo>
                  <a:cubicBezTo>
                    <a:pt x="11547" y="2641"/>
                    <a:pt x="11378" y="2585"/>
                    <a:pt x="11250" y="2585"/>
                  </a:cubicBezTo>
                  <a:cubicBezTo>
                    <a:pt x="11177" y="2585"/>
                    <a:pt x="11117" y="2603"/>
                    <a:pt x="11117" y="2603"/>
                  </a:cubicBezTo>
                  <a:cubicBezTo>
                    <a:pt x="11450" y="235"/>
                    <a:pt x="9711" y="1"/>
                    <a:pt x="9003" y="1"/>
                  </a:cubicBezTo>
                  <a:cubicBezTo>
                    <a:pt x="8947" y="1"/>
                    <a:pt x="8897" y="2"/>
                    <a:pt x="8856" y="4"/>
                  </a:cubicBezTo>
                  <a:cubicBezTo>
                    <a:pt x="8814" y="2"/>
                    <a:pt x="8764" y="1"/>
                    <a:pt x="8707"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416" name="Google Shape;6416;p73"/>
            <p:cNvGrpSpPr/>
            <p:nvPr/>
          </p:nvGrpSpPr>
          <p:grpSpPr>
            <a:xfrm>
              <a:off x="2939796" y="3259611"/>
              <a:ext cx="443027" cy="1124980"/>
              <a:chOff x="2939796" y="3259611"/>
              <a:chExt cx="443027" cy="1124980"/>
            </a:xfrm>
          </p:grpSpPr>
          <p:sp>
            <p:nvSpPr>
              <p:cNvPr id="6417" name="Google Shape;6417;p73"/>
              <p:cNvSpPr/>
              <p:nvPr/>
            </p:nvSpPr>
            <p:spPr>
              <a:xfrm>
                <a:off x="3348503" y="3813938"/>
                <a:ext cx="20698" cy="20799"/>
              </a:xfrm>
              <a:custGeom>
                <a:rect b="b" l="l" r="r" t="t"/>
                <a:pathLst>
                  <a:path extrusionOk="0" h="823" w="819">
                    <a:moveTo>
                      <a:pt x="164" y="1"/>
                    </a:moveTo>
                    <a:lnTo>
                      <a:pt x="1" y="115"/>
                    </a:lnTo>
                    <a:cubicBezTo>
                      <a:pt x="1" y="115"/>
                      <a:pt x="519" y="823"/>
                      <a:pt x="674" y="823"/>
                    </a:cubicBezTo>
                    <a:cubicBezTo>
                      <a:pt x="681" y="823"/>
                      <a:pt x="687" y="821"/>
                      <a:pt x="693" y="818"/>
                    </a:cubicBezTo>
                    <a:cubicBezTo>
                      <a:pt x="818" y="748"/>
                      <a:pt x="164" y="1"/>
                      <a:pt x="164"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8" name="Google Shape;6418;p73"/>
              <p:cNvSpPr/>
              <p:nvPr/>
            </p:nvSpPr>
            <p:spPr>
              <a:xfrm>
                <a:off x="3361240" y="3830643"/>
                <a:ext cx="21583" cy="28659"/>
              </a:xfrm>
              <a:custGeom>
                <a:rect b="b" l="l" r="r" t="t"/>
                <a:pathLst>
                  <a:path extrusionOk="0" h="1134" w="854">
                    <a:moveTo>
                      <a:pt x="145" y="1"/>
                    </a:moveTo>
                    <a:cubicBezTo>
                      <a:pt x="113" y="1"/>
                      <a:pt x="84" y="13"/>
                      <a:pt x="63" y="37"/>
                    </a:cubicBezTo>
                    <a:cubicBezTo>
                      <a:pt x="1" y="90"/>
                      <a:pt x="342" y="1134"/>
                      <a:pt x="582" y="1134"/>
                    </a:cubicBezTo>
                    <a:cubicBezTo>
                      <a:pt x="593" y="1134"/>
                      <a:pt x="603" y="1132"/>
                      <a:pt x="614" y="1127"/>
                    </a:cubicBezTo>
                    <a:cubicBezTo>
                      <a:pt x="854" y="1024"/>
                      <a:pt x="178" y="5"/>
                      <a:pt x="178" y="5"/>
                    </a:cubicBezTo>
                    <a:cubicBezTo>
                      <a:pt x="167" y="2"/>
                      <a:pt x="156" y="1"/>
                      <a:pt x="145"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9" name="Google Shape;6419;p73"/>
              <p:cNvSpPr/>
              <p:nvPr/>
            </p:nvSpPr>
            <p:spPr>
              <a:xfrm>
                <a:off x="3341805" y="3812472"/>
                <a:ext cx="16655" cy="30352"/>
              </a:xfrm>
              <a:custGeom>
                <a:rect b="b" l="l" r="r" t="t"/>
                <a:pathLst>
                  <a:path extrusionOk="0" h="1201" w="659">
                    <a:moveTo>
                      <a:pt x="140" y="1"/>
                    </a:moveTo>
                    <a:cubicBezTo>
                      <a:pt x="115" y="1"/>
                      <a:pt x="90" y="9"/>
                      <a:pt x="70" y="26"/>
                    </a:cubicBezTo>
                    <a:cubicBezTo>
                      <a:pt x="0" y="64"/>
                      <a:pt x="139" y="1200"/>
                      <a:pt x="383" y="1200"/>
                    </a:cubicBezTo>
                    <a:cubicBezTo>
                      <a:pt x="389" y="1200"/>
                      <a:pt x="396" y="1199"/>
                      <a:pt x="402" y="1198"/>
                    </a:cubicBezTo>
                    <a:cubicBezTo>
                      <a:pt x="658" y="1143"/>
                      <a:pt x="184" y="10"/>
                      <a:pt x="184" y="10"/>
                    </a:cubicBezTo>
                    <a:cubicBezTo>
                      <a:pt x="170" y="4"/>
                      <a:pt x="155" y="1"/>
                      <a:pt x="140"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0" name="Google Shape;6420;p73"/>
              <p:cNvSpPr/>
              <p:nvPr/>
            </p:nvSpPr>
            <p:spPr>
              <a:xfrm>
                <a:off x="3347997" y="3841839"/>
                <a:ext cx="16655" cy="30302"/>
              </a:xfrm>
              <a:custGeom>
                <a:rect b="b" l="l" r="r" t="t"/>
                <a:pathLst>
                  <a:path extrusionOk="0" h="1199" w="659">
                    <a:moveTo>
                      <a:pt x="135" y="1"/>
                    </a:moveTo>
                    <a:cubicBezTo>
                      <a:pt x="112" y="1"/>
                      <a:pt x="89" y="9"/>
                      <a:pt x="70" y="25"/>
                    </a:cubicBezTo>
                    <a:cubicBezTo>
                      <a:pt x="1" y="67"/>
                      <a:pt x="144" y="1199"/>
                      <a:pt x="384" y="1199"/>
                    </a:cubicBezTo>
                    <a:cubicBezTo>
                      <a:pt x="390" y="1199"/>
                      <a:pt x="396" y="1198"/>
                      <a:pt x="402" y="1196"/>
                    </a:cubicBezTo>
                    <a:cubicBezTo>
                      <a:pt x="658" y="1142"/>
                      <a:pt x="184" y="14"/>
                      <a:pt x="184" y="14"/>
                    </a:cubicBezTo>
                    <a:cubicBezTo>
                      <a:pt x="168" y="5"/>
                      <a:pt x="151" y="1"/>
                      <a:pt x="135"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1" name="Google Shape;6421;p73"/>
              <p:cNvSpPr/>
              <p:nvPr/>
            </p:nvSpPr>
            <p:spPr>
              <a:xfrm>
                <a:off x="3354619" y="3870043"/>
                <a:ext cx="16629" cy="30327"/>
              </a:xfrm>
              <a:custGeom>
                <a:rect b="b" l="l" r="r" t="t"/>
                <a:pathLst>
                  <a:path extrusionOk="0" h="1200" w="658">
                    <a:moveTo>
                      <a:pt x="139" y="0"/>
                    </a:moveTo>
                    <a:cubicBezTo>
                      <a:pt x="114" y="0"/>
                      <a:pt x="90" y="9"/>
                      <a:pt x="69" y="26"/>
                    </a:cubicBezTo>
                    <a:cubicBezTo>
                      <a:pt x="0" y="63"/>
                      <a:pt x="144" y="1200"/>
                      <a:pt x="383" y="1200"/>
                    </a:cubicBezTo>
                    <a:cubicBezTo>
                      <a:pt x="389" y="1200"/>
                      <a:pt x="396" y="1199"/>
                      <a:pt x="402" y="1198"/>
                    </a:cubicBezTo>
                    <a:cubicBezTo>
                      <a:pt x="658" y="1138"/>
                      <a:pt x="184" y="10"/>
                      <a:pt x="184" y="10"/>
                    </a:cubicBezTo>
                    <a:cubicBezTo>
                      <a:pt x="169" y="3"/>
                      <a:pt x="154" y="0"/>
                      <a:pt x="139"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2" name="Google Shape;6422;p73"/>
              <p:cNvSpPr/>
              <p:nvPr/>
            </p:nvSpPr>
            <p:spPr>
              <a:xfrm>
                <a:off x="3331722" y="3818411"/>
                <a:ext cx="14330" cy="29468"/>
              </a:xfrm>
              <a:custGeom>
                <a:rect b="b" l="l" r="r" t="t"/>
                <a:pathLst>
                  <a:path extrusionOk="0" h="1166" w="567">
                    <a:moveTo>
                      <a:pt x="175" y="1"/>
                    </a:moveTo>
                    <a:cubicBezTo>
                      <a:pt x="150" y="1"/>
                      <a:pt x="125" y="8"/>
                      <a:pt x="103" y="20"/>
                    </a:cubicBezTo>
                    <a:cubicBezTo>
                      <a:pt x="23" y="52"/>
                      <a:pt x="1" y="1165"/>
                      <a:pt x="270" y="1165"/>
                    </a:cubicBezTo>
                    <a:cubicBezTo>
                      <a:pt x="274" y="1165"/>
                      <a:pt x="279" y="1165"/>
                      <a:pt x="283" y="1164"/>
                    </a:cubicBezTo>
                    <a:cubicBezTo>
                      <a:pt x="567" y="1126"/>
                      <a:pt x="234" y="15"/>
                      <a:pt x="234" y="15"/>
                    </a:cubicBezTo>
                    <a:cubicBezTo>
                      <a:pt x="215" y="5"/>
                      <a:pt x="195" y="1"/>
                      <a:pt x="175"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3" name="Google Shape;6423;p73"/>
              <p:cNvSpPr/>
              <p:nvPr/>
            </p:nvSpPr>
            <p:spPr>
              <a:xfrm>
                <a:off x="3333920" y="3846919"/>
                <a:ext cx="14481" cy="29468"/>
              </a:xfrm>
              <a:custGeom>
                <a:rect b="b" l="l" r="r" t="t"/>
                <a:pathLst>
                  <a:path extrusionOk="0" h="1166" w="573">
                    <a:moveTo>
                      <a:pt x="178" y="1"/>
                    </a:moveTo>
                    <a:cubicBezTo>
                      <a:pt x="154" y="1"/>
                      <a:pt x="131" y="8"/>
                      <a:pt x="109" y="20"/>
                    </a:cubicBezTo>
                    <a:cubicBezTo>
                      <a:pt x="23" y="52"/>
                      <a:pt x="1" y="1165"/>
                      <a:pt x="270" y="1165"/>
                    </a:cubicBezTo>
                    <a:cubicBezTo>
                      <a:pt x="274" y="1165"/>
                      <a:pt x="279" y="1165"/>
                      <a:pt x="283" y="1164"/>
                    </a:cubicBezTo>
                    <a:cubicBezTo>
                      <a:pt x="572" y="1126"/>
                      <a:pt x="234" y="15"/>
                      <a:pt x="234" y="15"/>
                    </a:cubicBezTo>
                    <a:cubicBezTo>
                      <a:pt x="215" y="5"/>
                      <a:pt x="196" y="1"/>
                      <a:pt x="178"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4" name="Google Shape;6424;p73"/>
              <p:cNvSpPr/>
              <p:nvPr/>
            </p:nvSpPr>
            <p:spPr>
              <a:xfrm>
                <a:off x="3336675" y="3874289"/>
                <a:ext cx="14481" cy="29493"/>
              </a:xfrm>
              <a:custGeom>
                <a:rect b="b" l="l" r="r" t="t"/>
                <a:pathLst>
                  <a:path extrusionOk="0" h="1167" w="573">
                    <a:moveTo>
                      <a:pt x="173" y="0"/>
                    </a:moveTo>
                    <a:cubicBezTo>
                      <a:pt x="150" y="0"/>
                      <a:pt x="127" y="7"/>
                      <a:pt x="104" y="21"/>
                    </a:cubicBezTo>
                    <a:cubicBezTo>
                      <a:pt x="23" y="54"/>
                      <a:pt x="1" y="1167"/>
                      <a:pt x="270" y="1167"/>
                    </a:cubicBezTo>
                    <a:cubicBezTo>
                      <a:pt x="274" y="1167"/>
                      <a:pt x="279" y="1166"/>
                      <a:pt x="283" y="1166"/>
                    </a:cubicBezTo>
                    <a:cubicBezTo>
                      <a:pt x="572" y="1128"/>
                      <a:pt x="234" y="16"/>
                      <a:pt x="234" y="16"/>
                    </a:cubicBezTo>
                    <a:cubicBezTo>
                      <a:pt x="214" y="6"/>
                      <a:pt x="193" y="0"/>
                      <a:pt x="17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5" name="Google Shape;6425;p73"/>
              <p:cNvSpPr/>
              <p:nvPr/>
            </p:nvSpPr>
            <p:spPr>
              <a:xfrm>
                <a:off x="2953418" y="3814368"/>
                <a:ext cx="20673" cy="20926"/>
              </a:xfrm>
              <a:custGeom>
                <a:rect b="b" l="l" r="r" t="t"/>
                <a:pathLst>
                  <a:path extrusionOk="0" h="828" w="818">
                    <a:moveTo>
                      <a:pt x="654" y="0"/>
                    </a:moveTo>
                    <a:cubicBezTo>
                      <a:pt x="654" y="0"/>
                      <a:pt x="1" y="752"/>
                      <a:pt x="126" y="823"/>
                    </a:cubicBezTo>
                    <a:cubicBezTo>
                      <a:pt x="131" y="826"/>
                      <a:pt x="138" y="828"/>
                      <a:pt x="145" y="828"/>
                    </a:cubicBezTo>
                    <a:cubicBezTo>
                      <a:pt x="300" y="828"/>
                      <a:pt x="818" y="120"/>
                      <a:pt x="818" y="120"/>
                    </a:cubicBezTo>
                    <a:lnTo>
                      <a:pt x="654"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6" name="Google Shape;6426;p73"/>
              <p:cNvSpPr/>
              <p:nvPr/>
            </p:nvSpPr>
            <p:spPr>
              <a:xfrm>
                <a:off x="2939796" y="3831123"/>
                <a:ext cx="21431" cy="28735"/>
              </a:xfrm>
              <a:custGeom>
                <a:rect b="b" l="l" r="r" t="t"/>
                <a:pathLst>
                  <a:path extrusionOk="0" h="1137" w="848">
                    <a:moveTo>
                      <a:pt x="695" y="1"/>
                    </a:moveTo>
                    <a:cubicBezTo>
                      <a:pt x="688" y="1"/>
                      <a:pt x="682" y="1"/>
                      <a:pt x="676" y="2"/>
                    </a:cubicBezTo>
                    <a:cubicBezTo>
                      <a:pt x="676" y="2"/>
                      <a:pt x="0" y="1027"/>
                      <a:pt x="240" y="1130"/>
                    </a:cubicBezTo>
                    <a:cubicBezTo>
                      <a:pt x="250" y="1135"/>
                      <a:pt x="261" y="1137"/>
                      <a:pt x="272" y="1137"/>
                    </a:cubicBezTo>
                    <a:cubicBezTo>
                      <a:pt x="511" y="1137"/>
                      <a:pt x="847" y="87"/>
                      <a:pt x="785" y="40"/>
                    </a:cubicBezTo>
                    <a:cubicBezTo>
                      <a:pt x="762" y="13"/>
                      <a:pt x="728" y="1"/>
                      <a:pt x="695"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7" name="Google Shape;6427;p73"/>
              <p:cNvSpPr/>
              <p:nvPr/>
            </p:nvSpPr>
            <p:spPr>
              <a:xfrm>
                <a:off x="2964310" y="3812927"/>
                <a:ext cx="16503" cy="30428"/>
              </a:xfrm>
              <a:custGeom>
                <a:rect b="b" l="l" r="r" t="t"/>
                <a:pathLst>
                  <a:path extrusionOk="0" h="1204" w="653">
                    <a:moveTo>
                      <a:pt x="518" y="0"/>
                    </a:moveTo>
                    <a:cubicBezTo>
                      <a:pt x="501" y="0"/>
                      <a:pt x="485" y="5"/>
                      <a:pt x="469" y="14"/>
                    </a:cubicBezTo>
                    <a:cubicBezTo>
                      <a:pt x="469" y="14"/>
                      <a:pt x="0" y="1142"/>
                      <a:pt x="251" y="1202"/>
                    </a:cubicBezTo>
                    <a:cubicBezTo>
                      <a:pt x="256" y="1203"/>
                      <a:pt x="262" y="1203"/>
                      <a:pt x="268" y="1203"/>
                    </a:cubicBezTo>
                    <a:cubicBezTo>
                      <a:pt x="513" y="1203"/>
                      <a:pt x="652" y="62"/>
                      <a:pt x="583" y="25"/>
                    </a:cubicBezTo>
                    <a:cubicBezTo>
                      <a:pt x="564" y="9"/>
                      <a:pt x="541" y="0"/>
                      <a:pt x="518"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8" name="Google Shape;6428;p73"/>
              <p:cNvSpPr/>
              <p:nvPr/>
            </p:nvSpPr>
            <p:spPr>
              <a:xfrm>
                <a:off x="2958093" y="3842344"/>
                <a:ext cx="16528" cy="30352"/>
              </a:xfrm>
              <a:custGeom>
                <a:rect b="b" l="l" r="r" t="t"/>
                <a:pathLst>
                  <a:path extrusionOk="0" h="1201" w="654">
                    <a:moveTo>
                      <a:pt x="516" y="1"/>
                    </a:moveTo>
                    <a:cubicBezTo>
                      <a:pt x="500" y="1"/>
                      <a:pt x="485" y="4"/>
                      <a:pt x="469" y="10"/>
                    </a:cubicBezTo>
                    <a:cubicBezTo>
                      <a:pt x="469" y="10"/>
                      <a:pt x="1" y="1138"/>
                      <a:pt x="252" y="1198"/>
                    </a:cubicBezTo>
                    <a:cubicBezTo>
                      <a:pt x="257" y="1199"/>
                      <a:pt x="263" y="1200"/>
                      <a:pt x="269" y="1200"/>
                    </a:cubicBezTo>
                    <a:cubicBezTo>
                      <a:pt x="514" y="1200"/>
                      <a:pt x="653" y="64"/>
                      <a:pt x="584" y="21"/>
                    </a:cubicBezTo>
                    <a:cubicBezTo>
                      <a:pt x="564" y="8"/>
                      <a:pt x="540" y="1"/>
                      <a:pt x="516"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9" name="Google Shape;6429;p73"/>
              <p:cNvSpPr/>
              <p:nvPr/>
            </p:nvSpPr>
            <p:spPr>
              <a:xfrm>
                <a:off x="2951497" y="3870473"/>
                <a:ext cx="16655" cy="30453"/>
              </a:xfrm>
              <a:custGeom>
                <a:rect b="b" l="l" r="r" t="t"/>
                <a:pathLst>
                  <a:path extrusionOk="0" h="1205" w="659">
                    <a:moveTo>
                      <a:pt x="521" y="1"/>
                    </a:moveTo>
                    <a:cubicBezTo>
                      <a:pt x="505" y="1"/>
                      <a:pt x="488" y="5"/>
                      <a:pt x="474" y="14"/>
                    </a:cubicBezTo>
                    <a:cubicBezTo>
                      <a:pt x="474" y="14"/>
                      <a:pt x="0" y="1142"/>
                      <a:pt x="256" y="1202"/>
                    </a:cubicBezTo>
                    <a:cubicBezTo>
                      <a:pt x="262" y="1204"/>
                      <a:pt x="268" y="1204"/>
                      <a:pt x="273" y="1204"/>
                    </a:cubicBezTo>
                    <a:cubicBezTo>
                      <a:pt x="519" y="1204"/>
                      <a:pt x="658" y="63"/>
                      <a:pt x="589" y="25"/>
                    </a:cubicBezTo>
                    <a:cubicBezTo>
                      <a:pt x="570" y="9"/>
                      <a:pt x="545" y="1"/>
                      <a:pt x="52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0" name="Google Shape;6430;p73"/>
              <p:cNvSpPr/>
              <p:nvPr/>
            </p:nvSpPr>
            <p:spPr>
              <a:xfrm>
                <a:off x="2976567" y="3818841"/>
                <a:ext cx="14304" cy="29442"/>
              </a:xfrm>
              <a:custGeom>
                <a:rect b="b" l="l" r="r" t="t"/>
                <a:pathLst>
                  <a:path extrusionOk="0" h="1165" w="566">
                    <a:moveTo>
                      <a:pt x="387" y="0"/>
                    </a:moveTo>
                    <a:cubicBezTo>
                      <a:pt x="368" y="0"/>
                      <a:pt x="349" y="5"/>
                      <a:pt x="332" y="14"/>
                    </a:cubicBezTo>
                    <a:cubicBezTo>
                      <a:pt x="332" y="14"/>
                      <a:pt x="0" y="1126"/>
                      <a:pt x="283" y="1164"/>
                    </a:cubicBezTo>
                    <a:cubicBezTo>
                      <a:pt x="288" y="1164"/>
                      <a:pt x="293" y="1165"/>
                      <a:pt x="297" y="1165"/>
                    </a:cubicBezTo>
                    <a:cubicBezTo>
                      <a:pt x="566" y="1165"/>
                      <a:pt x="538" y="52"/>
                      <a:pt x="458" y="20"/>
                    </a:cubicBezTo>
                    <a:cubicBezTo>
                      <a:pt x="436" y="7"/>
                      <a:pt x="411" y="0"/>
                      <a:pt x="387"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1" name="Google Shape;6431;p73"/>
              <p:cNvSpPr/>
              <p:nvPr/>
            </p:nvSpPr>
            <p:spPr>
              <a:xfrm>
                <a:off x="2974343" y="3847273"/>
                <a:ext cx="14481" cy="29518"/>
              </a:xfrm>
              <a:custGeom>
                <a:rect b="b" l="l" r="r" t="t"/>
                <a:pathLst>
                  <a:path extrusionOk="0" h="1168" w="573">
                    <a:moveTo>
                      <a:pt x="399" y="1"/>
                    </a:moveTo>
                    <a:cubicBezTo>
                      <a:pt x="377" y="1"/>
                      <a:pt x="355" y="6"/>
                      <a:pt x="333" y="17"/>
                    </a:cubicBezTo>
                    <a:cubicBezTo>
                      <a:pt x="333" y="17"/>
                      <a:pt x="1" y="1129"/>
                      <a:pt x="284" y="1167"/>
                    </a:cubicBezTo>
                    <a:cubicBezTo>
                      <a:pt x="289" y="1167"/>
                      <a:pt x="294" y="1168"/>
                      <a:pt x="298" y="1168"/>
                    </a:cubicBezTo>
                    <a:cubicBezTo>
                      <a:pt x="572" y="1168"/>
                      <a:pt x="544" y="55"/>
                      <a:pt x="464" y="17"/>
                    </a:cubicBezTo>
                    <a:cubicBezTo>
                      <a:pt x="442" y="6"/>
                      <a:pt x="420" y="1"/>
                      <a:pt x="39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2" name="Google Shape;6432;p73"/>
              <p:cNvSpPr/>
              <p:nvPr/>
            </p:nvSpPr>
            <p:spPr>
              <a:xfrm>
                <a:off x="2971589" y="3874820"/>
                <a:ext cx="14481" cy="29518"/>
              </a:xfrm>
              <a:custGeom>
                <a:rect b="b" l="l" r="r" t="t"/>
                <a:pathLst>
                  <a:path extrusionOk="0" h="1168" w="573">
                    <a:moveTo>
                      <a:pt x="401" y="0"/>
                    </a:moveTo>
                    <a:cubicBezTo>
                      <a:pt x="380" y="0"/>
                      <a:pt x="358" y="6"/>
                      <a:pt x="339" y="17"/>
                    </a:cubicBezTo>
                    <a:cubicBezTo>
                      <a:pt x="339" y="17"/>
                      <a:pt x="1" y="1128"/>
                      <a:pt x="290" y="1167"/>
                    </a:cubicBezTo>
                    <a:cubicBezTo>
                      <a:pt x="294" y="1167"/>
                      <a:pt x="299" y="1167"/>
                      <a:pt x="303" y="1167"/>
                    </a:cubicBezTo>
                    <a:cubicBezTo>
                      <a:pt x="572" y="1167"/>
                      <a:pt x="544" y="54"/>
                      <a:pt x="464" y="17"/>
                    </a:cubicBezTo>
                    <a:cubicBezTo>
                      <a:pt x="445" y="6"/>
                      <a:pt x="423" y="0"/>
                      <a:pt x="401"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3" name="Google Shape;6433;p73"/>
              <p:cNvSpPr/>
              <p:nvPr/>
            </p:nvSpPr>
            <p:spPr>
              <a:xfrm>
                <a:off x="2989355" y="3824805"/>
                <a:ext cx="11853" cy="26915"/>
              </a:xfrm>
              <a:custGeom>
                <a:rect b="b" l="l" r="r" t="t"/>
                <a:pathLst>
                  <a:path extrusionOk="0" h="1065" w="469">
                    <a:moveTo>
                      <a:pt x="278" y="1"/>
                    </a:moveTo>
                    <a:cubicBezTo>
                      <a:pt x="258" y="1"/>
                      <a:pt x="239" y="6"/>
                      <a:pt x="224" y="18"/>
                    </a:cubicBezTo>
                    <a:cubicBezTo>
                      <a:pt x="224" y="18"/>
                      <a:pt x="1" y="1048"/>
                      <a:pt x="235" y="1064"/>
                    </a:cubicBezTo>
                    <a:cubicBezTo>
                      <a:pt x="237" y="1064"/>
                      <a:pt x="239" y="1064"/>
                      <a:pt x="241" y="1064"/>
                    </a:cubicBezTo>
                    <a:cubicBezTo>
                      <a:pt x="468" y="1064"/>
                      <a:pt x="398" y="45"/>
                      <a:pt x="328" y="12"/>
                    </a:cubicBezTo>
                    <a:cubicBezTo>
                      <a:pt x="313" y="5"/>
                      <a:pt x="295" y="1"/>
                      <a:pt x="278"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4" name="Google Shape;6434;p73"/>
              <p:cNvSpPr/>
              <p:nvPr/>
            </p:nvSpPr>
            <p:spPr>
              <a:xfrm>
                <a:off x="2988824" y="3850735"/>
                <a:ext cx="11828" cy="26865"/>
              </a:xfrm>
              <a:custGeom>
                <a:rect b="b" l="l" r="r" t="t"/>
                <a:pathLst>
                  <a:path extrusionOk="0" h="1063" w="468">
                    <a:moveTo>
                      <a:pt x="284" y="1"/>
                    </a:moveTo>
                    <a:cubicBezTo>
                      <a:pt x="263" y="1"/>
                      <a:pt x="242" y="7"/>
                      <a:pt x="223" y="16"/>
                    </a:cubicBezTo>
                    <a:cubicBezTo>
                      <a:pt x="223" y="16"/>
                      <a:pt x="0" y="1046"/>
                      <a:pt x="234" y="1062"/>
                    </a:cubicBezTo>
                    <a:cubicBezTo>
                      <a:pt x="236" y="1063"/>
                      <a:pt x="238" y="1063"/>
                      <a:pt x="240" y="1063"/>
                    </a:cubicBezTo>
                    <a:cubicBezTo>
                      <a:pt x="468" y="1063"/>
                      <a:pt x="397" y="38"/>
                      <a:pt x="327" y="11"/>
                    </a:cubicBezTo>
                    <a:cubicBezTo>
                      <a:pt x="313" y="4"/>
                      <a:pt x="299" y="1"/>
                      <a:pt x="284"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5" name="Google Shape;6435;p73"/>
              <p:cNvSpPr/>
              <p:nvPr/>
            </p:nvSpPr>
            <p:spPr>
              <a:xfrm>
                <a:off x="2987839" y="3875755"/>
                <a:ext cx="11853" cy="26915"/>
              </a:xfrm>
              <a:custGeom>
                <a:rect b="b" l="l" r="r" t="t"/>
                <a:pathLst>
                  <a:path extrusionOk="0" h="1065" w="469">
                    <a:moveTo>
                      <a:pt x="278" y="1"/>
                    </a:moveTo>
                    <a:cubicBezTo>
                      <a:pt x="258" y="1"/>
                      <a:pt x="239" y="6"/>
                      <a:pt x="224" y="18"/>
                    </a:cubicBezTo>
                    <a:cubicBezTo>
                      <a:pt x="224" y="18"/>
                      <a:pt x="1" y="1048"/>
                      <a:pt x="235" y="1064"/>
                    </a:cubicBezTo>
                    <a:cubicBezTo>
                      <a:pt x="237" y="1064"/>
                      <a:pt x="239" y="1064"/>
                      <a:pt x="241" y="1064"/>
                    </a:cubicBezTo>
                    <a:cubicBezTo>
                      <a:pt x="468" y="1064"/>
                      <a:pt x="398" y="40"/>
                      <a:pt x="328" y="12"/>
                    </a:cubicBezTo>
                    <a:cubicBezTo>
                      <a:pt x="313" y="5"/>
                      <a:pt x="295" y="1"/>
                      <a:pt x="278"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6" name="Google Shape;6436;p73"/>
              <p:cNvSpPr/>
              <p:nvPr/>
            </p:nvSpPr>
            <p:spPr>
              <a:xfrm>
                <a:off x="2960721" y="3801226"/>
                <a:ext cx="45870" cy="28583"/>
              </a:xfrm>
              <a:custGeom>
                <a:rect b="b" l="l" r="r" t="t"/>
                <a:pathLst>
                  <a:path extrusionOk="0" h="1131" w="1815">
                    <a:moveTo>
                      <a:pt x="902" y="0"/>
                    </a:moveTo>
                    <a:cubicBezTo>
                      <a:pt x="718" y="0"/>
                      <a:pt x="543" y="87"/>
                      <a:pt x="404" y="226"/>
                    </a:cubicBezTo>
                    <a:cubicBezTo>
                      <a:pt x="404" y="226"/>
                      <a:pt x="0" y="362"/>
                      <a:pt x="137" y="673"/>
                    </a:cubicBezTo>
                    <a:cubicBezTo>
                      <a:pt x="273" y="989"/>
                      <a:pt x="899" y="869"/>
                      <a:pt x="1101" y="1076"/>
                    </a:cubicBezTo>
                    <a:cubicBezTo>
                      <a:pt x="1138" y="1114"/>
                      <a:pt x="1186" y="1131"/>
                      <a:pt x="1240" y="1131"/>
                    </a:cubicBezTo>
                    <a:cubicBezTo>
                      <a:pt x="1481" y="1131"/>
                      <a:pt x="1814" y="779"/>
                      <a:pt x="1515" y="373"/>
                    </a:cubicBezTo>
                    <a:cubicBezTo>
                      <a:pt x="1325" y="109"/>
                      <a:pt x="1108" y="0"/>
                      <a:pt x="90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7" name="Google Shape;6437;p73"/>
              <p:cNvSpPr/>
              <p:nvPr/>
            </p:nvSpPr>
            <p:spPr>
              <a:xfrm>
                <a:off x="3231744" y="4292043"/>
                <a:ext cx="109354" cy="92270"/>
              </a:xfrm>
              <a:custGeom>
                <a:rect b="b" l="l" r="r" t="t"/>
                <a:pathLst>
                  <a:path extrusionOk="0" h="3651" w="4327">
                    <a:moveTo>
                      <a:pt x="1399" y="1"/>
                    </a:moveTo>
                    <a:cubicBezTo>
                      <a:pt x="992" y="1"/>
                      <a:pt x="498" y="145"/>
                      <a:pt x="251" y="765"/>
                    </a:cubicBezTo>
                    <a:cubicBezTo>
                      <a:pt x="251" y="765"/>
                      <a:pt x="0" y="1108"/>
                      <a:pt x="300" y="1304"/>
                    </a:cubicBezTo>
                    <a:cubicBezTo>
                      <a:pt x="594" y="1495"/>
                      <a:pt x="850" y="1457"/>
                      <a:pt x="975" y="1805"/>
                    </a:cubicBezTo>
                    <a:cubicBezTo>
                      <a:pt x="1095" y="2149"/>
                      <a:pt x="1629" y="2683"/>
                      <a:pt x="2190" y="3091"/>
                    </a:cubicBezTo>
                    <a:cubicBezTo>
                      <a:pt x="2329" y="3191"/>
                      <a:pt x="2509" y="3651"/>
                      <a:pt x="2790" y="3651"/>
                    </a:cubicBezTo>
                    <a:cubicBezTo>
                      <a:pt x="2818" y="3651"/>
                      <a:pt x="2847" y="3646"/>
                      <a:pt x="2877" y="3636"/>
                    </a:cubicBezTo>
                    <a:cubicBezTo>
                      <a:pt x="3204" y="3522"/>
                      <a:pt x="2561" y="2803"/>
                      <a:pt x="2463" y="2775"/>
                    </a:cubicBezTo>
                    <a:cubicBezTo>
                      <a:pt x="2463" y="2775"/>
                      <a:pt x="1809" y="1996"/>
                      <a:pt x="1706" y="1838"/>
                    </a:cubicBezTo>
                    <a:lnTo>
                      <a:pt x="1706" y="1838"/>
                    </a:lnTo>
                    <a:cubicBezTo>
                      <a:pt x="1706" y="1838"/>
                      <a:pt x="2310" y="2269"/>
                      <a:pt x="2512" y="2672"/>
                    </a:cubicBezTo>
                    <a:cubicBezTo>
                      <a:pt x="2616" y="2873"/>
                      <a:pt x="3079" y="3266"/>
                      <a:pt x="3139" y="3413"/>
                    </a:cubicBezTo>
                    <a:cubicBezTo>
                      <a:pt x="3163" y="3472"/>
                      <a:pt x="3221" y="3501"/>
                      <a:pt x="3277" y="3501"/>
                    </a:cubicBezTo>
                    <a:cubicBezTo>
                      <a:pt x="3361" y="3501"/>
                      <a:pt x="3439" y="3435"/>
                      <a:pt x="3384" y="3304"/>
                    </a:cubicBezTo>
                    <a:cubicBezTo>
                      <a:pt x="3286" y="3081"/>
                      <a:pt x="2948" y="2672"/>
                      <a:pt x="2948" y="2672"/>
                    </a:cubicBezTo>
                    <a:lnTo>
                      <a:pt x="2948" y="2672"/>
                    </a:lnTo>
                    <a:lnTo>
                      <a:pt x="3531" y="3320"/>
                    </a:lnTo>
                    <a:cubicBezTo>
                      <a:pt x="3531" y="3320"/>
                      <a:pt x="3614" y="3401"/>
                      <a:pt x="3713" y="3401"/>
                    </a:cubicBezTo>
                    <a:cubicBezTo>
                      <a:pt x="3748" y="3401"/>
                      <a:pt x="3784" y="3391"/>
                      <a:pt x="3820" y="3364"/>
                    </a:cubicBezTo>
                    <a:cubicBezTo>
                      <a:pt x="3896" y="3306"/>
                      <a:pt x="3759" y="3093"/>
                      <a:pt x="3599" y="2903"/>
                    </a:cubicBezTo>
                    <a:lnTo>
                      <a:pt x="3599" y="2903"/>
                    </a:lnTo>
                    <a:lnTo>
                      <a:pt x="3831" y="3130"/>
                    </a:lnTo>
                    <a:cubicBezTo>
                      <a:pt x="3831" y="3130"/>
                      <a:pt x="3963" y="3284"/>
                      <a:pt x="4048" y="3284"/>
                    </a:cubicBezTo>
                    <a:cubicBezTo>
                      <a:pt x="4068" y="3284"/>
                      <a:pt x="4085" y="3275"/>
                      <a:pt x="4098" y="3255"/>
                    </a:cubicBezTo>
                    <a:cubicBezTo>
                      <a:pt x="4144" y="3181"/>
                      <a:pt x="4133" y="2991"/>
                      <a:pt x="3955" y="2756"/>
                    </a:cubicBezTo>
                    <a:lnTo>
                      <a:pt x="3955" y="2756"/>
                    </a:lnTo>
                    <a:cubicBezTo>
                      <a:pt x="4036" y="2825"/>
                      <a:pt x="4113" y="2878"/>
                      <a:pt x="4161" y="2878"/>
                    </a:cubicBezTo>
                    <a:cubicBezTo>
                      <a:pt x="4176" y="2878"/>
                      <a:pt x="4187" y="2873"/>
                      <a:pt x="4196" y="2863"/>
                    </a:cubicBezTo>
                    <a:cubicBezTo>
                      <a:pt x="4196" y="2863"/>
                      <a:pt x="4326" y="2835"/>
                      <a:pt x="3765" y="2121"/>
                    </a:cubicBezTo>
                    <a:cubicBezTo>
                      <a:pt x="3765" y="2121"/>
                      <a:pt x="3002" y="1206"/>
                      <a:pt x="2474" y="857"/>
                    </a:cubicBezTo>
                    <a:cubicBezTo>
                      <a:pt x="1945" y="514"/>
                      <a:pt x="1994" y="411"/>
                      <a:pt x="2043" y="111"/>
                    </a:cubicBezTo>
                    <a:cubicBezTo>
                      <a:pt x="2043" y="111"/>
                      <a:pt x="1754" y="1"/>
                      <a:pt x="139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8" name="Google Shape;6438;p73"/>
              <p:cNvSpPr/>
              <p:nvPr/>
            </p:nvSpPr>
            <p:spPr>
              <a:xfrm>
                <a:off x="3056706" y="3695536"/>
                <a:ext cx="200259" cy="117189"/>
              </a:xfrm>
              <a:custGeom>
                <a:rect b="b" l="l" r="r" t="t"/>
                <a:pathLst>
                  <a:path extrusionOk="0" h="4637" w="7924">
                    <a:moveTo>
                      <a:pt x="5970" y="1"/>
                    </a:moveTo>
                    <a:cubicBezTo>
                      <a:pt x="4955" y="1"/>
                      <a:pt x="4725" y="801"/>
                      <a:pt x="4725" y="801"/>
                    </a:cubicBezTo>
                    <a:cubicBezTo>
                      <a:pt x="4725" y="801"/>
                      <a:pt x="4332" y="1387"/>
                      <a:pt x="4594" y="1387"/>
                    </a:cubicBezTo>
                    <a:cubicBezTo>
                      <a:pt x="4630" y="1387"/>
                      <a:pt x="4678" y="1376"/>
                      <a:pt x="4741" y="1351"/>
                    </a:cubicBezTo>
                    <a:cubicBezTo>
                      <a:pt x="4823" y="1319"/>
                      <a:pt x="4902" y="1304"/>
                      <a:pt x="4977" y="1304"/>
                    </a:cubicBezTo>
                    <a:cubicBezTo>
                      <a:pt x="5381" y="1304"/>
                      <a:pt x="5675" y="1750"/>
                      <a:pt x="5716" y="2376"/>
                    </a:cubicBezTo>
                    <a:cubicBezTo>
                      <a:pt x="5760" y="3111"/>
                      <a:pt x="5291" y="2850"/>
                      <a:pt x="4741" y="3525"/>
                    </a:cubicBezTo>
                    <a:cubicBezTo>
                      <a:pt x="4475" y="3855"/>
                      <a:pt x="4307" y="3939"/>
                      <a:pt x="4204" y="3939"/>
                    </a:cubicBezTo>
                    <a:cubicBezTo>
                      <a:pt x="4166" y="3939"/>
                      <a:pt x="4136" y="3927"/>
                      <a:pt x="4114" y="3912"/>
                    </a:cubicBezTo>
                    <a:lnTo>
                      <a:pt x="4114" y="3841"/>
                    </a:lnTo>
                    <a:cubicBezTo>
                      <a:pt x="4109" y="3858"/>
                      <a:pt x="4098" y="3874"/>
                      <a:pt x="4087" y="3885"/>
                    </a:cubicBezTo>
                    <a:cubicBezTo>
                      <a:pt x="4076" y="3874"/>
                      <a:pt x="4065" y="3858"/>
                      <a:pt x="4060" y="3841"/>
                    </a:cubicBezTo>
                    <a:lnTo>
                      <a:pt x="4060" y="3912"/>
                    </a:lnTo>
                    <a:cubicBezTo>
                      <a:pt x="4038" y="3927"/>
                      <a:pt x="4008" y="3939"/>
                      <a:pt x="3970" y="3939"/>
                    </a:cubicBezTo>
                    <a:cubicBezTo>
                      <a:pt x="3867" y="3939"/>
                      <a:pt x="3698" y="3855"/>
                      <a:pt x="3428" y="3525"/>
                    </a:cubicBezTo>
                    <a:cubicBezTo>
                      <a:pt x="2877" y="2855"/>
                      <a:pt x="2409" y="3117"/>
                      <a:pt x="2452" y="2381"/>
                    </a:cubicBezTo>
                    <a:cubicBezTo>
                      <a:pt x="2494" y="1754"/>
                      <a:pt x="2789" y="1311"/>
                      <a:pt x="3195" y="1311"/>
                    </a:cubicBezTo>
                    <a:cubicBezTo>
                      <a:pt x="3269" y="1311"/>
                      <a:pt x="3347" y="1326"/>
                      <a:pt x="3428" y="1357"/>
                    </a:cubicBezTo>
                    <a:cubicBezTo>
                      <a:pt x="3491" y="1382"/>
                      <a:pt x="3539" y="1393"/>
                      <a:pt x="3574" y="1393"/>
                    </a:cubicBezTo>
                    <a:cubicBezTo>
                      <a:pt x="3836" y="1393"/>
                      <a:pt x="3444" y="806"/>
                      <a:pt x="3444" y="806"/>
                    </a:cubicBezTo>
                    <a:cubicBezTo>
                      <a:pt x="3444" y="806"/>
                      <a:pt x="3332" y="89"/>
                      <a:pt x="2574" y="89"/>
                    </a:cubicBezTo>
                    <a:cubicBezTo>
                      <a:pt x="2330" y="89"/>
                      <a:pt x="2019" y="163"/>
                      <a:pt x="1624" y="360"/>
                    </a:cubicBezTo>
                    <a:cubicBezTo>
                      <a:pt x="0" y="1161"/>
                      <a:pt x="507" y="2087"/>
                      <a:pt x="1292" y="2506"/>
                    </a:cubicBezTo>
                    <a:cubicBezTo>
                      <a:pt x="2076" y="2926"/>
                      <a:pt x="1777" y="2959"/>
                      <a:pt x="2033" y="3422"/>
                    </a:cubicBezTo>
                    <a:cubicBezTo>
                      <a:pt x="2143" y="3621"/>
                      <a:pt x="2238" y="3651"/>
                      <a:pt x="2342" y="3651"/>
                    </a:cubicBezTo>
                    <a:cubicBezTo>
                      <a:pt x="2386" y="3651"/>
                      <a:pt x="2431" y="3646"/>
                      <a:pt x="2479" y="3646"/>
                    </a:cubicBezTo>
                    <a:cubicBezTo>
                      <a:pt x="2582" y="3646"/>
                      <a:pt x="2700" y="3670"/>
                      <a:pt x="2850" y="3820"/>
                    </a:cubicBezTo>
                    <a:cubicBezTo>
                      <a:pt x="3221" y="4190"/>
                      <a:pt x="3559" y="4610"/>
                      <a:pt x="4060" y="4637"/>
                    </a:cubicBezTo>
                    <a:lnTo>
                      <a:pt x="4114" y="4637"/>
                    </a:lnTo>
                    <a:cubicBezTo>
                      <a:pt x="4621" y="4610"/>
                      <a:pt x="4953" y="4190"/>
                      <a:pt x="5324" y="3814"/>
                    </a:cubicBezTo>
                    <a:cubicBezTo>
                      <a:pt x="5474" y="3664"/>
                      <a:pt x="5592" y="3640"/>
                      <a:pt x="5695" y="3640"/>
                    </a:cubicBezTo>
                    <a:cubicBezTo>
                      <a:pt x="5743" y="3640"/>
                      <a:pt x="5789" y="3646"/>
                      <a:pt x="5832" y="3646"/>
                    </a:cubicBezTo>
                    <a:cubicBezTo>
                      <a:pt x="5936" y="3646"/>
                      <a:pt x="6031" y="3616"/>
                      <a:pt x="6141" y="3416"/>
                    </a:cubicBezTo>
                    <a:cubicBezTo>
                      <a:pt x="6397" y="2953"/>
                      <a:pt x="6354" y="2719"/>
                      <a:pt x="7139" y="2299"/>
                    </a:cubicBezTo>
                    <a:cubicBezTo>
                      <a:pt x="7923" y="1880"/>
                      <a:pt x="7678" y="436"/>
                      <a:pt x="6801" y="147"/>
                    </a:cubicBezTo>
                    <a:cubicBezTo>
                      <a:pt x="6478" y="43"/>
                      <a:pt x="6203" y="1"/>
                      <a:pt x="5970"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9" name="Google Shape;6439;p73"/>
              <p:cNvSpPr/>
              <p:nvPr/>
            </p:nvSpPr>
            <p:spPr>
              <a:xfrm>
                <a:off x="3147864" y="3709992"/>
                <a:ext cx="25500" cy="16402"/>
              </a:xfrm>
              <a:custGeom>
                <a:rect b="b" l="l" r="r" t="t"/>
                <a:pathLst>
                  <a:path extrusionOk="0" h="649" w="1009">
                    <a:moveTo>
                      <a:pt x="126" y="0"/>
                    </a:moveTo>
                    <a:cubicBezTo>
                      <a:pt x="55" y="0"/>
                      <a:pt x="1" y="55"/>
                      <a:pt x="1" y="120"/>
                    </a:cubicBezTo>
                    <a:lnTo>
                      <a:pt x="1" y="529"/>
                    </a:lnTo>
                    <a:cubicBezTo>
                      <a:pt x="1" y="594"/>
                      <a:pt x="55" y="648"/>
                      <a:pt x="126" y="648"/>
                    </a:cubicBezTo>
                    <a:lnTo>
                      <a:pt x="889" y="648"/>
                    </a:lnTo>
                    <a:cubicBezTo>
                      <a:pt x="954" y="648"/>
                      <a:pt x="1009" y="594"/>
                      <a:pt x="1009" y="523"/>
                    </a:cubicBezTo>
                    <a:lnTo>
                      <a:pt x="1009" y="120"/>
                    </a:lnTo>
                    <a:cubicBezTo>
                      <a:pt x="1009" y="55"/>
                      <a:pt x="954" y="0"/>
                      <a:pt x="889"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0" name="Google Shape;6440;p73"/>
              <p:cNvSpPr/>
              <p:nvPr/>
            </p:nvSpPr>
            <p:spPr>
              <a:xfrm>
                <a:off x="3147864" y="3704483"/>
                <a:ext cx="25500" cy="5535"/>
              </a:xfrm>
              <a:custGeom>
                <a:rect b="b" l="l" r="r" t="t"/>
                <a:pathLst>
                  <a:path extrusionOk="0" h="219" w="1009">
                    <a:moveTo>
                      <a:pt x="110" y="0"/>
                    </a:moveTo>
                    <a:cubicBezTo>
                      <a:pt x="50" y="0"/>
                      <a:pt x="1" y="49"/>
                      <a:pt x="1" y="109"/>
                    </a:cubicBezTo>
                    <a:cubicBezTo>
                      <a:pt x="1" y="169"/>
                      <a:pt x="50" y="218"/>
                      <a:pt x="110"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1" name="Google Shape;6441;p73"/>
              <p:cNvSpPr/>
              <p:nvPr/>
            </p:nvSpPr>
            <p:spPr>
              <a:xfrm>
                <a:off x="3147864" y="3688081"/>
                <a:ext cx="25500" cy="16427"/>
              </a:xfrm>
              <a:custGeom>
                <a:rect b="b" l="l" r="r" t="t"/>
                <a:pathLst>
                  <a:path extrusionOk="0" h="650" w="1009">
                    <a:moveTo>
                      <a:pt x="120" y="1"/>
                    </a:moveTo>
                    <a:cubicBezTo>
                      <a:pt x="55" y="1"/>
                      <a:pt x="1" y="55"/>
                      <a:pt x="1" y="121"/>
                    </a:cubicBezTo>
                    <a:lnTo>
                      <a:pt x="1" y="529"/>
                    </a:lnTo>
                    <a:cubicBezTo>
                      <a:pt x="1" y="595"/>
                      <a:pt x="55" y="649"/>
                      <a:pt x="126" y="649"/>
                    </a:cubicBezTo>
                    <a:lnTo>
                      <a:pt x="889" y="649"/>
                    </a:lnTo>
                    <a:cubicBezTo>
                      <a:pt x="954" y="649"/>
                      <a:pt x="1009" y="595"/>
                      <a:pt x="1009" y="524"/>
                    </a:cubicBezTo>
                    <a:lnTo>
                      <a:pt x="1009" y="121"/>
                    </a:lnTo>
                    <a:cubicBezTo>
                      <a:pt x="1009" y="55"/>
                      <a:pt x="954" y="1"/>
                      <a:pt x="88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2" name="Google Shape;6442;p73"/>
              <p:cNvSpPr/>
              <p:nvPr/>
            </p:nvSpPr>
            <p:spPr>
              <a:xfrm>
                <a:off x="3147864" y="3682572"/>
                <a:ext cx="25500" cy="5535"/>
              </a:xfrm>
              <a:custGeom>
                <a:rect b="b" l="l" r="r" t="t"/>
                <a:pathLst>
                  <a:path extrusionOk="0" h="219" w="1009">
                    <a:moveTo>
                      <a:pt x="110" y="1"/>
                    </a:moveTo>
                    <a:cubicBezTo>
                      <a:pt x="50" y="1"/>
                      <a:pt x="1" y="50"/>
                      <a:pt x="1" y="110"/>
                    </a:cubicBezTo>
                    <a:cubicBezTo>
                      <a:pt x="1" y="170"/>
                      <a:pt x="50" y="219"/>
                      <a:pt x="110"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3" name="Google Shape;6443;p73"/>
              <p:cNvSpPr/>
              <p:nvPr/>
            </p:nvSpPr>
            <p:spPr>
              <a:xfrm>
                <a:off x="3147864" y="3666195"/>
                <a:ext cx="25500" cy="16402"/>
              </a:xfrm>
              <a:custGeom>
                <a:rect b="b" l="l" r="r" t="t"/>
                <a:pathLst>
                  <a:path extrusionOk="0" h="649" w="1009">
                    <a:moveTo>
                      <a:pt x="120" y="0"/>
                    </a:moveTo>
                    <a:cubicBezTo>
                      <a:pt x="55" y="0"/>
                      <a:pt x="1" y="55"/>
                      <a:pt x="1" y="120"/>
                    </a:cubicBezTo>
                    <a:lnTo>
                      <a:pt x="1" y="523"/>
                    </a:lnTo>
                    <a:cubicBezTo>
                      <a:pt x="1" y="594"/>
                      <a:pt x="55" y="649"/>
                      <a:pt x="120" y="649"/>
                    </a:cubicBezTo>
                    <a:lnTo>
                      <a:pt x="883" y="649"/>
                    </a:lnTo>
                    <a:cubicBezTo>
                      <a:pt x="954" y="649"/>
                      <a:pt x="1009" y="594"/>
                      <a:pt x="1009" y="523"/>
                    </a:cubicBezTo>
                    <a:lnTo>
                      <a:pt x="1009" y="120"/>
                    </a:lnTo>
                    <a:cubicBezTo>
                      <a:pt x="1009" y="55"/>
                      <a:pt x="954" y="0"/>
                      <a:pt x="88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4" name="Google Shape;6444;p73"/>
              <p:cNvSpPr/>
              <p:nvPr/>
            </p:nvSpPr>
            <p:spPr>
              <a:xfrm>
                <a:off x="3147738" y="3660686"/>
                <a:ext cx="25500" cy="5535"/>
              </a:xfrm>
              <a:custGeom>
                <a:rect b="b" l="l" r="r" t="t"/>
                <a:pathLst>
                  <a:path extrusionOk="0" h="219" w="1009">
                    <a:moveTo>
                      <a:pt x="115" y="0"/>
                    </a:moveTo>
                    <a:cubicBezTo>
                      <a:pt x="49" y="0"/>
                      <a:pt x="0" y="49"/>
                      <a:pt x="6" y="109"/>
                    </a:cubicBezTo>
                    <a:cubicBezTo>
                      <a:pt x="6" y="169"/>
                      <a:pt x="55" y="218"/>
                      <a:pt x="115" y="218"/>
                    </a:cubicBezTo>
                    <a:lnTo>
                      <a:pt x="899" y="218"/>
                    </a:lnTo>
                    <a:cubicBezTo>
                      <a:pt x="959" y="218"/>
                      <a:pt x="1008" y="169"/>
                      <a:pt x="1008" y="109"/>
                    </a:cubicBezTo>
                    <a:cubicBezTo>
                      <a:pt x="1008" y="49"/>
                      <a:pt x="959" y="0"/>
                      <a:pt x="89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5" name="Google Shape;6445;p73"/>
              <p:cNvSpPr/>
              <p:nvPr/>
            </p:nvSpPr>
            <p:spPr>
              <a:xfrm>
                <a:off x="3147864" y="3644284"/>
                <a:ext cx="25500" cy="16427"/>
              </a:xfrm>
              <a:custGeom>
                <a:rect b="b" l="l" r="r" t="t"/>
                <a:pathLst>
                  <a:path extrusionOk="0" h="650" w="1009">
                    <a:moveTo>
                      <a:pt x="892" y="0"/>
                    </a:moveTo>
                    <a:cubicBezTo>
                      <a:pt x="889" y="0"/>
                      <a:pt x="886" y="1"/>
                      <a:pt x="883" y="1"/>
                    </a:cubicBezTo>
                    <a:lnTo>
                      <a:pt x="120" y="1"/>
                    </a:lnTo>
                    <a:cubicBezTo>
                      <a:pt x="50" y="1"/>
                      <a:pt x="1" y="55"/>
                      <a:pt x="1" y="121"/>
                    </a:cubicBezTo>
                    <a:lnTo>
                      <a:pt x="1" y="524"/>
                    </a:lnTo>
                    <a:cubicBezTo>
                      <a:pt x="1" y="595"/>
                      <a:pt x="55" y="649"/>
                      <a:pt x="120" y="649"/>
                    </a:cubicBezTo>
                    <a:lnTo>
                      <a:pt x="883" y="649"/>
                    </a:lnTo>
                    <a:cubicBezTo>
                      <a:pt x="954" y="644"/>
                      <a:pt x="1009" y="589"/>
                      <a:pt x="1009" y="524"/>
                    </a:cubicBezTo>
                    <a:lnTo>
                      <a:pt x="1003" y="121"/>
                    </a:lnTo>
                    <a:cubicBezTo>
                      <a:pt x="1003" y="53"/>
                      <a:pt x="954" y="0"/>
                      <a:pt x="892"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6" name="Google Shape;6446;p73"/>
              <p:cNvSpPr/>
              <p:nvPr/>
            </p:nvSpPr>
            <p:spPr>
              <a:xfrm>
                <a:off x="3147738" y="3638774"/>
                <a:ext cx="25500" cy="5535"/>
              </a:xfrm>
              <a:custGeom>
                <a:rect b="b" l="l" r="r" t="t"/>
                <a:pathLst>
                  <a:path extrusionOk="0" h="219" w="1009">
                    <a:moveTo>
                      <a:pt x="109" y="1"/>
                    </a:moveTo>
                    <a:cubicBezTo>
                      <a:pt x="49" y="1"/>
                      <a:pt x="0" y="50"/>
                      <a:pt x="0" y="110"/>
                    </a:cubicBezTo>
                    <a:cubicBezTo>
                      <a:pt x="0" y="170"/>
                      <a:pt x="49" y="219"/>
                      <a:pt x="109" y="219"/>
                    </a:cubicBezTo>
                    <a:lnTo>
                      <a:pt x="899" y="219"/>
                    </a:lnTo>
                    <a:cubicBezTo>
                      <a:pt x="959" y="219"/>
                      <a:pt x="1008" y="170"/>
                      <a:pt x="1008" y="110"/>
                    </a:cubicBezTo>
                    <a:cubicBezTo>
                      <a:pt x="1008" y="50"/>
                      <a:pt x="959" y="1"/>
                      <a:pt x="89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7" name="Google Shape;6447;p73"/>
              <p:cNvSpPr/>
              <p:nvPr/>
            </p:nvSpPr>
            <p:spPr>
              <a:xfrm>
                <a:off x="3147738" y="3622272"/>
                <a:ext cx="25500" cy="16528"/>
              </a:xfrm>
              <a:custGeom>
                <a:rect b="b" l="l" r="r" t="t"/>
                <a:pathLst>
                  <a:path extrusionOk="0" h="654" w="1009">
                    <a:moveTo>
                      <a:pt x="888" y="0"/>
                    </a:moveTo>
                    <a:lnTo>
                      <a:pt x="125" y="5"/>
                    </a:lnTo>
                    <a:cubicBezTo>
                      <a:pt x="55" y="5"/>
                      <a:pt x="0" y="60"/>
                      <a:pt x="0" y="125"/>
                    </a:cubicBezTo>
                    <a:lnTo>
                      <a:pt x="6" y="529"/>
                    </a:lnTo>
                    <a:cubicBezTo>
                      <a:pt x="6" y="599"/>
                      <a:pt x="60" y="654"/>
                      <a:pt x="125" y="654"/>
                    </a:cubicBezTo>
                    <a:lnTo>
                      <a:pt x="888" y="648"/>
                    </a:lnTo>
                    <a:cubicBezTo>
                      <a:pt x="954" y="648"/>
                      <a:pt x="1008" y="594"/>
                      <a:pt x="1008" y="529"/>
                    </a:cubicBezTo>
                    <a:lnTo>
                      <a:pt x="1008" y="125"/>
                    </a:lnTo>
                    <a:cubicBezTo>
                      <a:pt x="1008" y="55"/>
                      <a:pt x="954" y="0"/>
                      <a:pt x="888"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8" name="Google Shape;6448;p73"/>
              <p:cNvSpPr/>
              <p:nvPr/>
            </p:nvSpPr>
            <p:spPr>
              <a:xfrm>
                <a:off x="3147738" y="3616888"/>
                <a:ext cx="25500" cy="5535"/>
              </a:xfrm>
              <a:custGeom>
                <a:rect b="b" l="l" r="r" t="t"/>
                <a:pathLst>
                  <a:path extrusionOk="0" h="219" w="1009">
                    <a:moveTo>
                      <a:pt x="109" y="1"/>
                    </a:moveTo>
                    <a:cubicBezTo>
                      <a:pt x="49" y="1"/>
                      <a:pt x="0" y="50"/>
                      <a:pt x="0" y="109"/>
                    </a:cubicBezTo>
                    <a:cubicBezTo>
                      <a:pt x="0" y="169"/>
                      <a:pt x="49" y="218"/>
                      <a:pt x="109" y="218"/>
                    </a:cubicBezTo>
                    <a:lnTo>
                      <a:pt x="899" y="218"/>
                    </a:lnTo>
                    <a:cubicBezTo>
                      <a:pt x="959" y="218"/>
                      <a:pt x="1008" y="169"/>
                      <a:pt x="1008" y="109"/>
                    </a:cubicBezTo>
                    <a:cubicBezTo>
                      <a:pt x="1008" y="44"/>
                      <a:pt x="959" y="1"/>
                      <a:pt x="89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9" name="Google Shape;6449;p73"/>
              <p:cNvSpPr/>
              <p:nvPr/>
            </p:nvSpPr>
            <p:spPr>
              <a:xfrm>
                <a:off x="3147738" y="3600360"/>
                <a:ext cx="25500" cy="16427"/>
              </a:xfrm>
              <a:custGeom>
                <a:rect b="b" l="l" r="r" t="t"/>
                <a:pathLst>
                  <a:path extrusionOk="0" h="650" w="1009">
                    <a:moveTo>
                      <a:pt x="120" y="1"/>
                    </a:moveTo>
                    <a:cubicBezTo>
                      <a:pt x="55" y="1"/>
                      <a:pt x="0" y="55"/>
                      <a:pt x="0" y="126"/>
                    </a:cubicBezTo>
                    <a:lnTo>
                      <a:pt x="0" y="529"/>
                    </a:lnTo>
                    <a:cubicBezTo>
                      <a:pt x="0" y="595"/>
                      <a:pt x="55" y="649"/>
                      <a:pt x="125" y="649"/>
                    </a:cubicBezTo>
                    <a:lnTo>
                      <a:pt x="888" y="649"/>
                    </a:lnTo>
                    <a:cubicBezTo>
                      <a:pt x="954" y="649"/>
                      <a:pt x="1008" y="595"/>
                      <a:pt x="1008" y="529"/>
                    </a:cubicBezTo>
                    <a:lnTo>
                      <a:pt x="1008" y="126"/>
                    </a:lnTo>
                    <a:cubicBezTo>
                      <a:pt x="1008" y="55"/>
                      <a:pt x="954" y="1"/>
                      <a:pt x="888"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0" name="Google Shape;6450;p73"/>
              <p:cNvSpPr/>
              <p:nvPr/>
            </p:nvSpPr>
            <p:spPr>
              <a:xfrm>
                <a:off x="3147738" y="3595002"/>
                <a:ext cx="25500" cy="5535"/>
              </a:xfrm>
              <a:custGeom>
                <a:rect b="b" l="l" r="r" t="t"/>
                <a:pathLst>
                  <a:path extrusionOk="0" h="219" w="1009">
                    <a:moveTo>
                      <a:pt x="109" y="0"/>
                    </a:moveTo>
                    <a:cubicBezTo>
                      <a:pt x="49" y="0"/>
                      <a:pt x="0" y="49"/>
                      <a:pt x="0" y="109"/>
                    </a:cubicBezTo>
                    <a:cubicBezTo>
                      <a:pt x="0" y="169"/>
                      <a:pt x="49" y="218"/>
                      <a:pt x="109" y="218"/>
                    </a:cubicBezTo>
                    <a:lnTo>
                      <a:pt x="899" y="218"/>
                    </a:lnTo>
                    <a:cubicBezTo>
                      <a:pt x="959" y="218"/>
                      <a:pt x="1008" y="169"/>
                      <a:pt x="1008" y="109"/>
                    </a:cubicBezTo>
                    <a:cubicBezTo>
                      <a:pt x="1008" y="49"/>
                      <a:pt x="959" y="0"/>
                      <a:pt x="89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1" name="Google Shape;6451;p73"/>
              <p:cNvSpPr/>
              <p:nvPr/>
            </p:nvSpPr>
            <p:spPr>
              <a:xfrm>
                <a:off x="3147738" y="3578474"/>
                <a:ext cx="25500" cy="16402"/>
              </a:xfrm>
              <a:custGeom>
                <a:rect b="b" l="l" r="r" t="t"/>
                <a:pathLst>
                  <a:path extrusionOk="0" h="649" w="1009">
                    <a:moveTo>
                      <a:pt x="120" y="0"/>
                    </a:moveTo>
                    <a:cubicBezTo>
                      <a:pt x="55" y="0"/>
                      <a:pt x="0" y="55"/>
                      <a:pt x="0" y="126"/>
                    </a:cubicBezTo>
                    <a:lnTo>
                      <a:pt x="0" y="529"/>
                    </a:lnTo>
                    <a:cubicBezTo>
                      <a:pt x="0" y="594"/>
                      <a:pt x="55" y="649"/>
                      <a:pt x="125" y="649"/>
                    </a:cubicBezTo>
                    <a:lnTo>
                      <a:pt x="888" y="649"/>
                    </a:lnTo>
                    <a:cubicBezTo>
                      <a:pt x="954" y="649"/>
                      <a:pt x="1008" y="594"/>
                      <a:pt x="1008" y="529"/>
                    </a:cubicBezTo>
                    <a:lnTo>
                      <a:pt x="1008" y="126"/>
                    </a:lnTo>
                    <a:cubicBezTo>
                      <a:pt x="1008" y="55"/>
                      <a:pt x="954" y="0"/>
                      <a:pt x="888"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2" name="Google Shape;6452;p73"/>
              <p:cNvSpPr/>
              <p:nvPr/>
            </p:nvSpPr>
            <p:spPr>
              <a:xfrm>
                <a:off x="3147738" y="3573091"/>
                <a:ext cx="25500" cy="5408"/>
              </a:xfrm>
              <a:custGeom>
                <a:rect b="b" l="l" r="r" t="t"/>
                <a:pathLst>
                  <a:path extrusionOk="0" h="214" w="1009">
                    <a:moveTo>
                      <a:pt x="109" y="1"/>
                    </a:moveTo>
                    <a:cubicBezTo>
                      <a:pt x="49" y="1"/>
                      <a:pt x="0" y="44"/>
                      <a:pt x="0" y="110"/>
                    </a:cubicBezTo>
                    <a:cubicBezTo>
                      <a:pt x="0" y="170"/>
                      <a:pt x="49" y="213"/>
                      <a:pt x="109" y="213"/>
                    </a:cubicBezTo>
                    <a:lnTo>
                      <a:pt x="899" y="213"/>
                    </a:lnTo>
                    <a:cubicBezTo>
                      <a:pt x="902" y="213"/>
                      <a:pt x="905" y="214"/>
                      <a:pt x="907" y="214"/>
                    </a:cubicBezTo>
                    <a:cubicBezTo>
                      <a:pt x="963" y="214"/>
                      <a:pt x="1007" y="163"/>
                      <a:pt x="1008" y="107"/>
                    </a:cubicBezTo>
                    <a:lnTo>
                      <a:pt x="1008" y="107"/>
                    </a:lnTo>
                    <a:cubicBezTo>
                      <a:pt x="1008" y="108"/>
                      <a:pt x="1008" y="109"/>
                      <a:pt x="1008" y="110"/>
                    </a:cubicBezTo>
                    <a:lnTo>
                      <a:pt x="1008" y="104"/>
                    </a:lnTo>
                    <a:cubicBezTo>
                      <a:pt x="1008" y="105"/>
                      <a:pt x="1008" y="106"/>
                      <a:pt x="1008" y="107"/>
                    </a:cubicBezTo>
                    <a:lnTo>
                      <a:pt x="1008" y="107"/>
                    </a:lnTo>
                    <a:cubicBezTo>
                      <a:pt x="1007" y="43"/>
                      <a:pt x="958" y="1"/>
                      <a:pt x="89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3" name="Google Shape;6453;p73"/>
              <p:cNvSpPr/>
              <p:nvPr/>
            </p:nvSpPr>
            <p:spPr>
              <a:xfrm>
                <a:off x="3147738" y="3556563"/>
                <a:ext cx="25500" cy="16427"/>
              </a:xfrm>
              <a:custGeom>
                <a:rect b="b" l="l" r="r" t="t"/>
                <a:pathLst>
                  <a:path extrusionOk="0" h="650" w="1009">
                    <a:moveTo>
                      <a:pt x="120" y="1"/>
                    </a:moveTo>
                    <a:cubicBezTo>
                      <a:pt x="55" y="1"/>
                      <a:pt x="0" y="55"/>
                      <a:pt x="0" y="126"/>
                    </a:cubicBezTo>
                    <a:lnTo>
                      <a:pt x="0" y="529"/>
                    </a:lnTo>
                    <a:cubicBezTo>
                      <a:pt x="0" y="595"/>
                      <a:pt x="55" y="649"/>
                      <a:pt x="120" y="649"/>
                    </a:cubicBezTo>
                    <a:lnTo>
                      <a:pt x="888" y="649"/>
                    </a:lnTo>
                    <a:cubicBezTo>
                      <a:pt x="954" y="649"/>
                      <a:pt x="1008" y="595"/>
                      <a:pt x="1008" y="529"/>
                    </a:cubicBezTo>
                    <a:lnTo>
                      <a:pt x="1008" y="121"/>
                    </a:lnTo>
                    <a:cubicBezTo>
                      <a:pt x="1008" y="55"/>
                      <a:pt x="954" y="1"/>
                      <a:pt x="883"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4" name="Google Shape;6454;p73"/>
              <p:cNvSpPr/>
              <p:nvPr/>
            </p:nvSpPr>
            <p:spPr>
              <a:xfrm>
                <a:off x="3147738" y="3551054"/>
                <a:ext cx="25500" cy="5535"/>
              </a:xfrm>
              <a:custGeom>
                <a:rect b="b" l="l" r="r" t="t"/>
                <a:pathLst>
                  <a:path extrusionOk="0" h="219" w="1009">
                    <a:moveTo>
                      <a:pt x="109" y="1"/>
                    </a:moveTo>
                    <a:cubicBezTo>
                      <a:pt x="49" y="1"/>
                      <a:pt x="0" y="50"/>
                      <a:pt x="0" y="110"/>
                    </a:cubicBezTo>
                    <a:cubicBezTo>
                      <a:pt x="0" y="170"/>
                      <a:pt x="49" y="219"/>
                      <a:pt x="109" y="219"/>
                    </a:cubicBezTo>
                    <a:lnTo>
                      <a:pt x="899" y="219"/>
                    </a:lnTo>
                    <a:cubicBezTo>
                      <a:pt x="959" y="219"/>
                      <a:pt x="1008" y="170"/>
                      <a:pt x="1008" y="110"/>
                    </a:cubicBezTo>
                    <a:cubicBezTo>
                      <a:pt x="1008" y="50"/>
                      <a:pt x="959" y="1"/>
                      <a:pt x="89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5" name="Google Shape;6455;p73"/>
              <p:cNvSpPr/>
              <p:nvPr/>
            </p:nvSpPr>
            <p:spPr>
              <a:xfrm>
                <a:off x="3147738" y="3534677"/>
                <a:ext cx="25500" cy="16402"/>
              </a:xfrm>
              <a:custGeom>
                <a:rect b="b" l="l" r="r" t="t"/>
                <a:pathLst>
                  <a:path extrusionOk="0" h="649" w="1009">
                    <a:moveTo>
                      <a:pt x="120" y="0"/>
                    </a:moveTo>
                    <a:cubicBezTo>
                      <a:pt x="55" y="0"/>
                      <a:pt x="0" y="55"/>
                      <a:pt x="0" y="126"/>
                    </a:cubicBezTo>
                    <a:lnTo>
                      <a:pt x="0" y="529"/>
                    </a:lnTo>
                    <a:cubicBezTo>
                      <a:pt x="0" y="594"/>
                      <a:pt x="55" y="649"/>
                      <a:pt x="120" y="649"/>
                    </a:cubicBezTo>
                    <a:lnTo>
                      <a:pt x="883" y="649"/>
                    </a:lnTo>
                    <a:cubicBezTo>
                      <a:pt x="954" y="649"/>
                      <a:pt x="1008" y="594"/>
                      <a:pt x="1008" y="529"/>
                    </a:cubicBezTo>
                    <a:lnTo>
                      <a:pt x="1008" y="120"/>
                    </a:lnTo>
                    <a:cubicBezTo>
                      <a:pt x="1008" y="55"/>
                      <a:pt x="954" y="0"/>
                      <a:pt x="88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6" name="Google Shape;6456;p73"/>
              <p:cNvSpPr/>
              <p:nvPr/>
            </p:nvSpPr>
            <p:spPr>
              <a:xfrm>
                <a:off x="3147586" y="3529168"/>
                <a:ext cx="25500" cy="5535"/>
              </a:xfrm>
              <a:custGeom>
                <a:rect b="b" l="l" r="r" t="t"/>
                <a:pathLst>
                  <a:path extrusionOk="0" h="219" w="1009">
                    <a:moveTo>
                      <a:pt x="110" y="1"/>
                    </a:moveTo>
                    <a:cubicBezTo>
                      <a:pt x="50" y="1"/>
                      <a:pt x="1" y="50"/>
                      <a:pt x="1" y="109"/>
                    </a:cubicBezTo>
                    <a:cubicBezTo>
                      <a:pt x="1" y="169"/>
                      <a:pt x="50" y="218"/>
                      <a:pt x="110" y="218"/>
                    </a:cubicBezTo>
                    <a:lnTo>
                      <a:pt x="900" y="218"/>
                    </a:lnTo>
                    <a:cubicBezTo>
                      <a:pt x="960" y="218"/>
                      <a:pt x="1009" y="169"/>
                      <a:pt x="1009" y="109"/>
                    </a:cubicBezTo>
                    <a:cubicBezTo>
                      <a:pt x="1009" y="50"/>
                      <a:pt x="960" y="1"/>
                      <a:pt x="90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7" name="Google Shape;6457;p73"/>
              <p:cNvSpPr/>
              <p:nvPr/>
            </p:nvSpPr>
            <p:spPr>
              <a:xfrm>
                <a:off x="3147586" y="3512791"/>
                <a:ext cx="25500" cy="16402"/>
              </a:xfrm>
              <a:custGeom>
                <a:rect b="b" l="l" r="r" t="t"/>
                <a:pathLst>
                  <a:path extrusionOk="0" h="649" w="1009">
                    <a:moveTo>
                      <a:pt x="126" y="0"/>
                    </a:moveTo>
                    <a:cubicBezTo>
                      <a:pt x="55" y="0"/>
                      <a:pt x="1" y="55"/>
                      <a:pt x="1" y="120"/>
                    </a:cubicBezTo>
                    <a:lnTo>
                      <a:pt x="6" y="529"/>
                    </a:lnTo>
                    <a:cubicBezTo>
                      <a:pt x="6" y="594"/>
                      <a:pt x="61" y="649"/>
                      <a:pt x="126" y="649"/>
                    </a:cubicBezTo>
                    <a:lnTo>
                      <a:pt x="889" y="649"/>
                    </a:lnTo>
                    <a:cubicBezTo>
                      <a:pt x="960" y="649"/>
                      <a:pt x="1009" y="594"/>
                      <a:pt x="1009" y="523"/>
                    </a:cubicBezTo>
                    <a:lnTo>
                      <a:pt x="1009" y="120"/>
                    </a:lnTo>
                    <a:cubicBezTo>
                      <a:pt x="1009" y="55"/>
                      <a:pt x="954" y="0"/>
                      <a:pt x="889"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8" name="Google Shape;6458;p73"/>
              <p:cNvSpPr/>
              <p:nvPr/>
            </p:nvSpPr>
            <p:spPr>
              <a:xfrm>
                <a:off x="3147586" y="3507282"/>
                <a:ext cx="25500" cy="5535"/>
              </a:xfrm>
              <a:custGeom>
                <a:rect b="b" l="l" r="r" t="t"/>
                <a:pathLst>
                  <a:path extrusionOk="0" h="219" w="1009">
                    <a:moveTo>
                      <a:pt x="110" y="0"/>
                    </a:moveTo>
                    <a:cubicBezTo>
                      <a:pt x="50" y="0"/>
                      <a:pt x="1" y="49"/>
                      <a:pt x="1" y="109"/>
                    </a:cubicBezTo>
                    <a:cubicBezTo>
                      <a:pt x="1" y="169"/>
                      <a:pt x="50" y="218"/>
                      <a:pt x="110"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9" name="Google Shape;6459;p73"/>
              <p:cNvSpPr/>
              <p:nvPr/>
            </p:nvSpPr>
            <p:spPr>
              <a:xfrm>
                <a:off x="3147586" y="3490880"/>
                <a:ext cx="25500" cy="16427"/>
              </a:xfrm>
              <a:custGeom>
                <a:rect b="b" l="l" r="r" t="t"/>
                <a:pathLst>
                  <a:path extrusionOk="0" h="650" w="1009">
                    <a:moveTo>
                      <a:pt x="126" y="1"/>
                    </a:moveTo>
                    <a:cubicBezTo>
                      <a:pt x="55" y="1"/>
                      <a:pt x="1" y="55"/>
                      <a:pt x="1" y="121"/>
                    </a:cubicBezTo>
                    <a:lnTo>
                      <a:pt x="1" y="529"/>
                    </a:lnTo>
                    <a:cubicBezTo>
                      <a:pt x="1" y="595"/>
                      <a:pt x="55" y="649"/>
                      <a:pt x="126" y="649"/>
                    </a:cubicBezTo>
                    <a:lnTo>
                      <a:pt x="889" y="649"/>
                    </a:lnTo>
                    <a:cubicBezTo>
                      <a:pt x="954" y="649"/>
                      <a:pt x="1009" y="595"/>
                      <a:pt x="1009" y="524"/>
                    </a:cubicBezTo>
                    <a:lnTo>
                      <a:pt x="1009" y="121"/>
                    </a:lnTo>
                    <a:cubicBezTo>
                      <a:pt x="1009" y="55"/>
                      <a:pt x="954" y="1"/>
                      <a:pt x="88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0" name="Google Shape;6460;p73"/>
              <p:cNvSpPr/>
              <p:nvPr/>
            </p:nvSpPr>
            <p:spPr>
              <a:xfrm>
                <a:off x="3147586" y="3485370"/>
                <a:ext cx="25500" cy="5535"/>
              </a:xfrm>
              <a:custGeom>
                <a:rect b="b" l="l" r="r" t="t"/>
                <a:pathLst>
                  <a:path extrusionOk="0" h="219" w="1009">
                    <a:moveTo>
                      <a:pt x="110" y="1"/>
                    </a:moveTo>
                    <a:cubicBezTo>
                      <a:pt x="50" y="1"/>
                      <a:pt x="1" y="50"/>
                      <a:pt x="1" y="110"/>
                    </a:cubicBezTo>
                    <a:cubicBezTo>
                      <a:pt x="1" y="170"/>
                      <a:pt x="50" y="219"/>
                      <a:pt x="110"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1" name="Google Shape;6461;p73"/>
              <p:cNvSpPr/>
              <p:nvPr/>
            </p:nvSpPr>
            <p:spPr>
              <a:xfrm>
                <a:off x="3147586" y="3468994"/>
                <a:ext cx="25500" cy="16402"/>
              </a:xfrm>
              <a:custGeom>
                <a:rect b="b" l="l" r="r" t="t"/>
                <a:pathLst>
                  <a:path extrusionOk="0" h="649" w="1009">
                    <a:moveTo>
                      <a:pt x="121" y="0"/>
                    </a:moveTo>
                    <a:cubicBezTo>
                      <a:pt x="55" y="0"/>
                      <a:pt x="1" y="55"/>
                      <a:pt x="1" y="120"/>
                    </a:cubicBezTo>
                    <a:lnTo>
                      <a:pt x="1" y="523"/>
                    </a:lnTo>
                    <a:cubicBezTo>
                      <a:pt x="1" y="594"/>
                      <a:pt x="55" y="649"/>
                      <a:pt x="126" y="649"/>
                    </a:cubicBezTo>
                    <a:lnTo>
                      <a:pt x="889" y="649"/>
                    </a:lnTo>
                    <a:cubicBezTo>
                      <a:pt x="954" y="649"/>
                      <a:pt x="1009" y="594"/>
                      <a:pt x="1009" y="523"/>
                    </a:cubicBezTo>
                    <a:lnTo>
                      <a:pt x="1009" y="120"/>
                    </a:lnTo>
                    <a:cubicBezTo>
                      <a:pt x="1009" y="55"/>
                      <a:pt x="954" y="0"/>
                      <a:pt x="889"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2" name="Google Shape;6462;p73"/>
              <p:cNvSpPr/>
              <p:nvPr/>
            </p:nvSpPr>
            <p:spPr>
              <a:xfrm>
                <a:off x="3147586" y="3463484"/>
                <a:ext cx="25500" cy="5535"/>
              </a:xfrm>
              <a:custGeom>
                <a:rect b="b" l="l" r="r" t="t"/>
                <a:pathLst>
                  <a:path extrusionOk="0" h="219" w="1009">
                    <a:moveTo>
                      <a:pt x="110" y="0"/>
                    </a:moveTo>
                    <a:cubicBezTo>
                      <a:pt x="50" y="0"/>
                      <a:pt x="1" y="49"/>
                      <a:pt x="1" y="109"/>
                    </a:cubicBezTo>
                    <a:cubicBezTo>
                      <a:pt x="1" y="169"/>
                      <a:pt x="50" y="218"/>
                      <a:pt x="110"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3" name="Google Shape;6463;p73"/>
              <p:cNvSpPr/>
              <p:nvPr/>
            </p:nvSpPr>
            <p:spPr>
              <a:xfrm>
                <a:off x="3147586" y="3447083"/>
                <a:ext cx="25500" cy="16427"/>
              </a:xfrm>
              <a:custGeom>
                <a:rect b="b" l="l" r="r" t="t"/>
                <a:pathLst>
                  <a:path extrusionOk="0" h="650" w="1009">
                    <a:moveTo>
                      <a:pt x="893" y="1"/>
                    </a:moveTo>
                    <a:cubicBezTo>
                      <a:pt x="890" y="1"/>
                      <a:pt x="887" y="1"/>
                      <a:pt x="883" y="1"/>
                    </a:cubicBezTo>
                    <a:lnTo>
                      <a:pt x="121" y="1"/>
                    </a:lnTo>
                    <a:cubicBezTo>
                      <a:pt x="55" y="1"/>
                      <a:pt x="1" y="55"/>
                      <a:pt x="1" y="121"/>
                    </a:cubicBezTo>
                    <a:lnTo>
                      <a:pt x="1" y="524"/>
                    </a:lnTo>
                    <a:cubicBezTo>
                      <a:pt x="1" y="595"/>
                      <a:pt x="55" y="649"/>
                      <a:pt x="121" y="649"/>
                    </a:cubicBezTo>
                    <a:lnTo>
                      <a:pt x="889" y="649"/>
                    </a:lnTo>
                    <a:cubicBezTo>
                      <a:pt x="954" y="644"/>
                      <a:pt x="1009" y="595"/>
                      <a:pt x="1009" y="524"/>
                    </a:cubicBezTo>
                    <a:lnTo>
                      <a:pt x="1009" y="121"/>
                    </a:lnTo>
                    <a:cubicBezTo>
                      <a:pt x="1009" y="53"/>
                      <a:pt x="959" y="1"/>
                      <a:pt x="893"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4" name="Google Shape;6464;p73"/>
              <p:cNvSpPr/>
              <p:nvPr/>
            </p:nvSpPr>
            <p:spPr>
              <a:xfrm>
                <a:off x="3147586" y="3441573"/>
                <a:ext cx="25500" cy="5535"/>
              </a:xfrm>
              <a:custGeom>
                <a:rect b="b" l="l" r="r" t="t"/>
                <a:pathLst>
                  <a:path extrusionOk="0" h="219" w="1009">
                    <a:moveTo>
                      <a:pt x="110" y="1"/>
                    </a:moveTo>
                    <a:cubicBezTo>
                      <a:pt x="50" y="1"/>
                      <a:pt x="1" y="50"/>
                      <a:pt x="1" y="110"/>
                    </a:cubicBezTo>
                    <a:cubicBezTo>
                      <a:pt x="1" y="170"/>
                      <a:pt x="50" y="219"/>
                      <a:pt x="110"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5" name="Google Shape;6465;p73"/>
              <p:cNvSpPr/>
              <p:nvPr/>
            </p:nvSpPr>
            <p:spPr>
              <a:xfrm>
                <a:off x="3147586" y="3425197"/>
                <a:ext cx="25500" cy="16402"/>
              </a:xfrm>
              <a:custGeom>
                <a:rect b="b" l="l" r="r" t="t"/>
                <a:pathLst>
                  <a:path extrusionOk="0" h="649" w="1009">
                    <a:moveTo>
                      <a:pt x="893" y="0"/>
                    </a:moveTo>
                    <a:cubicBezTo>
                      <a:pt x="890" y="0"/>
                      <a:pt x="887" y="0"/>
                      <a:pt x="883" y="1"/>
                    </a:cubicBezTo>
                    <a:lnTo>
                      <a:pt x="121" y="1"/>
                    </a:lnTo>
                    <a:cubicBezTo>
                      <a:pt x="55" y="1"/>
                      <a:pt x="1" y="55"/>
                      <a:pt x="1" y="120"/>
                    </a:cubicBezTo>
                    <a:lnTo>
                      <a:pt x="1" y="524"/>
                    </a:lnTo>
                    <a:cubicBezTo>
                      <a:pt x="1" y="594"/>
                      <a:pt x="55" y="649"/>
                      <a:pt x="121" y="649"/>
                    </a:cubicBezTo>
                    <a:lnTo>
                      <a:pt x="883" y="649"/>
                    </a:lnTo>
                    <a:cubicBezTo>
                      <a:pt x="954" y="644"/>
                      <a:pt x="1009" y="594"/>
                      <a:pt x="1009" y="524"/>
                    </a:cubicBezTo>
                    <a:lnTo>
                      <a:pt x="1009" y="120"/>
                    </a:lnTo>
                    <a:cubicBezTo>
                      <a:pt x="1009" y="53"/>
                      <a:pt x="959" y="0"/>
                      <a:pt x="89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6" name="Google Shape;6466;p73"/>
              <p:cNvSpPr/>
              <p:nvPr/>
            </p:nvSpPr>
            <p:spPr>
              <a:xfrm>
                <a:off x="3147460" y="3419687"/>
                <a:ext cx="25500" cy="5535"/>
              </a:xfrm>
              <a:custGeom>
                <a:rect b="b" l="l" r="r" t="t"/>
                <a:pathLst>
                  <a:path extrusionOk="0" h="219" w="1009">
                    <a:moveTo>
                      <a:pt x="109" y="1"/>
                    </a:moveTo>
                    <a:cubicBezTo>
                      <a:pt x="49" y="1"/>
                      <a:pt x="0" y="50"/>
                      <a:pt x="0" y="110"/>
                    </a:cubicBezTo>
                    <a:cubicBezTo>
                      <a:pt x="0" y="169"/>
                      <a:pt x="49" y="219"/>
                      <a:pt x="115" y="219"/>
                    </a:cubicBezTo>
                    <a:lnTo>
                      <a:pt x="899" y="219"/>
                    </a:lnTo>
                    <a:cubicBezTo>
                      <a:pt x="959" y="219"/>
                      <a:pt x="1008" y="169"/>
                      <a:pt x="1008" y="110"/>
                    </a:cubicBezTo>
                    <a:cubicBezTo>
                      <a:pt x="1008" y="50"/>
                      <a:pt x="959" y="1"/>
                      <a:pt x="89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7" name="Google Shape;6467;p73"/>
              <p:cNvSpPr/>
              <p:nvPr/>
            </p:nvSpPr>
            <p:spPr>
              <a:xfrm>
                <a:off x="3147586" y="3403159"/>
                <a:ext cx="25500" cy="16553"/>
              </a:xfrm>
              <a:custGeom>
                <a:rect b="b" l="l" r="r" t="t"/>
                <a:pathLst>
                  <a:path extrusionOk="0" h="655" w="1009">
                    <a:moveTo>
                      <a:pt x="883" y="1"/>
                    </a:moveTo>
                    <a:lnTo>
                      <a:pt x="121" y="6"/>
                    </a:lnTo>
                    <a:cubicBezTo>
                      <a:pt x="50" y="6"/>
                      <a:pt x="1" y="61"/>
                      <a:pt x="1" y="126"/>
                    </a:cubicBezTo>
                    <a:lnTo>
                      <a:pt x="1" y="529"/>
                    </a:lnTo>
                    <a:cubicBezTo>
                      <a:pt x="1" y="600"/>
                      <a:pt x="55" y="655"/>
                      <a:pt x="121" y="655"/>
                    </a:cubicBezTo>
                    <a:lnTo>
                      <a:pt x="883" y="649"/>
                    </a:lnTo>
                    <a:cubicBezTo>
                      <a:pt x="954" y="649"/>
                      <a:pt x="1009" y="595"/>
                      <a:pt x="1003" y="529"/>
                    </a:cubicBezTo>
                    <a:lnTo>
                      <a:pt x="1003" y="126"/>
                    </a:lnTo>
                    <a:cubicBezTo>
                      <a:pt x="1003" y="55"/>
                      <a:pt x="949" y="1"/>
                      <a:pt x="883"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8" name="Google Shape;6468;p73"/>
              <p:cNvSpPr/>
              <p:nvPr/>
            </p:nvSpPr>
            <p:spPr>
              <a:xfrm>
                <a:off x="3173339" y="3692757"/>
                <a:ext cx="9401" cy="7203"/>
              </a:xfrm>
              <a:custGeom>
                <a:rect b="b" l="l" r="r" t="t"/>
                <a:pathLst>
                  <a:path extrusionOk="0" h="285" w="372">
                    <a:moveTo>
                      <a:pt x="1" y="1"/>
                    </a:moveTo>
                    <a:lnTo>
                      <a:pt x="1" y="284"/>
                    </a:lnTo>
                    <a:lnTo>
                      <a:pt x="246" y="284"/>
                    </a:lnTo>
                    <a:cubicBezTo>
                      <a:pt x="311" y="284"/>
                      <a:pt x="371" y="224"/>
                      <a:pt x="371" y="159"/>
                    </a:cubicBezTo>
                    <a:lnTo>
                      <a:pt x="371" y="121"/>
                    </a:lnTo>
                    <a:cubicBezTo>
                      <a:pt x="366" y="50"/>
                      <a:pt x="317" y="1"/>
                      <a:pt x="246"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9" name="Google Shape;6469;p73"/>
              <p:cNvSpPr/>
              <p:nvPr/>
            </p:nvSpPr>
            <p:spPr>
              <a:xfrm>
                <a:off x="3138513" y="3692757"/>
                <a:ext cx="9654" cy="7051"/>
              </a:xfrm>
              <a:custGeom>
                <a:rect b="b" l="l" r="r" t="t"/>
                <a:pathLst>
                  <a:path extrusionOk="0" h="279" w="382">
                    <a:moveTo>
                      <a:pt x="120" y="1"/>
                    </a:moveTo>
                    <a:cubicBezTo>
                      <a:pt x="55" y="1"/>
                      <a:pt x="0" y="55"/>
                      <a:pt x="0" y="121"/>
                    </a:cubicBezTo>
                    <a:lnTo>
                      <a:pt x="0" y="159"/>
                    </a:lnTo>
                    <a:cubicBezTo>
                      <a:pt x="0" y="230"/>
                      <a:pt x="55" y="279"/>
                      <a:pt x="120" y="279"/>
                    </a:cubicBezTo>
                    <a:lnTo>
                      <a:pt x="381" y="279"/>
                    </a:lnTo>
                    <a:lnTo>
                      <a:pt x="381"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0" name="Google Shape;6470;p73"/>
              <p:cNvSpPr/>
              <p:nvPr/>
            </p:nvSpPr>
            <p:spPr>
              <a:xfrm>
                <a:off x="3173339" y="3670744"/>
                <a:ext cx="9250" cy="7177"/>
              </a:xfrm>
              <a:custGeom>
                <a:rect b="b" l="l" r="r" t="t"/>
                <a:pathLst>
                  <a:path extrusionOk="0" h="284" w="366">
                    <a:moveTo>
                      <a:pt x="1" y="0"/>
                    </a:moveTo>
                    <a:lnTo>
                      <a:pt x="1" y="283"/>
                    </a:lnTo>
                    <a:lnTo>
                      <a:pt x="246" y="283"/>
                    </a:lnTo>
                    <a:cubicBezTo>
                      <a:pt x="311" y="283"/>
                      <a:pt x="366" y="229"/>
                      <a:pt x="366" y="164"/>
                    </a:cubicBezTo>
                    <a:lnTo>
                      <a:pt x="366" y="125"/>
                    </a:lnTo>
                    <a:cubicBezTo>
                      <a:pt x="366" y="55"/>
                      <a:pt x="311" y="0"/>
                      <a:pt x="24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1" name="Google Shape;6471;p73"/>
              <p:cNvSpPr/>
              <p:nvPr/>
            </p:nvSpPr>
            <p:spPr>
              <a:xfrm>
                <a:off x="3138513" y="3670871"/>
                <a:ext cx="9528" cy="7177"/>
              </a:xfrm>
              <a:custGeom>
                <a:rect b="b" l="l" r="r" t="t"/>
                <a:pathLst>
                  <a:path extrusionOk="0" h="284" w="377">
                    <a:moveTo>
                      <a:pt x="120" y="1"/>
                    </a:moveTo>
                    <a:cubicBezTo>
                      <a:pt x="55" y="1"/>
                      <a:pt x="0" y="55"/>
                      <a:pt x="0" y="120"/>
                    </a:cubicBezTo>
                    <a:lnTo>
                      <a:pt x="0" y="159"/>
                    </a:lnTo>
                    <a:cubicBezTo>
                      <a:pt x="0" y="229"/>
                      <a:pt x="55" y="284"/>
                      <a:pt x="120" y="284"/>
                    </a:cubicBezTo>
                    <a:lnTo>
                      <a:pt x="376" y="284"/>
                    </a:lnTo>
                    <a:lnTo>
                      <a:pt x="376"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2" name="Google Shape;6472;p73"/>
              <p:cNvSpPr/>
              <p:nvPr/>
            </p:nvSpPr>
            <p:spPr>
              <a:xfrm>
                <a:off x="3173213" y="3648833"/>
                <a:ext cx="9376" cy="7203"/>
              </a:xfrm>
              <a:custGeom>
                <a:rect b="b" l="l" r="r" t="t"/>
                <a:pathLst>
                  <a:path extrusionOk="0" h="285" w="371">
                    <a:moveTo>
                      <a:pt x="0" y="1"/>
                    </a:moveTo>
                    <a:lnTo>
                      <a:pt x="0" y="284"/>
                    </a:lnTo>
                    <a:lnTo>
                      <a:pt x="251" y="284"/>
                    </a:lnTo>
                    <a:cubicBezTo>
                      <a:pt x="316" y="284"/>
                      <a:pt x="371" y="230"/>
                      <a:pt x="371" y="164"/>
                    </a:cubicBezTo>
                    <a:lnTo>
                      <a:pt x="371" y="126"/>
                    </a:lnTo>
                    <a:cubicBezTo>
                      <a:pt x="371" y="55"/>
                      <a:pt x="316" y="1"/>
                      <a:pt x="25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3" name="Google Shape;6473;p73"/>
              <p:cNvSpPr/>
              <p:nvPr/>
            </p:nvSpPr>
            <p:spPr>
              <a:xfrm>
                <a:off x="3138513" y="3648985"/>
                <a:ext cx="9528" cy="7177"/>
              </a:xfrm>
              <a:custGeom>
                <a:rect b="b" l="l" r="r" t="t"/>
                <a:pathLst>
                  <a:path extrusionOk="0" h="284" w="377">
                    <a:moveTo>
                      <a:pt x="120" y="0"/>
                    </a:moveTo>
                    <a:cubicBezTo>
                      <a:pt x="55" y="0"/>
                      <a:pt x="0" y="55"/>
                      <a:pt x="0" y="120"/>
                    </a:cubicBezTo>
                    <a:lnTo>
                      <a:pt x="0" y="158"/>
                    </a:lnTo>
                    <a:cubicBezTo>
                      <a:pt x="0" y="229"/>
                      <a:pt x="55" y="283"/>
                      <a:pt x="120" y="283"/>
                    </a:cubicBezTo>
                    <a:lnTo>
                      <a:pt x="376" y="283"/>
                    </a:lnTo>
                    <a:lnTo>
                      <a:pt x="376"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4" name="Google Shape;6474;p73"/>
              <p:cNvSpPr/>
              <p:nvPr/>
            </p:nvSpPr>
            <p:spPr>
              <a:xfrm>
                <a:off x="3173213" y="3626947"/>
                <a:ext cx="9376" cy="7329"/>
              </a:xfrm>
              <a:custGeom>
                <a:rect b="b" l="l" r="r" t="t"/>
                <a:pathLst>
                  <a:path extrusionOk="0" h="290" w="371">
                    <a:moveTo>
                      <a:pt x="0" y="0"/>
                    </a:moveTo>
                    <a:lnTo>
                      <a:pt x="0" y="289"/>
                    </a:lnTo>
                    <a:lnTo>
                      <a:pt x="251" y="289"/>
                    </a:lnTo>
                    <a:cubicBezTo>
                      <a:pt x="316" y="284"/>
                      <a:pt x="371" y="229"/>
                      <a:pt x="371" y="164"/>
                    </a:cubicBezTo>
                    <a:lnTo>
                      <a:pt x="371" y="126"/>
                    </a:lnTo>
                    <a:cubicBezTo>
                      <a:pt x="371" y="55"/>
                      <a:pt x="316" y="0"/>
                      <a:pt x="251"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5" name="Google Shape;6475;p73"/>
              <p:cNvSpPr/>
              <p:nvPr/>
            </p:nvSpPr>
            <p:spPr>
              <a:xfrm>
                <a:off x="3138362" y="3626947"/>
                <a:ext cx="9679" cy="7177"/>
              </a:xfrm>
              <a:custGeom>
                <a:rect b="b" l="l" r="r" t="t"/>
                <a:pathLst>
                  <a:path extrusionOk="0" h="284" w="383">
                    <a:moveTo>
                      <a:pt x="126" y="0"/>
                    </a:moveTo>
                    <a:cubicBezTo>
                      <a:pt x="55" y="0"/>
                      <a:pt x="1" y="55"/>
                      <a:pt x="1" y="126"/>
                    </a:cubicBezTo>
                    <a:lnTo>
                      <a:pt x="1" y="164"/>
                    </a:lnTo>
                    <a:cubicBezTo>
                      <a:pt x="1" y="229"/>
                      <a:pt x="55" y="284"/>
                      <a:pt x="126" y="284"/>
                    </a:cubicBezTo>
                    <a:lnTo>
                      <a:pt x="382" y="284"/>
                    </a:lnTo>
                    <a:lnTo>
                      <a:pt x="382"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6" name="Google Shape;6476;p73"/>
              <p:cNvSpPr/>
              <p:nvPr/>
            </p:nvSpPr>
            <p:spPr>
              <a:xfrm>
                <a:off x="3173213" y="3605036"/>
                <a:ext cx="9376" cy="7203"/>
              </a:xfrm>
              <a:custGeom>
                <a:rect b="b" l="l" r="r" t="t"/>
                <a:pathLst>
                  <a:path extrusionOk="0" h="285" w="371">
                    <a:moveTo>
                      <a:pt x="0" y="1"/>
                    </a:moveTo>
                    <a:lnTo>
                      <a:pt x="0" y="284"/>
                    </a:lnTo>
                    <a:lnTo>
                      <a:pt x="245" y="284"/>
                    </a:lnTo>
                    <a:cubicBezTo>
                      <a:pt x="316" y="284"/>
                      <a:pt x="371" y="230"/>
                      <a:pt x="371" y="164"/>
                    </a:cubicBezTo>
                    <a:lnTo>
                      <a:pt x="371" y="121"/>
                    </a:lnTo>
                    <a:cubicBezTo>
                      <a:pt x="371" y="55"/>
                      <a:pt x="316" y="1"/>
                      <a:pt x="245"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7" name="Google Shape;6477;p73"/>
              <p:cNvSpPr/>
              <p:nvPr/>
            </p:nvSpPr>
            <p:spPr>
              <a:xfrm>
                <a:off x="3138362" y="3605036"/>
                <a:ext cx="9679" cy="7203"/>
              </a:xfrm>
              <a:custGeom>
                <a:rect b="b" l="l" r="r" t="t"/>
                <a:pathLst>
                  <a:path extrusionOk="0" h="285" w="383">
                    <a:moveTo>
                      <a:pt x="126" y="1"/>
                    </a:moveTo>
                    <a:cubicBezTo>
                      <a:pt x="55" y="1"/>
                      <a:pt x="1" y="55"/>
                      <a:pt x="1" y="126"/>
                    </a:cubicBezTo>
                    <a:lnTo>
                      <a:pt x="1" y="164"/>
                    </a:lnTo>
                    <a:cubicBezTo>
                      <a:pt x="1" y="230"/>
                      <a:pt x="55" y="284"/>
                      <a:pt x="126" y="284"/>
                    </a:cubicBezTo>
                    <a:lnTo>
                      <a:pt x="382" y="284"/>
                    </a:lnTo>
                    <a:lnTo>
                      <a:pt x="382"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8" name="Google Shape;6478;p73"/>
              <p:cNvSpPr/>
              <p:nvPr/>
            </p:nvSpPr>
            <p:spPr>
              <a:xfrm>
                <a:off x="3173213" y="3583150"/>
                <a:ext cx="9376" cy="7177"/>
              </a:xfrm>
              <a:custGeom>
                <a:rect b="b" l="l" r="r" t="t"/>
                <a:pathLst>
                  <a:path extrusionOk="0" h="284" w="371">
                    <a:moveTo>
                      <a:pt x="0" y="1"/>
                    </a:moveTo>
                    <a:lnTo>
                      <a:pt x="0" y="284"/>
                    </a:lnTo>
                    <a:lnTo>
                      <a:pt x="245" y="284"/>
                    </a:lnTo>
                    <a:cubicBezTo>
                      <a:pt x="316" y="284"/>
                      <a:pt x="371" y="229"/>
                      <a:pt x="371" y="164"/>
                    </a:cubicBezTo>
                    <a:lnTo>
                      <a:pt x="371" y="120"/>
                    </a:lnTo>
                    <a:cubicBezTo>
                      <a:pt x="371" y="55"/>
                      <a:pt x="316" y="1"/>
                      <a:pt x="245"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9" name="Google Shape;6479;p73"/>
              <p:cNvSpPr/>
              <p:nvPr/>
            </p:nvSpPr>
            <p:spPr>
              <a:xfrm>
                <a:off x="3138362" y="3583150"/>
                <a:ext cx="9679" cy="7177"/>
              </a:xfrm>
              <a:custGeom>
                <a:rect b="b" l="l" r="r" t="t"/>
                <a:pathLst>
                  <a:path extrusionOk="0" h="284" w="383">
                    <a:moveTo>
                      <a:pt x="120" y="1"/>
                    </a:moveTo>
                    <a:cubicBezTo>
                      <a:pt x="55" y="1"/>
                      <a:pt x="1" y="55"/>
                      <a:pt x="1" y="120"/>
                    </a:cubicBezTo>
                    <a:lnTo>
                      <a:pt x="1" y="164"/>
                    </a:lnTo>
                    <a:cubicBezTo>
                      <a:pt x="1" y="229"/>
                      <a:pt x="55" y="284"/>
                      <a:pt x="120" y="284"/>
                    </a:cubicBezTo>
                    <a:lnTo>
                      <a:pt x="382" y="284"/>
                    </a:lnTo>
                    <a:lnTo>
                      <a:pt x="382"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0" name="Google Shape;6480;p73"/>
              <p:cNvSpPr/>
              <p:nvPr/>
            </p:nvSpPr>
            <p:spPr>
              <a:xfrm>
                <a:off x="3173061" y="3561264"/>
                <a:ext cx="9401" cy="7177"/>
              </a:xfrm>
              <a:custGeom>
                <a:rect b="b" l="l" r="r" t="t"/>
                <a:pathLst>
                  <a:path extrusionOk="0" h="284" w="372">
                    <a:moveTo>
                      <a:pt x="1" y="0"/>
                    </a:moveTo>
                    <a:lnTo>
                      <a:pt x="1" y="283"/>
                    </a:lnTo>
                    <a:lnTo>
                      <a:pt x="251" y="283"/>
                    </a:lnTo>
                    <a:cubicBezTo>
                      <a:pt x="317" y="283"/>
                      <a:pt x="371" y="229"/>
                      <a:pt x="371" y="158"/>
                    </a:cubicBezTo>
                    <a:lnTo>
                      <a:pt x="371" y="120"/>
                    </a:lnTo>
                    <a:cubicBezTo>
                      <a:pt x="371" y="55"/>
                      <a:pt x="317" y="0"/>
                      <a:pt x="251"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1" name="Google Shape;6481;p73"/>
              <p:cNvSpPr/>
              <p:nvPr/>
            </p:nvSpPr>
            <p:spPr>
              <a:xfrm>
                <a:off x="3138362" y="3561264"/>
                <a:ext cx="9679" cy="7177"/>
              </a:xfrm>
              <a:custGeom>
                <a:rect b="b" l="l" r="r" t="t"/>
                <a:pathLst>
                  <a:path extrusionOk="0" h="284" w="383">
                    <a:moveTo>
                      <a:pt x="120" y="0"/>
                    </a:moveTo>
                    <a:cubicBezTo>
                      <a:pt x="55" y="0"/>
                      <a:pt x="1" y="55"/>
                      <a:pt x="1" y="125"/>
                    </a:cubicBezTo>
                    <a:lnTo>
                      <a:pt x="1" y="164"/>
                    </a:lnTo>
                    <a:cubicBezTo>
                      <a:pt x="1" y="229"/>
                      <a:pt x="55" y="283"/>
                      <a:pt x="120" y="283"/>
                    </a:cubicBezTo>
                    <a:lnTo>
                      <a:pt x="382" y="283"/>
                    </a:lnTo>
                    <a:lnTo>
                      <a:pt x="382"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2" name="Google Shape;6482;p73"/>
              <p:cNvSpPr/>
              <p:nvPr/>
            </p:nvSpPr>
            <p:spPr>
              <a:xfrm>
                <a:off x="3173061" y="3539352"/>
                <a:ext cx="9401" cy="7203"/>
              </a:xfrm>
              <a:custGeom>
                <a:rect b="b" l="l" r="r" t="t"/>
                <a:pathLst>
                  <a:path extrusionOk="0" h="285" w="372">
                    <a:moveTo>
                      <a:pt x="1" y="1"/>
                    </a:moveTo>
                    <a:lnTo>
                      <a:pt x="1" y="284"/>
                    </a:lnTo>
                    <a:lnTo>
                      <a:pt x="251" y="284"/>
                    </a:lnTo>
                    <a:cubicBezTo>
                      <a:pt x="317" y="284"/>
                      <a:pt x="371" y="230"/>
                      <a:pt x="371" y="159"/>
                    </a:cubicBezTo>
                    <a:lnTo>
                      <a:pt x="371" y="121"/>
                    </a:lnTo>
                    <a:cubicBezTo>
                      <a:pt x="371" y="55"/>
                      <a:pt x="317" y="1"/>
                      <a:pt x="25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3" name="Google Shape;6483;p73"/>
              <p:cNvSpPr/>
              <p:nvPr/>
            </p:nvSpPr>
            <p:spPr>
              <a:xfrm>
                <a:off x="3138362" y="3539352"/>
                <a:ext cx="9528" cy="7203"/>
              </a:xfrm>
              <a:custGeom>
                <a:rect b="b" l="l" r="r" t="t"/>
                <a:pathLst>
                  <a:path extrusionOk="0" h="285" w="377">
                    <a:moveTo>
                      <a:pt x="120" y="1"/>
                    </a:moveTo>
                    <a:cubicBezTo>
                      <a:pt x="55" y="1"/>
                      <a:pt x="1" y="55"/>
                      <a:pt x="1" y="121"/>
                    </a:cubicBezTo>
                    <a:lnTo>
                      <a:pt x="1" y="164"/>
                    </a:lnTo>
                    <a:cubicBezTo>
                      <a:pt x="1" y="230"/>
                      <a:pt x="55" y="284"/>
                      <a:pt x="120" y="284"/>
                    </a:cubicBezTo>
                    <a:lnTo>
                      <a:pt x="377" y="284"/>
                    </a:lnTo>
                    <a:lnTo>
                      <a:pt x="377"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4" name="Google Shape;6484;p73"/>
              <p:cNvSpPr/>
              <p:nvPr/>
            </p:nvSpPr>
            <p:spPr>
              <a:xfrm>
                <a:off x="3173061" y="3517466"/>
                <a:ext cx="9401" cy="7177"/>
              </a:xfrm>
              <a:custGeom>
                <a:rect b="b" l="l" r="r" t="t"/>
                <a:pathLst>
                  <a:path extrusionOk="0" h="284" w="372">
                    <a:moveTo>
                      <a:pt x="1" y="0"/>
                    </a:moveTo>
                    <a:lnTo>
                      <a:pt x="1" y="284"/>
                    </a:lnTo>
                    <a:lnTo>
                      <a:pt x="251" y="284"/>
                    </a:lnTo>
                    <a:cubicBezTo>
                      <a:pt x="317" y="284"/>
                      <a:pt x="371" y="229"/>
                      <a:pt x="371" y="158"/>
                    </a:cubicBezTo>
                    <a:lnTo>
                      <a:pt x="371" y="126"/>
                    </a:lnTo>
                    <a:cubicBezTo>
                      <a:pt x="371" y="55"/>
                      <a:pt x="317" y="0"/>
                      <a:pt x="251"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5" name="Google Shape;6485;p73"/>
              <p:cNvSpPr/>
              <p:nvPr/>
            </p:nvSpPr>
            <p:spPr>
              <a:xfrm>
                <a:off x="3138235" y="3517466"/>
                <a:ext cx="9654" cy="7177"/>
              </a:xfrm>
              <a:custGeom>
                <a:rect b="b" l="l" r="r" t="t"/>
                <a:pathLst>
                  <a:path extrusionOk="0" h="284" w="382">
                    <a:moveTo>
                      <a:pt x="125" y="0"/>
                    </a:moveTo>
                    <a:cubicBezTo>
                      <a:pt x="55" y="0"/>
                      <a:pt x="0" y="55"/>
                      <a:pt x="0" y="120"/>
                    </a:cubicBezTo>
                    <a:lnTo>
                      <a:pt x="0" y="164"/>
                    </a:lnTo>
                    <a:cubicBezTo>
                      <a:pt x="0" y="229"/>
                      <a:pt x="55" y="284"/>
                      <a:pt x="125" y="284"/>
                    </a:cubicBezTo>
                    <a:lnTo>
                      <a:pt x="382" y="284"/>
                    </a:lnTo>
                    <a:lnTo>
                      <a:pt x="382"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6" name="Google Shape;6486;p73"/>
              <p:cNvSpPr/>
              <p:nvPr/>
            </p:nvSpPr>
            <p:spPr>
              <a:xfrm>
                <a:off x="3173061" y="3495555"/>
                <a:ext cx="9401" cy="7203"/>
              </a:xfrm>
              <a:custGeom>
                <a:rect b="b" l="l" r="r" t="t"/>
                <a:pathLst>
                  <a:path extrusionOk="0" h="285" w="372">
                    <a:moveTo>
                      <a:pt x="1" y="1"/>
                    </a:moveTo>
                    <a:lnTo>
                      <a:pt x="1" y="284"/>
                    </a:lnTo>
                    <a:lnTo>
                      <a:pt x="251" y="284"/>
                    </a:lnTo>
                    <a:cubicBezTo>
                      <a:pt x="317" y="284"/>
                      <a:pt x="371" y="230"/>
                      <a:pt x="371" y="159"/>
                    </a:cubicBezTo>
                    <a:lnTo>
                      <a:pt x="371" y="121"/>
                    </a:lnTo>
                    <a:cubicBezTo>
                      <a:pt x="371" y="55"/>
                      <a:pt x="317" y="1"/>
                      <a:pt x="25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7" name="Google Shape;6487;p73"/>
              <p:cNvSpPr/>
              <p:nvPr/>
            </p:nvSpPr>
            <p:spPr>
              <a:xfrm>
                <a:off x="3138235" y="3495555"/>
                <a:ext cx="9654" cy="7203"/>
              </a:xfrm>
              <a:custGeom>
                <a:rect b="b" l="l" r="r" t="t"/>
                <a:pathLst>
                  <a:path extrusionOk="0" h="285" w="382">
                    <a:moveTo>
                      <a:pt x="125" y="1"/>
                    </a:moveTo>
                    <a:cubicBezTo>
                      <a:pt x="55" y="1"/>
                      <a:pt x="0" y="55"/>
                      <a:pt x="0" y="121"/>
                    </a:cubicBezTo>
                    <a:lnTo>
                      <a:pt x="0" y="159"/>
                    </a:lnTo>
                    <a:cubicBezTo>
                      <a:pt x="0" y="230"/>
                      <a:pt x="55" y="284"/>
                      <a:pt x="125" y="284"/>
                    </a:cubicBezTo>
                    <a:lnTo>
                      <a:pt x="382" y="284"/>
                    </a:lnTo>
                    <a:lnTo>
                      <a:pt x="382"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8" name="Google Shape;6488;p73"/>
              <p:cNvSpPr/>
              <p:nvPr/>
            </p:nvSpPr>
            <p:spPr>
              <a:xfrm>
                <a:off x="3173061" y="3473543"/>
                <a:ext cx="9401" cy="7304"/>
              </a:xfrm>
              <a:custGeom>
                <a:rect b="b" l="l" r="r" t="t"/>
                <a:pathLst>
                  <a:path extrusionOk="0" h="289" w="372">
                    <a:moveTo>
                      <a:pt x="1" y="0"/>
                    </a:moveTo>
                    <a:lnTo>
                      <a:pt x="1" y="289"/>
                    </a:lnTo>
                    <a:lnTo>
                      <a:pt x="246" y="289"/>
                    </a:lnTo>
                    <a:cubicBezTo>
                      <a:pt x="317" y="289"/>
                      <a:pt x="371" y="234"/>
                      <a:pt x="371" y="164"/>
                    </a:cubicBezTo>
                    <a:lnTo>
                      <a:pt x="371" y="125"/>
                    </a:lnTo>
                    <a:cubicBezTo>
                      <a:pt x="371" y="55"/>
                      <a:pt x="317" y="0"/>
                      <a:pt x="24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9" name="Google Shape;6489;p73"/>
              <p:cNvSpPr/>
              <p:nvPr/>
            </p:nvSpPr>
            <p:spPr>
              <a:xfrm>
                <a:off x="3138235" y="3473669"/>
                <a:ext cx="9654" cy="7177"/>
              </a:xfrm>
              <a:custGeom>
                <a:rect b="b" l="l" r="r" t="t"/>
                <a:pathLst>
                  <a:path extrusionOk="0" h="284" w="382">
                    <a:moveTo>
                      <a:pt x="120" y="1"/>
                    </a:moveTo>
                    <a:cubicBezTo>
                      <a:pt x="55" y="1"/>
                      <a:pt x="0" y="55"/>
                      <a:pt x="0" y="120"/>
                    </a:cubicBezTo>
                    <a:lnTo>
                      <a:pt x="0" y="159"/>
                    </a:lnTo>
                    <a:cubicBezTo>
                      <a:pt x="0" y="229"/>
                      <a:pt x="55" y="284"/>
                      <a:pt x="120" y="284"/>
                    </a:cubicBezTo>
                    <a:lnTo>
                      <a:pt x="382" y="284"/>
                    </a:lnTo>
                    <a:lnTo>
                      <a:pt x="382"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0" name="Google Shape;6490;p73"/>
              <p:cNvSpPr/>
              <p:nvPr/>
            </p:nvSpPr>
            <p:spPr>
              <a:xfrm>
                <a:off x="3173061" y="3451758"/>
                <a:ext cx="9401" cy="7203"/>
              </a:xfrm>
              <a:custGeom>
                <a:rect b="b" l="l" r="r" t="t"/>
                <a:pathLst>
                  <a:path extrusionOk="0" h="285" w="372">
                    <a:moveTo>
                      <a:pt x="255" y="1"/>
                    </a:moveTo>
                    <a:cubicBezTo>
                      <a:pt x="252" y="1"/>
                      <a:pt x="249" y="1"/>
                      <a:pt x="246" y="1"/>
                    </a:cubicBezTo>
                    <a:lnTo>
                      <a:pt x="1" y="1"/>
                    </a:lnTo>
                    <a:lnTo>
                      <a:pt x="1" y="285"/>
                    </a:lnTo>
                    <a:lnTo>
                      <a:pt x="246" y="285"/>
                    </a:lnTo>
                    <a:cubicBezTo>
                      <a:pt x="317" y="279"/>
                      <a:pt x="366" y="225"/>
                      <a:pt x="371" y="159"/>
                    </a:cubicBezTo>
                    <a:lnTo>
                      <a:pt x="371" y="121"/>
                    </a:lnTo>
                    <a:cubicBezTo>
                      <a:pt x="366" y="54"/>
                      <a:pt x="316" y="1"/>
                      <a:pt x="255"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1" name="Google Shape;6491;p73"/>
              <p:cNvSpPr/>
              <p:nvPr/>
            </p:nvSpPr>
            <p:spPr>
              <a:xfrm>
                <a:off x="3138235" y="3451758"/>
                <a:ext cx="9654" cy="7076"/>
              </a:xfrm>
              <a:custGeom>
                <a:rect b="b" l="l" r="r" t="t"/>
                <a:pathLst>
                  <a:path extrusionOk="0" h="280" w="382">
                    <a:moveTo>
                      <a:pt x="112" y="1"/>
                    </a:moveTo>
                    <a:cubicBezTo>
                      <a:pt x="50" y="1"/>
                      <a:pt x="0" y="58"/>
                      <a:pt x="0" y="121"/>
                    </a:cubicBezTo>
                    <a:lnTo>
                      <a:pt x="0" y="159"/>
                    </a:lnTo>
                    <a:cubicBezTo>
                      <a:pt x="0" y="227"/>
                      <a:pt x="50" y="279"/>
                      <a:pt x="111" y="279"/>
                    </a:cubicBezTo>
                    <a:cubicBezTo>
                      <a:pt x="114" y="279"/>
                      <a:pt x="117" y="279"/>
                      <a:pt x="120" y="279"/>
                    </a:cubicBezTo>
                    <a:lnTo>
                      <a:pt x="382" y="279"/>
                    </a:lnTo>
                    <a:lnTo>
                      <a:pt x="382" y="1"/>
                    </a:lnTo>
                    <a:lnTo>
                      <a:pt x="120" y="1"/>
                    </a:lnTo>
                    <a:cubicBezTo>
                      <a:pt x="117" y="1"/>
                      <a:pt x="114" y="1"/>
                      <a:pt x="11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2" name="Google Shape;6492;p73"/>
              <p:cNvSpPr/>
              <p:nvPr/>
            </p:nvSpPr>
            <p:spPr>
              <a:xfrm>
                <a:off x="3172935" y="3429746"/>
                <a:ext cx="9376" cy="7177"/>
              </a:xfrm>
              <a:custGeom>
                <a:rect b="b" l="l" r="r" t="t"/>
                <a:pathLst>
                  <a:path extrusionOk="0" h="284" w="371">
                    <a:moveTo>
                      <a:pt x="0" y="0"/>
                    </a:moveTo>
                    <a:lnTo>
                      <a:pt x="0" y="284"/>
                    </a:lnTo>
                    <a:lnTo>
                      <a:pt x="251" y="284"/>
                    </a:lnTo>
                    <a:cubicBezTo>
                      <a:pt x="316" y="284"/>
                      <a:pt x="371" y="229"/>
                      <a:pt x="371" y="164"/>
                    </a:cubicBezTo>
                    <a:lnTo>
                      <a:pt x="371" y="120"/>
                    </a:lnTo>
                    <a:cubicBezTo>
                      <a:pt x="371" y="55"/>
                      <a:pt x="316" y="0"/>
                      <a:pt x="251"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3" name="Google Shape;6493;p73"/>
              <p:cNvSpPr/>
              <p:nvPr/>
            </p:nvSpPr>
            <p:spPr>
              <a:xfrm>
                <a:off x="3138235" y="3429872"/>
                <a:ext cx="9528" cy="7076"/>
              </a:xfrm>
              <a:custGeom>
                <a:rect b="b" l="l" r="r" t="t"/>
                <a:pathLst>
                  <a:path extrusionOk="0" h="280" w="377">
                    <a:moveTo>
                      <a:pt x="120" y="1"/>
                    </a:moveTo>
                    <a:cubicBezTo>
                      <a:pt x="55" y="1"/>
                      <a:pt x="0" y="55"/>
                      <a:pt x="0" y="121"/>
                    </a:cubicBezTo>
                    <a:lnTo>
                      <a:pt x="0" y="159"/>
                    </a:lnTo>
                    <a:cubicBezTo>
                      <a:pt x="0" y="226"/>
                      <a:pt x="50" y="279"/>
                      <a:pt x="111" y="279"/>
                    </a:cubicBezTo>
                    <a:cubicBezTo>
                      <a:pt x="114" y="279"/>
                      <a:pt x="117" y="279"/>
                      <a:pt x="120" y="279"/>
                    </a:cubicBezTo>
                    <a:lnTo>
                      <a:pt x="376" y="279"/>
                    </a:lnTo>
                    <a:lnTo>
                      <a:pt x="376"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4" name="Google Shape;6494;p73"/>
              <p:cNvSpPr/>
              <p:nvPr/>
            </p:nvSpPr>
            <p:spPr>
              <a:xfrm>
                <a:off x="3172935" y="3407834"/>
                <a:ext cx="9376" cy="7203"/>
              </a:xfrm>
              <a:custGeom>
                <a:rect b="b" l="l" r="r" t="t"/>
                <a:pathLst>
                  <a:path extrusionOk="0" h="285" w="371">
                    <a:moveTo>
                      <a:pt x="0" y="1"/>
                    </a:moveTo>
                    <a:lnTo>
                      <a:pt x="0" y="284"/>
                    </a:lnTo>
                    <a:lnTo>
                      <a:pt x="251" y="284"/>
                    </a:lnTo>
                    <a:cubicBezTo>
                      <a:pt x="316" y="284"/>
                      <a:pt x="371" y="230"/>
                      <a:pt x="371" y="164"/>
                    </a:cubicBezTo>
                    <a:lnTo>
                      <a:pt x="371" y="121"/>
                    </a:lnTo>
                    <a:cubicBezTo>
                      <a:pt x="371" y="55"/>
                      <a:pt x="316" y="1"/>
                      <a:pt x="25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5" name="Google Shape;6495;p73"/>
              <p:cNvSpPr/>
              <p:nvPr/>
            </p:nvSpPr>
            <p:spPr>
              <a:xfrm>
                <a:off x="3138084" y="3407834"/>
                <a:ext cx="9679" cy="7203"/>
              </a:xfrm>
              <a:custGeom>
                <a:rect b="b" l="l" r="r" t="t"/>
                <a:pathLst>
                  <a:path extrusionOk="0" h="285" w="383">
                    <a:moveTo>
                      <a:pt x="126" y="1"/>
                    </a:moveTo>
                    <a:cubicBezTo>
                      <a:pt x="55" y="1"/>
                      <a:pt x="1" y="55"/>
                      <a:pt x="1" y="126"/>
                    </a:cubicBezTo>
                    <a:lnTo>
                      <a:pt x="1" y="164"/>
                    </a:lnTo>
                    <a:cubicBezTo>
                      <a:pt x="1" y="230"/>
                      <a:pt x="55" y="284"/>
                      <a:pt x="126" y="284"/>
                    </a:cubicBezTo>
                    <a:lnTo>
                      <a:pt x="382" y="284"/>
                    </a:lnTo>
                    <a:lnTo>
                      <a:pt x="382"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6" name="Google Shape;6496;p73"/>
              <p:cNvSpPr/>
              <p:nvPr/>
            </p:nvSpPr>
            <p:spPr>
              <a:xfrm>
                <a:off x="3033380" y="3446173"/>
                <a:ext cx="127626" cy="73518"/>
              </a:xfrm>
              <a:custGeom>
                <a:rect b="b" l="l" r="r" t="t"/>
                <a:pathLst>
                  <a:path extrusionOk="0" h="2909" w="5050">
                    <a:moveTo>
                      <a:pt x="1565" y="1"/>
                    </a:moveTo>
                    <a:cubicBezTo>
                      <a:pt x="864" y="1"/>
                      <a:pt x="1" y="158"/>
                      <a:pt x="8" y="631"/>
                    </a:cubicBezTo>
                    <a:cubicBezTo>
                      <a:pt x="12" y="875"/>
                      <a:pt x="104" y="947"/>
                      <a:pt x="233" y="947"/>
                    </a:cubicBezTo>
                    <a:cubicBezTo>
                      <a:pt x="421" y="947"/>
                      <a:pt x="686" y="794"/>
                      <a:pt x="867" y="794"/>
                    </a:cubicBezTo>
                    <a:cubicBezTo>
                      <a:pt x="928" y="794"/>
                      <a:pt x="980" y="812"/>
                      <a:pt x="1016" y="860"/>
                    </a:cubicBezTo>
                    <a:cubicBezTo>
                      <a:pt x="1228" y="1143"/>
                      <a:pt x="1114" y="2091"/>
                      <a:pt x="744" y="2091"/>
                    </a:cubicBezTo>
                    <a:cubicBezTo>
                      <a:pt x="373" y="2091"/>
                      <a:pt x="1370" y="2909"/>
                      <a:pt x="1370" y="2909"/>
                    </a:cubicBezTo>
                    <a:cubicBezTo>
                      <a:pt x="1370" y="2909"/>
                      <a:pt x="2569" y="2887"/>
                      <a:pt x="3228" y="2227"/>
                    </a:cubicBezTo>
                    <a:cubicBezTo>
                      <a:pt x="3882" y="1568"/>
                      <a:pt x="4454" y="1699"/>
                      <a:pt x="4149" y="1165"/>
                    </a:cubicBezTo>
                    <a:cubicBezTo>
                      <a:pt x="3903" y="726"/>
                      <a:pt x="4591" y="559"/>
                      <a:pt x="4878" y="559"/>
                    </a:cubicBezTo>
                    <a:cubicBezTo>
                      <a:pt x="4940" y="559"/>
                      <a:pt x="4983" y="567"/>
                      <a:pt x="4994" y="582"/>
                    </a:cubicBezTo>
                    <a:cubicBezTo>
                      <a:pt x="4999" y="588"/>
                      <a:pt x="5003" y="591"/>
                      <a:pt x="5006" y="591"/>
                    </a:cubicBezTo>
                    <a:cubicBezTo>
                      <a:pt x="5050" y="591"/>
                      <a:pt x="4994" y="124"/>
                      <a:pt x="4994" y="124"/>
                    </a:cubicBezTo>
                    <a:lnTo>
                      <a:pt x="4454" y="189"/>
                    </a:lnTo>
                    <a:cubicBezTo>
                      <a:pt x="4454" y="189"/>
                      <a:pt x="4010" y="215"/>
                      <a:pt x="3524" y="215"/>
                    </a:cubicBezTo>
                    <a:cubicBezTo>
                      <a:pt x="3065" y="215"/>
                      <a:pt x="2569" y="192"/>
                      <a:pt x="2373" y="102"/>
                    </a:cubicBezTo>
                    <a:cubicBezTo>
                      <a:pt x="2237" y="42"/>
                      <a:pt x="1922" y="1"/>
                      <a:pt x="156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7" name="Google Shape;6497;p73"/>
              <p:cNvSpPr/>
              <p:nvPr/>
            </p:nvSpPr>
            <p:spPr>
              <a:xfrm>
                <a:off x="3158150" y="3445996"/>
                <a:ext cx="127626" cy="73568"/>
              </a:xfrm>
              <a:custGeom>
                <a:rect b="b" l="l" r="r" t="t"/>
                <a:pathLst>
                  <a:path extrusionOk="0" h="2911" w="5050">
                    <a:moveTo>
                      <a:pt x="3497" y="1"/>
                    </a:moveTo>
                    <a:cubicBezTo>
                      <a:pt x="3135" y="1"/>
                      <a:pt x="2815" y="43"/>
                      <a:pt x="2678" y="104"/>
                    </a:cubicBezTo>
                    <a:cubicBezTo>
                      <a:pt x="2482" y="194"/>
                      <a:pt x="1985" y="217"/>
                      <a:pt x="1526" y="217"/>
                    </a:cubicBezTo>
                    <a:cubicBezTo>
                      <a:pt x="1040" y="217"/>
                      <a:pt x="596" y="191"/>
                      <a:pt x="596" y="191"/>
                    </a:cubicBezTo>
                    <a:lnTo>
                      <a:pt x="57" y="137"/>
                    </a:lnTo>
                    <a:cubicBezTo>
                      <a:pt x="57" y="137"/>
                      <a:pt x="1" y="604"/>
                      <a:pt x="44" y="604"/>
                    </a:cubicBezTo>
                    <a:cubicBezTo>
                      <a:pt x="48" y="604"/>
                      <a:pt x="52" y="601"/>
                      <a:pt x="57" y="594"/>
                    </a:cubicBezTo>
                    <a:cubicBezTo>
                      <a:pt x="69" y="578"/>
                      <a:pt x="114" y="570"/>
                      <a:pt x="179" y="570"/>
                    </a:cubicBezTo>
                    <a:cubicBezTo>
                      <a:pt x="469" y="570"/>
                      <a:pt x="1146" y="741"/>
                      <a:pt x="901" y="1177"/>
                    </a:cubicBezTo>
                    <a:cubicBezTo>
                      <a:pt x="607" y="1711"/>
                      <a:pt x="1174" y="1575"/>
                      <a:pt x="1833" y="2234"/>
                    </a:cubicBezTo>
                    <a:cubicBezTo>
                      <a:pt x="2487" y="2894"/>
                      <a:pt x="3686" y="2910"/>
                      <a:pt x="3686" y="2910"/>
                    </a:cubicBezTo>
                    <a:cubicBezTo>
                      <a:pt x="3686" y="2910"/>
                      <a:pt x="4683" y="2087"/>
                      <a:pt x="4312" y="2087"/>
                    </a:cubicBezTo>
                    <a:cubicBezTo>
                      <a:pt x="3942" y="2087"/>
                      <a:pt x="3822" y="1145"/>
                      <a:pt x="4034" y="856"/>
                    </a:cubicBezTo>
                    <a:cubicBezTo>
                      <a:pt x="4070" y="808"/>
                      <a:pt x="4122" y="790"/>
                      <a:pt x="4184" y="790"/>
                    </a:cubicBezTo>
                    <a:cubicBezTo>
                      <a:pt x="4365" y="790"/>
                      <a:pt x="4629" y="943"/>
                      <a:pt x="4817" y="943"/>
                    </a:cubicBezTo>
                    <a:cubicBezTo>
                      <a:pt x="4946" y="943"/>
                      <a:pt x="5039" y="871"/>
                      <a:pt x="5043" y="627"/>
                    </a:cubicBezTo>
                    <a:cubicBezTo>
                      <a:pt x="5050" y="157"/>
                      <a:pt x="4195" y="1"/>
                      <a:pt x="349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8" name="Google Shape;6498;p73"/>
              <p:cNvSpPr/>
              <p:nvPr/>
            </p:nvSpPr>
            <p:spPr>
              <a:xfrm>
                <a:off x="3084253" y="3751439"/>
                <a:ext cx="30302" cy="54134"/>
              </a:xfrm>
              <a:custGeom>
                <a:rect b="b" l="l" r="r" t="t"/>
                <a:pathLst>
                  <a:path extrusionOk="0" h="2142" w="1199">
                    <a:moveTo>
                      <a:pt x="600" y="0"/>
                    </a:moveTo>
                    <a:cubicBezTo>
                      <a:pt x="267" y="0"/>
                      <a:pt x="0" y="480"/>
                      <a:pt x="0" y="1074"/>
                    </a:cubicBezTo>
                    <a:cubicBezTo>
                      <a:pt x="0" y="1662"/>
                      <a:pt x="273" y="2142"/>
                      <a:pt x="600" y="2142"/>
                    </a:cubicBezTo>
                    <a:cubicBezTo>
                      <a:pt x="932" y="2142"/>
                      <a:pt x="1199" y="1662"/>
                      <a:pt x="1199" y="1068"/>
                    </a:cubicBezTo>
                    <a:cubicBezTo>
                      <a:pt x="1199" y="480"/>
                      <a:pt x="926" y="0"/>
                      <a:pt x="60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9" name="Google Shape;6499;p73"/>
              <p:cNvSpPr/>
              <p:nvPr/>
            </p:nvSpPr>
            <p:spPr>
              <a:xfrm>
                <a:off x="3029842" y="3464066"/>
                <a:ext cx="34472" cy="33688"/>
              </a:xfrm>
              <a:custGeom>
                <a:rect b="b" l="l" r="r" t="t"/>
                <a:pathLst>
                  <a:path extrusionOk="0" h="1333" w="1364">
                    <a:moveTo>
                      <a:pt x="565" y="1"/>
                    </a:moveTo>
                    <a:cubicBezTo>
                      <a:pt x="477" y="1"/>
                      <a:pt x="392" y="23"/>
                      <a:pt x="317" y="70"/>
                    </a:cubicBezTo>
                    <a:cubicBezTo>
                      <a:pt x="50" y="233"/>
                      <a:pt x="1" y="631"/>
                      <a:pt x="202" y="964"/>
                    </a:cubicBezTo>
                    <a:cubicBezTo>
                      <a:pt x="346" y="1196"/>
                      <a:pt x="578" y="1333"/>
                      <a:pt x="796" y="1333"/>
                    </a:cubicBezTo>
                    <a:cubicBezTo>
                      <a:pt x="884" y="1333"/>
                      <a:pt x="970" y="1310"/>
                      <a:pt x="1047" y="1263"/>
                    </a:cubicBezTo>
                    <a:cubicBezTo>
                      <a:pt x="1314" y="1100"/>
                      <a:pt x="1363" y="702"/>
                      <a:pt x="1161" y="375"/>
                    </a:cubicBezTo>
                    <a:cubicBezTo>
                      <a:pt x="1018" y="138"/>
                      <a:pt x="782" y="1"/>
                      <a:pt x="56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0" name="Google Shape;6500;p73"/>
              <p:cNvSpPr/>
              <p:nvPr/>
            </p:nvSpPr>
            <p:spPr>
              <a:xfrm>
                <a:off x="2982228" y="3468969"/>
                <a:ext cx="76955" cy="195407"/>
              </a:xfrm>
              <a:custGeom>
                <a:rect b="b" l="l" r="r" t="t"/>
                <a:pathLst>
                  <a:path extrusionOk="0" h="7732" w="3045">
                    <a:moveTo>
                      <a:pt x="2010" y="0"/>
                    </a:moveTo>
                    <a:cubicBezTo>
                      <a:pt x="1986" y="0"/>
                      <a:pt x="1961" y="3"/>
                      <a:pt x="1934" y="7"/>
                    </a:cubicBezTo>
                    <a:cubicBezTo>
                      <a:pt x="1373" y="94"/>
                      <a:pt x="1542" y="830"/>
                      <a:pt x="1667" y="1276"/>
                    </a:cubicBezTo>
                    <a:cubicBezTo>
                      <a:pt x="1792" y="1723"/>
                      <a:pt x="1318" y="5581"/>
                      <a:pt x="1002" y="5968"/>
                    </a:cubicBezTo>
                    <a:cubicBezTo>
                      <a:pt x="690" y="6350"/>
                      <a:pt x="0" y="7412"/>
                      <a:pt x="1128" y="7412"/>
                    </a:cubicBezTo>
                    <a:cubicBezTo>
                      <a:pt x="1142" y="7412"/>
                      <a:pt x="1156" y="7412"/>
                      <a:pt x="1171" y="7412"/>
                    </a:cubicBezTo>
                    <a:cubicBezTo>
                      <a:pt x="1171" y="7412"/>
                      <a:pt x="1418" y="7731"/>
                      <a:pt x="1746" y="7731"/>
                    </a:cubicBezTo>
                    <a:cubicBezTo>
                      <a:pt x="1801" y="7731"/>
                      <a:pt x="1858" y="7722"/>
                      <a:pt x="1917" y="7701"/>
                    </a:cubicBezTo>
                    <a:cubicBezTo>
                      <a:pt x="2326" y="7559"/>
                      <a:pt x="1738" y="6562"/>
                      <a:pt x="1917" y="5859"/>
                    </a:cubicBezTo>
                    <a:cubicBezTo>
                      <a:pt x="2097" y="5156"/>
                      <a:pt x="2283" y="1925"/>
                      <a:pt x="2283" y="1925"/>
                    </a:cubicBezTo>
                    <a:cubicBezTo>
                      <a:pt x="2283" y="1925"/>
                      <a:pt x="3045" y="724"/>
                      <a:pt x="2564" y="724"/>
                    </a:cubicBezTo>
                    <a:cubicBezTo>
                      <a:pt x="2515" y="724"/>
                      <a:pt x="2453" y="736"/>
                      <a:pt x="2375" y="764"/>
                    </a:cubicBezTo>
                    <a:cubicBezTo>
                      <a:pt x="2375" y="764"/>
                      <a:pt x="2375" y="764"/>
                      <a:pt x="2375" y="764"/>
                    </a:cubicBezTo>
                    <a:cubicBezTo>
                      <a:pt x="2360" y="764"/>
                      <a:pt x="2476" y="0"/>
                      <a:pt x="2010"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1" name="Google Shape;6501;p73"/>
              <p:cNvSpPr/>
              <p:nvPr/>
            </p:nvSpPr>
            <p:spPr>
              <a:xfrm>
                <a:off x="3205435" y="3751288"/>
                <a:ext cx="30327" cy="54285"/>
              </a:xfrm>
              <a:custGeom>
                <a:rect b="b" l="l" r="r" t="t"/>
                <a:pathLst>
                  <a:path extrusionOk="0" h="2148" w="1200">
                    <a:moveTo>
                      <a:pt x="600" y="1"/>
                    </a:moveTo>
                    <a:cubicBezTo>
                      <a:pt x="273" y="1"/>
                      <a:pt x="0" y="480"/>
                      <a:pt x="0" y="1074"/>
                    </a:cubicBezTo>
                    <a:cubicBezTo>
                      <a:pt x="0" y="1668"/>
                      <a:pt x="273" y="2148"/>
                      <a:pt x="600" y="2148"/>
                    </a:cubicBezTo>
                    <a:cubicBezTo>
                      <a:pt x="927" y="2148"/>
                      <a:pt x="1199" y="1663"/>
                      <a:pt x="1199" y="1074"/>
                    </a:cubicBezTo>
                    <a:cubicBezTo>
                      <a:pt x="1199" y="480"/>
                      <a:pt x="927" y="1"/>
                      <a:pt x="60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2" name="Google Shape;6502;p73"/>
              <p:cNvSpPr/>
              <p:nvPr/>
            </p:nvSpPr>
            <p:spPr>
              <a:xfrm>
                <a:off x="3254868" y="3463788"/>
                <a:ext cx="34598" cy="33688"/>
              </a:xfrm>
              <a:custGeom>
                <a:rect b="b" l="l" r="r" t="t"/>
                <a:pathLst>
                  <a:path extrusionOk="0" h="1333" w="1369">
                    <a:moveTo>
                      <a:pt x="801" y="1"/>
                    </a:moveTo>
                    <a:cubicBezTo>
                      <a:pt x="581" y="1"/>
                      <a:pt x="346" y="138"/>
                      <a:pt x="202" y="375"/>
                    </a:cubicBezTo>
                    <a:cubicBezTo>
                      <a:pt x="0" y="708"/>
                      <a:pt x="55" y="1105"/>
                      <a:pt x="322" y="1263"/>
                    </a:cubicBezTo>
                    <a:cubicBezTo>
                      <a:pt x="397" y="1310"/>
                      <a:pt x="482" y="1333"/>
                      <a:pt x="570" y="1333"/>
                    </a:cubicBezTo>
                    <a:cubicBezTo>
                      <a:pt x="788" y="1333"/>
                      <a:pt x="1023" y="1195"/>
                      <a:pt x="1167" y="958"/>
                    </a:cubicBezTo>
                    <a:cubicBezTo>
                      <a:pt x="1368" y="631"/>
                      <a:pt x="1314" y="228"/>
                      <a:pt x="1052" y="70"/>
                    </a:cubicBezTo>
                    <a:cubicBezTo>
                      <a:pt x="975" y="23"/>
                      <a:pt x="889" y="1"/>
                      <a:pt x="80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3" name="Google Shape;6503;p73"/>
              <p:cNvSpPr/>
              <p:nvPr/>
            </p:nvSpPr>
            <p:spPr>
              <a:xfrm>
                <a:off x="3286812" y="3644739"/>
                <a:ext cx="37479" cy="23706"/>
              </a:xfrm>
              <a:custGeom>
                <a:rect b="b" l="l" r="r" t="t"/>
                <a:pathLst>
                  <a:path extrusionOk="0" h="938" w="1483">
                    <a:moveTo>
                      <a:pt x="923" y="0"/>
                    </a:moveTo>
                    <a:cubicBezTo>
                      <a:pt x="826" y="0"/>
                      <a:pt x="721" y="16"/>
                      <a:pt x="616" y="48"/>
                    </a:cubicBezTo>
                    <a:cubicBezTo>
                      <a:pt x="246" y="157"/>
                      <a:pt x="1" y="441"/>
                      <a:pt x="71" y="675"/>
                    </a:cubicBezTo>
                    <a:cubicBezTo>
                      <a:pt x="123" y="840"/>
                      <a:pt x="325" y="937"/>
                      <a:pt x="573" y="937"/>
                    </a:cubicBezTo>
                    <a:cubicBezTo>
                      <a:pt x="668" y="937"/>
                      <a:pt x="770" y="923"/>
                      <a:pt x="872" y="893"/>
                    </a:cubicBezTo>
                    <a:cubicBezTo>
                      <a:pt x="1243" y="778"/>
                      <a:pt x="1483" y="501"/>
                      <a:pt x="1417" y="266"/>
                    </a:cubicBezTo>
                    <a:cubicBezTo>
                      <a:pt x="1367" y="98"/>
                      <a:pt x="1168" y="0"/>
                      <a:pt x="92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4" name="Google Shape;6504;p73"/>
              <p:cNvSpPr/>
              <p:nvPr/>
            </p:nvSpPr>
            <p:spPr>
              <a:xfrm>
                <a:off x="3218375" y="4036892"/>
                <a:ext cx="40916" cy="40790"/>
              </a:xfrm>
              <a:custGeom>
                <a:rect b="b" l="l" r="r" t="t"/>
                <a:pathLst>
                  <a:path extrusionOk="0" h="1614" w="1619">
                    <a:moveTo>
                      <a:pt x="807" y="1"/>
                    </a:moveTo>
                    <a:cubicBezTo>
                      <a:pt x="360" y="1"/>
                      <a:pt x="0" y="361"/>
                      <a:pt x="0" y="807"/>
                    </a:cubicBezTo>
                    <a:cubicBezTo>
                      <a:pt x="0" y="1254"/>
                      <a:pt x="360" y="1614"/>
                      <a:pt x="807" y="1614"/>
                    </a:cubicBezTo>
                    <a:cubicBezTo>
                      <a:pt x="1254" y="1614"/>
                      <a:pt x="1619" y="1254"/>
                      <a:pt x="1619" y="807"/>
                    </a:cubicBezTo>
                    <a:cubicBezTo>
                      <a:pt x="1619" y="361"/>
                      <a:pt x="1254" y="1"/>
                      <a:pt x="80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5" name="Google Shape;6505;p73"/>
              <p:cNvSpPr/>
              <p:nvPr/>
            </p:nvSpPr>
            <p:spPr>
              <a:xfrm>
                <a:off x="3115768" y="3352361"/>
                <a:ext cx="87342" cy="60881"/>
              </a:xfrm>
              <a:custGeom>
                <a:rect b="b" l="l" r="r" t="t"/>
                <a:pathLst>
                  <a:path extrusionOk="0" h="2409" w="3456">
                    <a:moveTo>
                      <a:pt x="3407" y="0"/>
                    </a:moveTo>
                    <a:lnTo>
                      <a:pt x="2927" y="436"/>
                    </a:lnTo>
                    <a:cubicBezTo>
                      <a:pt x="2927" y="436"/>
                      <a:pt x="2982" y="1308"/>
                      <a:pt x="2715" y="1520"/>
                    </a:cubicBezTo>
                    <a:cubicBezTo>
                      <a:pt x="2442" y="1733"/>
                      <a:pt x="1728" y="1733"/>
                      <a:pt x="1728" y="1733"/>
                    </a:cubicBezTo>
                    <a:cubicBezTo>
                      <a:pt x="1728" y="1733"/>
                      <a:pt x="1020" y="1733"/>
                      <a:pt x="747" y="1520"/>
                    </a:cubicBezTo>
                    <a:cubicBezTo>
                      <a:pt x="475" y="1308"/>
                      <a:pt x="530" y="441"/>
                      <a:pt x="530" y="441"/>
                    </a:cubicBezTo>
                    <a:lnTo>
                      <a:pt x="55" y="5"/>
                    </a:lnTo>
                    <a:lnTo>
                      <a:pt x="55" y="5"/>
                    </a:lnTo>
                    <a:cubicBezTo>
                      <a:pt x="1" y="539"/>
                      <a:pt x="83" y="1084"/>
                      <a:pt x="279" y="1586"/>
                    </a:cubicBezTo>
                    <a:cubicBezTo>
                      <a:pt x="579" y="2343"/>
                      <a:pt x="1527" y="2403"/>
                      <a:pt x="1701" y="2408"/>
                    </a:cubicBezTo>
                    <a:lnTo>
                      <a:pt x="1734" y="2408"/>
                    </a:lnTo>
                    <a:cubicBezTo>
                      <a:pt x="1908" y="2403"/>
                      <a:pt x="2883" y="2343"/>
                      <a:pt x="3183" y="1580"/>
                    </a:cubicBezTo>
                    <a:cubicBezTo>
                      <a:pt x="3379" y="1079"/>
                      <a:pt x="3456" y="539"/>
                      <a:pt x="3407"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6" name="Google Shape;6506;p73"/>
              <p:cNvSpPr/>
              <p:nvPr/>
            </p:nvSpPr>
            <p:spPr>
              <a:xfrm>
                <a:off x="3101312" y="3259611"/>
                <a:ext cx="116253" cy="121535"/>
              </a:xfrm>
              <a:custGeom>
                <a:rect b="b" l="l" r="r" t="t"/>
                <a:pathLst>
                  <a:path extrusionOk="0" h="4809" w="4600">
                    <a:moveTo>
                      <a:pt x="2124" y="0"/>
                    </a:moveTo>
                    <a:cubicBezTo>
                      <a:pt x="1842" y="0"/>
                      <a:pt x="1260" y="94"/>
                      <a:pt x="731" y="777"/>
                    </a:cubicBezTo>
                    <a:cubicBezTo>
                      <a:pt x="1" y="1725"/>
                      <a:pt x="508" y="2548"/>
                      <a:pt x="508" y="2548"/>
                    </a:cubicBezTo>
                    <a:lnTo>
                      <a:pt x="491" y="3174"/>
                    </a:lnTo>
                    <a:cubicBezTo>
                      <a:pt x="77" y="3725"/>
                      <a:pt x="938" y="4128"/>
                      <a:pt x="1210" y="4215"/>
                    </a:cubicBezTo>
                    <a:cubicBezTo>
                      <a:pt x="1488" y="4297"/>
                      <a:pt x="1445" y="4809"/>
                      <a:pt x="1445" y="4809"/>
                    </a:cubicBezTo>
                    <a:lnTo>
                      <a:pt x="3161" y="4809"/>
                    </a:lnTo>
                    <a:cubicBezTo>
                      <a:pt x="3161" y="4809"/>
                      <a:pt x="3118" y="4297"/>
                      <a:pt x="3396" y="4215"/>
                    </a:cubicBezTo>
                    <a:cubicBezTo>
                      <a:pt x="3673" y="4128"/>
                      <a:pt x="4529" y="3725"/>
                      <a:pt x="4115" y="3174"/>
                    </a:cubicBezTo>
                    <a:lnTo>
                      <a:pt x="4093" y="2548"/>
                    </a:lnTo>
                    <a:cubicBezTo>
                      <a:pt x="4093" y="2548"/>
                      <a:pt x="4600" y="1719"/>
                      <a:pt x="3870" y="777"/>
                    </a:cubicBezTo>
                    <a:cubicBezTo>
                      <a:pt x="3337" y="94"/>
                      <a:pt x="2750" y="0"/>
                      <a:pt x="2467" y="0"/>
                    </a:cubicBezTo>
                    <a:cubicBezTo>
                      <a:pt x="2359" y="0"/>
                      <a:pt x="2295" y="14"/>
                      <a:pt x="2295" y="14"/>
                    </a:cubicBezTo>
                    <a:cubicBezTo>
                      <a:pt x="2295" y="14"/>
                      <a:pt x="2231" y="0"/>
                      <a:pt x="2124"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7" name="Google Shape;6507;p73"/>
              <p:cNvSpPr/>
              <p:nvPr/>
            </p:nvSpPr>
            <p:spPr>
              <a:xfrm>
                <a:off x="3260024" y="3468691"/>
                <a:ext cx="77460" cy="195356"/>
              </a:xfrm>
              <a:custGeom>
                <a:rect b="b" l="l" r="r" t="t"/>
                <a:pathLst>
                  <a:path extrusionOk="0" h="7730" w="3065">
                    <a:moveTo>
                      <a:pt x="1039" y="1"/>
                    </a:moveTo>
                    <a:cubicBezTo>
                      <a:pt x="573" y="1"/>
                      <a:pt x="683" y="764"/>
                      <a:pt x="674" y="764"/>
                    </a:cubicBezTo>
                    <a:cubicBezTo>
                      <a:pt x="674" y="764"/>
                      <a:pt x="674" y="764"/>
                      <a:pt x="674" y="764"/>
                    </a:cubicBezTo>
                    <a:cubicBezTo>
                      <a:pt x="596" y="736"/>
                      <a:pt x="533" y="724"/>
                      <a:pt x="483" y="724"/>
                    </a:cubicBezTo>
                    <a:cubicBezTo>
                      <a:pt x="1" y="724"/>
                      <a:pt x="772" y="1925"/>
                      <a:pt x="772" y="1925"/>
                    </a:cubicBezTo>
                    <a:cubicBezTo>
                      <a:pt x="772" y="1925"/>
                      <a:pt x="968" y="5151"/>
                      <a:pt x="1142" y="5859"/>
                    </a:cubicBezTo>
                    <a:cubicBezTo>
                      <a:pt x="1322" y="6562"/>
                      <a:pt x="734" y="7559"/>
                      <a:pt x="1142" y="7701"/>
                    </a:cubicBezTo>
                    <a:cubicBezTo>
                      <a:pt x="1199" y="7721"/>
                      <a:pt x="1255" y="7729"/>
                      <a:pt x="1309" y="7729"/>
                    </a:cubicBezTo>
                    <a:cubicBezTo>
                      <a:pt x="1640" y="7729"/>
                      <a:pt x="1894" y="7407"/>
                      <a:pt x="1894" y="7407"/>
                    </a:cubicBezTo>
                    <a:cubicBezTo>
                      <a:pt x="1909" y="7407"/>
                      <a:pt x="1923" y="7407"/>
                      <a:pt x="1938" y="7407"/>
                    </a:cubicBezTo>
                    <a:cubicBezTo>
                      <a:pt x="3065" y="7407"/>
                      <a:pt x="2370" y="6345"/>
                      <a:pt x="2058" y="5963"/>
                    </a:cubicBezTo>
                    <a:cubicBezTo>
                      <a:pt x="1742" y="5576"/>
                      <a:pt x="1257" y="1729"/>
                      <a:pt x="1382" y="1276"/>
                    </a:cubicBezTo>
                    <a:cubicBezTo>
                      <a:pt x="1507" y="824"/>
                      <a:pt x="1671" y="89"/>
                      <a:pt x="1115" y="7"/>
                    </a:cubicBezTo>
                    <a:cubicBezTo>
                      <a:pt x="1088" y="3"/>
                      <a:pt x="1062" y="1"/>
                      <a:pt x="103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8" name="Google Shape;6508;p73"/>
              <p:cNvSpPr/>
              <p:nvPr/>
            </p:nvSpPr>
            <p:spPr>
              <a:xfrm>
                <a:off x="3289138" y="3658234"/>
                <a:ext cx="65456" cy="151964"/>
              </a:xfrm>
              <a:custGeom>
                <a:rect b="b" l="l" r="r" t="t"/>
                <a:pathLst>
                  <a:path extrusionOk="0" h="6013" w="2590">
                    <a:moveTo>
                      <a:pt x="944" y="1345"/>
                    </a:moveTo>
                    <a:cubicBezTo>
                      <a:pt x="944" y="1345"/>
                      <a:pt x="1396" y="2228"/>
                      <a:pt x="1565" y="3143"/>
                    </a:cubicBezTo>
                    <a:cubicBezTo>
                      <a:pt x="1734" y="4053"/>
                      <a:pt x="1489" y="5426"/>
                      <a:pt x="1489" y="5426"/>
                    </a:cubicBezTo>
                    <a:cubicBezTo>
                      <a:pt x="1489" y="5426"/>
                      <a:pt x="1227" y="4124"/>
                      <a:pt x="1113" y="3448"/>
                    </a:cubicBezTo>
                    <a:cubicBezTo>
                      <a:pt x="993" y="2778"/>
                      <a:pt x="944" y="1345"/>
                      <a:pt x="944" y="1345"/>
                    </a:cubicBezTo>
                    <a:close/>
                    <a:moveTo>
                      <a:pt x="1242" y="1"/>
                    </a:moveTo>
                    <a:cubicBezTo>
                      <a:pt x="1011" y="1"/>
                      <a:pt x="704" y="244"/>
                      <a:pt x="704" y="244"/>
                    </a:cubicBezTo>
                    <a:cubicBezTo>
                      <a:pt x="605" y="164"/>
                      <a:pt x="493" y="126"/>
                      <a:pt x="394" y="126"/>
                    </a:cubicBezTo>
                    <a:cubicBezTo>
                      <a:pt x="164" y="126"/>
                      <a:pt x="1" y="325"/>
                      <a:pt x="214" y="648"/>
                    </a:cubicBezTo>
                    <a:cubicBezTo>
                      <a:pt x="519" y="1116"/>
                      <a:pt x="573" y="3819"/>
                      <a:pt x="813" y="4304"/>
                    </a:cubicBezTo>
                    <a:cubicBezTo>
                      <a:pt x="1047" y="4789"/>
                      <a:pt x="1004" y="5917"/>
                      <a:pt x="1260" y="5999"/>
                    </a:cubicBezTo>
                    <a:cubicBezTo>
                      <a:pt x="1294" y="6008"/>
                      <a:pt x="1322" y="6013"/>
                      <a:pt x="1347" y="6013"/>
                    </a:cubicBezTo>
                    <a:cubicBezTo>
                      <a:pt x="1516" y="6013"/>
                      <a:pt x="1515" y="5815"/>
                      <a:pt x="1729" y="5791"/>
                    </a:cubicBezTo>
                    <a:cubicBezTo>
                      <a:pt x="1742" y="5790"/>
                      <a:pt x="1756" y="5789"/>
                      <a:pt x="1770" y="5789"/>
                    </a:cubicBezTo>
                    <a:cubicBezTo>
                      <a:pt x="1947" y="5789"/>
                      <a:pt x="2126" y="5908"/>
                      <a:pt x="2278" y="5908"/>
                    </a:cubicBezTo>
                    <a:cubicBezTo>
                      <a:pt x="2325" y="5908"/>
                      <a:pt x="2369" y="5897"/>
                      <a:pt x="2410" y="5868"/>
                    </a:cubicBezTo>
                    <a:cubicBezTo>
                      <a:pt x="2589" y="5737"/>
                      <a:pt x="2459" y="5301"/>
                      <a:pt x="2301" y="5001"/>
                    </a:cubicBezTo>
                    <a:cubicBezTo>
                      <a:pt x="2143" y="4707"/>
                      <a:pt x="2077" y="2304"/>
                      <a:pt x="1723" y="1754"/>
                    </a:cubicBezTo>
                    <a:cubicBezTo>
                      <a:pt x="1363" y="1203"/>
                      <a:pt x="1609" y="342"/>
                      <a:pt x="1423" y="86"/>
                    </a:cubicBezTo>
                    <a:cubicBezTo>
                      <a:pt x="1378" y="24"/>
                      <a:pt x="1314" y="1"/>
                      <a:pt x="1242"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9" name="Google Shape;6509;p73"/>
              <p:cNvSpPr/>
              <p:nvPr/>
            </p:nvSpPr>
            <p:spPr>
              <a:xfrm>
                <a:off x="3321537" y="3824401"/>
                <a:ext cx="11853" cy="26890"/>
              </a:xfrm>
              <a:custGeom>
                <a:rect b="b" l="l" r="r" t="t"/>
                <a:pathLst>
                  <a:path extrusionOk="0" h="1064" w="469">
                    <a:moveTo>
                      <a:pt x="184" y="0"/>
                    </a:moveTo>
                    <a:cubicBezTo>
                      <a:pt x="167" y="0"/>
                      <a:pt x="151" y="4"/>
                      <a:pt x="136" y="12"/>
                    </a:cubicBezTo>
                    <a:cubicBezTo>
                      <a:pt x="65" y="39"/>
                      <a:pt x="0" y="1064"/>
                      <a:pt x="230" y="1064"/>
                    </a:cubicBezTo>
                    <a:cubicBezTo>
                      <a:pt x="232" y="1064"/>
                      <a:pt x="233" y="1064"/>
                      <a:pt x="234" y="1064"/>
                    </a:cubicBezTo>
                    <a:cubicBezTo>
                      <a:pt x="468" y="1047"/>
                      <a:pt x="239" y="17"/>
                      <a:pt x="239" y="17"/>
                    </a:cubicBezTo>
                    <a:cubicBezTo>
                      <a:pt x="222" y="6"/>
                      <a:pt x="203" y="0"/>
                      <a:pt x="184"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0" name="Google Shape;6510;p73"/>
              <p:cNvSpPr/>
              <p:nvPr/>
            </p:nvSpPr>
            <p:spPr>
              <a:xfrm>
                <a:off x="3322093" y="3850356"/>
                <a:ext cx="11853" cy="26839"/>
              </a:xfrm>
              <a:custGeom>
                <a:rect b="b" l="l" r="r" t="t"/>
                <a:pathLst>
                  <a:path extrusionOk="0" h="1062" w="469">
                    <a:moveTo>
                      <a:pt x="184" y="0"/>
                    </a:moveTo>
                    <a:cubicBezTo>
                      <a:pt x="167" y="0"/>
                      <a:pt x="151" y="5"/>
                      <a:pt x="136" y="15"/>
                    </a:cubicBezTo>
                    <a:cubicBezTo>
                      <a:pt x="65" y="42"/>
                      <a:pt x="1" y="1061"/>
                      <a:pt x="228" y="1061"/>
                    </a:cubicBezTo>
                    <a:cubicBezTo>
                      <a:pt x="230" y="1061"/>
                      <a:pt x="232" y="1061"/>
                      <a:pt x="234" y="1061"/>
                    </a:cubicBezTo>
                    <a:cubicBezTo>
                      <a:pt x="468" y="1045"/>
                      <a:pt x="239" y="15"/>
                      <a:pt x="239" y="15"/>
                    </a:cubicBezTo>
                    <a:cubicBezTo>
                      <a:pt x="222" y="6"/>
                      <a:pt x="203" y="0"/>
                      <a:pt x="184"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1" name="Google Shape;6511;p73"/>
              <p:cNvSpPr/>
              <p:nvPr/>
            </p:nvSpPr>
            <p:spPr>
              <a:xfrm>
                <a:off x="3323205" y="3875350"/>
                <a:ext cx="11828" cy="26890"/>
              </a:xfrm>
              <a:custGeom>
                <a:rect b="b" l="l" r="r" t="t"/>
                <a:pathLst>
                  <a:path extrusionOk="0" h="1064" w="468">
                    <a:moveTo>
                      <a:pt x="183" y="0"/>
                    </a:moveTo>
                    <a:cubicBezTo>
                      <a:pt x="167" y="0"/>
                      <a:pt x="151" y="5"/>
                      <a:pt x="135" y="12"/>
                    </a:cubicBezTo>
                    <a:cubicBezTo>
                      <a:pt x="65" y="39"/>
                      <a:pt x="0" y="1064"/>
                      <a:pt x="228" y="1064"/>
                    </a:cubicBezTo>
                    <a:cubicBezTo>
                      <a:pt x="230" y="1064"/>
                      <a:pt x="232" y="1064"/>
                      <a:pt x="233" y="1064"/>
                    </a:cubicBezTo>
                    <a:cubicBezTo>
                      <a:pt x="468" y="1047"/>
                      <a:pt x="239" y="18"/>
                      <a:pt x="239" y="18"/>
                    </a:cubicBezTo>
                    <a:cubicBezTo>
                      <a:pt x="221" y="6"/>
                      <a:pt x="202" y="0"/>
                      <a:pt x="18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2" name="Google Shape;6512;p73"/>
              <p:cNvSpPr/>
              <p:nvPr/>
            </p:nvSpPr>
            <p:spPr>
              <a:xfrm>
                <a:off x="3313677" y="3819877"/>
                <a:ext cx="10994" cy="26056"/>
              </a:xfrm>
              <a:custGeom>
                <a:rect b="b" l="l" r="r" t="t"/>
                <a:pathLst>
                  <a:path extrusionOk="0" h="1031" w="435">
                    <a:moveTo>
                      <a:pt x="257" y="0"/>
                    </a:moveTo>
                    <a:cubicBezTo>
                      <a:pt x="246" y="0"/>
                      <a:pt x="234" y="2"/>
                      <a:pt x="224" y="6"/>
                    </a:cubicBezTo>
                    <a:cubicBezTo>
                      <a:pt x="158" y="22"/>
                      <a:pt x="0" y="1014"/>
                      <a:pt x="218" y="1030"/>
                    </a:cubicBezTo>
                    <a:cubicBezTo>
                      <a:pt x="219" y="1030"/>
                      <a:pt x="220" y="1030"/>
                      <a:pt x="222" y="1030"/>
                    </a:cubicBezTo>
                    <a:cubicBezTo>
                      <a:pt x="435" y="1030"/>
                      <a:pt x="316" y="22"/>
                      <a:pt x="316" y="22"/>
                    </a:cubicBezTo>
                    <a:cubicBezTo>
                      <a:pt x="302" y="8"/>
                      <a:pt x="280" y="0"/>
                      <a:pt x="257"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3" name="Google Shape;6513;p73"/>
              <p:cNvSpPr/>
              <p:nvPr/>
            </p:nvSpPr>
            <p:spPr>
              <a:xfrm>
                <a:off x="3311883" y="3844948"/>
                <a:ext cx="10994" cy="26031"/>
              </a:xfrm>
              <a:custGeom>
                <a:rect b="b" l="l" r="r" t="t"/>
                <a:pathLst>
                  <a:path extrusionOk="0" h="1030" w="435">
                    <a:moveTo>
                      <a:pt x="256" y="0"/>
                    </a:moveTo>
                    <a:cubicBezTo>
                      <a:pt x="246" y="0"/>
                      <a:pt x="235" y="2"/>
                      <a:pt x="224" y="5"/>
                    </a:cubicBezTo>
                    <a:cubicBezTo>
                      <a:pt x="158" y="22"/>
                      <a:pt x="0" y="1014"/>
                      <a:pt x="218" y="1030"/>
                    </a:cubicBezTo>
                    <a:cubicBezTo>
                      <a:pt x="219" y="1030"/>
                      <a:pt x="221" y="1030"/>
                      <a:pt x="222" y="1030"/>
                    </a:cubicBezTo>
                    <a:cubicBezTo>
                      <a:pt x="435" y="1030"/>
                      <a:pt x="316" y="22"/>
                      <a:pt x="316" y="22"/>
                    </a:cubicBezTo>
                    <a:cubicBezTo>
                      <a:pt x="298" y="7"/>
                      <a:pt x="278" y="0"/>
                      <a:pt x="25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4" name="Google Shape;6514;p73"/>
              <p:cNvSpPr/>
              <p:nvPr/>
            </p:nvSpPr>
            <p:spPr>
              <a:xfrm>
                <a:off x="3310644" y="3869032"/>
                <a:ext cx="10994" cy="26056"/>
              </a:xfrm>
              <a:custGeom>
                <a:rect b="b" l="l" r="r" t="t"/>
                <a:pathLst>
                  <a:path extrusionOk="0" h="1031" w="435">
                    <a:moveTo>
                      <a:pt x="255" y="1"/>
                    </a:moveTo>
                    <a:cubicBezTo>
                      <a:pt x="244" y="1"/>
                      <a:pt x="234" y="3"/>
                      <a:pt x="224" y="6"/>
                    </a:cubicBezTo>
                    <a:cubicBezTo>
                      <a:pt x="153" y="28"/>
                      <a:pt x="0" y="1020"/>
                      <a:pt x="218" y="1030"/>
                    </a:cubicBezTo>
                    <a:cubicBezTo>
                      <a:pt x="219" y="1031"/>
                      <a:pt x="221" y="1031"/>
                      <a:pt x="222" y="1031"/>
                    </a:cubicBezTo>
                    <a:cubicBezTo>
                      <a:pt x="435" y="1031"/>
                      <a:pt x="316" y="28"/>
                      <a:pt x="316" y="28"/>
                    </a:cubicBezTo>
                    <a:cubicBezTo>
                      <a:pt x="298" y="9"/>
                      <a:pt x="277" y="1"/>
                      <a:pt x="255"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5" name="Google Shape;6515;p73"/>
              <p:cNvSpPr/>
              <p:nvPr/>
            </p:nvSpPr>
            <p:spPr>
              <a:xfrm>
                <a:off x="3111876" y="3715805"/>
                <a:ext cx="96111" cy="59618"/>
              </a:xfrm>
              <a:custGeom>
                <a:rect b="b" l="l" r="r" t="t"/>
                <a:pathLst>
                  <a:path extrusionOk="0" h="2359" w="3803">
                    <a:moveTo>
                      <a:pt x="1877" y="2286"/>
                    </a:moveTo>
                    <a:cubicBezTo>
                      <a:pt x="1875" y="2310"/>
                      <a:pt x="1875" y="2334"/>
                      <a:pt x="1877" y="2358"/>
                    </a:cubicBezTo>
                    <a:lnTo>
                      <a:pt x="1877" y="2286"/>
                    </a:lnTo>
                    <a:close/>
                    <a:moveTo>
                      <a:pt x="2534" y="0"/>
                    </a:moveTo>
                    <a:cubicBezTo>
                      <a:pt x="2480" y="0"/>
                      <a:pt x="2440" y="18"/>
                      <a:pt x="2422" y="59"/>
                    </a:cubicBezTo>
                    <a:cubicBezTo>
                      <a:pt x="2313" y="309"/>
                      <a:pt x="1997" y="397"/>
                      <a:pt x="1899" y="413"/>
                    </a:cubicBezTo>
                    <a:cubicBezTo>
                      <a:pt x="1806" y="397"/>
                      <a:pt x="1490" y="315"/>
                      <a:pt x="1376" y="59"/>
                    </a:cubicBezTo>
                    <a:cubicBezTo>
                      <a:pt x="1358" y="19"/>
                      <a:pt x="1317" y="0"/>
                      <a:pt x="1264" y="0"/>
                    </a:cubicBezTo>
                    <a:cubicBezTo>
                      <a:pt x="914" y="0"/>
                      <a:pt x="0" y="791"/>
                      <a:pt x="1168" y="1307"/>
                    </a:cubicBezTo>
                    <a:cubicBezTo>
                      <a:pt x="1168" y="1307"/>
                      <a:pt x="1021" y="1688"/>
                      <a:pt x="1245" y="1857"/>
                    </a:cubicBezTo>
                    <a:cubicBezTo>
                      <a:pt x="1425" y="1988"/>
                      <a:pt x="1746" y="1873"/>
                      <a:pt x="1877" y="2097"/>
                    </a:cubicBezTo>
                    <a:lnTo>
                      <a:pt x="1877" y="2286"/>
                    </a:lnTo>
                    <a:lnTo>
                      <a:pt x="1877" y="2286"/>
                    </a:lnTo>
                    <a:cubicBezTo>
                      <a:pt x="1880" y="2242"/>
                      <a:pt x="1890" y="2199"/>
                      <a:pt x="1904" y="2157"/>
                    </a:cubicBezTo>
                    <a:cubicBezTo>
                      <a:pt x="1920" y="2222"/>
                      <a:pt x="1931" y="2287"/>
                      <a:pt x="1931" y="2358"/>
                    </a:cubicBezTo>
                    <a:lnTo>
                      <a:pt x="1931" y="2091"/>
                    </a:lnTo>
                    <a:cubicBezTo>
                      <a:pt x="2062" y="1873"/>
                      <a:pt x="2378" y="1988"/>
                      <a:pt x="2558" y="1852"/>
                    </a:cubicBezTo>
                    <a:cubicBezTo>
                      <a:pt x="2787" y="1688"/>
                      <a:pt x="2640" y="1301"/>
                      <a:pt x="2640" y="1301"/>
                    </a:cubicBezTo>
                    <a:cubicBezTo>
                      <a:pt x="3803" y="786"/>
                      <a:pt x="2886" y="0"/>
                      <a:pt x="253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6" name="Google Shape;6516;p73"/>
              <p:cNvSpPr/>
              <p:nvPr/>
            </p:nvSpPr>
            <p:spPr>
              <a:xfrm>
                <a:off x="3209757" y="3762332"/>
                <a:ext cx="63030" cy="294981"/>
              </a:xfrm>
              <a:custGeom>
                <a:rect b="b" l="l" r="r" t="t"/>
                <a:pathLst>
                  <a:path extrusionOk="0" h="11672" w="2494">
                    <a:moveTo>
                      <a:pt x="771" y="0"/>
                    </a:moveTo>
                    <a:cubicBezTo>
                      <a:pt x="374" y="0"/>
                      <a:pt x="385" y="604"/>
                      <a:pt x="385" y="604"/>
                    </a:cubicBezTo>
                    <a:cubicBezTo>
                      <a:pt x="69" y="964"/>
                      <a:pt x="80" y="1563"/>
                      <a:pt x="461" y="1705"/>
                    </a:cubicBezTo>
                    <a:cubicBezTo>
                      <a:pt x="843" y="1847"/>
                      <a:pt x="309" y="9486"/>
                      <a:pt x="167" y="9879"/>
                    </a:cubicBezTo>
                    <a:cubicBezTo>
                      <a:pt x="36" y="10263"/>
                      <a:pt x="1" y="11672"/>
                      <a:pt x="356" y="11672"/>
                    </a:cubicBezTo>
                    <a:cubicBezTo>
                      <a:pt x="369" y="11672"/>
                      <a:pt x="382" y="11670"/>
                      <a:pt x="396" y="11666"/>
                    </a:cubicBezTo>
                    <a:cubicBezTo>
                      <a:pt x="794" y="11557"/>
                      <a:pt x="641" y="11088"/>
                      <a:pt x="1066" y="11050"/>
                    </a:cubicBezTo>
                    <a:cubicBezTo>
                      <a:pt x="1080" y="11049"/>
                      <a:pt x="1094" y="11048"/>
                      <a:pt x="1107" y="11048"/>
                    </a:cubicBezTo>
                    <a:cubicBezTo>
                      <a:pt x="1431" y="11048"/>
                      <a:pt x="1664" y="11391"/>
                      <a:pt x="1927" y="11391"/>
                    </a:cubicBezTo>
                    <a:cubicBezTo>
                      <a:pt x="1990" y="11391"/>
                      <a:pt x="2055" y="11372"/>
                      <a:pt x="2123" y="11323"/>
                    </a:cubicBezTo>
                    <a:cubicBezTo>
                      <a:pt x="2494" y="11067"/>
                      <a:pt x="1715" y="10255"/>
                      <a:pt x="1529" y="9301"/>
                    </a:cubicBezTo>
                    <a:cubicBezTo>
                      <a:pt x="1339" y="8347"/>
                      <a:pt x="1567" y="2043"/>
                      <a:pt x="1567" y="2043"/>
                    </a:cubicBezTo>
                    <a:cubicBezTo>
                      <a:pt x="1567" y="2043"/>
                      <a:pt x="2368" y="1106"/>
                      <a:pt x="1415" y="321"/>
                    </a:cubicBezTo>
                    <a:cubicBezTo>
                      <a:pt x="1127" y="86"/>
                      <a:pt x="920" y="0"/>
                      <a:pt x="771"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7" name="Google Shape;6517;p73"/>
              <p:cNvSpPr/>
              <p:nvPr/>
            </p:nvSpPr>
            <p:spPr>
              <a:xfrm>
                <a:off x="3205157" y="4056782"/>
                <a:ext cx="85952" cy="265109"/>
              </a:xfrm>
              <a:custGeom>
                <a:rect b="b" l="l" r="r" t="t"/>
                <a:pathLst>
                  <a:path extrusionOk="0" h="10490" w="3401">
                    <a:moveTo>
                      <a:pt x="1924" y="1737"/>
                    </a:moveTo>
                    <a:lnTo>
                      <a:pt x="1924" y="1737"/>
                    </a:lnTo>
                    <a:cubicBezTo>
                      <a:pt x="1924" y="1737"/>
                      <a:pt x="2311" y="3998"/>
                      <a:pt x="2245" y="4521"/>
                    </a:cubicBezTo>
                    <a:cubicBezTo>
                      <a:pt x="2180" y="5044"/>
                      <a:pt x="2060" y="7387"/>
                      <a:pt x="2098" y="7801"/>
                    </a:cubicBezTo>
                    <a:cubicBezTo>
                      <a:pt x="2100" y="7816"/>
                      <a:pt x="2100" y="7823"/>
                      <a:pt x="2100" y="7823"/>
                    </a:cubicBezTo>
                    <a:cubicBezTo>
                      <a:pt x="2090" y="7823"/>
                      <a:pt x="1477" y="2588"/>
                      <a:pt x="1924" y="1737"/>
                    </a:cubicBezTo>
                    <a:close/>
                    <a:moveTo>
                      <a:pt x="1839" y="0"/>
                    </a:moveTo>
                    <a:cubicBezTo>
                      <a:pt x="1139" y="0"/>
                      <a:pt x="1205" y="674"/>
                      <a:pt x="1205" y="674"/>
                    </a:cubicBezTo>
                    <a:cubicBezTo>
                      <a:pt x="1205" y="674"/>
                      <a:pt x="805" y="372"/>
                      <a:pt x="498" y="372"/>
                    </a:cubicBezTo>
                    <a:cubicBezTo>
                      <a:pt x="364" y="372"/>
                      <a:pt x="249" y="429"/>
                      <a:pt x="191" y="592"/>
                    </a:cubicBezTo>
                    <a:cubicBezTo>
                      <a:pt x="0" y="1132"/>
                      <a:pt x="709" y="2211"/>
                      <a:pt x="747" y="2636"/>
                    </a:cubicBezTo>
                    <a:cubicBezTo>
                      <a:pt x="780" y="3066"/>
                      <a:pt x="1352" y="8810"/>
                      <a:pt x="1352" y="8810"/>
                    </a:cubicBezTo>
                    <a:cubicBezTo>
                      <a:pt x="1352" y="8810"/>
                      <a:pt x="747" y="10243"/>
                      <a:pt x="1357" y="10455"/>
                    </a:cubicBezTo>
                    <a:cubicBezTo>
                      <a:pt x="1425" y="10479"/>
                      <a:pt x="1492" y="10489"/>
                      <a:pt x="1559" y="10489"/>
                    </a:cubicBezTo>
                    <a:cubicBezTo>
                      <a:pt x="2098" y="10489"/>
                      <a:pt x="2594" y="9812"/>
                      <a:pt x="2594" y="9812"/>
                    </a:cubicBezTo>
                    <a:cubicBezTo>
                      <a:pt x="2594" y="9812"/>
                      <a:pt x="3401" y="9175"/>
                      <a:pt x="2649" y="8466"/>
                    </a:cubicBezTo>
                    <a:cubicBezTo>
                      <a:pt x="1902" y="7752"/>
                      <a:pt x="2752" y="5818"/>
                      <a:pt x="2480" y="3753"/>
                    </a:cubicBezTo>
                    <a:cubicBezTo>
                      <a:pt x="2202" y="1693"/>
                      <a:pt x="2316" y="1132"/>
                      <a:pt x="2316" y="1132"/>
                    </a:cubicBezTo>
                    <a:cubicBezTo>
                      <a:pt x="2316" y="1132"/>
                      <a:pt x="2719" y="69"/>
                      <a:pt x="1929" y="4"/>
                    </a:cubicBezTo>
                    <a:cubicBezTo>
                      <a:pt x="1898" y="2"/>
                      <a:pt x="1868" y="0"/>
                      <a:pt x="1839"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8" name="Google Shape;6518;p73"/>
              <p:cNvSpPr/>
              <p:nvPr/>
            </p:nvSpPr>
            <p:spPr>
              <a:xfrm>
                <a:off x="2980965" y="4292296"/>
                <a:ext cx="109228" cy="92295"/>
              </a:xfrm>
              <a:custGeom>
                <a:rect b="b" l="l" r="r" t="t"/>
                <a:pathLst>
                  <a:path extrusionOk="0" h="3652" w="4322">
                    <a:moveTo>
                      <a:pt x="2278" y="106"/>
                    </a:moveTo>
                    <a:lnTo>
                      <a:pt x="2278" y="106"/>
                    </a:lnTo>
                    <a:cubicBezTo>
                      <a:pt x="2278" y="106"/>
                      <a:pt x="2278" y="106"/>
                      <a:pt x="2278" y="106"/>
                    </a:cubicBezTo>
                    <a:lnTo>
                      <a:pt x="2278" y="106"/>
                    </a:lnTo>
                    <a:cubicBezTo>
                      <a:pt x="2278" y="106"/>
                      <a:pt x="2278" y="106"/>
                      <a:pt x="2278" y="106"/>
                    </a:cubicBezTo>
                    <a:close/>
                    <a:moveTo>
                      <a:pt x="2924" y="0"/>
                    </a:moveTo>
                    <a:cubicBezTo>
                      <a:pt x="2574" y="0"/>
                      <a:pt x="2289" y="106"/>
                      <a:pt x="2278" y="106"/>
                    </a:cubicBezTo>
                    <a:cubicBezTo>
                      <a:pt x="2278" y="106"/>
                      <a:pt x="2278" y="106"/>
                      <a:pt x="2278" y="106"/>
                    </a:cubicBezTo>
                    <a:lnTo>
                      <a:pt x="2278" y="106"/>
                    </a:lnTo>
                    <a:cubicBezTo>
                      <a:pt x="2327" y="406"/>
                      <a:pt x="2382" y="510"/>
                      <a:pt x="1848" y="858"/>
                    </a:cubicBezTo>
                    <a:cubicBezTo>
                      <a:pt x="1319" y="1207"/>
                      <a:pt x="556" y="2122"/>
                      <a:pt x="556" y="2122"/>
                    </a:cubicBezTo>
                    <a:cubicBezTo>
                      <a:pt x="0" y="2842"/>
                      <a:pt x="126" y="2863"/>
                      <a:pt x="126" y="2863"/>
                    </a:cubicBezTo>
                    <a:cubicBezTo>
                      <a:pt x="135" y="2874"/>
                      <a:pt x="147" y="2879"/>
                      <a:pt x="161" y="2879"/>
                    </a:cubicBezTo>
                    <a:cubicBezTo>
                      <a:pt x="213" y="2879"/>
                      <a:pt x="295" y="2821"/>
                      <a:pt x="380" y="2748"/>
                    </a:cubicBezTo>
                    <a:lnTo>
                      <a:pt x="380" y="2748"/>
                    </a:lnTo>
                    <a:cubicBezTo>
                      <a:pt x="195" y="2991"/>
                      <a:pt x="182" y="3186"/>
                      <a:pt x="229" y="3261"/>
                    </a:cubicBezTo>
                    <a:cubicBezTo>
                      <a:pt x="241" y="3280"/>
                      <a:pt x="257" y="3288"/>
                      <a:pt x="276" y="3288"/>
                    </a:cubicBezTo>
                    <a:cubicBezTo>
                      <a:pt x="359" y="3288"/>
                      <a:pt x="491" y="3130"/>
                      <a:pt x="491" y="3130"/>
                    </a:cubicBezTo>
                    <a:lnTo>
                      <a:pt x="751" y="2878"/>
                    </a:lnTo>
                    <a:lnTo>
                      <a:pt x="751" y="2878"/>
                    </a:lnTo>
                    <a:cubicBezTo>
                      <a:pt x="581" y="3077"/>
                      <a:pt x="427" y="3309"/>
                      <a:pt x="507" y="3370"/>
                    </a:cubicBezTo>
                    <a:cubicBezTo>
                      <a:pt x="542" y="3396"/>
                      <a:pt x="577" y="3406"/>
                      <a:pt x="611" y="3406"/>
                    </a:cubicBezTo>
                    <a:cubicBezTo>
                      <a:pt x="711" y="3406"/>
                      <a:pt x="796" y="3321"/>
                      <a:pt x="796" y="3321"/>
                    </a:cubicBezTo>
                    <a:lnTo>
                      <a:pt x="1374" y="2673"/>
                    </a:lnTo>
                    <a:lnTo>
                      <a:pt x="1374" y="2673"/>
                    </a:lnTo>
                    <a:cubicBezTo>
                      <a:pt x="1373" y="2673"/>
                      <a:pt x="1036" y="3087"/>
                      <a:pt x="943" y="3305"/>
                    </a:cubicBezTo>
                    <a:cubicBezTo>
                      <a:pt x="884" y="3436"/>
                      <a:pt x="963" y="3502"/>
                      <a:pt x="1048" y="3502"/>
                    </a:cubicBezTo>
                    <a:cubicBezTo>
                      <a:pt x="1105" y="3502"/>
                      <a:pt x="1164" y="3473"/>
                      <a:pt x="1188" y="3414"/>
                    </a:cubicBezTo>
                    <a:cubicBezTo>
                      <a:pt x="1248" y="3267"/>
                      <a:pt x="1706" y="2874"/>
                      <a:pt x="1809" y="2673"/>
                    </a:cubicBezTo>
                    <a:cubicBezTo>
                      <a:pt x="2017" y="2270"/>
                      <a:pt x="2616" y="1839"/>
                      <a:pt x="2616" y="1839"/>
                    </a:cubicBezTo>
                    <a:lnTo>
                      <a:pt x="2616" y="1839"/>
                    </a:lnTo>
                    <a:cubicBezTo>
                      <a:pt x="2518" y="1992"/>
                      <a:pt x="1859" y="2776"/>
                      <a:pt x="1859" y="2776"/>
                    </a:cubicBezTo>
                    <a:cubicBezTo>
                      <a:pt x="1766" y="2804"/>
                      <a:pt x="1123" y="3523"/>
                      <a:pt x="1450" y="3637"/>
                    </a:cubicBezTo>
                    <a:cubicBezTo>
                      <a:pt x="1480" y="3647"/>
                      <a:pt x="1509" y="3652"/>
                      <a:pt x="1536" y="3652"/>
                    </a:cubicBezTo>
                    <a:cubicBezTo>
                      <a:pt x="1817" y="3652"/>
                      <a:pt x="1992" y="3191"/>
                      <a:pt x="2131" y="3092"/>
                    </a:cubicBezTo>
                    <a:cubicBezTo>
                      <a:pt x="2692" y="2689"/>
                      <a:pt x="3226" y="2150"/>
                      <a:pt x="3346" y="1801"/>
                    </a:cubicBezTo>
                    <a:cubicBezTo>
                      <a:pt x="3471" y="1458"/>
                      <a:pt x="3728" y="1496"/>
                      <a:pt x="4022" y="1300"/>
                    </a:cubicBezTo>
                    <a:cubicBezTo>
                      <a:pt x="4321" y="1103"/>
                      <a:pt x="4071" y="760"/>
                      <a:pt x="4071" y="760"/>
                    </a:cubicBezTo>
                    <a:cubicBezTo>
                      <a:pt x="3822" y="143"/>
                      <a:pt x="3329" y="0"/>
                      <a:pt x="292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9" name="Google Shape;6519;p73"/>
              <p:cNvSpPr/>
              <p:nvPr/>
            </p:nvSpPr>
            <p:spPr>
              <a:xfrm>
                <a:off x="3061938" y="4037044"/>
                <a:ext cx="40916" cy="40916"/>
              </a:xfrm>
              <a:custGeom>
                <a:rect b="b" l="l" r="r" t="t"/>
                <a:pathLst>
                  <a:path extrusionOk="0" h="1619" w="1619">
                    <a:moveTo>
                      <a:pt x="812" y="0"/>
                    </a:moveTo>
                    <a:cubicBezTo>
                      <a:pt x="365" y="0"/>
                      <a:pt x="0" y="360"/>
                      <a:pt x="0" y="807"/>
                    </a:cubicBezTo>
                    <a:cubicBezTo>
                      <a:pt x="0" y="1254"/>
                      <a:pt x="365" y="1619"/>
                      <a:pt x="812" y="1619"/>
                    </a:cubicBezTo>
                    <a:cubicBezTo>
                      <a:pt x="1259" y="1619"/>
                      <a:pt x="1619" y="1254"/>
                      <a:pt x="1619" y="807"/>
                    </a:cubicBezTo>
                    <a:cubicBezTo>
                      <a:pt x="1619" y="360"/>
                      <a:pt x="1259" y="0"/>
                      <a:pt x="81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0" name="Google Shape;6520;p73"/>
              <p:cNvSpPr/>
              <p:nvPr/>
            </p:nvSpPr>
            <p:spPr>
              <a:xfrm>
                <a:off x="3048442" y="3763469"/>
                <a:ext cx="63030" cy="293970"/>
              </a:xfrm>
              <a:custGeom>
                <a:rect b="b" l="l" r="r" t="t"/>
                <a:pathLst>
                  <a:path extrusionOk="0" h="11632" w="2494">
                    <a:moveTo>
                      <a:pt x="1718" y="1"/>
                    </a:moveTo>
                    <a:cubicBezTo>
                      <a:pt x="1566" y="1"/>
                      <a:pt x="1353" y="77"/>
                      <a:pt x="1052" y="287"/>
                    </a:cubicBezTo>
                    <a:cubicBezTo>
                      <a:pt x="126" y="935"/>
                      <a:pt x="905" y="2009"/>
                      <a:pt x="905" y="2009"/>
                    </a:cubicBezTo>
                    <a:cubicBezTo>
                      <a:pt x="905" y="2009"/>
                      <a:pt x="1145" y="8308"/>
                      <a:pt x="959" y="9267"/>
                    </a:cubicBezTo>
                    <a:cubicBezTo>
                      <a:pt x="774" y="10221"/>
                      <a:pt x="0" y="11032"/>
                      <a:pt x="365" y="11289"/>
                    </a:cubicBezTo>
                    <a:cubicBezTo>
                      <a:pt x="434" y="11336"/>
                      <a:pt x="498" y="11355"/>
                      <a:pt x="561" y="11355"/>
                    </a:cubicBezTo>
                    <a:cubicBezTo>
                      <a:pt x="829" y="11355"/>
                      <a:pt x="1062" y="11009"/>
                      <a:pt x="1387" y="11009"/>
                    </a:cubicBezTo>
                    <a:cubicBezTo>
                      <a:pt x="1401" y="11009"/>
                      <a:pt x="1414" y="11009"/>
                      <a:pt x="1428" y="11011"/>
                    </a:cubicBezTo>
                    <a:cubicBezTo>
                      <a:pt x="1853" y="11054"/>
                      <a:pt x="1700" y="11517"/>
                      <a:pt x="2098" y="11626"/>
                    </a:cubicBezTo>
                    <a:cubicBezTo>
                      <a:pt x="2112" y="11630"/>
                      <a:pt x="2126" y="11632"/>
                      <a:pt x="2138" y="11632"/>
                    </a:cubicBezTo>
                    <a:cubicBezTo>
                      <a:pt x="2493" y="11632"/>
                      <a:pt x="2453" y="10223"/>
                      <a:pt x="2322" y="9839"/>
                    </a:cubicBezTo>
                    <a:cubicBezTo>
                      <a:pt x="2180" y="9447"/>
                      <a:pt x="1624" y="1813"/>
                      <a:pt x="2011" y="1666"/>
                    </a:cubicBezTo>
                    <a:cubicBezTo>
                      <a:pt x="2393" y="1524"/>
                      <a:pt x="2403" y="925"/>
                      <a:pt x="2082" y="565"/>
                    </a:cubicBezTo>
                    <a:cubicBezTo>
                      <a:pt x="2082" y="565"/>
                      <a:pt x="2128" y="1"/>
                      <a:pt x="1718"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1" name="Google Shape;6521;p73"/>
              <p:cNvSpPr/>
              <p:nvPr/>
            </p:nvSpPr>
            <p:spPr>
              <a:xfrm>
                <a:off x="3030676" y="4057034"/>
                <a:ext cx="85396" cy="265083"/>
              </a:xfrm>
              <a:custGeom>
                <a:rect b="b" l="l" r="r" t="t"/>
                <a:pathLst>
                  <a:path extrusionOk="0" h="10489" w="3379">
                    <a:moveTo>
                      <a:pt x="1455" y="1732"/>
                    </a:moveTo>
                    <a:lnTo>
                      <a:pt x="1455" y="1732"/>
                    </a:lnTo>
                    <a:cubicBezTo>
                      <a:pt x="1907" y="2584"/>
                      <a:pt x="1315" y="7824"/>
                      <a:pt x="1302" y="7824"/>
                    </a:cubicBezTo>
                    <a:cubicBezTo>
                      <a:pt x="1301" y="7824"/>
                      <a:pt x="1302" y="7817"/>
                      <a:pt x="1303" y="7802"/>
                    </a:cubicBezTo>
                    <a:cubicBezTo>
                      <a:pt x="1335" y="7388"/>
                      <a:pt x="1216" y="5040"/>
                      <a:pt x="1145" y="4517"/>
                    </a:cubicBezTo>
                    <a:cubicBezTo>
                      <a:pt x="1079" y="3994"/>
                      <a:pt x="1455" y="1732"/>
                      <a:pt x="1455" y="1732"/>
                    </a:cubicBezTo>
                    <a:close/>
                    <a:moveTo>
                      <a:pt x="1548" y="1"/>
                    </a:moveTo>
                    <a:cubicBezTo>
                      <a:pt x="1517" y="1"/>
                      <a:pt x="1484" y="2"/>
                      <a:pt x="1450" y="5"/>
                    </a:cubicBezTo>
                    <a:cubicBezTo>
                      <a:pt x="654" y="70"/>
                      <a:pt x="1063" y="1133"/>
                      <a:pt x="1063" y="1133"/>
                    </a:cubicBezTo>
                    <a:cubicBezTo>
                      <a:pt x="1063" y="1133"/>
                      <a:pt x="1183" y="1694"/>
                      <a:pt x="910" y="3754"/>
                    </a:cubicBezTo>
                    <a:cubicBezTo>
                      <a:pt x="638" y="5819"/>
                      <a:pt x="1499" y="7753"/>
                      <a:pt x="747" y="8467"/>
                    </a:cubicBezTo>
                    <a:cubicBezTo>
                      <a:pt x="0" y="9181"/>
                      <a:pt x="807" y="9813"/>
                      <a:pt x="807" y="9813"/>
                    </a:cubicBezTo>
                    <a:cubicBezTo>
                      <a:pt x="807" y="9813"/>
                      <a:pt x="1309" y="10489"/>
                      <a:pt x="1851" y="10489"/>
                    </a:cubicBezTo>
                    <a:cubicBezTo>
                      <a:pt x="1917" y="10489"/>
                      <a:pt x="1983" y="10479"/>
                      <a:pt x="2049" y="10456"/>
                    </a:cubicBezTo>
                    <a:cubicBezTo>
                      <a:pt x="2660" y="10244"/>
                      <a:pt x="2049" y="8805"/>
                      <a:pt x="2049" y="8805"/>
                    </a:cubicBezTo>
                    <a:cubicBezTo>
                      <a:pt x="2049" y="8805"/>
                      <a:pt x="2605" y="3062"/>
                      <a:pt x="2643" y="2631"/>
                    </a:cubicBezTo>
                    <a:cubicBezTo>
                      <a:pt x="2676" y="2206"/>
                      <a:pt x="3379" y="1122"/>
                      <a:pt x="3188" y="588"/>
                    </a:cubicBezTo>
                    <a:cubicBezTo>
                      <a:pt x="3130" y="426"/>
                      <a:pt x="3015" y="370"/>
                      <a:pt x="2882" y="370"/>
                    </a:cubicBezTo>
                    <a:cubicBezTo>
                      <a:pt x="2575" y="370"/>
                      <a:pt x="2175" y="670"/>
                      <a:pt x="2175" y="670"/>
                    </a:cubicBezTo>
                    <a:cubicBezTo>
                      <a:pt x="2175" y="670"/>
                      <a:pt x="2240" y="1"/>
                      <a:pt x="1548"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2" name="Google Shape;6522;p73"/>
              <p:cNvSpPr/>
              <p:nvPr/>
            </p:nvSpPr>
            <p:spPr>
              <a:xfrm>
                <a:off x="3063736" y="3445287"/>
                <a:ext cx="192919" cy="183711"/>
              </a:xfrm>
              <a:custGeom>
                <a:rect b="b" l="l" r="r" t="t"/>
                <a:pathLst>
                  <a:path extrusionOk="0" h="8360" w="8779">
                    <a:moveTo>
                      <a:pt x="4387" y="246"/>
                    </a:moveTo>
                    <a:cubicBezTo>
                      <a:pt x="5542" y="284"/>
                      <a:pt x="6555" y="496"/>
                      <a:pt x="6555" y="703"/>
                    </a:cubicBezTo>
                    <a:cubicBezTo>
                      <a:pt x="6555" y="714"/>
                      <a:pt x="6555" y="731"/>
                      <a:pt x="6550" y="742"/>
                    </a:cubicBezTo>
                    <a:cubicBezTo>
                      <a:pt x="5765" y="475"/>
                      <a:pt x="4708" y="415"/>
                      <a:pt x="4381" y="398"/>
                    </a:cubicBezTo>
                    <a:lnTo>
                      <a:pt x="4359" y="398"/>
                    </a:lnTo>
                    <a:cubicBezTo>
                      <a:pt x="4033" y="415"/>
                      <a:pt x="3014" y="480"/>
                      <a:pt x="2223" y="747"/>
                    </a:cubicBezTo>
                    <a:cubicBezTo>
                      <a:pt x="2223" y="736"/>
                      <a:pt x="2218" y="720"/>
                      <a:pt x="2218" y="709"/>
                    </a:cubicBezTo>
                    <a:cubicBezTo>
                      <a:pt x="2218" y="507"/>
                      <a:pt x="3232" y="284"/>
                      <a:pt x="4387" y="246"/>
                    </a:cubicBezTo>
                    <a:close/>
                    <a:moveTo>
                      <a:pt x="6512" y="1118"/>
                    </a:moveTo>
                    <a:cubicBezTo>
                      <a:pt x="6899" y="1254"/>
                      <a:pt x="7166" y="1428"/>
                      <a:pt x="7166" y="1635"/>
                    </a:cubicBezTo>
                    <a:cubicBezTo>
                      <a:pt x="7166" y="1657"/>
                      <a:pt x="7166" y="1673"/>
                      <a:pt x="7160" y="1695"/>
                    </a:cubicBezTo>
                    <a:cubicBezTo>
                      <a:pt x="6877" y="1575"/>
                      <a:pt x="6583" y="1494"/>
                      <a:pt x="6278" y="1445"/>
                    </a:cubicBezTo>
                    <a:cubicBezTo>
                      <a:pt x="6158" y="1423"/>
                      <a:pt x="6038" y="1401"/>
                      <a:pt x="5918" y="1390"/>
                    </a:cubicBezTo>
                    <a:cubicBezTo>
                      <a:pt x="6125" y="1319"/>
                      <a:pt x="6327" y="1232"/>
                      <a:pt x="6512" y="1118"/>
                    </a:cubicBezTo>
                    <a:close/>
                    <a:moveTo>
                      <a:pt x="2267" y="1118"/>
                    </a:moveTo>
                    <a:cubicBezTo>
                      <a:pt x="2452" y="1232"/>
                      <a:pt x="2649" y="1325"/>
                      <a:pt x="2856" y="1390"/>
                    </a:cubicBezTo>
                    <a:cubicBezTo>
                      <a:pt x="2741" y="1406"/>
                      <a:pt x="2616" y="1428"/>
                      <a:pt x="2496" y="1450"/>
                    </a:cubicBezTo>
                    <a:cubicBezTo>
                      <a:pt x="2196" y="1499"/>
                      <a:pt x="1902" y="1581"/>
                      <a:pt x="1619" y="1701"/>
                    </a:cubicBezTo>
                    <a:cubicBezTo>
                      <a:pt x="1613" y="1679"/>
                      <a:pt x="1613" y="1663"/>
                      <a:pt x="1613" y="1641"/>
                    </a:cubicBezTo>
                    <a:cubicBezTo>
                      <a:pt x="1613" y="1434"/>
                      <a:pt x="1875" y="1254"/>
                      <a:pt x="2267" y="1118"/>
                    </a:cubicBezTo>
                    <a:close/>
                    <a:moveTo>
                      <a:pt x="7264" y="2158"/>
                    </a:moveTo>
                    <a:cubicBezTo>
                      <a:pt x="7422" y="2267"/>
                      <a:pt x="7525" y="2398"/>
                      <a:pt x="7531" y="2556"/>
                    </a:cubicBezTo>
                    <a:cubicBezTo>
                      <a:pt x="7525" y="2600"/>
                      <a:pt x="7520" y="2638"/>
                      <a:pt x="7504" y="2681"/>
                    </a:cubicBezTo>
                    <a:cubicBezTo>
                      <a:pt x="7258" y="2567"/>
                      <a:pt x="6997" y="2480"/>
                      <a:pt x="6730" y="2420"/>
                    </a:cubicBezTo>
                    <a:cubicBezTo>
                      <a:pt x="6926" y="2365"/>
                      <a:pt x="7106" y="2278"/>
                      <a:pt x="7264" y="2158"/>
                    </a:cubicBezTo>
                    <a:close/>
                    <a:moveTo>
                      <a:pt x="1515" y="2169"/>
                    </a:moveTo>
                    <a:cubicBezTo>
                      <a:pt x="1673" y="2284"/>
                      <a:pt x="1853" y="2371"/>
                      <a:pt x="2049" y="2425"/>
                    </a:cubicBezTo>
                    <a:cubicBezTo>
                      <a:pt x="1782" y="2485"/>
                      <a:pt x="1526" y="2572"/>
                      <a:pt x="1275" y="2687"/>
                    </a:cubicBezTo>
                    <a:cubicBezTo>
                      <a:pt x="1259" y="2649"/>
                      <a:pt x="1254" y="2605"/>
                      <a:pt x="1254" y="2567"/>
                    </a:cubicBezTo>
                    <a:cubicBezTo>
                      <a:pt x="1254" y="2404"/>
                      <a:pt x="1357" y="2273"/>
                      <a:pt x="1515" y="2169"/>
                    </a:cubicBezTo>
                    <a:close/>
                    <a:moveTo>
                      <a:pt x="7809" y="4016"/>
                    </a:moveTo>
                    <a:cubicBezTo>
                      <a:pt x="7907" y="4136"/>
                      <a:pt x="8021" y="4316"/>
                      <a:pt x="7961" y="4458"/>
                    </a:cubicBezTo>
                    <a:cubicBezTo>
                      <a:pt x="7904" y="4606"/>
                      <a:pt x="7583" y="4913"/>
                      <a:pt x="5954" y="4913"/>
                    </a:cubicBezTo>
                    <a:cubicBezTo>
                      <a:pt x="5726" y="4913"/>
                      <a:pt x="5471" y="4907"/>
                      <a:pt x="5188" y="4894"/>
                    </a:cubicBezTo>
                    <a:cubicBezTo>
                      <a:pt x="5079" y="4747"/>
                      <a:pt x="4986" y="4589"/>
                      <a:pt x="4904" y="4425"/>
                    </a:cubicBezTo>
                    <a:lnTo>
                      <a:pt x="4910" y="4425"/>
                    </a:lnTo>
                    <a:cubicBezTo>
                      <a:pt x="5008" y="4425"/>
                      <a:pt x="5139" y="4431"/>
                      <a:pt x="5297" y="4431"/>
                    </a:cubicBezTo>
                    <a:cubicBezTo>
                      <a:pt x="6016" y="4431"/>
                      <a:pt x="7215" y="4371"/>
                      <a:pt x="7809" y="4016"/>
                    </a:cubicBezTo>
                    <a:close/>
                    <a:moveTo>
                      <a:pt x="976" y="4022"/>
                    </a:moveTo>
                    <a:cubicBezTo>
                      <a:pt x="1570" y="4376"/>
                      <a:pt x="2768" y="4431"/>
                      <a:pt x="3488" y="4431"/>
                    </a:cubicBezTo>
                    <a:cubicBezTo>
                      <a:pt x="3646" y="4431"/>
                      <a:pt x="3776" y="4431"/>
                      <a:pt x="3875" y="4425"/>
                    </a:cubicBezTo>
                    <a:lnTo>
                      <a:pt x="3875" y="4425"/>
                    </a:lnTo>
                    <a:cubicBezTo>
                      <a:pt x="3798" y="4589"/>
                      <a:pt x="3706" y="4747"/>
                      <a:pt x="3597" y="4894"/>
                    </a:cubicBezTo>
                    <a:cubicBezTo>
                      <a:pt x="3302" y="4908"/>
                      <a:pt x="3039" y="4915"/>
                      <a:pt x="2803" y="4915"/>
                    </a:cubicBezTo>
                    <a:cubicBezTo>
                      <a:pt x="1202" y="4915"/>
                      <a:pt x="880" y="4611"/>
                      <a:pt x="823" y="4463"/>
                    </a:cubicBezTo>
                    <a:cubicBezTo>
                      <a:pt x="763" y="4327"/>
                      <a:pt x="878" y="4147"/>
                      <a:pt x="976" y="4022"/>
                    </a:cubicBezTo>
                    <a:close/>
                    <a:moveTo>
                      <a:pt x="8043" y="4899"/>
                    </a:moveTo>
                    <a:cubicBezTo>
                      <a:pt x="8108" y="4992"/>
                      <a:pt x="8163" y="5117"/>
                      <a:pt x="8125" y="5215"/>
                    </a:cubicBezTo>
                    <a:cubicBezTo>
                      <a:pt x="8077" y="5326"/>
                      <a:pt x="7802" y="5674"/>
                      <a:pt x="6021" y="5674"/>
                    </a:cubicBezTo>
                    <a:cubicBezTo>
                      <a:pt x="5956" y="5674"/>
                      <a:pt x="5889" y="5674"/>
                      <a:pt x="5820" y="5673"/>
                    </a:cubicBezTo>
                    <a:cubicBezTo>
                      <a:pt x="5689" y="5526"/>
                      <a:pt x="5569" y="5390"/>
                      <a:pt x="5471" y="5264"/>
                    </a:cubicBezTo>
                    <a:lnTo>
                      <a:pt x="5471" y="5264"/>
                    </a:lnTo>
                    <a:cubicBezTo>
                      <a:pt x="5635" y="5270"/>
                      <a:pt x="5798" y="5275"/>
                      <a:pt x="5951" y="5275"/>
                    </a:cubicBezTo>
                    <a:cubicBezTo>
                      <a:pt x="6986" y="5275"/>
                      <a:pt x="7678" y="5150"/>
                      <a:pt x="8043" y="4899"/>
                    </a:cubicBezTo>
                    <a:close/>
                    <a:moveTo>
                      <a:pt x="747" y="4910"/>
                    </a:moveTo>
                    <a:cubicBezTo>
                      <a:pt x="1104" y="5156"/>
                      <a:pt x="1775" y="5281"/>
                      <a:pt x="2775" y="5281"/>
                    </a:cubicBezTo>
                    <a:cubicBezTo>
                      <a:pt x="2796" y="5281"/>
                      <a:pt x="2818" y="5281"/>
                      <a:pt x="2839" y="5281"/>
                    </a:cubicBezTo>
                    <a:cubicBezTo>
                      <a:pt x="2992" y="5281"/>
                      <a:pt x="3150" y="5281"/>
                      <a:pt x="3319" y="5275"/>
                    </a:cubicBezTo>
                    <a:lnTo>
                      <a:pt x="3319" y="5275"/>
                    </a:lnTo>
                    <a:cubicBezTo>
                      <a:pt x="3215" y="5395"/>
                      <a:pt x="3101" y="5531"/>
                      <a:pt x="2970" y="5678"/>
                    </a:cubicBezTo>
                    <a:cubicBezTo>
                      <a:pt x="2887" y="5680"/>
                      <a:pt x="2808" y="5680"/>
                      <a:pt x="2731" y="5680"/>
                    </a:cubicBezTo>
                    <a:cubicBezTo>
                      <a:pt x="979" y="5680"/>
                      <a:pt x="707" y="5336"/>
                      <a:pt x="665" y="5226"/>
                    </a:cubicBezTo>
                    <a:cubicBezTo>
                      <a:pt x="627" y="5128"/>
                      <a:pt x="681" y="5008"/>
                      <a:pt x="747" y="4910"/>
                    </a:cubicBezTo>
                    <a:close/>
                    <a:moveTo>
                      <a:pt x="8168" y="5678"/>
                    </a:moveTo>
                    <a:cubicBezTo>
                      <a:pt x="8256" y="5836"/>
                      <a:pt x="8348" y="6065"/>
                      <a:pt x="8266" y="6223"/>
                    </a:cubicBezTo>
                    <a:cubicBezTo>
                      <a:pt x="8208" y="6331"/>
                      <a:pt x="7982" y="6543"/>
                      <a:pt x="7126" y="6543"/>
                    </a:cubicBezTo>
                    <a:cubicBezTo>
                      <a:pt x="6945" y="6543"/>
                      <a:pt x="6737" y="6534"/>
                      <a:pt x="6495" y="6512"/>
                    </a:cubicBezTo>
                    <a:cubicBezTo>
                      <a:pt x="6387" y="6349"/>
                      <a:pt x="6267" y="6191"/>
                      <a:pt x="6141" y="6038"/>
                    </a:cubicBezTo>
                    <a:cubicBezTo>
                      <a:pt x="7133" y="6027"/>
                      <a:pt x="7803" y="5907"/>
                      <a:pt x="8168" y="5678"/>
                    </a:cubicBezTo>
                    <a:close/>
                    <a:moveTo>
                      <a:pt x="627" y="5689"/>
                    </a:moveTo>
                    <a:cubicBezTo>
                      <a:pt x="992" y="5918"/>
                      <a:pt x="1662" y="6038"/>
                      <a:pt x="2654" y="6043"/>
                    </a:cubicBezTo>
                    <a:cubicBezTo>
                      <a:pt x="2529" y="6196"/>
                      <a:pt x="2409" y="6354"/>
                      <a:pt x="2300" y="6518"/>
                    </a:cubicBezTo>
                    <a:cubicBezTo>
                      <a:pt x="2050" y="6541"/>
                      <a:pt x="1834" y="6551"/>
                      <a:pt x="1649" y="6551"/>
                    </a:cubicBezTo>
                    <a:cubicBezTo>
                      <a:pt x="805" y="6551"/>
                      <a:pt x="582" y="6341"/>
                      <a:pt x="529" y="6234"/>
                    </a:cubicBezTo>
                    <a:cubicBezTo>
                      <a:pt x="442" y="6076"/>
                      <a:pt x="529" y="5847"/>
                      <a:pt x="627" y="5689"/>
                    </a:cubicBezTo>
                    <a:close/>
                    <a:moveTo>
                      <a:pt x="8245" y="6714"/>
                    </a:moveTo>
                    <a:cubicBezTo>
                      <a:pt x="8283" y="6834"/>
                      <a:pt x="8305" y="6970"/>
                      <a:pt x="8245" y="7052"/>
                    </a:cubicBezTo>
                    <a:cubicBezTo>
                      <a:pt x="8212" y="7093"/>
                      <a:pt x="8108" y="7179"/>
                      <a:pt x="7791" y="7179"/>
                    </a:cubicBezTo>
                    <a:cubicBezTo>
                      <a:pt x="7572" y="7179"/>
                      <a:pt x="7252" y="7138"/>
                      <a:pt x="6784" y="7013"/>
                    </a:cubicBezTo>
                    <a:cubicBezTo>
                      <a:pt x="6762" y="6975"/>
                      <a:pt x="6746" y="6937"/>
                      <a:pt x="6724" y="6899"/>
                    </a:cubicBezTo>
                    <a:lnTo>
                      <a:pt x="6724" y="6899"/>
                    </a:lnTo>
                    <a:cubicBezTo>
                      <a:pt x="6866" y="6904"/>
                      <a:pt x="7002" y="6910"/>
                      <a:pt x="7133" y="6910"/>
                    </a:cubicBezTo>
                    <a:cubicBezTo>
                      <a:pt x="7618" y="6910"/>
                      <a:pt x="7989" y="6844"/>
                      <a:pt x="8245" y="6714"/>
                    </a:cubicBezTo>
                    <a:close/>
                    <a:moveTo>
                      <a:pt x="545" y="6719"/>
                    </a:moveTo>
                    <a:cubicBezTo>
                      <a:pt x="801" y="6850"/>
                      <a:pt x="1172" y="6915"/>
                      <a:pt x="1657" y="6915"/>
                    </a:cubicBezTo>
                    <a:cubicBezTo>
                      <a:pt x="1788" y="6915"/>
                      <a:pt x="1924" y="6910"/>
                      <a:pt x="2065" y="6899"/>
                    </a:cubicBezTo>
                    <a:lnTo>
                      <a:pt x="2065" y="6899"/>
                    </a:lnTo>
                    <a:cubicBezTo>
                      <a:pt x="2049" y="6943"/>
                      <a:pt x="2027" y="6981"/>
                      <a:pt x="2006" y="7019"/>
                    </a:cubicBezTo>
                    <a:cubicBezTo>
                      <a:pt x="1532" y="7145"/>
                      <a:pt x="1209" y="7187"/>
                      <a:pt x="990" y="7187"/>
                    </a:cubicBezTo>
                    <a:cubicBezTo>
                      <a:pt x="680" y="7187"/>
                      <a:pt x="577" y="7104"/>
                      <a:pt x="545" y="7062"/>
                    </a:cubicBezTo>
                    <a:cubicBezTo>
                      <a:pt x="491" y="6992"/>
                      <a:pt x="507" y="6844"/>
                      <a:pt x="545" y="6719"/>
                    </a:cubicBezTo>
                    <a:close/>
                    <a:moveTo>
                      <a:pt x="6980" y="7438"/>
                    </a:moveTo>
                    <a:lnTo>
                      <a:pt x="6980" y="7438"/>
                    </a:lnTo>
                    <a:cubicBezTo>
                      <a:pt x="7253" y="7504"/>
                      <a:pt x="7525" y="7542"/>
                      <a:pt x="7798" y="7547"/>
                    </a:cubicBezTo>
                    <a:cubicBezTo>
                      <a:pt x="7945" y="7547"/>
                      <a:pt x="8092" y="7526"/>
                      <a:pt x="8228" y="7487"/>
                    </a:cubicBezTo>
                    <a:lnTo>
                      <a:pt x="8228" y="7487"/>
                    </a:lnTo>
                    <a:cubicBezTo>
                      <a:pt x="8256" y="7602"/>
                      <a:pt x="8277" y="7754"/>
                      <a:pt x="8217" y="7847"/>
                    </a:cubicBezTo>
                    <a:lnTo>
                      <a:pt x="8223" y="7847"/>
                    </a:lnTo>
                    <a:cubicBezTo>
                      <a:pt x="8154" y="7957"/>
                      <a:pt x="7978" y="7986"/>
                      <a:pt x="7816" y="7986"/>
                    </a:cubicBezTo>
                    <a:cubicBezTo>
                      <a:pt x="7786" y="7986"/>
                      <a:pt x="7756" y="7985"/>
                      <a:pt x="7727" y="7983"/>
                    </a:cubicBezTo>
                    <a:cubicBezTo>
                      <a:pt x="7237" y="7962"/>
                      <a:pt x="7160" y="7836"/>
                      <a:pt x="6980" y="7438"/>
                    </a:cubicBezTo>
                    <a:close/>
                    <a:moveTo>
                      <a:pt x="1809" y="7444"/>
                    </a:moveTo>
                    <a:cubicBezTo>
                      <a:pt x="1630" y="7847"/>
                      <a:pt x="1559" y="7967"/>
                      <a:pt x="1068" y="7994"/>
                    </a:cubicBezTo>
                    <a:cubicBezTo>
                      <a:pt x="1049" y="7995"/>
                      <a:pt x="1029" y="7995"/>
                      <a:pt x="1010" y="7995"/>
                    </a:cubicBezTo>
                    <a:cubicBezTo>
                      <a:pt x="837" y="7995"/>
                      <a:pt x="646" y="7970"/>
                      <a:pt x="572" y="7858"/>
                    </a:cubicBezTo>
                    <a:cubicBezTo>
                      <a:pt x="513" y="7760"/>
                      <a:pt x="534" y="7613"/>
                      <a:pt x="567" y="7493"/>
                    </a:cubicBezTo>
                    <a:lnTo>
                      <a:pt x="567" y="7493"/>
                    </a:lnTo>
                    <a:cubicBezTo>
                      <a:pt x="709" y="7531"/>
                      <a:pt x="850" y="7553"/>
                      <a:pt x="997" y="7553"/>
                    </a:cubicBezTo>
                    <a:cubicBezTo>
                      <a:pt x="1270" y="7542"/>
                      <a:pt x="1542" y="7509"/>
                      <a:pt x="1809" y="7444"/>
                    </a:cubicBezTo>
                    <a:close/>
                    <a:moveTo>
                      <a:pt x="4387" y="1"/>
                    </a:moveTo>
                    <a:cubicBezTo>
                      <a:pt x="3662" y="28"/>
                      <a:pt x="1967" y="142"/>
                      <a:pt x="1973" y="709"/>
                    </a:cubicBezTo>
                    <a:cubicBezTo>
                      <a:pt x="1973" y="753"/>
                      <a:pt x="1978" y="791"/>
                      <a:pt x="1995" y="834"/>
                    </a:cubicBezTo>
                    <a:cubicBezTo>
                      <a:pt x="1559" y="1014"/>
                      <a:pt x="1243" y="1276"/>
                      <a:pt x="1243" y="1641"/>
                    </a:cubicBezTo>
                    <a:cubicBezTo>
                      <a:pt x="1243" y="1722"/>
                      <a:pt x="1259" y="1804"/>
                      <a:pt x="1286" y="1875"/>
                    </a:cubicBezTo>
                    <a:cubicBezTo>
                      <a:pt x="1019" y="2066"/>
                      <a:pt x="883" y="2295"/>
                      <a:pt x="883" y="2567"/>
                    </a:cubicBezTo>
                    <a:cubicBezTo>
                      <a:pt x="883" y="2671"/>
                      <a:pt x="905" y="2774"/>
                      <a:pt x="954" y="2872"/>
                    </a:cubicBezTo>
                    <a:cubicBezTo>
                      <a:pt x="730" y="3030"/>
                      <a:pt x="594" y="3221"/>
                      <a:pt x="594" y="3455"/>
                    </a:cubicBezTo>
                    <a:cubicBezTo>
                      <a:pt x="594" y="3575"/>
                      <a:pt x="632" y="3684"/>
                      <a:pt x="698" y="3782"/>
                    </a:cubicBezTo>
                    <a:cubicBezTo>
                      <a:pt x="551" y="3957"/>
                      <a:pt x="344" y="4278"/>
                      <a:pt x="480" y="4605"/>
                    </a:cubicBezTo>
                    <a:cubicBezTo>
                      <a:pt x="480" y="4616"/>
                      <a:pt x="485" y="4621"/>
                      <a:pt x="491" y="4632"/>
                    </a:cubicBezTo>
                    <a:cubicBezTo>
                      <a:pt x="365" y="4796"/>
                      <a:pt x="207" y="5074"/>
                      <a:pt x="316" y="5357"/>
                    </a:cubicBezTo>
                    <a:cubicBezTo>
                      <a:pt x="327" y="5384"/>
                      <a:pt x="338" y="5406"/>
                      <a:pt x="349" y="5428"/>
                    </a:cubicBezTo>
                    <a:cubicBezTo>
                      <a:pt x="218" y="5624"/>
                      <a:pt x="0" y="6043"/>
                      <a:pt x="196" y="6409"/>
                    </a:cubicBezTo>
                    <a:cubicBezTo>
                      <a:pt x="207" y="6430"/>
                      <a:pt x="224" y="6458"/>
                      <a:pt x="246" y="6479"/>
                    </a:cubicBezTo>
                    <a:cubicBezTo>
                      <a:pt x="158" y="6665"/>
                      <a:pt x="49" y="7013"/>
                      <a:pt x="246" y="7280"/>
                    </a:cubicBezTo>
                    <a:cubicBezTo>
                      <a:pt x="180" y="7460"/>
                      <a:pt x="93" y="7793"/>
                      <a:pt x="256" y="8054"/>
                    </a:cubicBezTo>
                    <a:cubicBezTo>
                      <a:pt x="387" y="8256"/>
                      <a:pt x="632" y="8359"/>
                      <a:pt x="987" y="8359"/>
                    </a:cubicBezTo>
                    <a:lnTo>
                      <a:pt x="1079" y="8359"/>
                    </a:lnTo>
                    <a:cubicBezTo>
                      <a:pt x="1815" y="8327"/>
                      <a:pt x="1951" y="8016"/>
                      <a:pt x="2158" y="7542"/>
                    </a:cubicBezTo>
                    <a:cubicBezTo>
                      <a:pt x="2256" y="7308"/>
                      <a:pt x="2371" y="7079"/>
                      <a:pt x="2507" y="6861"/>
                    </a:cubicBezTo>
                    <a:lnTo>
                      <a:pt x="2550" y="6855"/>
                    </a:lnTo>
                    <a:lnTo>
                      <a:pt x="2545" y="6801"/>
                    </a:lnTo>
                    <a:cubicBezTo>
                      <a:pt x="2719" y="6523"/>
                      <a:pt x="2921" y="6261"/>
                      <a:pt x="3144" y="6022"/>
                    </a:cubicBezTo>
                    <a:cubicBezTo>
                      <a:pt x="4501" y="4540"/>
                      <a:pt x="4370" y="4033"/>
                      <a:pt x="4251" y="3886"/>
                    </a:cubicBezTo>
                    <a:lnTo>
                      <a:pt x="4251" y="3886"/>
                    </a:lnTo>
                    <a:lnTo>
                      <a:pt x="4027" y="4066"/>
                    </a:lnTo>
                    <a:lnTo>
                      <a:pt x="4027" y="4055"/>
                    </a:lnTo>
                    <a:cubicBezTo>
                      <a:pt x="3894" y="4061"/>
                      <a:pt x="3715" y="4066"/>
                      <a:pt x="3510" y="4066"/>
                    </a:cubicBezTo>
                    <a:cubicBezTo>
                      <a:pt x="2681" y="4066"/>
                      <a:pt x="1422" y="3988"/>
                      <a:pt x="1047" y="3630"/>
                    </a:cubicBezTo>
                    <a:cubicBezTo>
                      <a:pt x="992" y="3586"/>
                      <a:pt x="965" y="3521"/>
                      <a:pt x="959" y="3455"/>
                    </a:cubicBezTo>
                    <a:cubicBezTo>
                      <a:pt x="959" y="3341"/>
                      <a:pt x="1041" y="3237"/>
                      <a:pt x="1183" y="3145"/>
                    </a:cubicBezTo>
                    <a:cubicBezTo>
                      <a:pt x="1597" y="3461"/>
                      <a:pt x="2382" y="3532"/>
                      <a:pt x="3024" y="3532"/>
                    </a:cubicBezTo>
                    <a:cubicBezTo>
                      <a:pt x="3351" y="3532"/>
                      <a:pt x="3678" y="3515"/>
                      <a:pt x="4005" y="3477"/>
                    </a:cubicBezTo>
                    <a:lnTo>
                      <a:pt x="3967" y="3117"/>
                    </a:lnTo>
                    <a:cubicBezTo>
                      <a:pt x="3759" y="3140"/>
                      <a:pt x="3411" y="3165"/>
                      <a:pt x="3033" y="3165"/>
                    </a:cubicBezTo>
                    <a:cubicBezTo>
                      <a:pt x="2511" y="3165"/>
                      <a:pt x="1932" y="3118"/>
                      <a:pt x="1575" y="2954"/>
                    </a:cubicBezTo>
                    <a:cubicBezTo>
                      <a:pt x="2011" y="2785"/>
                      <a:pt x="2621" y="2660"/>
                      <a:pt x="3210" y="2583"/>
                    </a:cubicBezTo>
                    <a:cubicBezTo>
                      <a:pt x="3319" y="2589"/>
                      <a:pt x="3422" y="2589"/>
                      <a:pt x="3515" y="2589"/>
                    </a:cubicBezTo>
                    <a:cubicBezTo>
                      <a:pt x="3782" y="2589"/>
                      <a:pt x="3984" y="2578"/>
                      <a:pt x="4043" y="2572"/>
                    </a:cubicBezTo>
                    <a:lnTo>
                      <a:pt x="4022" y="2207"/>
                    </a:lnTo>
                    <a:lnTo>
                      <a:pt x="3978" y="2207"/>
                    </a:lnTo>
                    <a:lnTo>
                      <a:pt x="3973" y="2142"/>
                    </a:lnTo>
                    <a:cubicBezTo>
                      <a:pt x="3831" y="2147"/>
                      <a:pt x="3542" y="2169"/>
                      <a:pt x="3188" y="2207"/>
                    </a:cubicBezTo>
                    <a:cubicBezTo>
                      <a:pt x="2725" y="2191"/>
                      <a:pt x="2207" y="2126"/>
                      <a:pt x="1891" y="1968"/>
                    </a:cubicBezTo>
                    <a:cubicBezTo>
                      <a:pt x="2109" y="1897"/>
                      <a:pt x="2327" y="1837"/>
                      <a:pt x="2556" y="1799"/>
                    </a:cubicBezTo>
                    <a:cubicBezTo>
                      <a:pt x="3024" y="1717"/>
                      <a:pt x="3504" y="1673"/>
                      <a:pt x="3984" y="1663"/>
                    </a:cubicBezTo>
                    <a:lnTo>
                      <a:pt x="3984" y="1297"/>
                    </a:lnTo>
                    <a:cubicBezTo>
                      <a:pt x="3967" y="1297"/>
                      <a:pt x="3793" y="1297"/>
                      <a:pt x="3531" y="1319"/>
                    </a:cubicBezTo>
                    <a:cubicBezTo>
                      <a:pt x="3204" y="1243"/>
                      <a:pt x="2888" y="1139"/>
                      <a:pt x="2583" y="1009"/>
                    </a:cubicBezTo>
                    <a:cubicBezTo>
                      <a:pt x="3171" y="836"/>
                      <a:pt x="3779" y="750"/>
                      <a:pt x="4387" y="750"/>
                    </a:cubicBezTo>
                    <a:cubicBezTo>
                      <a:pt x="4990" y="750"/>
                      <a:pt x="5593" y="835"/>
                      <a:pt x="6179" y="1003"/>
                    </a:cubicBezTo>
                    <a:cubicBezTo>
                      <a:pt x="5874" y="1139"/>
                      <a:pt x="5553" y="1243"/>
                      <a:pt x="5231" y="1314"/>
                    </a:cubicBezTo>
                    <a:cubicBezTo>
                      <a:pt x="4970" y="1303"/>
                      <a:pt x="4795" y="1303"/>
                      <a:pt x="4779" y="1297"/>
                    </a:cubicBezTo>
                    <a:lnTo>
                      <a:pt x="4779" y="1663"/>
                    </a:lnTo>
                    <a:cubicBezTo>
                      <a:pt x="5259" y="1668"/>
                      <a:pt x="5738" y="1712"/>
                      <a:pt x="6207" y="1793"/>
                    </a:cubicBezTo>
                    <a:cubicBezTo>
                      <a:pt x="6436" y="1831"/>
                      <a:pt x="6654" y="1891"/>
                      <a:pt x="6871" y="1962"/>
                    </a:cubicBezTo>
                    <a:cubicBezTo>
                      <a:pt x="6550" y="2120"/>
                      <a:pt x="6038" y="2186"/>
                      <a:pt x="5575" y="2207"/>
                    </a:cubicBezTo>
                    <a:cubicBezTo>
                      <a:pt x="5220" y="2164"/>
                      <a:pt x="4932" y="2142"/>
                      <a:pt x="4790" y="2137"/>
                    </a:cubicBezTo>
                    <a:lnTo>
                      <a:pt x="4790" y="2207"/>
                    </a:lnTo>
                    <a:lnTo>
                      <a:pt x="4746" y="2207"/>
                    </a:lnTo>
                    <a:lnTo>
                      <a:pt x="4719" y="2567"/>
                    </a:lnTo>
                    <a:cubicBezTo>
                      <a:pt x="4779" y="2572"/>
                      <a:pt x="4981" y="2583"/>
                      <a:pt x="5248" y="2583"/>
                    </a:cubicBezTo>
                    <a:cubicBezTo>
                      <a:pt x="5346" y="2583"/>
                      <a:pt x="5449" y="2583"/>
                      <a:pt x="5558" y="2578"/>
                    </a:cubicBezTo>
                    <a:cubicBezTo>
                      <a:pt x="6147" y="2654"/>
                      <a:pt x="6757" y="2780"/>
                      <a:pt x="7198" y="2943"/>
                    </a:cubicBezTo>
                    <a:cubicBezTo>
                      <a:pt x="6840" y="3111"/>
                      <a:pt x="6255" y="3159"/>
                      <a:pt x="5732" y="3159"/>
                    </a:cubicBezTo>
                    <a:cubicBezTo>
                      <a:pt x="5357" y="3159"/>
                      <a:pt x="5013" y="3135"/>
                      <a:pt x="4806" y="3112"/>
                    </a:cubicBezTo>
                    <a:lnTo>
                      <a:pt x="4763" y="3477"/>
                    </a:lnTo>
                    <a:cubicBezTo>
                      <a:pt x="5090" y="3510"/>
                      <a:pt x="5422" y="3526"/>
                      <a:pt x="5749" y="3526"/>
                    </a:cubicBezTo>
                    <a:cubicBezTo>
                      <a:pt x="6387" y="3526"/>
                      <a:pt x="7171" y="3450"/>
                      <a:pt x="7591" y="3134"/>
                    </a:cubicBezTo>
                    <a:cubicBezTo>
                      <a:pt x="7727" y="3226"/>
                      <a:pt x="7814" y="3330"/>
                      <a:pt x="7814" y="3444"/>
                    </a:cubicBezTo>
                    <a:cubicBezTo>
                      <a:pt x="7809" y="3510"/>
                      <a:pt x="7781" y="3575"/>
                      <a:pt x="7727" y="3619"/>
                    </a:cubicBezTo>
                    <a:cubicBezTo>
                      <a:pt x="7348" y="3980"/>
                      <a:pt x="6071" y="4060"/>
                      <a:pt x="5241" y="4060"/>
                    </a:cubicBezTo>
                    <a:cubicBezTo>
                      <a:pt x="5045" y="4060"/>
                      <a:pt x="4875" y="4055"/>
                      <a:pt x="4746" y="4049"/>
                    </a:cubicBezTo>
                    <a:lnTo>
                      <a:pt x="4746" y="4066"/>
                    </a:lnTo>
                    <a:lnTo>
                      <a:pt x="4523" y="3886"/>
                    </a:lnTo>
                    <a:lnTo>
                      <a:pt x="4523" y="3886"/>
                    </a:lnTo>
                    <a:cubicBezTo>
                      <a:pt x="4403" y="4033"/>
                      <a:pt x="4278" y="4540"/>
                      <a:pt x="5635" y="6022"/>
                    </a:cubicBezTo>
                    <a:cubicBezTo>
                      <a:pt x="5858" y="6261"/>
                      <a:pt x="6060" y="6518"/>
                      <a:pt x="6239" y="6790"/>
                    </a:cubicBezTo>
                    <a:lnTo>
                      <a:pt x="6234" y="6850"/>
                    </a:lnTo>
                    <a:lnTo>
                      <a:pt x="6278" y="6855"/>
                    </a:lnTo>
                    <a:cubicBezTo>
                      <a:pt x="6408" y="7073"/>
                      <a:pt x="6523" y="7302"/>
                      <a:pt x="6626" y="7537"/>
                    </a:cubicBezTo>
                    <a:cubicBezTo>
                      <a:pt x="6833" y="8005"/>
                      <a:pt x="6975" y="8316"/>
                      <a:pt x="7705" y="8348"/>
                    </a:cubicBezTo>
                    <a:lnTo>
                      <a:pt x="7798" y="8348"/>
                    </a:lnTo>
                    <a:cubicBezTo>
                      <a:pt x="8152" y="8348"/>
                      <a:pt x="8397" y="8245"/>
                      <a:pt x="8528" y="8038"/>
                    </a:cubicBezTo>
                    <a:cubicBezTo>
                      <a:pt x="8691" y="7776"/>
                      <a:pt x="8604" y="7444"/>
                      <a:pt x="8533" y="7264"/>
                    </a:cubicBezTo>
                    <a:cubicBezTo>
                      <a:pt x="8735" y="7008"/>
                      <a:pt x="8621" y="6654"/>
                      <a:pt x="8539" y="6474"/>
                    </a:cubicBezTo>
                    <a:cubicBezTo>
                      <a:pt x="8555" y="6447"/>
                      <a:pt x="8572" y="6425"/>
                      <a:pt x="8588" y="6398"/>
                    </a:cubicBezTo>
                    <a:cubicBezTo>
                      <a:pt x="8779" y="6033"/>
                      <a:pt x="8561" y="5613"/>
                      <a:pt x="8430" y="5417"/>
                    </a:cubicBezTo>
                    <a:cubicBezTo>
                      <a:pt x="8441" y="5395"/>
                      <a:pt x="8452" y="5373"/>
                      <a:pt x="8463" y="5351"/>
                    </a:cubicBezTo>
                    <a:cubicBezTo>
                      <a:pt x="8572" y="5063"/>
                      <a:pt x="8414" y="4785"/>
                      <a:pt x="8283" y="4627"/>
                    </a:cubicBezTo>
                    <a:cubicBezTo>
                      <a:pt x="8288" y="4616"/>
                      <a:pt x="8294" y="4605"/>
                      <a:pt x="8299" y="4594"/>
                    </a:cubicBezTo>
                    <a:cubicBezTo>
                      <a:pt x="8435" y="4267"/>
                      <a:pt x="8223" y="3946"/>
                      <a:pt x="8076" y="3771"/>
                    </a:cubicBezTo>
                    <a:cubicBezTo>
                      <a:pt x="8141" y="3679"/>
                      <a:pt x="8179" y="3564"/>
                      <a:pt x="8179" y="3450"/>
                    </a:cubicBezTo>
                    <a:cubicBezTo>
                      <a:pt x="8179" y="3215"/>
                      <a:pt x="8043" y="3019"/>
                      <a:pt x="7820" y="2861"/>
                    </a:cubicBezTo>
                    <a:cubicBezTo>
                      <a:pt x="7869" y="2769"/>
                      <a:pt x="7890" y="2665"/>
                      <a:pt x="7890" y="2556"/>
                    </a:cubicBezTo>
                    <a:cubicBezTo>
                      <a:pt x="7890" y="2284"/>
                      <a:pt x="7754" y="2055"/>
                      <a:pt x="7482" y="1870"/>
                    </a:cubicBezTo>
                    <a:cubicBezTo>
                      <a:pt x="7509" y="1793"/>
                      <a:pt x="7525" y="1717"/>
                      <a:pt x="7525" y="1635"/>
                    </a:cubicBezTo>
                    <a:cubicBezTo>
                      <a:pt x="7525" y="1270"/>
                      <a:pt x="7209" y="1009"/>
                      <a:pt x="6773" y="823"/>
                    </a:cubicBezTo>
                    <a:cubicBezTo>
                      <a:pt x="6784" y="785"/>
                      <a:pt x="6795" y="747"/>
                      <a:pt x="6795" y="703"/>
                    </a:cubicBezTo>
                    <a:cubicBezTo>
                      <a:pt x="6795" y="137"/>
                      <a:pt x="5111" y="22"/>
                      <a:pt x="438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3" name="Google Shape;6523;p73"/>
              <p:cNvSpPr/>
              <p:nvPr/>
            </p:nvSpPr>
            <p:spPr>
              <a:xfrm>
                <a:off x="3147586" y="3469828"/>
                <a:ext cx="24135" cy="107004"/>
              </a:xfrm>
              <a:custGeom>
                <a:rect b="b" l="l" r="r" t="t"/>
                <a:pathLst>
                  <a:path extrusionOk="0" h="4234" w="955">
                    <a:moveTo>
                      <a:pt x="475" y="0"/>
                    </a:moveTo>
                    <a:cubicBezTo>
                      <a:pt x="475" y="0"/>
                      <a:pt x="208" y="33"/>
                      <a:pt x="137" y="76"/>
                    </a:cubicBezTo>
                    <a:cubicBezTo>
                      <a:pt x="61" y="114"/>
                      <a:pt x="1" y="1101"/>
                      <a:pt x="126" y="1210"/>
                    </a:cubicBezTo>
                    <a:cubicBezTo>
                      <a:pt x="251" y="1313"/>
                      <a:pt x="44" y="1477"/>
                      <a:pt x="55" y="1738"/>
                    </a:cubicBezTo>
                    <a:cubicBezTo>
                      <a:pt x="61" y="2005"/>
                      <a:pt x="126" y="2872"/>
                      <a:pt x="191" y="3013"/>
                    </a:cubicBezTo>
                    <a:cubicBezTo>
                      <a:pt x="251" y="3150"/>
                      <a:pt x="240" y="4234"/>
                      <a:pt x="475" y="4234"/>
                    </a:cubicBezTo>
                    <a:cubicBezTo>
                      <a:pt x="709" y="4234"/>
                      <a:pt x="698" y="3150"/>
                      <a:pt x="764" y="3013"/>
                    </a:cubicBezTo>
                    <a:cubicBezTo>
                      <a:pt x="823" y="2872"/>
                      <a:pt x="889" y="2005"/>
                      <a:pt x="900" y="1738"/>
                    </a:cubicBezTo>
                    <a:cubicBezTo>
                      <a:pt x="911" y="1471"/>
                      <a:pt x="698" y="1313"/>
                      <a:pt x="829" y="1210"/>
                    </a:cubicBezTo>
                    <a:cubicBezTo>
                      <a:pt x="954" y="1101"/>
                      <a:pt x="889" y="120"/>
                      <a:pt x="818" y="71"/>
                    </a:cubicBezTo>
                    <a:cubicBezTo>
                      <a:pt x="742" y="27"/>
                      <a:pt x="475" y="0"/>
                      <a:pt x="47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4" name="Google Shape;6524;p73"/>
              <p:cNvSpPr/>
              <p:nvPr/>
            </p:nvSpPr>
            <p:spPr>
              <a:xfrm>
                <a:off x="3316002" y="3800796"/>
                <a:ext cx="45895" cy="28608"/>
              </a:xfrm>
              <a:custGeom>
                <a:rect b="b" l="l" r="r" t="t"/>
                <a:pathLst>
                  <a:path extrusionOk="0" h="1132" w="1816">
                    <a:moveTo>
                      <a:pt x="915" y="0"/>
                    </a:moveTo>
                    <a:cubicBezTo>
                      <a:pt x="708" y="0"/>
                      <a:pt x="488" y="108"/>
                      <a:pt x="295" y="374"/>
                    </a:cubicBezTo>
                    <a:cubicBezTo>
                      <a:pt x="1" y="784"/>
                      <a:pt x="334" y="1132"/>
                      <a:pt x="575" y="1132"/>
                    </a:cubicBezTo>
                    <a:cubicBezTo>
                      <a:pt x="629" y="1132"/>
                      <a:pt x="678" y="1115"/>
                      <a:pt x="715" y="1077"/>
                    </a:cubicBezTo>
                    <a:cubicBezTo>
                      <a:pt x="916" y="870"/>
                      <a:pt x="1537" y="984"/>
                      <a:pt x="1679" y="674"/>
                    </a:cubicBezTo>
                    <a:cubicBezTo>
                      <a:pt x="1815" y="358"/>
                      <a:pt x="1412" y="221"/>
                      <a:pt x="1412" y="221"/>
                    </a:cubicBezTo>
                    <a:cubicBezTo>
                      <a:pt x="1274" y="85"/>
                      <a:pt x="1099" y="0"/>
                      <a:pt x="91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5" name="Google Shape;6525;p73"/>
              <p:cNvSpPr/>
              <p:nvPr/>
            </p:nvSpPr>
            <p:spPr>
              <a:xfrm>
                <a:off x="2997897" y="3645093"/>
                <a:ext cx="37479" cy="23706"/>
              </a:xfrm>
              <a:custGeom>
                <a:rect b="b" l="l" r="r" t="t"/>
                <a:pathLst>
                  <a:path extrusionOk="0" h="938" w="1483">
                    <a:moveTo>
                      <a:pt x="568" y="1"/>
                    </a:moveTo>
                    <a:cubicBezTo>
                      <a:pt x="320" y="1"/>
                      <a:pt x="117" y="99"/>
                      <a:pt x="66" y="269"/>
                    </a:cubicBezTo>
                    <a:cubicBezTo>
                      <a:pt x="1" y="503"/>
                      <a:pt x="240" y="781"/>
                      <a:pt x="611" y="890"/>
                    </a:cubicBezTo>
                    <a:cubicBezTo>
                      <a:pt x="716" y="922"/>
                      <a:pt x="820" y="938"/>
                      <a:pt x="917" y="938"/>
                    </a:cubicBezTo>
                    <a:cubicBezTo>
                      <a:pt x="1162" y="938"/>
                      <a:pt x="1361" y="840"/>
                      <a:pt x="1412" y="672"/>
                    </a:cubicBezTo>
                    <a:cubicBezTo>
                      <a:pt x="1483" y="437"/>
                      <a:pt x="1238" y="160"/>
                      <a:pt x="867" y="45"/>
                    </a:cubicBezTo>
                    <a:cubicBezTo>
                      <a:pt x="765" y="15"/>
                      <a:pt x="663" y="1"/>
                      <a:pt x="56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6" name="Google Shape;6526;p73"/>
              <p:cNvSpPr/>
              <p:nvPr/>
            </p:nvSpPr>
            <p:spPr>
              <a:xfrm>
                <a:off x="2968025" y="3658714"/>
                <a:ext cx="65153" cy="151913"/>
              </a:xfrm>
              <a:custGeom>
                <a:rect b="b" l="l" r="r" t="t"/>
                <a:pathLst>
                  <a:path extrusionOk="0" h="6011" w="2578">
                    <a:moveTo>
                      <a:pt x="1635" y="1332"/>
                    </a:moveTo>
                    <a:cubicBezTo>
                      <a:pt x="1635" y="1332"/>
                      <a:pt x="1586" y="2770"/>
                      <a:pt x="1471" y="3446"/>
                    </a:cubicBezTo>
                    <a:lnTo>
                      <a:pt x="1471" y="3440"/>
                    </a:lnTo>
                    <a:cubicBezTo>
                      <a:pt x="1357" y="4116"/>
                      <a:pt x="1095" y="5418"/>
                      <a:pt x="1095" y="5418"/>
                    </a:cubicBezTo>
                    <a:cubicBezTo>
                      <a:pt x="1095" y="5418"/>
                      <a:pt x="850" y="4045"/>
                      <a:pt x="1014" y="3135"/>
                    </a:cubicBezTo>
                    <a:cubicBezTo>
                      <a:pt x="1177" y="2225"/>
                      <a:pt x="1635" y="1332"/>
                      <a:pt x="1635" y="1332"/>
                    </a:cubicBezTo>
                    <a:close/>
                    <a:moveTo>
                      <a:pt x="1333" y="0"/>
                    </a:moveTo>
                    <a:cubicBezTo>
                      <a:pt x="1262" y="0"/>
                      <a:pt x="1199" y="23"/>
                      <a:pt x="1155" y="84"/>
                    </a:cubicBezTo>
                    <a:cubicBezTo>
                      <a:pt x="965" y="345"/>
                      <a:pt x="1215" y="1201"/>
                      <a:pt x="861" y="1751"/>
                    </a:cubicBezTo>
                    <a:cubicBezTo>
                      <a:pt x="502" y="2307"/>
                      <a:pt x="442" y="4704"/>
                      <a:pt x="284" y="5004"/>
                    </a:cubicBezTo>
                    <a:cubicBezTo>
                      <a:pt x="131" y="5304"/>
                      <a:pt x="0" y="5734"/>
                      <a:pt x="180" y="5871"/>
                    </a:cubicBezTo>
                    <a:cubicBezTo>
                      <a:pt x="220" y="5899"/>
                      <a:pt x="263" y="5911"/>
                      <a:pt x="309" y="5911"/>
                    </a:cubicBezTo>
                    <a:cubicBezTo>
                      <a:pt x="461" y="5911"/>
                      <a:pt x="642" y="5792"/>
                      <a:pt x="820" y="5792"/>
                    </a:cubicBezTo>
                    <a:cubicBezTo>
                      <a:pt x="834" y="5792"/>
                      <a:pt x="847" y="5793"/>
                      <a:pt x="861" y="5794"/>
                    </a:cubicBezTo>
                    <a:cubicBezTo>
                      <a:pt x="1075" y="5813"/>
                      <a:pt x="1073" y="6010"/>
                      <a:pt x="1242" y="6010"/>
                    </a:cubicBezTo>
                    <a:cubicBezTo>
                      <a:pt x="1267" y="6010"/>
                      <a:pt x="1296" y="6006"/>
                      <a:pt x="1330" y="5996"/>
                    </a:cubicBezTo>
                    <a:cubicBezTo>
                      <a:pt x="1591" y="5920"/>
                      <a:pt x="1531" y="4786"/>
                      <a:pt x="1777" y="4301"/>
                    </a:cubicBezTo>
                    <a:cubicBezTo>
                      <a:pt x="2016" y="3816"/>
                      <a:pt x="2060" y="1114"/>
                      <a:pt x="2365" y="645"/>
                    </a:cubicBezTo>
                    <a:cubicBezTo>
                      <a:pt x="2577" y="319"/>
                      <a:pt x="2413" y="123"/>
                      <a:pt x="2183" y="123"/>
                    </a:cubicBezTo>
                    <a:cubicBezTo>
                      <a:pt x="2082" y="123"/>
                      <a:pt x="1969" y="160"/>
                      <a:pt x="1869" y="242"/>
                    </a:cubicBezTo>
                    <a:cubicBezTo>
                      <a:pt x="1869" y="242"/>
                      <a:pt x="1561" y="0"/>
                      <a:pt x="133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7" name="Google Shape;6527;p73"/>
              <p:cNvSpPr/>
              <p:nvPr/>
            </p:nvSpPr>
            <p:spPr>
              <a:xfrm>
                <a:off x="2997948" y="3820282"/>
                <a:ext cx="10994" cy="25930"/>
              </a:xfrm>
              <a:custGeom>
                <a:rect b="b" l="l" r="r" t="t"/>
                <a:pathLst>
                  <a:path extrusionOk="0" h="1026" w="435">
                    <a:moveTo>
                      <a:pt x="177" y="1"/>
                    </a:moveTo>
                    <a:cubicBezTo>
                      <a:pt x="154" y="1"/>
                      <a:pt x="131" y="8"/>
                      <a:pt x="113" y="22"/>
                    </a:cubicBezTo>
                    <a:cubicBezTo>
                      <a:pt x="113" y="22"/>
                      <a:pt x="0" y="1025"/>
                      <a:pt x="211" y="1025"/>
                    </a:cubicBezTo>
                    <a:cubicBezTo>
                      <a:pt x="213" y="1025"/>
                      <a:pt x="215" y="1025"/>
                      <a:pt x="217" y="1025"/>
                    </a:cubicBezTo>
                    <a:cubicBezTo>
                      <a:pt x="435" y="1014"/>
                      <a:pt x="277" y="22"/>
                      <a:pt x="211" y="6"/>
                    </a:cubicBezTo>
                    <a:cubicBezTo>
                      <a:pt x="200" y="2"/>
                      <a:pt x="189" y="1"/>
                      <a:pt x="1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8" name="Google Shape;6528;p73"/>
              <p:cNvSpPr/>
              <p:nvPr/>
            </p:nvSpPr>
            <p:spPr>
              <a:xfrm>
                <a:off x="2999869" y="3845352"/>
                <a:ext cx="10994" cy="25904"/>
              </a:xfrm>
              <a:custGeom>
                <a:rect b="b" l="l" r="r" t="t"/>
                <a:pathLst>
                  <a:path extrusionOk="0" h="1025" w="435">
                    <a:moveTo>
                      <a:pt x="173" y="0"/>
                    </a:moveTo>
                    <a:cubicBezTo>
                      <a:pt x="152" y="0"/>
                      <a:pt x="132" y="8"/>
                      <a:pt x="113" y="22"/>
                    </a:cubicBezTo>
                    <a:cubicBezTo>
                      <a:pt x="113" y="22"/>
                      <a:pt x="1" y="1025"/>
                      <a:pt x="212" y="1025"/>
                    </a:cubicBezTo>
                    <a:cubicBezTo>
                      <a:pt x="213" y="1025"/>
                      <a:pt x="215" y="1025"/>
                      <a:pt x="217" y="1025"/>
                    </a:cubicBezTo>
                    <a:cubicBezTo>
                      <a:pt x="435" y="1014"/>
                      <a:pt x="277" y="22"/>
                      <a:pt x="206" y="6"/>
                    </a:cubicBezTo>
                    <a:cubicBezTo>
                      <a:pt x="195" y="2"/>
                      <a:pt x="184" y="0"/>
                      <a:pt x="17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9" name="Google Shape;6529;p73"/>
              <p:cNvSpPr/>
              <p:nvPr/>
            </p:nvSpPr>
            <p:spPr>
              <a:xfrm>
                <a:off x="3001258" y="3869437"/>
                <a:ext cx="10842" cy="25930"/>
              </a:xfrm>
              <a:custGeom>
                <a:rect b="b" l="l" r="r" t="t"/>
                <a:pathLst>
                  <a:path extrusionOk="0" h="1026" w="429">
                    <a:moveTo>
                      <a:pt x="172" y="1"/>
                    </a:moveTo>
                    <a:cubicBezTo>
                      <a:pt x="149" y="1"/>
                      <a:pt x="126" y="8"/>
                      <a:pt x="107" y="23"/>
                    </a:cubicBezTo>
                    <a:cubicBezTo>
                      <a:pt x="107" y="23"/>
                      <a:pt x="0" y="1026"/>
                      <a:pt x="206" y="1026"/>
                    </a:cubicBezTo>
                    <a:cubicBezTo>
                      <a:pt x="208" y="1026"/>
                      <a:pt x="209" y="1025"/>
                      <a:pt x="211" y="1025"/>
                    </a:cubicBezTo>
                    <a:cubicBezTo>
                      <a:pt x="429" y="1014"/>
                      <a:pt x="271" y="23"/>
                      <a:pt x="205" y="6"/>
                    </a:cubicBezTo>
                    <a:cubicBezTo>
                      <a:pt x="195" y="3"/>
                      <a:pt x="183" y="1"/>
                      <a:pt x="172"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0" name="Google Shape;6530;p73"/>
              <p:cNvSpPr/>
              <p:nvPr/>
            </p:nvSpPr>
            <p:spPr>
              <a:xfrm>
                <a:off x="3124740" y="3316398"/>
                <a:ext cx="31818" cy="31237"/>
              </a:xfrm>
              <a:custGeom>
                <a:rect b="b" l="l" r="r" t="t"/>
                <a:pathLst>
                  <a:path extrusionOk="0" h="1236" w="1259">
                    <a:moveTo>
                      <a:pt x="805" y="0"/>
                    </a:moveTo>
                    <a:cubicBezTo>
                      <a:pt x="602" y="0"/>
                      <a:pt x="240" y="105"/>
                      <a:pt x="120" y="241"/>
                    </a:cubicBezTo>
                    <a:cubicBezTo>
                      <a:pt x="0" y="382"/>
                      <a:pt x="0" y="873"/>
                      <a:pt x="87" y="987"/>
                    </a:cubicBezTo>
                    <a:cubicBezTo>
                      <a:pt x="162" y="1085"/>
                      <a:pt x="321" y="1235"/>
                      <a:pt x="505" y="1235"/>
                    </a:cubicBezTo>
                    <a:cubicBezTo>
                      <a:pt x="536" y="1235"/>
                      <a:pt x="567" y="1231"/>
                      <a:pt x="600" y="1221"/>
                    </a:cubicBezTo>
                    <a:cubicBezTo>
                      <a:pt x="817" y="1156"/>
                      <a:pt x="1052" y="687"/>
                      <a:pt x="1155" y="573"/>
                    </a:cubicBezTo>
                    <a:cubicBezTo>
                      <a:pt x="1259" y="459"/>
                      <a:pt x="1128" y="17"/>
                      <a:pt x="834" y="1"/>
                    </a:cubicBezTo>
                    <a:cubicBezTo>
                      <a:pt x="825" y="0"/>
                      <a:pt x="815" y="0"/>
                      <a:pt x="80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1" name="Google Shape;6531;p73"/>
              <p:cNvSpPr/>
              <p:nvPr/>
            </p:nvSpPr>
            <p:spPr>
              <a:xfrm>
                <a:off x="3163710" y="3316398"/>
                <a:ext cx="31970" cy="31085"/>
              </a:xfrm>
              <a:custGeom>
                <a:rect b="b" l="l" r="r" t="t"/>
                <a:pathLst>
                  <a:path extrusionOk="0" h="1230" w="1265">
                    <a:moveTo>
                      <a:pt x="454" y="0"/>
                    </a:moveTo>
                    <a:cubicBezTo>
                      <a:pt x="444" y="0"/>
                      <a:pt x="434" y="0"/>
                      <a:pt x="425" y="1"/>
                    </a:cubicBezTo>
                    <a:cubicBezTo>
                      <a:pt x="131" y="17"/>
                      <a:pt x="0" y="459"/>
                      <a:pt x="104" y="573"/>
                    </a:cubicBezTo>
                    <a:cubicBezTo>
                      <a:pt x="207" y="687"/>
                      <a:pt x="442" y="1156"/>
                      <a:pt x="665" y="1216"/>
                    </a:cubicBezTo>
                    <a:cubicBezTo>
                      <a:pt x="697" y="1225"/>
                      <a:pt x="729" y="1230"/>
                      <a:pt x="760" y="1230"/>
                    </a:cubicBezTo>
                    <a:cubicBezTo>
                      <a:pt x="944" y="1230"/>
                      <a:pt x="1103" y="1080"/>
                      <a:pt x="1177" y="982"/>
                    </a:cubicBezTo>
                    <a:cubicBezTo>
                      <a:pt x="1264" y="867"/>
                      <a:pt x="1264" y="382"/>
                      <a:pt x="1139" y="241"/>
                    </a:cubicBezTo>
                    <a:cubicBezTo>
                      <a:pt x="1020" y="105"/>
                      <a:pt x="657" y="0"/>
                      <a:pt x="45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2" name="Google Shape;6532;p73"/>
              <p:cNvSpPr/>
              <p:nvPr/>
            </p:nvSpPr>
            <p:spPr>
              <a:xfrm>
                <a:off x="3148825" y="3340786"/>
                <a:ext cx="23984" cy="19333"/>
              </a:xfrm>
              <a:custGeom>
                <a:rect b="b" l="l" r="r" t="t"/>
                <a:pathLst>
                  <a:path extrusionOk="0" h="765" w="949">
                    <a:moveTo>
                      <a:pt x="475" y="0"/>
                    </a:moveTo>
                    <a:cubicBezTo>
                      <a:pt x="355" y="0"/>
                      <a:pt x="1" y="649"/>
                      <a:pt x="208" y="736"/>
                    </a:cubicBezTo>
                    <a:cubicBezTo>
                      <a:pt x="248" y="753"/>
                      <a:pt x="283" y="760"/>
                      <a:pt x="313" y="760"/>
                    </a:cubicBezTo>
                    <a:cubicBezTo>
                      <a:pt x="436" y="760"/>
                      <a:pt x="475" y="643"/>
                      <a:pt x="475" y="643"/>
                    </a:cubicBezTo>
                    <a:cubicBezTo>
                      <a:pt x="475" y="643"/>
                      <a:pt x="514" y="765"/>
                      <a:pt x="639" y="765"/>
                    </a:cubicBezTo>
                    <a:cubicBezTo>
                      <a:pt x="668" y="765"/>
                      <a:pt x="702" y="758"/>
                      <a:pt x="742" y="741"/>
                    </a:cubicBezTo>
                    <a:cubicBezTo>
                      <a:pt x="949" y="654"/>
                      <a:pt x="595" y="0"/>
                      <a:pt x="47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533" name="Google Shape;6533;p73"/>
          <p:cNvGrpSpPr/>
          <p:nvPr/>
        </p:nvGrpSpPr>
        <p:grpSpPr>
          <a:xfrm>
            <a:off x="9415232" y="6513106"/>
            <a:ext cx="895405" cy="2271846"/>
            <a:chOff x="4707616" y="3256553"/>
            <a:chExt cx="447702" cy="1135923"/>
          </a:xfrm>
        </p:grpSpPr>
        <p:sp>
          <p:nvSpPr>
            <p:cNvPr id="6534" name="Google Shape;6534;p73"/>
            <p:cNvSpPr/>
            <p:nvPr/>
          </p:nvSpPr>
          <p:spPr>
            <a:xfrm>
              <a:off x="4707616" y="3256553"/>
              <a:ext cx="447702" cy="1135923"/>
            </a:xfrm>
            <a:custGeom>
              <a:rect b="b" l="l" r="r" t="t"/>
              <a:pathLst>
                <a:path extrusionOk="0" h="44947" w="17715">
                  <a:moveTo>
                    <a:pt x="8707" y="1"/>
                  </a:moveTo>
                  <a:cubicBezTo>
                    <a:pt x="7995" y="1"/>
                    <a:pt x="6260" y="235"/>
                    <a:pt x="6588" y="2603"/>
                  </a:cubicBezTo>
                  <a:cubicBezTo>
                    <a:pt x="6588" y="2603"/>
                    <a:pt x="6530" y="2587"/>
                    <a:pt x="6458" y="2587"/>
                  </a:cubicBezTo>
                  <a:cubicBezTo>
                    <a:pt x="6328" y="2587"/>
                    <a:pt x="6156" y="2641"/>
                    <a:pt x="6212" y="2946"/>
                  </a:cubicBezTo>
                  <a:cubicBezTo>
                    <a:pt x="6294" y="3415"/>
                    <a:pt x="6457" y="3965"/>
                    <a:pt x="7040" y="3965"/>
                  </a:cubicBezTo>
                  <a:cubicBezTo>
                    <a:pt x="7040" y="3965"/>
                    <a:pt x="7051" y="4690"/>
                    <a:pt x="7585" y="5022"/>
                  </a:cubicBezTo>
                  <a:cubicBezTo>
                    <a:pt x="7585" y="5022"/>
                    <a:pt x="7716" y="5720"/>
                    <a:pt x="7618" y="5851"/>
                  </a:cubicBezTo>
                  <a:cubicBezTo>
                    <a:pt x="7525" y="5982"/>
                    <a:pt x="5749" y="7224"/>
                    <a:pt x="5166" y="7278"/>
                  </a:cubicBezTo>
                  <a:cubicBezTo>
                    <a:pt x="4588" y="7338"/>
                    <a:pt x="2796" y="7758"/>
                    <a:pt x="2774" y="9725"/>
                  </a:cubicBezTo>
                  <a:cubicBezTo>
                    <a:pt x="2752" y="11687"/>
                    <a:pt x="2621" y="12259"/>
                    <a:pt x="2441" y="12542"/>
                  </a:cubicBezTo>
                  <a:cubicBezTo>
                    <a:pt x="2267" y="12825"/>
                    <a:pt x="2147" y="14640"/>
                    <a:pt x="2191" y="15485"/>
                  </a:cubicBezTo>
                  <a:cubicBezTo>
                    <a:pt x="2240" y="16324"/>
                    <a:pt x="1390" y="18422"/>
                    <a:pt x="1542" y="20874"/>
                  </a:cubicBezTo>
                  <a:cubicBezTo>
                    <a:pt x="1542" y="20874"/>
                    <a:pt x="665" y="21691"/>
                    <a:pt x="594" y="22334"/>
                  </a:cubicBezTo>
                  <a:cubicBezTo>
                    <a:pt x="523" y="22971"/>
                    <a:pt x="0" y="23838"/>
                    <a:pt x="60" y="23958"/>
                  </a:cubicBezTo>
                  <a:cubicBezTo>
                    <a:pt x="87" y="24009"/>
                    <a:pt x="166" y="24037"/>
                    <a:pt x="260" y="24037"/>
                  </a:cubicBezTo>
                  <a:cubicBezTo>
                    <a:pt x="376" y="24037"/>
                    <a:pt x="515" y="23994"/>
                    <a:pt x="605" y="23898"/>
                  </a:cubicBezTo>
                  <a:cubicBezTo>
                    <a:pt x="769" y="23718"/>
                    <a:pt x="1030" y="23386"/>
                    <a:pt x="1030" y="23386"/>
                  </a:cubicBezTo>
                  <a:lnTo>
                    <a:pt x="1030" y="23386"/>
                  </a:lnTo>
                  <a:cubicBezTo>
                    <a:pt x="1030" y="23386"/>
                    <a:pt x="474" y="25511"/>
                    <a:pt x="758" y="25603"/>
                  </a:cubicBezTo>
                  <a:cubicBezTo>
                    <a:pt x="769" y="25607"/>
                    <a:pt x="781" y="25609"/>
                    <a:pt x="792" y="25609"/>
                  </a:cubicBezTo>
                  <a:cubicBezTo>
                    <a:pt x="1101" y="25609"/>
                    <a:pt x="1317" y="24295"/>
                    <a:pt x="1422" y="24143"/>
                  </a:cubicBezTo>
                  <a:cubicBezTo>
                    <a:pt x="1441" y="24117"/>
                    <a:pt x="1456" y="24106"/>
                    <a:pt x="1468" y="24106"/>
                  </a:cubicBezTo>
                  <a:cubicBezTo>
                    <a:pt x="1530" y="24106"/>
                    <a:pt x="1525" y="24383"/>
                    <a:pt x="1493" y="24546"/>
                  </a:cubicBezTo>
                  <a:cubicBezTo>
                    <a:pt x="1451" y="24741"/>
                    <a:pt x="1378" y="25771"/>
                    <a:pt x="1600" y="25771"/>
                  </a:cubicBezTo>
                  <a:cubicBezTo>
                    <a:pt x="1608" y="25771"/>
                    <a:pt x="1616" y="25769"/>
                    <a:pt x="1624" y="25767"/>
                  </a:cubicBezTo>
                  <a:cubicBezTo>
                    <a:pt x="1851" y="25701"/>
                    <a:pt x="1928" y="24271"/>
                    <a:pt x="2034" y="24271"/>
                  </a:cubicBezTo>
                  <a:cubicBezTo>
                    <a:pt x="2042" y="24271"/>
                    <a:pt x="2051" y="24280"/>
                    <a:pt x="2060" y="24301"/>
                  </a:cubicBezTo>
                  <a:cubicBezTo>
                    <a:pt x="2180" y="24573"/>
                    <a:pt x="2000" y="25592"/>
                    <a:pt x="2169" y="25625"/>
                  </a:cubicBezTo>
                  <a:cubicBezTo>
                    <a:pt x="2183" y="25628"/>
                    <a:pt x="2195" y="25629"/>
                    <a:pt x="2207" y="25629"/>
                  </a:cubicBezTo>
                  <a:cubicBezTo>
                    <a:pt x="2334" y="25629"/>
                    <a:pt x="2346" y="25475"/>
                    <a:pt x="2371" y="25380"/>
                  </a:cubicBezTo>
                  <a:cubicBezTo>
                    <a:pt x="2396" y="25279"/>
                    <a:pt x="2346" y="24133"/>
                    <a:pt x="2444" y="24133"/>
                  </a:cubicBezTo>
                  <a:cubicBezTo>
                    <a:pt x="2451" y="24133"/>
                    <a:pt x="2459" y="24140"/>
                    <a:pt x="2469" y="24154"/>
                  </a:cubicBezTo>
                  <a:cubicBezTo>
                    <a:pt x="2599" y="24350"/>
                    <a:pt x="2523" y="25353"/>
                    <a:pt x="2632" y="25385"/>
                  </a:cubicBezTo>
                  <a:cubicBezTo>
                    <a:pt x="2632" y="25385"/>
                    <a:pt x="2671" y="25404"/>
                    <a:pt x="2719" y="25404"/>
                  </a:cubicBezTo>
                  <a:cubicBezTo>
                    <a:pt x="2796" y="25404"/>
                    <a:pt x="2895" y="25356"/>
                    <a:pt x="2888" y="25107"/>
                  </a:cubicBezTo>
                  <a:cubicBezTo>
                    <a:pt x="2877" y="24704"/>
                    <a:pt x="3024" y="22966"/>
                    <a:pt x="3030" y="22563"/>
                  </a:cubicBezTo>
                  <a:cubicBezTo>
                    <a:pt x="3041" y="22007"/>
                    <a:pt x="2725" y="21228"/>
                    <a:pt x="2812" y="21097"/>
                  </a:cubicBezTo>
                  <a:cubicBezTo>
                    <a:pt x="2894" y="20966"/>
                    <a:pt x="3509" y="18950"/>
                    <a:pt x="3782" y="18133"/>
                  </a:cubicBezTo>
                  <a:cubicBezTo>
                    <a:pt x="4054" y="17315"/>
                    <a:pt x="4054" y="15185"/>
                    <a:pt x="4218" y="14912"/>
                  </a:cubicBezTo>
                  <a:cubicBezTo>
                    <a:pt x="4351" y="14693"/>
                    <a:pt x="4644" y="13388"/>
                    <a:pt x="4850" y="13388"/>
                  </a:cubicBezTo>
                  <a:cubicBezTo>
                    <a:pt x="4905" y="13388"/>
                    <a:pt x="4954" y="13481"/>
                    <a:pt x="4992" y="13714"/>
                  </a:cubicBezTo>
                  <a:cubicBezTo>
                    <a:pt x="5166" y="14814"/>
                    <a:pt x="5438" y="17517"/>
                    <a:pt x="5357" y="18111"/>
                  </a:cubicBezTo>
                  <a:cubicBezTo>
                    <a:pt x="5275" y="18705"/>
                    <a:pt x="5035" y="19724"/>
                    <a:pt x="5095" y="20301"/>
                  </a:cubicBezTo>
                  <a:cubicBezTo>
                    <a:pt x="5155" y="20884"/>
                    <a:pt x="4534" y="22067"/>
                    <a:pt x="4425" y="23418"/>
                  </a:cubicBezTo>
                  <a:cubicBezTo>
                    <a:pt x="4316" y="24770"/>
                    <a:pt x="4550" y="28311"/>
                    <a:pt x="4752" y="29227"/>
                  </a:cubicBezTo>
                  <a:cubicBezTo>
                    <a:pt x="4953" y="30137"/>
                    <a:pt x="4316" y="32060"/>
                    <a:pt x="4245" y="32447"/>
                  </a:cubicBezTo>
                  <a:cubicBezTo>
                    <a:pt x="4174" y="32840"/>
                    <a:pt x="4185" y="33929"/>
                    <a:pt x="4103" y="35330"/>
                  </a:cubicBezTo>
                  <a:cubicBezTo>
                    <a:pt x="4016" y="36730"/>
                    <a:pt x="4458" y="39760"/>
                    <a:pt x="4289" y="40283"/>
                  </a:cubicBezTo>
                  <a:cubicBezTo>
                    <a:pt x="4125" y="40806"/>
                    <a:pt x="1259" y="44032"/>
                    <a:pt x="1613" y="44538"/>
                  </a:cubicBezTo>
                  <a:cubicBezTo>
                    <a:pt x="1802" y="44809"/>
                    <a:pt x="2158" y="44946"/>
                    <a:pt x="2522" y="44946"/>
                  </a:cubicBezTo>
                  <a:cubicBezTo>
                    <a:pt x="2839" y="44946"/>
                    <a:pt x="3164" y="44842"/>
                    <a:pt x="3390" y="44631"/>
                  </a:cubicBezTo>
                  <a:cubicBezTo>
                    <a:pt x="3874" y="44184"/>
                    <a:pt x="4599" y="43520"/>
                    <a:pt x="4964" y="43236"/>
                  </a:cubicBezTo>
                  <a:cubicBezTo>
                    <a:pt x="5335" y="42947"/>
                    <a:pt x="6185" y="42795"/>
                    <a:pt x="6054" y="41089"/>
                  </a:cubicBezTo>
                  <a:cubicBezTo>
                    <a:pt x="6054" y="41089"/>
                    <a:pt x="5831" y="38550"/>
                    <a:pt x="6615" y="36872"/>
                  </a:cubicBezTo>
                  <a:cubicBezTo>
                    <a:pt x="7395" y="35188"/>
                    <a:pt x="7040" y="32840"/>
                    <a:pt x="7122" y="32082"/>
                  </a:cubicBezTo>
                  <a:cubicBezTo>
                    <a:pt x="7204" y="31325"/>
                    <a:pt x="7280" y="30093"/>
                    <a:pt x="7738" y="29216"/>
                  </a:cubicBezTo>
                  <a:cubicBezTo>
                    <a:pt x="8119" y="28491"/>
                    <a:pt x="8582" y="25936"/>
                    <a:pt x="8855" y="25058"/>
                  </a:cubicBezTo>
                  <a:cubicBezTo>
                    <a:pt x="9127" y="25936"/>
                    <a:pt x="9585" y="28491"/>
                    <a:pt x="9966" y="29216"/>
                  </a:cubicBezTo>
                  <a:cubicBezTo>
                    <a:pt x="10430" y="30093"/>
                    <a:pt x="10500" y="31325"/>
                    <a:pt x="10588" y="32082"/>
                  </a:cubicBezTo>
                  <a:cubicBezTo>
                    <a:pt x="10669" y="32840"/>
                    <a:pt x="10315" y="35188"/>
                    <a:pt x="11094" y="36872"/>
                  </a:cubicBezTo>
                  <a:cubicBezTo>
                    <a:pt x="11879" y="38556"/>
                    <a:pt x="11650" y="41089"/>
                    <a:pt x="11650" y="41089"/>
                  </a:cubicBezTo>
                  <a:cubicBezTo>
                    <a:pt x="11519" y="42789"/>
                    <a:pt x="12375" y="42947"/>
                    <a:pt x="12740" y="43236"/>
                  </a:cubicBezTo>
                  <a:cubicBezTo>
                    <a:pt x="13111" y="43520"/>
                    <a:pt x="13830" y="44184"/>
                    <a:pt x="14320" y="44631"/>
                  </a:cubicBezTo>
                  <a:cubicBezTo>
                    <a:pt x="14546" y="44842"/>
                    <a:pt x="14870" y="44946"/>
                    <a:pt x="15188" y="44946"/>
                  </a:cubicBezTo>
                  <a:cubicBezTo>
                    <a:pt x="15552" y="44946"/>
                    <a:pt x="15907" y="44809"/>
                    <a:pt x="16097" y="44538"/>
                  </a:cubicBezTo>
                  <a:cubicBezTo>
                    <a:pt x="16451" y="44026"/>
                    <a:pt x="13585" y="40806"/>
                    <a:pt x="13416" y="40283"/>
                  </a:cubicBezTo>
                  <a:cubicBezTo>
                    <a:pt x="13252" y="39760"/>
                    <a:pt x="13688" y="36730"/>
                    <a:pt x="13606" y="35330"/>
                  </a:cubicBezTo>
                  <a:cubicBezTo>
                    <a:pt x="13525" y="33929"/>
                    <a:pt x="13541" y="32840"/>
                    <a:pt x="13465" y="32447"/>
                  </a:cubicBezTo>
                  <a:cubicBezTo>
                    <a:pt x="13394" y="32060"/>
                    <a:pt x="12756" y="30137"/>
                    <a:pt x="12958" y="29227"/>
                  </a:cubicBezTo>
                  <a:cubicBezTo>
                    <a:pt x="13160" y="28311"/>
                    <a:pt x="13394" y="24770"/>
                    <a:pt x="13285" y="23418"/>
                  </a:cubicBezTo>
                  <a:cubicBezTo>
                    <a:pt x="13176" y="22067"/>
                    <a:pt x="12555" y="20884"/>
                    <a:pt x="12615" y="20301"/>
                  </a:cubicBezTo>
                  <a:cubicBezTo>
                    <a:pt x="12669" y="19724"/>
                    <a:pt x="12435" y="18705"/>
                    <a:pt x="12353" y="18111"/>
                  </a:cubicBezTo>
                  <a:cubicBezTo>
                    <a:pt x="12266" y="17517"/>
                    <a:pt x="12544" y="14814"/>
                    <a:pt x="12718" y="13714"/>
                  </a:cubicBezTo>
                  <a:cubicBezTo>
                    <a:pt x="12756" y="13482"/>
                    <a:pt x="12805" y="13389"/>
                    <a:pt x="12860" y="13389"/>
                  </a:cubicBezTo>
                  <a:cubicBezTo>
                    <a:pt x="13066" y="13389"/>
                    <a:pt x="13359" y="14697"/>
                    <a:pt x="13492" y="14912"/>
                  </a:cubicBezTo>
                  <a:cubicBezTo>
                    <a:pt x="13655" y="15185"/>
                    <a:pt x="13655" y="17315"/>
                    <a:pt x="13928" y="18133"/>
                  </a:cubicBezTo>
                  <a:cubicBezTo>
                    <a:pt x="14200" y="18950"/>
                    <a:pt x="14811" y="20966"/>
                    <a:pt x="14898" y="21097"/>
                  </a:cubicBezTo>
                  <a:cubicBezTo>
                    <a:pt x="14985" y="21228"/>
                    <a:pt x="14527" y="21893"/>
                    <a:pt x="14783" y="23342"/>
                  </a:cubicBezTo>
                  <a:cubicBezTo>
                    <a:pt x="14865" y="23925"/>
                    <a:pt x="14903" y="24513"/>
                    <a:pt x="14898" y="25102"/>
                  </a:cubicBezTo>
                  <a:cubicBezTo>
                    <a:pt x="14891" y="25359"/>
                    <a:pt x="14966" y="25406"/>
                    <a:pt x="15021" y="25406"/>
                  </a:cubicBezTo>
                  <a:cubicBezTo>
                    <a:pt x="15053" y="25406"/>
                    <a:pt x="15078" y="25391"/>
                    <a:pt x="15078" y="25391"/>
                  </a:cubicBezTo>
                  <a:cubicBezTo>
                    <a:pt x="15187" y="25353"/>
                    <a:pt x="15143" y="24230"/>
                    <a:pt x="15279" y="24029"/>
                  </a:cubicBezTo>
                  <a:cubicBezTo>
                    <a:pt x="15288" y="24015"/>
                    <a:pt x="15296" y="24008"/>
                    <a:pt x="15303" y="24008"/>
                  </a:cubicBezTo>
                  <a:cubicBezTo>
                    <a:pt x="15403" y="24008"/>
                    <a:pt x="15319" y="25278"/>
                    <a:pt x="15339" y="25374"/>
                  </a:cubicBezTo>
                  <a:cubicBezTo>
                    <a:pt x="15364" y="25474"/>
                    <a:pt x="15375" y="25629"/>
                    <a:pt x="15507" y="25629"/>
                  </a:cubicBezTo>
                  <a:cubicBezTo>
                    <a:pt x="15519" y="25629"/>
                    <a:pt x="15532" y="25628"/>
                    <a:pt x="15546" y="25625"/>
                  </a:cubicBezTo>
                  <a:cubicBezTo>
                    <a:pt x="15715" y="25587"/>
                    <a:pt x="15552" y="24383"/>
                    <a:pt x="15672" y="24110"/>
                  </a:cubicBezTo>
                  <a:cubicBezTo>
                    <a:pt x="15680" y="24092"/>
                    <a:pt x="15688" y="24083"/>
                    <a:pt x="15695" y="24083"/>
                  </a:cubicBezTo>
                  <a:cubicBezTo>
                    <a:pt x="15799" y="24083"/>
                    <a:pt x="15858" y="25701"/>
                    <a:pt x="16091" y="25767"/>
                  </a:cubicBezTo>
                  <a:cubicBezTo>
                    <a:pt x="16099" y="25769"/>
                    <a:pt x="16106" y="25770"/>
                    <a:pt x="16113" y="25770"/>
                  </a:cubicBezTo>
                  <a:cubicBezTo>
                    <a:pt x="16331" y="25770"/>
                    <a:pt x="16254" y="24741"/>
                    <a:pt x="16222" y="24546"/>
                  </a:cubicBezTo>
                  <a:cubicBezTo>
                    <a:pt x="16189" y="24377"/>
                    <a:pt x="16225" y="23997"/>
                    <a:pt x="16305" y="23997"/>
                  </a:cubicBezTo>
                  <a:cubicBezTo>
                    <a:pt x="16318" y="23997"/>
                    <a:pt x="16332" y="24007"/>
                    <a:pt x="16347" y="24029"/>
                  </a:cubicBezTo>
                  <a:cubicBezTo>
                    <a:pt x="16448" y="24178"/>
                    <a:pt x="16752" y="25600"/>
                    <a:pt x="16944" y="25600"/>
                  </a:cubicBezTo>
                  <a:cubicBezTo>
                    <a:pt x="16949" y="25600"/>
                    <a:pt x="16953" y="25599"/>
                    <a:pt x="16957" y="25598"/>
                  </a:cubicBezTo>
                  <a:cubicBezTo>
                    <a:pt x="17246" y="25494"/>
                    <a:pt x="16685" y="23386"/>
                    <a:pt x="16685" y="23386"/>
                  </a:cubicBezTo>
                  <a:lnTo>
                    <a:pt x="16685" y="23386"/>
                  </a:lnTo>
                  <a:cubicBezTo>
                    <a:pt x="16685" y="23386"/>
                    <a:pt x="16941" y="23718"/>
                    <a:pt x="17110" y="23892"/>
                  </a:cubicBezTo>
                  <a:cubicBezTo>
                    <a:pt x="17200" y="23991"/>
                    <a:pt x="17338" y="24036"/>
                    <a:pt x="17454" y="24036"/>
                  </a:cubicBezTo>
                  <a:cubicBezTo>
                    <a:pt x="17548" y="24036"/>
                    <a:pt x="17628" y="24006"/>
                    <a:pt x="17655" y="23952"/>
                  </a:cubicBezTo>
                  <a:cubicBezTo>
                    <a:pt x="17715" y="23832"/>
                    <a:pt x="17186" y="22971"/>
                    <a:pt x="17116" y="22334"/>
                  </a:cubicBezTo>
                  <a:cubicBezTo>
                    <a:pt x="17045" y="21691"/>
                    <a:pt x="16167" y="20874"/>
                    <a:pt x="16167" y="20874"/>
                  </a:cubicBezTo>
                  <a:cubicBezTo>
                    <a:pt x="16320" y="18422"/>
                    <a:pt x="15464" y="16324"/>
                    <a:pt x="15514" y="15485"/>
                  </a:cubicBezTo>
                  <a:cubicBezTo>
                    <a:pt x="15563" y="14640"/>
                    <a:pt x="15448" y="12825"/>
                    <a:pt x="15268" y="12542"/>
                  </a:cubicBezTo>
                  <a:cubicBezTo>
                    <a:pt x="15083" y="12259"/>
                    <a:pt x="14958" y="11692"/>
                    <a:pt x="14930" y="9725"/>
                  </a:cubicBezTo>
                  <a:cubicBezTo>
                    <a:pt x="14909" y="7758"/>
                    <a:pt x="13121" y="7338"/>
                    <a:pt x="12538" y="7278"/>
                  </a:cubicBezTo>
                  <a:cubicBezTo>
                    <a:pt x="11961" y="7224"/>
                    <a:pt x="10179" y="5976"/>
                    <a:pt x="10086" y="5851"/>
                  </a:cubicBezTo>
                  <a:cubicBezTo>
                    <a:pt x="9994" y="5725"/>
                    <a:pt x="10124" y="5022"/>
                    <a:pt x="10124" y="5022"/>
                  </a:cubicBezTo>
                  <a:cubicBezTo>
                    <a:pt x="10658" y="4690"/>
                    <a:pt x="10669" y="3965"/>
                    <a:pt x="10669" y="3965"/>
                  </a:cubicBezTo>
                  <a:cubicBezTo>
                    <a:pt x="11247" y="3965"/>
                    <a:pt x="11416" y="3420"/>
                    <a:pt x="11498" y="2946"/>
                  </a:cubicBezTo>
                  <a:cubicBezTo>
                    <a:pt x="11546" y="2641"/>
                    <a:pt x="11378" y="2585"/>
                    <a:pt x="11249" y="2585"/>
                  </a:cubicBezTo>
                  <a:cubicBezTo>
                    <a:pt x="11176" y="2585"/>
                    <a:pt x="11116" y="2603"/>
                    <a:pt x="11116" y="2603"/>
                  </a:cubicBezTo>
                  <a:cubicBezTo>
                    <a:pt x="11449" y="235"/>
                    <a:pt x="9710" y="1"/>
                    <a:pt x="9002" y="1"/>
                  </a:cubicBezTo>
                  <a:cubicBezTo>
                    <a:pt x="8946" y="1"/>
                    <a:pt x="8896" y="2"/>
                    <a:pt x="8855" y="4"/>
                  </a:cubicBezTo>
                  <a:cubicBezTo>
                    <a:pt x="8813" y="2"/>
                    <a:pt x="8763" y="1"/>
                    <a:pt x="870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6535" name="Google Shape;6535;p73"/>
            <p:cNvGrpSpPr/>
            <p:nvPr/>
          </p:nvGrpSpPr>
          <p:grpSpPr>
            <a:xfrm>
              <a:off x="4724641" y="3320695"/>
              <a:ext cx="412877" cy="1031270"/>
              <a:chOff x="4724641" y="3320695"/>
              <a:chExt cx="412877" cy="1031270"/>
            </a:xfrm>
          </p:grpSpPr>
          <p:sp>
            <p:nvSpPr>
              <p:cNvPr id="6536" name="Google Shape;6536;p73"/>
              <p:cNvSpPr/>
              <p:nvPr/>
            </p:nvSpPr>
            <p:spPr>
              <a:xfrm>
                <a:off x="4923763" y="3572333"/>
                <a:ext cx="18474" cy="141678"/>
              </a:xfrm>
              <a:custGeom>
                <a:rect b="b" l="l" r="r" t="t"/>
                <a:pathLst>
                  <a:path extrusionOk="0" h="5606" w="731">
                    <a:moveTo>
                      <a:pt x="403" y="1"/>
                    </a:moveTo>
                    <a:cubicBezTo>
                      <a:pt x="278" y="1"/>
                      <a:pt x="145" y="88"/>
                      <a:pt x="148" y="249"/>
                    </a:cubicBezTo>
                    <a:cubicBezTo>
                      <a:pt x="153" y="821"/>
                      <a:pt x="191" y="1388"/>
                      <a:pt x="229" y="1960"/>
                    </a:cubicBezTo>
                    <a:cubicBezTo>
                      <a:pt x="153" y="1949"/>
                      <a:pt x="77" y="1943"/>
                      <a:pt x="1" y="1932"/>
                    </a:cubicBezTo>
                    <a:lnTo>
                      <a:pt x="1" y="2554"/>
                    </a:lnTo>
                    <a:cubicBezTo>
                      <a:pt x="88" y="2515"/>
                      <a:pt x="175" y="2483"/>
                      <a:pt x="262" y="2445"/>
                    </a:cubicBezTo>
                    <a:cubicBezTo>
                      <a:pt x="268" y="2559"/>
                      <a:pt x="273" y="2679"/>
                      <a:pt x="279" y="2793"/>
                    </a:cubicBezTo>
                    <a:cubicBezTo>
                      <a:pt x="317" y="3567"/>
                      <a:pt x="366" y="4395"/>
                      <a:pt x="159" y="5147"/>
                    </a:cubicBezTo>
                    <a:lnTo>
                      <a:pt x="355" y="5147"/>
                    </a:lnTo>
                    <a:lnTo>
                      <a:pt x="355" y="5605"/>
                    </a:lnTo>
                    <a:cubicBezTo>
                      <a:pt x="393" y="5507"/>
                      <a:pt x="437" y="5409"/>
                      <a:pt x="469" y="5311"/>
                    </a:cubicBezTo>
                    <a:cubicBezTo>
                      <a:pt x="731" y="4559"/>
                      <a:pt x="682" y="3676"/>
                      <a:pt x="682" y="2891"/>
                    </a:cubicBezTo>
                    <a:cubicBezTo>
                      <a:pt x="682" y="2668"/>
                      <a:pt x="676" y="2450"/>
                      <a:pt x="671" y="2232"/>
                    </a:cubicBezTo>
                    <a:cubicBezTo>
                      <a:pt x="720" y="2167"/>
                      <a:pt x="720" y="2080"/>
                      <a:pt x="665" y="2020"/>
                    </a:cubicBezTo>
                    <a:cubicBezTo>
                      <a:pt x="644" y="1415"/>
                      <a:pt x="611" y="810"/>
                      <a:pt x="611" y="205"/>
                    </a:cubicBezTo>
                    <a:cubicBezTo>
                      <a:pt x="611" y="66"/>
                      <a:pt x="510" y="1"/>
                      <a:pt x="403"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7" name="Google Shape;6537;p73"/>
              <p:cNvSpPr/>
              <p:nvPr/>
            </p:nvSpPr>
            <p:spPr>
              <a:xfrm>
                <a:off x="4931193" y="3678983"/>
                <a:ext cx="72734" cy="148375"/>
              </a:xfrm>
              <a:custGeom>
                <a:rect b="b" l="l" r="r" t="t"/>
                <a:pathLst>
                  <a:path extrusionOk="0" h="5871" w="2878">
                    <a:moveTo>
                      <a:pt x="6" y="1"/>
                    </a:moveTo>
                    <a:cubicBezTo>
                      <a:pt x="28" y="377"/>
                      <a:pt x="1" y="742"/>
                      <a:pt x="115" y="1085"/>
                    </a:cubicBezTo>
                    <a:cubicBezTo>
                      <a:pt x="301" y="1619"/>
                      <a:pt x="595" y="2099"/>
                      <a:pt x="884" y="2584"/>
                    </a:cubicBezTo>
                    <a:cubicBezTo>
                      <a:pt x="867" y="2791"/>
                      <a:pt x="884" y="2992"/>
                      <a:pt x="878" y="3200"/>
                    </a:cubicBezTo>
                    <a:cubicBezTo>
                      <a:pt x="878" y="3418"/>
                      <a:pt x="845" y="3635"/>
                      <a:pt x="851" y="3853"/>
                    </a:cubicBezTo>
                    <a:cubicBezTo>
                      <a:pt x="851" y="3872"/>
                      <a:pt x="866" y="3884"/>
                      <a:pt x="880" y="3884"/>
                    </a:cubicBezTo>
                    <a:cubicBezTo>
                      <a:pt x="891" y="3884"/>
                      <a:pt x="901" y="3878"/>
                      <a:pt x="905" y="3864"/>
                    </a:cubicBezTo>
                    <a:cubicBezTo>
                      <a:pt x="1031" y="3614"/>
                      <a:pt x="1085" y="3276"/>
                      <a:pt x="1102" y="2954"/>
                    </a:cubicBezTo>
                    <a:cubicBezTo>
                      <a:pt x="1151" y="3036"/>
                      <a:pt x="1194" y="3118"/>
                      <a:pt x="1238" y="3200"/>
                    </a:cubicBezTo>
                    <a:cubicBezTo>
                      <a:pt x="1439" y="3554"/>
                      <a:pt x="1608" y="3919"/>
                      <a:pt x="1745" y="4300"/>
                    </a:cubicBezTo>
                    <a:cubicBezTo>
                      <a:pt x="1892" y="4753"/>
                      <a:pt x="1864" y="5205"/>
                      <a:pt x="1913" y="5668"/>
                    </a:cubicBezTo>
                    <a:cubicBezTo>
                      <a:pt x="1916" y="5709"/>
                      <a:pt x="1945" y="5727"/>
                      <a:pt x="1975" y="5727"/>
                    </a:cubicBezTo>
                    <a:cubicBezTo>
                      <a:pt x="2010" y="5727"/>
                      <a:pt x="2047" y="5703"/>
                      <a:pt x="2050" y="5662"/>
                    </a:cubicBezTo>
                    <a:cubicBezTo>
                      <a:pt x="2061" y="5592"/>
                      <a:pt x="2077" y="5499"/>
                      <a:pt x="2088" y="5417"/>
                    </a:cubicBezTo>
                    <a:cubicBezTo>
                      <a:pt x="2197" y="5608"/>
                      <a:pt x="2360" y="5766"/>
                      <a:pt x="2562" y="5864"/>
                    </a:cubicBezTo>
                    <a:cubicBezTo>
                      <a:pt x="2571" y="5868"/>
                      <a:pt x="2580" y="5870"/>
                      <a:pt x="2589" y="5870"/>
                    </a:cubicBezTo>
                    <a:cubicBezTo>
                      <a:pt x="2644" y="5870"/>
                      <a:pt x="2674" y="5787"/>
                      <a:pt x="2622" y="5744"/>
                    </a:cubicBezTo>
                    <a:cubicBezTo>
                      <a:pt x="2437" y="5597"/>
                      <a:pt x="2344" y="5412"/>
                      <a:pt x="2257" y="5216"/>
                    </a:cubicBezTo>
                    <a:lnTo>
                      <a:pt x="2257" y="5216"/>
                    </a:lnTo>
                    <a:cubicBezTo>
                      <a:pt x="2378" y="5256"/>
                      <a:pt x="2505" y="5279"/>
                      <a:pt x="2634" y="5279"/>
                    </a:cubicBezTo>
                    <a:cubicBezTo>
                      <a:pt x="2679" y="5279"/>
                      <a:pt x="2724" y="5276"/>
                      <a:pt x="2769" y="5270"/>
                    </a:cubicBezTo>
                    <a:cubicBezTo>
                      <a:pt x="2878" y="5259"/>
                      <a:pt x="2862" y="5096"/>
                      <a:pt x="2764" y="5085"/>
                    </a:cubicBezTo>
                    <a:cubicBezTo>
                      <a:pt x="2535" y="5052"/>
                      <a:pt x="2322" y="4998"/>
                      <a:pt x="2159" y="4829"/>
                    </a:cubicBezTo>
                    <a:cubicBezTo>
                      <a:pt x="2148" y="4818"/>
                      <a:pt x="2137" y="4807"/>
                      <a:pt x="2126" y="4802"/>
                    </a:cubicBezTo>
                    <a:cubicBezTo>
                      <a:pt x="2126" y="4693"/>
                      <a:pt x="2110" y="4578"/>
                      <a:pt x="2082" y="4475"/>
                    </a:cubicBezTo>
                    <a:cubicBezTo>
                      <a:pt x="1995" y="4093"/>
                      <a:pt x="1864" y="3728"/>
                      <a:pt x="1696" y="3385"/>
                    </a:cubicBezTo>
                    <a:cubicBezTo>
                      <a:pt x="1336" y="2671"/>
                      <a:pt x="845" y="2012"/>
                      <a:pt x="546" y="1271"/>
                    </a:cubicBezTo>
                    <a:cubicBezTo>
                      <a:pt x="388" y="867"/>
                      <a:pt x="301" y="437"/>
                      <a:pt x="284"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8" name="Google Shape;6538;p73"/>
              <p:cNvSpPr/>
              <p:nvPr/>
            </p:nvSpPr>
            <p:spPr>
              <a:xfrm>
                <a:off x="4861946" y="3572333"/>
                <a:ext cx="76449" cy="255075"/>
              </a:xfrm>
              <a:custGeom>
                <a:rect b="b" l="l" r="r" t="t"/>
                <a:pathLst>
                  <a:path extrusionOk="0" h="10093" w="3025">
                    <a:moveTo>
                      <a:pt x="2701" y="1"/>
                    </a:moveTo>
                    <a:cubicBezTo>
                      <a:pt x="2577" y="1"/>
                      <a:pt x="2444" y="88"/>
                      <a:pt x="2447" y="249"/>
                    </a:cubicBezTo>
                    <a:cubicBezTo>
                      <a:pt x="2452" y="821"/>
                      <a:pt x="2490" y="1388"/>
                      <a:pt x="2528" y="1960"/>
                    </a:cubicBezTo>
                    <a:cubicBezTo>
                      <a:pt x="2316" y="1949"/>
                      <a:pt x="2109" y="1900"/>
                      <a:pt x="1918" y="1813"/>
                    </a:cubicBezTo>
                    <a:cubicBezTo>
                      <a:pt x="1689" y="1704"/>
                      <a:pt x="1482" y="1556"/>
                      <a:pt x="1259" y="1442"/>
                    </a:cubicBezTo>
                    <a:cubicBezTo>
                      <a:pt x="1243" y="1435"/>
                      <a:pt x="1228" y="1431"/>
                      <a:pt x="1213" y="1431"/>
                    </a:cubicBezTo>
                    <a:cubicBezTo>
                      <a:pt x="1118" y="1431"/>
                      <a:pt x="1045" y="1567"/>
                      <a:pt x="1139" y="1633"/>
                    </a:cubicBezTo>
                    <a:cubicBezTo>
                      <a:pt x="1330" y="1769"/>
                      <a:pt x="1553" y="1965"/>
                      <a:pt x="1793" y="2118"/>
                    </a:cubicBezTo>
                    <a:cubicBezTo>
                      <a:pt x="1406" y="2145"/>
                      <a:pt x="1019" y="2199"/>
                      <a:pt x="703" y="2357"/>
                    </a:cubicBezTo>
                    <a:cubicBezTo>
                      <a:pt x="630" y="2394"/>
                      <a:pt x="637" y="2516"/>
                      <a:pt x="724" y="2516"/>
                    </a:cubicBezTo>
                    <a:cubicBezTo>
                      <a:pt x="728" y="2516"/>
                      <a:pt x="732" y="2516"/>
                      <a:pt x="736" y="2515"/>
                    </a:cubicBezTo>
                    <a:cubicBezTo>
                      <a:pt x="868" y="2499"/>
                      <a:pt x="1006" y="2493"/>
                      <a:pt x="1145" y="2493"/>
                    </a:cubicBezTo>
                    <a:cubicBezTo>
                      <a:pt x="1319" y="2493"/>
                      <a:pt x="1497" y="2502"/>
                      <a:pt x="1673" y="2505"/>
                    </a:cubicBezTo>
                    <a:cubicBezTo>
                      <a:pt x="1449" y="2706"/>
                      <a:pt x="1275" y="2951"/>
                      <a:pt x="1155" y="3224"/>
                    </a:cubicBezTo>
                    <a:cubicBezTo>
                      <a:pt x="1130" y="3300"/>
                      <a:pt x="1189" y="3392"/>
                      <a:pt x="1261" y="3392"/>
                    </a:cubicBezTo>
                    <a:cubicBezTo>
                      <a:pt x="1281" y="3392"/>
                      <a:pt x="1303" y="3384"/>
                      <a:pt x="1324" y="3366"/>
                    </a:cubicBezTo>
                    <a:cubicBezTo>
                      <a:pt x="1558" y="3158"/>
                      <a:pt x="1749" y="2913"/>
                      <a:pt x="2005" y="2723"/>
                    </a:cubicBezTo>
                    <a:cubicBezTo>
                      <a:pt x="2174" y="2608"/>
                      <a:pt x="2359" y="2515"/>
                      <a:pt x="2556" y="2445"/>
                    </a:cubicBezTo>
                    <a:cubicBezTo>
                      <a:pt x="2561" y="2559"/>
                      <a:pt x="2567" y="2679"/>
                      <a:pt x="2572" y="2793"/>
                    </a:cubicBezTo>
                    <a:cubicBezTo>
                      <a:pt x="2616" y="3687"/>
                      <a:pt x="2681" y="4651"/>
                      <a:pt x="2338" y="5496"/>
                    </a:cubicBezTo>
                    <a:cubicBezTo>
                      <a:pt x="2038" y="6232"/>
                      <a:pt x="1548" y="6891"/>
                      <a:pt x="1188" y="7605"/>
                    </a:cubicBezTo>
                    <a:cubicBezTo>
                      <a:pt x="1014" y="7954"/>
                      <a:pt x="883" y="8319"/>
                      <a:pt x="796" y="8695"/>
                    </a:cubicBezTo>
                    <a:cubicBezTo>
                      <a:pt x="774" y="8804"/>
                      <a:pt x="757" y="8913"/>
                      <a:pt x="752" y="9022"/>
                    </a:cubicBezTo>
                    <a:cubicBezTo>
                      <a:pt x="741" y="9032"/>
                      <a:pt x="730" y="9038"/>
                      <a:pt x="725" y="9049"/>
                    </a:cubicBezTo>
                    <a:cubicBezTo>
                      <a:pt x="561" y="9218"/>
                      <a:pt x="349" y="9272"/>
                      <a:pt x="120" y="9305"/>
                    </a:cubicBezTo>
                    <a:cubicBezTo>
                      <a:pt x="16" y="9321"/>
                      <a:pt x="0" y="9479"/>
                      <a:pt x="114" y="9490"/>
                    </a:cubicBezTo>
                    <a:cubicBezTo>
                      <a:pt x="163" y="9496"/>
                      <a:pt x="212" y="9499"/>
                      <a:pt x="261" y="9499"/>
                    </a:cubicBezTo>
                    <a:cubicBezTo>
                      <a:pt x="386" y="9499"/>
                      <a:pt x="509" y="9479"/>
                      <a:pt x="627" y="9436"/>
                    </a:cubicBezTo>
                    <a:lnTo>
                      <a:pt x="627" y="9436"/>
                    </a:lnTo>
                    <a:cubicBezTo>
                      <a:pt x="539" y="9632"/>
                      <a:pt x="447" y="9823"/>
                      <a:pt x="262" y="9970"/>
                    </a:cubicBezTo>
                    <a:cubicBezTo>
                      <a:pt x="210" y="10007"/>
                      <a:pt x="235" y="10092"/>
                      <a:pt x="291" y="10092"/>
                    </a:cubicBezTo>
                    <a:cubicBezTo>
                      <a:pt x="300" y="10092"/>
                      <a:pt x="310" y="10090"/>
                      <a:pt x="322" y="10084"/>
                    </a:cubicBezTo>
                    <a:cubicBezTo>
                      <a:pt x="518" y="9986"/>
                      <a:pt x="687" y="9833"/>
                      <a:pt x="796" y="9637"/>
                    </a:cubicBezTo>
                    <a:cubicBezTo>
                      <a:pt x="806" y="9724"/>
                      <a:pt x="817" y="9806"/>
                      <a:pt x="828" y="9888"/>
                    </a:cubicBezTo>
                    <a:cubicBezTo>
                      <a:pt x="834" y="9930"/>
                      <a:pt x="870" y="9952"/>
                      <a:pt x="904" y="9952"/>
                    </a:cubicBezTo>
                    <a:cubicBezTo>
                      <a:pt x="937" y="9952"/>
                      <a:pt x="967" y="9933"/>
                      <a:pt x="970" y="9893"/>
                    </a:cubicBezTo>
                    <a:cubicBezTo>
                      <a:pt x="1019" y="9425"/>
                      <a:pt x="992" y="8978"/>
                      <a:pt x="1139" y="8526"/>
                    </a:cubicBezTo>
                    <a:cubicBezTo>
                      <a:pt x="1275" y="8144"/>
                      <a:pt x="1444" y="7774"/>
                      <a:pt x="1640" y="7425"/>
                    </a:cubicBezTo>
                    <a:cubicBezTo>
                      <a:pt x="1689" y="7343"/>
                      <a:pt x="1733" y="7262"/>
                      <a:pt x="1776" y="7180"/>
                    </a:cubicBezTo>
                    <a:cubicBezTo>
                      <a:pt x="1798" y="7496"/>
                      <a:pt x="1853" y="7834"/>
                      <a:pt x="1973" y="8090"/>
                    </a:cubicBezTo>
                    <a:cubicBezTo>
                      <a:pt x="1979" y="8103"/>
                      <a:pt x="1991" y="8110"/>
                      <a:pt x="2002" y="8110"/>
                    </a:cubicBezTo>
                    <a:cubicBezTo>
                      <a:pt x="2018" y="8110"/>
                      <a:pt x="2033" y="8098"/>
                      <a:pt x="2033" y="8079"/>
                    </a:cubicBezTo>
                    <a:cubicBezTo>
                      <a:pt x="2038" y="7861"/>
                      <a:pt x="2005" y="7638"/>
                      <a:pt x="2005" y="7420"/>
                    </a:cubicBezTo>
                    <a:cubicBezTo>
                      <a:pt x="2005" y="7212"/>
                      <a:pt x="2016" y="7011"/>
                      <a:pt x="2000" y="6804"/>
                    </a:cubicBezTo>
                    <a:cubicBezTo>
                      <a:pt x="2289" y="6324"/>
                      <a:pt x="2583" y="5845"/>
                      <a:pt x="2763" y="5305"/>
                    </a:cubicBezTo>
                    <a:cubicBezTo>
                      <a:pt x="3024" y="4559"/>
                      <a:pt x="2981" y="3671"/>
                      <a:pt x="2981" y="2891"/>
                    </a:cubicBezTo>
                    <a:cubicBezTo>
                      <a:pt x="2981" y="2668"/>
                      <a:pt x="2975" y="2450"/>
                      <a:pt x="2970" y="2232"/>
                    </a:cubicBezTo>
                    <a:cubicBezTo>
                      <a:pt x="3019" y="2167"/>
                      <a:pt x="3019" y="2080"/>
                      <a:pt x="2964" y="2020"/>
                    </a:cubicBezTo>
                    <a:cubicBezTo>
                      <a:pt x="2942" y="1415"/>
                      <a:pt x="2910" y="810"/>
                      <a:pt x="2910" y="205"/>
                    </a:cubicBezTo>
                    <a:cubicBezTo>
                      <a:pt x="2910" y="66"/>
                      <a:pt x="2809" y="1"/>
                      <a:pt x="2701"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9" name="Google Shape;6539;p73"/>
              <p:cNvSpPr/>
              <p:nvPr/>
            </p:nvSpPr>
            <p:spPr>
              <a:xfrm>
                <a:off x="4724641" y="3320695"/>
                <a:ext cx="217697" cy="547933"/>
              </a:xfrm>
              <a:custGeom>
                <a:rect b="b" l="l" r="r" t="t"/>
                <a:pathLst>
                  <a:path extrusionOk="0" h="21681" w="8614">
                    <a:moveTo>
                      <a:pt x="7854" y="1"/>
                    </a:moveTo>
                    <a:cubicBezTo>
                      <a:pt x="7845" y="1"/>
                      <a:pt x="7836" y="7"/>
                      <a:pt x="7836" y="16"/>
                    </a:cubicBezTo>
                    <a:cubicBezTo>
                      <a:pt x="7874" y="648"/>
                      <a:pt x="7357" y="1035"/>
                      <a:pt x="7166" y="1558"/>
                    </a:cubicBezTo>
                    <a:cubicBezTo>
                      <a:pt x="7149" y="1515"/>
                      <a:pt x="7133" y="1476"/>
                      <a:pt x="7117" y="1433"/>
                    </a:cubicBezTo>
                    <a:cubicBezTo>
                      <a:pt x="7030" y="1220"/>
                      <a:pt x="6915" y="1019"/>
                      <a:pt x="6812" y="812"/>
                    </a:cubicBezTo>
                    <a:cubicBezTo>
                      <a:pt x="6686" y="572"/>
                      <a:pt x="6665" y="299"/>
                      <a:pt x="6659" y="32"/>
                    </a:cubicBezTo>
                    <a:cubicBezTo>
                      <a:pt x="6656" y="27"/>
                      <a:pt x="6651" y="24"/>
                      <a:pt x="6646" y="24"/>
                    </a:cubicBezTo>
                    <a:cubicBezTo>
                      <a:pt x="6641" y="24"/>
                      <a:pt x="6637" y="27"/>
                      <a:pt x="6637" y="32"/>
                    </a:cubicBezTo>
                    <a:cubicBezTo>
                      <a:pt x="6583" y="425"/>
                      <a:pt x="6594" y="724"/>
                      <a:pt x="6763" y="1084"/>
                    </a:cubicBezTo>
                    <a:cubicBezTo>
                      <a:pt x="6991" y="1553"/>
                      <a:pt x="7122" y="2065"/>
                      <a:pt x="7144" y="2588"/>
                    </a:cubicBezTo>
                    <a:cubicBezTo>
                      <a:pt x="7188" y="3460"/>
                      <a:pt x="6991" y="4457"/>
                      <a:pt x="7182" y="5334"/>
                    </a:cubicBezTo>
                    <a:cubicBezTo>
                      <a:pt x="7030" y="5276"/>
                      <a:pt x="6872" y="5251"/>
                      <a:pt x="6712" y="5251"/>
                    </a:cubicBezTo>
                    <a:cubicBezTo>
                      <a:pt x="6337" y="5251"/>
                      <a:pt x="5952" y="5385"/>
                      <a:pt x="5624" y="5530"/>
                    </a:cubicBezTo>
                    <a:cubicBezTo>
                      <a:pt x="5564" y="5552"/>
                      <a:pt x="5509" y="5580"/>
                      <a:pt x="5455" y="5607"/>
                    </a:cubicBezTo>
                    <a:cubicBezTo>
                      <a:pt x="5396" y="5612"/>
                      <a:pt x="5337" y="5614"/>
                      <a:pt x="5278" y="5614"/>
                    </a:cubicBezTo>
                    <a:cubicBezTo>
                      <a:pt x="5147" y="5614"/>
                      <a:pt x="5016" y="5602"/>
                      <a:pt x="4888" y="5580"/>
                    </a:cubicBezTo>
                    <a:cubicBezTo>
                      <a:pt x="4756" y="5556"/>
                      <a:pt x="4624" y="5543"/>
                      <a:pt x="4491" y="5543"/>
                    </a:cubicBezTo>
                    <a:cubicBezTo>
                      <a:pt x="4411" y="5543"/>
                      <a:pt x="4331" y="5547"/>
                      <a:pt x="4251" y="5558"/>
                    </a:cubicBezTo>
                    <a:cubicBezTo>
                      <a:pt x="3853" y="5612"/>
                      <a:pt x="3466" y="5754"/>
                      <a:pt x="3128" y="5977"/>
                    </a:cubicBezTo>
                    <a:cubicBezTo>
                      <a:pt x="3101" y="5991"/>
                      <a:pt x="3119" y="6026"/>
                      <a:pt x="3144" y="6026"/>
                    </a:cubicBezTo>
                    <a:cubicBezTo>
                      <a:pt x="3149" y="6026"/>
                      <a:pt x="3155" y="6025"/>
                      <a:pt x="3161" y="6021"/>
                    </a:cubicBezTo>
                    <a:cubicBezTo>
                      <a:pt x="3478" y="5789"/>
                      <a:pt x="3874" y="5705"/>
                      <a:pt x="4273" y="5705"/>
                    </a:cubicBezTo>
                    <a:cubicBezTo>
                      <a:pt x="4333" y="5705"/>
                      <a:pt x="4393" y="5707"/>
                      <a:pt x="4452" y="5710"/>
                    </a:cubicBezTo>
                    <a:cubicBezTo>
                      <a:pt x="4158" y="6168"/>
                      <a:pt x="3760" y="6560"/>
                      <a:pt x="3302" y="6855"/>
                    </a:cubicBezTo>
                    <a:cubicBezTo>
                      <a:pt x="3068" y="7007"/>
                      <a:pt x="2736" y="7122"/>
                      <a:pt x="2649" y="7410"/>
                    </a:cubicBezTo>
                    <a:cubicBezTo>
                      <a:pt x="2638" y="7448"/>
                      <a:pt x="2671" y="7472"/>
                      <a:pt x="2702" y="7472"/>
                    </a:cubicBezTo>
                    <a:cubicBezTo>
                      <a:pt x="2720" y="7472"/>
                      <a:pt x="2739" y="7464"/>
                      <a:pt x="2747" y="7443"/>
                    </a:cubicBezTo>
                    <a:cubicBezTo>
                      <a:pt x="2818" y="7236"/>
                      <a:pt x="3074" y="7143"/>
                      <a:pt x="3259" y="7056"/>
                    </a:cubicBezTo>
                    <a:cubicBezTo>
                      <a:pt x="3450" y="6953"/>
                      <a:pt x="3629" y="6838"/>
                      <a:pt x="3793" y="6702"/>
                    </a:cubicBezTo>
                    <a:cubicBezTo>
                      <a:pt x="4136" y="6451"/>
                      <a:pt x="4485" y="6141"/>
                      <a:pt x="4627" y="5732"/>
                    </a:cubicBezTo>
                    <a:cubicBezTo>
                      <a:pt x="4627" y="5727"/>
                      <a:pt x="4627" y="5727"/>
                      <a:pt x="4627" y="5727"/>
                    </a:cubicBezTo>
                    <a:cubicBezTo>
                      <a:pt x="4659" y="5732"/>
                      <a:pt x="4697" y="5738"/>
                      <a:pt x="4736" y="5743"/>
                    </a:cubicBezTo>
                    <a:cubicBezTo>
                      <a:pt x="4872" y="5765"/>
                      <a:pt x="5003" y="5787"/>
                      <a:pt x="5122" y="5797"/>
                    </a:cubicBezTo>
                    <a:cubicBezTo>
                      <a:pt x="4430" y="6244"/>
                      <a:pt x="3913" y="6925"/>
                      <a:pt x="3580" y="7688"/>
                    </a:cubicBezTo>
                    <a:cubicBezTo>
                      <a:pt x="3411" y="7759"/>
                      <a:pt x="3253" y="7852"/>
                      <a:pt x="3112" y="7972"/>
                    </a:cubicBezTo>
                    <a:cubicBezTo>
                      <a:pt x="2981" y="8086"/>
                      <a:pt x="2828" y="8255"/>
                      <a:pt x="2807" y="8435"/>
                    </a:cubicBezTo>
                    <a:cubicBezTo>
                      <a:pt x="2804" y="8459"/>
                      <a:pt x="2821" y="8473"/>
                      <a:pt x="2838" y="8473"/>
                    </a:cubicBezTo>
                    <a:cubicBezTo>
                      <a:pt x="2851" y="8473"/>
                      <a:pt x="2864" y="8465"/>
                      <a:pt x="2867" y="8446"/>
                    </a:cubicBezTo>
                    <a:cubicBezTo>
                      <a:pt x="2883" y="8271"/>
                      <a:pt x="3079" y="8119"/>
                      <a:pt x="3210" y="8021"/>
                    </a:cubicBezTo>
                    <a:cubicBezTo>
                      <a:pt x="3302" y="7955"/>
                      <a:pt x="3406" y="7895"/>
                      <a:pt x="3510" y="7852"/>
                    </a:cubicBezTo>
                    <a:lnTo>
                      <a:pt x="3510" y="7852"/>
                    </a:lnTo>
                    <a:cubicBezTo>
                      <a:pt x="3324" y="8342"/>
                      <a:pt x="3221" y="8860"/>
                      <a:pt x="3199" y="9388"/>
                    </a:cubicBezTo>
                    <a:lnTo>
                      <a:pt x="3199" y="9481"/>
                    </a:lnTo>
                    <a:cubicBezTo>
                      <a:pt x="3008" y="9650"/>
                      <a:pt x="2823" y="9835"/>
                      <a:pt x="2649" y="10020"/>
                    </a:cubicBezTo>
                    <a:cubicBezTo>
                      <a:pt x="2436" y="10244"/>
                      <a:pt x="2371" y="10500"/>
                      <a:pt x="2289" y="10789"/>
                    </a:cubicBezTo>
                    <a:cubicBezTo>
                      <a:pt x="2289" y="10799"/>
                      <a:pt x="2298" y="10805"/>
                      <a:pt x="2306" y="10805"/>
                    </a:cubicBezTo>
                    <a:cubicBezTo>
                      <a:pt x="2310" y="10805"/>
                      <a:pt x="2314" y="10803"/>
                      <a:pt x="2316" y="10800"/>
                    </a:cubicBezTo>
                    <a:cubicBezTo>
                      <a:pt x="2425" y="10549"/>
                      <a:pt x="2578" y="10315"/>
                      <a:pt x="2758" y="10113"/>
                    </a:cubicBezTo>
                    <a:cubicBezTo>
                      <a:pt x="2894" y="9971"/>
                      <a:pt x="3063" y="9852"/>
                      <a:pt x="3199" y="9710"/>
                    </a:cubicBezTo>
                    <a:cubicBezTo>
                      <a:pt x="3204" y="9939"/>
                      <a:pt x="3221" y="10168"/>
                      <a:pt x="3226" y="10391"/>
                    </a:cubicBezTo>
                    <a:cubicBezTo>
                      <a:pt x="2992" y="10647"/>
                      <a:pt x="2730" y="10887"/>
                      <a:pt x="2545" y="11192"/>
                    </a:cubicBezTo>
                    <a:cubicBezTo>
                      <a:pt x="2349" y="11513"/>
                      <a:pt x="2316" y="11862"/>
                      <a:pt x="2305" y="12233"/>
                    </a:cubicBezTo>
                    <a:cubicBezTo>
                      <a:pt x="2305" y="12261"/>
                      <a:pt x="2330" y="12276"/>
                      <a:pt x="2354" y="12276"/>
                    </a:cubicBezTo>
                    <a:cubicBezTo>
                      <a:pt x="2377" y="12276"/>
                      <a:pt x="2401" y="12262"/>
                      <a:pt x="2403" y="12233"/>
                    </a:cubicBezTo>
                    <a:cubicBezTo>
                      <a:pt x="2447" y="11851"/>
                      <a:pt x="2534" y="11519"/>
                      <a:pt x="2747" y="11203"/>
                    </a:cubicBezTo>
                    <a:cubicBezTo>
                      <a:pt x="2768" y="11323"/>
                      <a:pt x="2774" y="11443"/>
                      <a:pt x="2763" y="11568"/>
                    </a:cubicBezTo>
                    <a:cubicBezTo>
                      <a:pt x="2760" y="11599"/>
                      <a:pt x="2785" y="11616"/>
                      <a:pt x="2810" y="11616"/>
                    </a:cubicBezTo>
                    <a:cubicBezTo>
                      <a:pt x="2829" y="11616"/>
                      <a:pt x="2849" y="11606"/>
                      <a:pt x="2856" y="11584"/>
                    </a:cubicBezTo>
                    <a:cubicBezTo>
                      <a:pt x="2883" y="11410"/>
                      <a:pt x="2883" y="11230"/>
                      <a:pt x="2856" y="11056"/>
                    </a:cubicBezTo>
                    <a:cubicBezTo>
                      <a:pt x="2970" y="10920"/>
                      <a:pt x="3106" y="10800"/>
                      <a:pt x="3226" y="10669"/>
                    </a:cubicBezTo>
                    <a:lnTo>
                      <a:pt x="3226" y="10669"/>
                    </a:lnTo>
                    <a:cubicBezTo>
                      <a:pt x="3221" y="10860"/>
                      <a:pt x="3199" y="11056"/>
                      <a:pt x="3155" y="11246"/>
                    </a:cubicBezTo>
                    <a:cubicBezTo>
                      <a:pt x="3003" y="11938"/>
                      <a:pt x="2605" y="12630"/>
                      <a:pt x="2398" y="13344"/>
                    </a:cubicBezTo>
                    <a:cubicBezTo>
                      <a:pt x="2011" y="13535"/>
                      <a:pt x="1690" y="14036"/>
                      <a:pt x="1581" y="14445"/>
                    </a:cubicBezTo>
                    <a:cubicBezTo>
                      <a:pt x="1574" y="14470"/>
                      <a:pt x="1597" y="14486"/>
                      <a:pt x="1618" y="14486"/>
                    </a:cubicBezTo>
                    <a:cubicBezTo>
                      <a:pt x="1634" y="14486"/>
                      <a:pt x="1649" y="14477"/>
                      <a:pt x="1651" y="14456"/>
                    </a:cubicBezTo>
                    <a:cubicBezTo>
                      <a:pt x="1690" y="14058"/>
                      <a:pt x="2049" y="13780"/>
                      <a:pt x="2343" y="13535"/>
                    </a:cubicBezTo>
                    <a:lnTo>
                      <a:pt x="2343" y="13535"/>
                    </a:lnTo>
                    <a:cubicBezTo>
                      <a:pt x="2300" y="13715"/>
                      <a:pt x="2273" y="13900"/>
                      <a:pt x="2262" y="14085"/>
                    </a:cubicBezTo>
                    <a:cubicBezTo>
                      <a:pt x="2218" y="14091"/>
                      <a:pt x="2180" y="14124"/>
                      <a:pt x="2169" y="14167"/>
                    </a:cubicBezTo>
                    <a:cubicBezTo>
                      <a:pt x="2082" y="14461"/>
                      <a:pt x="1935" y="14734"/>
                      <a:pt x="1842" y="15028"/>
                    </a:cubicBezTo>
                    <a:cubicBezTo>
                      <a:pt x="1766" y="15306"/>
                      <a:pt x="1728" y="15600"/>
                      <a:pt x="1739" y="15889"/>
                    </a:cubicBezTo>
                    <a:cubicBezTo>
                      <a:pt x="1750" y="16646"/>
                      <a:pt x="1777" y="17360"/>
                      <a:pt x="1564" y="18101"/>
                    </a:cubicBezTo>
                    <a:cubicBezTo>
                      <a:pt x="1368" y="18782"/>
                      <a:pt x="992" y="19327"/>
                      <a:pt x="556" y="19878"/>
                    </a:cubicBezTo>
                    <a:cubicBezTo>
                      <a:pt x="267" y="20243"/>
                      <a:pt x="0" y="20640"/>
                      <a:pt x="17" y="21125"/>
                    </a:cubicBezTo>
                    <a:cubicBezTo>
                      <a:pt x="17" y="21138"/>
                      <a:pt x="26" y="21143"/>
                      <a:pt x="35" y="21143"/>
                    </a:cubicBezTo>
                    <a:cubicBezTo>
                      <a:pt x="46" y="21143"/>
                      <a:pt x="58" y="21135"/>
                      <a:pt x="55" y="21120"/>
                    </a:cubicBezTo>
                    <a:cubicBezTo>
                      <a:pt x="55" y="20488"/>
                      <a:pt x="534" y="20019"/>
                      <a:pt x="910" y="19562"/>
                    </a:cubicBezTo>
                    <a:lnTo>
                      <a:pt x="910" y="19562"/>
                    </a:lnTo>
                    <a:cubicBezTo>
                      <a:pt x="845" y="19839"/>
                      <a:pt x="818" y="20139"/>
                      <a:pt x="731" y="20423"/>
                    </a:cubicBezTo>
                    <a:cubicBezTo>
                      <a:pt x="600" y="20842"/>
                      <a:pt x="594" y="21224"/>
                      <a:pt x="567" y="21654"/>
                    </a:cubicBezTo>
                    <a:cubicBezTo>
                      <a:pt x="564" y="21670"/>
                      <a:pt x="578" y="21681"/>
                      <a:pt x="591" y="21681"/>
                    </a:cubicBezTo>
                    <a:cubicBezTo>
                      <a:pt x="600" y="21681"/>
                      <a:pt x="608" y="21676"/>
                      <a:pt x="611" y="21665"/>
                    </a:cubicBezTo>
                    <a:cubicBezTo>
                      <a:pt x="682" y="21251"/>
                      <a:pt x="731" y="20864"/>
                      <a:pt x="872" y="20466"/>
                    </a:cubicBezTo>
                    <a:cubicBezTo>
                      <a:pt x="1003" y="20128"/>
                      <a:pt x="1074" y="19774"/>
                      <a:pt x="1090" y="19414"/>
                    </a:cubicBezTo>
                    <a:cubicBezTo>
                      <a:pt x="1090" y="19393"/>
                      <a:pt x="1085" y="19371"/>
                      <a:pt x="1068" y="19360"/>
                    </a:cubicBezTo>
                    <a:cubicBezTo>
                      <a:pt x="1183" y="19191"/>
                      <a:pt x="1292" y="19017"/>
                      <a:pt x="1379" y="18831"/>
                    </a:cubicBezTo>
                    <a:lnTo>
                      <a:pt x="1379" y="18831"/>
                    </a:lnTo>
                    <a:cubicBezTo>
                      <a:pt x="1417" y="19213"/>
                      <a:pt x="1401" y="19600"/>
                      <a:pt x="1335" y="19981"/>
                    </a:cubicBezTo>
                    <a:cubicBezTo>
                      <a:pt x="1275" y="20335"/>
                      <a:pt x="1210" y="20706"/>
                      <a:pt x="1314" y="21060"/>
                    </a:cubicBezTo>
                    <a:cubicBezTo>
                      <a:pt x="1316" y="21064"/>
                      <a:pt x="1319" y="21066"/>
                      <a:pt x="1323" y="21066"/>
                    </a:cubicBezTo>
                    <a:cubicBezTo>
                      <a:pt x="1329" y="21066"/>
                      <a:pt x="1335" y="21061"/>
                      <a:pt x="1335" y="21055"/>
                    </a:cubicBezTo>
                    <a:cubicBezTo>
                      <a:pt x="1341" y="20613"/>
                      <a:pt x="1395" y="20172"/>
                      <a:pt x="1499" y="19741"/>
                    </a:cubicBezTo>
                    <a:cubicBezTo>
                      <a:pt x="1521" y="19649"/>
                      <a:pt x="1537" y="19551"/>
                      <a:pt x="1553" y="19453"/>
                    </a:cubicBezTo>
                    <a:cubicBezTo>
                      <a:pt x="1673" y="19622"/>
                      <a:pt x="1766" y="19801"/>
                      <a:pt x="1842" y="19992"/>
                    </a:cubicBezTo>
                    <a:cubicBezTo>
                      <a:pt x="1946" y="20297"/>
                      <a:pt x="1946" y="20640"/>
                      <a:pt x="1973" y="20962"/>
                    </a:cubicBezTo>
                    <a:cubicBezTo>
                      <a:pt x="1973" y="20965"/>
                      <a:pt x="1977" y="20966"/>
                      <a:pt x="1981" y="20966"/>
                    </a:cubicBezTo>
                    <a:cubicBezTo>
                      <a:pt x="1985" y="20966"/>
                      <a:pt x="1989" y="20965"/>
                      <a:pt x="1989" y="20962"/>
                    </a:cubicBezTo>
                    <a:cubicBezTo>
                      <a:pt x="2060" y="20297"/>
                      <a:pt x="1913" y="19790"/>
                      <a:pt x="1575" y="19235"/>
                    </a:cubicBezTo>
                    <a:cubicBezTo>
                      <a:pt x="1586" y="19055"/>
                      <a:pt x="1564" y="18875"/>
                      <a:pt x="1521" y="18701"/>
                    </a:cubicBezTo>
                    <a:cubicBezTo>
                      <a:pt x="1515" y="18673"/>
                      <a:pt x="1493" y="18657"/>
                      <a:pt x="1466" y="18652"/>
                    </a:cubicBezTo>
                    <a:cubicBezTo>
                      <a:pt x="1548" y="18483"/>
                      <a:pt x="1613" y="18303"/>
                      <a:pt x="1673" y="18129"/>
                    </a:cubicBezTo>
                    <a:cubicBezTo>
                      <a:pt x="1717" y="17976"/>
                      <a:pt x="1755" y="17823"/>
                      <a:pt x="1782" y="17676"/>
                    </a:cubicBezTo>
                    <a:cubicBezTo>
                      <a:pt x="1804" y="17802"/>
                      <a:pt x="1831" y="17927"/>
                      <a:pt x="1848" y="18058"/>
                    </a:cubicBezTo>
                    <a:cubicBezTo>
                      <a:pt x="1880" y="18319"/>
                      <a:pt x="1869" y="18592"/>
                      <a:pt x="1946" y="18848"/>
                    </a:cubicBezTo>
                    <a:cubicBezTo>
                      <a:pt x="1946" y="18853"/>
                      <a:pt x="1950" y="18856"/>
                      <a:pt x="1955" y="18856"/>
                    </a:cubicBezTo>
                    <a:cubicBezTo>
                      <a:pt x="1959" y="18856"/>
                      <a:pt x="1965" y="18853"/>
                      <a:pt x="1967" y="18848"/>
                    </a:cubicBezTo>
                    <a:cubicBezTo>
                      <a:pt x="2087" y="18363"/>
                      <a:pt x="1978" y="17785"/>
                      <a:pt x="1869" y="17306"/>
                    </a:cubicBezTo>
                    <a:cubicBezTo>
                      <a:pt x="1864" y="17295"/>
                      <a:pt x="1859" y="17284"/>
                      <a:pt x="1848" y="17278"/>
                    </a:cubicBezTo>
                    <a:cubicBezTo>
                      <a:pt x="1886" y="16941"/>
                      <a:pt x="1902" y="16603"/>
                      <a:pt x="1891" y="16270"/>
                    </a:cubicBezTo>
                    <a:cubicBezTo>
                      <a:pt x="1880" y="15867"/>
                      <a:pt x="1880" y="15475"/>
                      <a:pt x="2017" y="15088"/>
                    </a:cubicBezTo>
                    <a:cubicBezTo>
                      <a:pt x="2093" y="14870"/>
                      <a:pt x="2196" y="14663"/>
                      <a:pt x="2289" y="14450"/>
                    </a:cubicBezTo>
                    <a:cubicBezTo>
                      <a:pt x="2300" y="14554"/>
                      <a:pt x="2316" y="14658"/>
                      <a:pt x="2349" y="14756"/>
                    </a:cubicBezTo>
                    <a:cubicBezTo>
                      <a:pt x="2351" y="14769"/>
                      <a:pt x="2361" y="14775"/>
                      <a:pt x="2372" y="14775"/>
                    </a:cubicBezTo>
                    <a:cubicBezTo>
                      <a:pt x="2387" y="14775"/>
                      <a:pt x="2403" y="14764"/>
                      <a:pt x="2403" y="14745"/>
                    </a:cubicBezTo>
                    <a:cubicBezTo>
                      <a:pt x="2382" y="14200"/>
                      <a:pt x="2507" y="13693"/>
                      <a:pt x="2676" y="13203"/>
                    </a:cubicBezTo>
                    <a:cubicBezTo>
                      <a:pt x="2703" y="13410"/>
                      <a:pt x="2752" y="13617"/>
                      <a:pt x="2796" y="13829"/>
                    </a:cubicBezTo>
                    <a:cubicBezTo>
                      <a:pt x="2867" y="14178"/>
                      <a:pt x="2856" y="14538"/>
                      <a:pt x="2768" y="14881"/>
                    </a:cubicBezTo>
                    <a:cubicBezTo>
                      <a:pt x="2627" y="15480"/>
                      <a:pt x="2414" y="16047"/>
                      <a:pt x="2420" y="16668"/>
                    </a:cubicBezTo>
                    <a:cubicBezTo>
                      <a:pt x="2420" y="16685"/>
                      <a:pt x="2432" y="16693"/>
                      <a:pt x="2445" y="16693"/>
                    </a:cubicBezTo>
                    <a:cubicBezTo>
                      <a:pt x="2458" y="16693"/>
                      <a:pt x="2472" y="16685"/>
                      <a:pt x="2474" y="16668"/>
                    </a:cubicBezTo>
                    <a:cubicBezTo>
                      <a:pt x="2512" y="16009"/>
                      <a:pt x="2807" y="15426"/>
                      <a:pt x="2970" y="14799"/>
                    </a:cubicBezTo>
                    <a:cubicBezTo>
                      <a:pt x="3139" y="14129"/>
                      <a:pt x="2856" y="13524"/>
                      <a:pt x="2867" y="12859"/>
                    </a:cubicBezTo>
                    <a:cubicBezTo>
                      <a:pt x="2867" y="12832"/>
                      <a:pt x="2856" y="12805"/>
                      <a:pt x="2828" y="12783"/>
                    </a:cubicBezTo>
                    <a:cubicBezTo>
                      <a:pt x="2992" y="12374"/>
                      <a:pt x="3166" y="11960"/>
                      <a:pt x="3302" y="11530"/>
                    </a:cubicBezTo>
                    <a:cubicBezTo>
                      <a:pt x="3608" y="10549"/>
                      <a:pt x="3313" y="9546"/>
                      <a:pt x="3537" y="8549"/>
                    </a:cubicBezTo>
                    <a:cubicBezTo>
                      <a:pt x="3755" y="7552"/>
                      <a:pt x="4338" y="6653"/>
                      <a:pt x="5215" y="6108"/>
                    </a:cubicBezTo>
                    <a:cubicBezTo>
                      <a:pt x="5628" y="5856"/>
                      <a:pt x="6171" y="5629"/>
                      <a:pt x="6669" y="5629"/>
                    </a:cubicBezTo>
                    <a:cubicBezTo>
                      <a:pt x="6730" y="5629"/>
                      <a:pt x="6791" y="5632"/>
                      <a:pt x="6850" y="5639"/>
                    </a:cubicBezTo>
                    <a:cubicBezTo>
                      <a:pt x="7498" y="5710"/>
                      <a:pt x="7874" y="6386"/>
                      <a:pt x="8288" y="6806"/>
                    </a:cubicBezTo>
                    <a:cubicBezTo>
                      <a:pt x="8318" y="6836"/>
                      <a:pt x="8355" y="6849"/>
                      <a:pt x="8392" y="6849"/>
                    </a:cubicBezTo>
                    <a:cubicBezTo>
                      <a:pt x="8502" y="6849"/>
                      <a:pt x="8614" y="6733"/>
                      <a:pt x="8561" y="6615"/>
                    </a:cubicBezTo>
                    <a:cubicBezTo>
                      <a:pt x="8343" y="6141"/>
                      <a:pt x="7891" y="5716"/>
                      <a:pt x="7427" y="5454"/>
                    </a:cubicBezTo>
                    <a:cubicBezTo>
                      <a:pt x="7389" y="5035"/>
                      <a:pt x="7340" y="4620"/>
                      <a:pt x="7340" y="4195"/>
                    </a:cubicBezTo>
                    <a:cubicBezTo>
                      <a:pt x="7340" y="3700"/>
                      <a:pt x="7362" y="3204"/>
                      <a:pt x="7346" y="2702"/>
                    </a:cubicBezTo>
                    <a:cubicBezTo>
                      <a:pt x="7335" y="2425"/>
                      <a:pt x="7307" y="2147"/>
                      <a:pt x="7253" y="1874"/>
                    </a:cubicBezTo>
                    <a:cubicBezTo>
                      <a:pt x="7406" y="1220"/>
                      <a:pt x="8087" y="724"/>
                      <a:pt x="7869" y="11"/>
                    </a:cubicBezTo>
                    <a:cubicBezTo>
                      <a:pt x="7866" y="4"/>
                      <a:pt x="7860" y="1"/>
                      <a:pt x="7854"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0" name="Google Shape;6540;p73"/>
              <p:cNvSpPr/>
              <p:nvPr/>
            </p:nvSpPr>
            <p:spPr>
              <a:xfrm>
                <a:off x="4802227" y="3815202"/>
                <a:ext cx="106498" cy="536763"/>
              </a:xfrm>
              <a:custGeom>
                <a:rect b="b" l="l" r="r" t="t"/>
                <a:pathLst>
                  <a:path extrusionOk="0" h="21239" w="4214">
                    <a:moveTo>
                      <a:pt x="3219" y="1"/>
                    </a:moveTo>
                    <a:cubicBezTo>
                      <a:pt x="3164" y="1"/>
                      <a:pt x="3110" y="42"/>
                      <a:pt x="3110" y="109"/>
                    </a:cubicBezTo>
                    <a:cubicBezTo>
                      <a:pt x="3110" y="300"/>
                      <a:pt x="3126" y="490"/>
                      <a:pt x="3153" y="681"/>
                    </a:cubicBezTo>
                    <a:cubicBezTo>
                      <a:pt x="3142" y="681"/>
                      <a:pt x="3131" y="687"/>
                      <a:pt x="3120" y="692"/>
                    </a:cubicBezTo>
                    <a:cubicBezTo>
                      <a:pt x="3028" y="779"/>
                      <a:pt x="2930" y="856"/>
                      <a:pt x="2826" y="926"/>
                    </a:cubicBezTo>
                    <a:cubicBezTo>
                      <a:pt x="2821" y="924"/>
                      <a:pt x="2815" y="922"/>
                      <a:pt x="2811" y="922"/>
                    </a:cubicBezTo>
                    <a:cubicBezTo>
                      <a:pt x="2806" y="922"/>
                      <a:pt x="2802" y="924"/>
                      <a:pt x="2799" y="926"/>
                    </a:cubicBezTo>
                    <a:cubicBezTo>
                      <a:pt x="2396" y="1014"/>
                      <a:pt x="1954" y="986"/>
                      <a:pt x="1638" y="1281"/>
                    </a:cubicBezTo>
                    <a:cubicBezTo>
                      <a:pt x="1612" y="1307"/>
                      <a:pt x="1643" y="1348"/>
                      <a:pt x="1673" y="1348"/>
                    </a:cubicBezTo>
                    <a:cubicBezTo>
                      <a:pt x="1680" y="1348"/>
                      <a:pt x="1687" y="1346"/>
                      <a:pt x="1693" y="1340"/>
                    </a:cubicBezTo>
                    <a:cubicBezTo>
                      <a:pt x="1933" y="1155"/>
                      <a:pt x="2216" y="1155"/>
                      <a:pt x="2494" y="1128"/>
                    </a:cubicBezTo>
                    <a:lnTo>
                      <a:pt x="2494" y="1128"/>
                    </a:lnTo>
                    <a:cubicBezTo>
                      <a:pt x="2161" y="1324"/>
                      <a:pt x="1824" y="1509"/>
                      <a:pt x="1567" y="1825"/>
                    </a:cubicBezTo>
                    <a:cubicBezTo>
                      <a:pt x="1547" y="1850"/>
                      <a:pt x="1572" y="1883"/>
                      <a:pt x="1600" y="1883"/>
                    </a:cubicBezTo>
                    <a:cubicBezTo>
                      <a:pt x="1609" y="1883"/>
                      <a:pt x="1619" y="1879"/>
                      <a:pt x="1627" y="1869"/>
                    </a:cubicBezTo>
                    <a:cubicBezTo>
                      <a:pt x="1938" y="1504"/>
                      <a:pt x="2379" y="1324"/>
                      <a:pt x="2777" y="1084"/>
                    </a:cubicBezTo>
                    <a:lnTo>
                      <a:pt x="2832" y="1073"/>
                    </a:lnTo>
                    <a:cubicBezTo>
                      <a:pt x="2853" y="1068"/>
                      <a:pt x="2870" y="1046"/>
                      <a:pt x="2875" y="1024"/>
                    </a:cubicBezTo>
                    <a:cubicBezTo>
                      <a:pt x="2957" y="970"/>
                      <a:pt x="3033" y="915"/>
                      <a:pt x="3110" y="856"/>
                    </a:cubicBezTo>
                    <a:lnTo>
                      <a:pt x="3110" y="856"/>
                    </a:lnTo>
                    <a:cubicBezTo>
                      <a:pt x="3006" y="1090"/>
                      <a:pt x="2913" y="1324"/>
                      <a:pt x="2744" y="1537"/>
                    </a:cubicBezTo>
                    <a:cubicBezTo>
                      <a:pt x="2521" y="1809"/>
                      <a:pt x="2200" y="2016"/>
                      <a:pt x="1954" y="2272"/>
                    </a:cubicBezTo>
                    <a:cubicBezTo>
                      <a:pt x="1524" y="2725"/>
                      <a:pt x="1121" y="3351"/>
                      <a:pt x="1148" y="3994"/>
                    </a:cubicBezTo>
                    <a:cubicBezTo>
                      <a:pt x="1148" y="4030"/>
                      <a:pt x="1173" y="4048"/>
                      <a:pt x="1200" y="4048"/>
                    </a:cubicBezTo>
                    <a:cubicBezTo>
                      <a:pt x="1225" y="4048"/>
                      <a:pt x="1252" y="4032"/>
                      <a:pt x="1257" y="4000"/>
                    </a:cubicBezTo>
                    <a:cubicBezTo>
                      <a:pt x="1355" y="3531"/>
                      <a:pt x="1551" y="3090"/>
                      <a:pt x="1840" y="2703"/>
                    </a:cubicBezTo>
                    <a:lnTo>
                      <a:pt x="1840" y="2703"/>
                    </a:lnTo>
                    <a:cubicBezTo>
                      <a:pt x="1807" y="3111"/>
                      <a:pt x="1873" y="3531"/>
                      <a:pt x="1785" y="3934"/>
                    </a:cubicBezTo>
                    <a:cubicBezTo>
                      <a:pt x="1785" y="3941"/>
                      <a:pt x="1792" y="3946"/>
                      <a:pt x="1798" y="3946"/>
                    </a:cubicBezTo>
                    <a:cubicBezTo>
                      <a:pt x="1801" y="3946"/>
                      <a:pt x="1805" y="3944"/>
                      <a:pt x="1807" y="3940"/>
                    </a:cubicBezTo>
                    <a:cubicBezTo>
                      <a:pt x="1998" y="3526"/>
                      <a:pt x="2020" y="2986"/>
                      <a:pt x="1976" y="2523"/>
                    </a:cubicBezTo>
                    <a:cubicBezTo>
                      <a:pt x="2129" y="2349"/>
                      <a:pt x="2298" y="2180"/>
                      <a:pt x="2472" y="2027"/>
                    </a:cubicBezTo>
                    <a:lnTo>
                      <a:pt x="2505" y="2000"/>
                    </a:lnTo>
                    <a:lnTo>
                      <a:pt x="2505" y="2000"/>
                    </a:lnTo>
                    <a:cubicBezTo>
                      <a:pt x="2494" y="2332"/>
                      <a:pt x="2516" y="2670"/>
                      <a:pt x="2570" y="3002"/>
                    </a:cubicBezTo>
                    <a:cubicBezTo>
                      <a:pt x="2573" y="3024"/>
                      <a:pt x="2589" y="3035"/>
                      <a:pt x="2606" y="3035"/>
                    </a:cubicBezTo>
                    <a:cubicBezTo>
                      <a:pt x="2623" y="3035"/>
                      <a:pt x="2641" y="3024"/>
                      <a:pt x="2646" y="3002"/>
                    </a:cubicBezTo>
                    <a:cubicBezTo>
                      <a:pt x="2695" y="2632"/>
                      <a:pt x="2701" y="2250"/>
                      <a:pt x="2663" y="1874"/>
                    </a:cubicBezTo>
                    <a:cubicBezTo>
                      <a:pt x="2657" y="1869"/>
                      <a:pt x="2657" y="1864"/>
                      <a:pt x="2657" y="1858"/>
                    </a:cubicBezTo>
                    <a:cubicBezTo>
                      <a:pt x="2859" y="1667"/>
                      <a:pt x="3028" y="1444"/>
                      <a:pt x="3164" y="1204"/>
                    </a:cubicBezTo>
                    <a:cubicBezTo>
                      <a:pt x="3219" y="1629"/>
                      <a:pt x="3246" y="2060"/>
                      <a:pt x="3246" y="2490"/>
                    </a:cubicBezTo>
                    <a:cubicBezTo>
                      <a:pt x="3240" y="2501"/>
                      <a:pt x="3229" y="2507"/>
                      <a:pt x="3229" y="2517"/>
                    </a:cubicBezTo>
                    <a:cubicBezTo>
                      <a:pt x="2832" y="3302"/>
                      <a:pt x="2374" y="4038"/>
                      <a:pt x="2096" y="4882"/>
                    </a:cubicBezTo>
                    <a:cubicBezTo>
                      <a:pt x="2047" y="5019"/>
                      <a:pt x="2020" y="5160"/>
                      <a:pt x="2009" y="5302"/>
                    </a:cubicBezTo>
                    <a:cubicBezTo>
                      <a:pt x="1638" y="5542"/>
                      <a:pt x="1388" y="5809"/>
                      <a:pt x="1333" y="6272"/>
                    </a:cubicBezTo>
                    <a:cubicBezTo>
                      <a:pt x="1330" y="6281"/>
                      <a:pt x="1338" y="6287"/>
                      <a:pt x="1346" y="6287"/>
                    </a:cubicBezTo>
                    <a:cubicBezTo>
                      <a:pt x="1352" y="6287"/>
                      <a:pt x="1358" y="6284"/>
                      <a:pt x="1360" y="6277"/>
                    </a:cubicBezTo>
                    <a:cubicBezTo>
                      <a:pt x="1388" y="6054"/>
                      <a:pt x="1480" y="5847"/>
                      <a:pt x="1633" y="5683"/>
                    </a:cubicBezTo>
                    <a:cubicBezTo>
                      <a:pt x="1742" y="5574"/>
                      <a:pt x="1867" y="5482"/>
                      <a:pt x="1998" y="5411"/>
                    </a:cubicBezTo>
                    <a:lnTo>
                      <a:pt x="1998" y="5411"/>
                    </a:lnTo>
                    <a:cubicBezTo>
                      <a:pt x="1993" y="5591"/>
                      <a:pt x="1993" y="5771"/>
                      <a:pt x="1998" y="5950"/>
                    </a:cubicBezTo>
                    <a:cubicBezTo>
                      <a:pt x="2020" y="6457"/>
                      <a:pt x="1949" y="6964"/>
                      <a:pt x="1785" y="7449"/>
                    </a:cubicBezTo>
                    <a:cubicBezTo>
                      <a:pt x="1573" y="8092"/>
                      <a:pt x="1333" y="8691"/>
                      <a:pt x="1382" y="9378"/>
                    </a:cubicBezTo>
                    <a:cubicBezTo>
                      <a:pt x="1398" y="9598"/>
                      <a:pt x="1414" y="10318"/>
                      <a:pt x="1760" y="10318"/>
                    </a:cubicBezTo>
                    <a:cubicBezTo>
                      <a:pt x="1773" y="10318"/>
                      <a:pt x="1787" y="10317"/>
                      <a:pt x="1802" y="10315"/>
                    </a:cubicBezTo>
                    <a:cubicBezTo>
                      <a:pt x="1840" y="10310"/>
                      <a:pt x="1851" y="10255"/>
                      <a:pt x="1813" y="10239"/>
                    </a:cubicBezTo>
                    <a:cubicBezTo>
                      <a:pt x="1486" y="10081"/>
                      <a:pt x="1535" y="9247"/>
                      <a:pt x="1551" y="8942"/>
                    </a:cubicBezTo>
                    <a:cubicBezTo>
                      <a:pt x="1551" y="8893"/>
                      <a:pt x="1557" y="8844"/>
                      <a:pt x="1562" y="8800"/>
                    </a:cubicBezTo>
                    <a:cubicBezTo>
                      <a:pt x="1606" y="8893"/>
                      <a:pt x="1660" y="8985"/>
                      <a:pt x="1720" y="9073"/>
                    </a:cubicBezTo>
                    <a:cubicBezTo>
                      <a:pt x="1829" y="9231"/>
                      <a:pt x="1922" y="9400"/>
                      <a:pt x="1993" y="9579"/>
                    </a:cubicBezTo>
                    <a:cubicBezTo>
                      <a:pt x="1997" y="9588"/>
                      <a:pt x="2005" y="9593"/>
                      <a:pt x="2013" y="9593"/>
                    </a:cubicBezTo>
                    <a:cubicBezTo>
                      <a:pt x="2024" y="9593"/>
                      <a:pt x="2034" y="9584"/>
                      <a:pt x="2031" y="9568"/>
                    </a:cubicBezTo>
                    <a:cubicBezTo>
                      <a:pt x="2020" y="9247"/>
                      <a:pt x="1802" y="8871"/>
                      <a:pt x="1589" y="8642"/>
                    </a:cubicBezTo>
                    <a:cubicBezTo>
                      <a:pt x="1693" y="8059"/>
                      <a:pt x="1971" y="7509"/>
                      <a:pt x="2096" y="6937"/>
                    </a:cubicBezTo>
                    <a:cubicBezTo>
                      <a:pt x="2172" y="6610"/>
                      <a:pt x="2167" y="6277"/>
                      <a:pt x="2145" y="5939"/>
                    </a:cubicBezTo>
                    <a:cubicBezTo>
                      <a:pt x="2134" y="5732"/>
                      <a:pt x="2140" y="5520"/>
                      <a:pt x="2167" y="5307"/>
                    </a:cubicBezTo>
                    <a:cubicBezTo>
                      <a:pt x="2167" y="5302"/>
                      <a:pt x="2167" y="5296"/>
                      <a:pt x="2167" y="5286"/>
                    </a:cubicBezTo>
                    <a:cubicBezTo>
                      <a:pt x="2200" y="5040"/>
                      <a:pt x="2265" y="4801"/>
                      <a:pt x="2358" y="4577"/>
                    </a:cubicBezTo>
                    <a:cubicBezTo>
                      <a:pt x="2494" y="4228"/>
                      <a:pt x="2652" y="3885"/>
                      <a:pt x="2837" y="3558"/>
                    </a:cubicBezTo>
                    <a:cubicBezTo>
                      <a:pt x="2973" y="3318"/>
                      <a:pt x="3126" y="3084"/>
                      <a:pt x="3246" y="2834"/>
                    </a:cubicBezTo>
                    <a:lnTo>
                      <a:pt x="3246" y="3585"/>
                    </a:lnTo>
                    <a:cubicBezTo>
                      <a:pt x="3246" y="4436"/>
                      <a:pt x="3159" y="5280"/>
                      <a:pt x="2984" y="6114"/>
                    </a:cubicBezTo>
                    <a:cubicBezTo>
                      <a:pt x="2821" y="6904"/>
                      <a:pt x="2499" y="7650"/>
                      <a:pt x="2358" y="8441"/>
                    </a:cubicBezTo>
                    <a:cubicBezTo>
                      <a:pt x="2298" y="8773"/>
                      <a:pt x="2276" y="9111"/>
                      <a:pt x="2287" y="9449"/>
                    </a:cubicBezTo>
                    <a:cubicBezTo>
                      <a:pt x="2276" y="10037"/>
                      <a:pt x="2379" y="10631"/>
                      <a:pt x="2450" y="11219"/>
                    </a:cubicBezTo>
                    <a:cubicBezTo>
                      <a:pt x="2161" y="11525"/>
                      <a:pt x="1965" y="11890"/>
                      <a:pt x="1971" y="12320"/>
                    </a:cubicBezTo>
                    <a:cubicBezTo>
                      <a:pt x="1971" y="12337"/>
                      <a:pt x="1983" y="12345"/>
                      <a:pt x="1995" y="12345"/>
                    </a:cubicBezTo>
                    <a:cubicBezTo>
                      <a:pt x="2007" y="12345"/>
                      <a:pt x="2020" y="12337"/>
                      <a:pt x="2020" y="12320"/>
                    </a:cubicBezTo>
                    <a:cubicBezTo>
                      <a:pt x="2047" y="11950"/>
                      <a:pt x="2227" y="11655"/>
                      <a:pt x="2472" y="11399"/>
                    </a:cubicBezTo>
                    <a:cubicBezTo>
                      <a:pt x="2483" y="11514"/>
                      <a:pt x="2494" y="11634"/>
                      <a:pt x="2505" y="11748"/>
                    </a:cubicBezTo>
                    <a:cubicBezTo>
                      <a:pt x="2521" y="12162"/>
                      <a:pt x="2488" y="12576"/>
                      <a:pt x="2407" y="12980"/>
                    </a:cubicBezTo>
                    <a:cubicBezTo>
                      <a:pt x="2401" y="12978"/>
                      <a:pt x="2396" y="12978"/>
                      <a:pt x="2391" y="12978"/>
                    </a:cubicBezTo>
                    <a:cubicBezTo>
                      <a:pt x="2375" y="12978"/>
                      <a:pt x="2360" y="12985"/>
                      <a:pt x="2352" y="13001"/>
                    </a:cubicBezTo>
                    <a:cubicBezTo>
                      <a:pt x="2134" y="13426"/>
                      <a:pt x="1742" y="13699"/>
                      <a:pt x="1480" y="14091"/>
                    </a:cubicBezTo>
                    <a:cubicBezTo>
                      <a:pt x="1262" y="14413"/>
                      <a:pt x="1153" y="14783"/>
                      <a:pt x="1083" y="15159"/>
                    </a:cubicBezTo>
                    <a:cubicBezTo>
                      <a:pt x="1079" y="15169"/>
                      <a:pt x="1087" y="15174"/>
                      <a:pt x="1095" y="15174"/>
                    </a:cubicBezTo>
                    <a:cubicBezTo>
                      <a:pt x="1101" y="15174"/>
                      <a:pt x="1107" y="15171"/>
                      <a:pt x="1110" y="15165"/>
                    </a:cubicBezTo>
                    <a:cubicBezTo>
                      <a:pt x="1235" y="14690"/>
                      <a:pt x="1415" y="14244"/>
                      <a:pt x="1736" y="13868"/>
                    </a:cubicBezTo>
                    <a:cubicBezTo>
                      <a:pt x="1954" y="13612"/>
                      <a:pt x="2200" y="13410"/>
                      <a:pt x="2379" y="13121"/>
                    </a:cubicBezTo>
                    <a:lnTo>
                      <a:pt x="2379" y="13121"/>
                    </a:lnTo>
                    <a:cubicBezTo>
                      <a:pt x="2309" y="13443"/>
                      <a:pt x="2232" y="13764"/>
                      <a:pt x="2156" y="14086"/>
                    </a:cubicBezTo>
                    <a:cubicBezTo>
                      <a:pt x="2052" y="14511"/>
                      <a:pt x="1982" y="14947"/>
                      <a:pt x="1922" y="15377"/>
                    </a:cubicBezTo>
                    <a:cubicBezTo>
                      <a:pt x="1905" y="15377"/>
                      <a:pt x="1884" y="15388"/>
                      <a:pt x="1873" y="15404"/>
                    </a:cubicBezTo>
                    <a:cubicBezTo>
                      <a:pt x="1666" y="15655"/>
                      <a:pt x="1480" y="15917"/>
                      <a:pt x="1311" y="16194"/>
                    </a:cubicBezTo>
                    <a:cubicBezTo>
                      <a:pt x="1164" y="16461"/>
                      <a:pt x="1159" y="16783"/>
                      <a:pt x="1132" y="17077"/>
                    </a:cubicBezTo>
                    <a:cubicBezTo>
                      <a:pt x="1129" y="17104"/>
                      <a:pt x="1149" y="17120"/>
                      <a:pt x="1169" y="17120"/>
                    </a:cubicBezTo>
                    <a:cubicBezTo>
                      <a:pt x="1185" y="17120"/>
                      <a:pt x="1200" y="17110"/>
                      <a:pt x="1202" y="17088"/>
                    </a:cubicBezTo>
                    <a:cubicBezTo>
                      <a:pt x="1251" y="16805"/>
                      <a:pt x="1333" y="16521"/>
                      <a:pt x="1453" y="16260"/>
                    </a:cubicBezTo>
                    <a:cubicBezTo>
                      <a:pt x="1562" y="16036"/>
                      <a:pt x="1747" y="15873"/>
                      <a:pt x="1884" y="15671"/>
                    </a:cubicBezTo>
                    <a:lnTo>
                      <a:pt x="1884" y="15671"/>
                    </a:lnTo>
                    <a:cubicBezTo>
                      <a:pt x="1851" y="15911"/>
                      <a:pt x="1813" y="16156"/>
                      <a:pt x="1780" y="16401"/>
                    </a:cubicBezTo>
                    <a:cubicBezTo>
                      <a:pt x="1726" y="16777"/>
                      <a:pt x="1606" y="17197"/>
                      <a:pt x="1589" y="17600"/>
                    </a:cubicBezTo>
                    <a:cubicBezTo>
                      <a:pt x="1208" y="17775"/>
                      <a:pt x="1044" y="18161"/>
                      <a:pt x="903" y="18537"/>
                    </a:cubicBezTo>
                    <a:cubicBezTo>
                      <a:pt x="647" y="19159"/>
                      <a:pt x="358" y="19758"/>
                      <a:pt x="25" y="20341"/>
                    </a:cubicBezTo>
                    <a:cubicBezTo>
                      <a:pt x="21" y="20349"/>
                      <a:pt x="29" y="20354"/>
                      <a:pt x="36" y="20354"/>
                    </a:cubicBezTo>
                    <a:cubicBezTo>
                      <a:pt x="38" y="20354"/>
                      <a:pt x="40" y="20353"/>
                      <a:pt x="42" y="20352"/>
                    </a:cubicBezTo>
                    <a:cubicBezTo>
                      <a:pt x="374" y="19938"/>
                      <a:pt x="614" y="19464"/>
                      <a:pt x="826" y="18984"/>
                    </a:cubicBezTo>
                    <a:cubicBezTo>
                      <a:pt x="854" y="18913"/>
                      <a:pt x="881" y="18848"/>
                      <a:pt x="908" y="18777"/>
                    </a:cubicBezTo>
                    <a:lnTo>
                      <a:pt x="908" y="18777"/>
                    </a:lnTo>
                    <a:cubicBezTo>
                      <a:pt x="903" y="19044"/>
                      <a:pt x="897" y="19306"/>
                      <a:pt x="826" y="19562"/>
                    </a:cubicBezTo>
                    <a:cubicBezTo>
                      <a:pt x="817" y="19589"/>
                      <a:pt x="837" y="19605"/>
                      <a:pt x="859" y="19605"/>
                    </a:cubicBezTo>
                    <a:cubicBezTo>
                      <a:pt x="876" y="19605"/>
                      <a:pt x="895" y="19595"/>
                      <a:pt x="903" y="19573"/>
                    </a:cubicBezTo>
                    <a:cubicBezTo>
                      <a:pt x="995" y="19251"/>
                      <a:pt x="979" y="18919"/>
                      <a:pt x="990" y="18586"/>
                    </a:cubicBezTo>
                    <a:cubicBezTo>
                      <a:pt x="990" y="18581"/>
                      <a:pt x="990" y="18570"/>
                      <a:pt x="990" y="18565"/>
                    </a:cubicBezTo>
                    <a:cubicBezTo>
                      <a:pt x="1115" y="18227"/>
                      <a:pt x="1268" y="17878"/>
                      <a:pt x="1584" y="17698"/>
                    </a:cubicBezTo>
                    <a:cubicBezTo>
                      <a:pt x="1584" y="17867"/>
                      <a:pt x="1611" y="18042"/>
                      <a:pt x="1671" y="18200"/>
                    </a:cubicBezTo>
                    <a:cubicBezTo>
                      <a:pt x="1671" y="18202"/>
                      <a:pt x="1672" y="18204"/>
                      <a:pt x="1674" y="18204"/>
                    </a:cubicBezTo>
                    <a:cubicBezTo>
                      <a:pt x="1675" y="18204"/>
                      <a:pt x="1676" y="18202"/>
                      <a:pt x="1676" y="18200"/>
                    </a:cubicBezTo>
                    <a:cubicBezTo>
                      <a:pt x="1671" y="18042"/>
                      <a:pt x="1676" y="17884"/>
                      <a:pt x="1682" y="17731"/>
                    </a:cubicBezTo>
                    <a:cubicBezTo>
                      <a:pt x="1834" y="18031"/>
                      <a:pt x="1911" y="18358"/>
                      <a:pt x="1911" y="18690"/>
                    </a:cubicBezTo>
                    <a:cubicBezTo>
                      <a:pt x="1905" y="18695"/>
                      <a:pt x="1900" y="18701"/>
                      <a:pt x="1894" y="18712"/>
                    </a:cubicBezTo>
                    <a:cubicBezTo>
                      <a:pt x="1709" y="19066"/>
                      <a:pt x="1377" y="19289"/>
                      <a:pt x="1164" y="19622"/>
                    </a:cubicBezTo>
                    <a:cubicBezTo>
                      <a:pt x="1148" y="19646"/>
                      <a:pt x="1168" y="19677"/>
                      <a:pt x="1191" y="19677"/>
                    </a:cubicBezTo>
                    <a:cubicBezTo>
                      <a:pt x="1199" y="19677"/>
                      <a:pt x="1206" y="19674"/>
                      <a:pt x="1213" y="19665"/>
                    </a:cubicBezTo>
                    <a:cubicBezTo>
                      <a:pt x="1399" y="19404"/>
                      <a:pt x="1682" y="19229"/>
                      <a:pt x="1884" y="18990"/>
                    </a:cubicBezTo>
                    <a:lnTo>
                      <a:pt x="1884" y="18990"/>
                    </a:lnTo>
                    <a:cubicBezTo>
                      <a:pt x="1834" y="19289"/>
                      <a:pt x="1726" y="19584"/>
                      <a:pt x="1573" y="19851"/>
                    </a:cubicBezTo>
                    <a:cubicBezTo>
                      <a:pt x="1241" y="20439"/>
                      <a:pt x="549" y="20837"/>
                      <a:pt x="9" y="21218"/>
                    </a:cubicBezTo>
                    <a:cubicBezTo>
                      <a:pt x="1" y="21227"/>
                      <a:pt x="5" y="21238"/>
                      <a:pt x="13" y="21238"/>
                    </a:cubicBezTo>
                    <a:cubicBezTo>
                      <a:pt x="15" y="21238"/>
                      <a:pt x="17" y="21237"/>
                      <a:pt x="20" y="21235"/>
                    </a:cubicBezTo>
                    <a:cubicBezTo>
                      <a:pt x="668" y="20782"/>
                      <a:pt x="1366" y="20374"/>
                      <a:pt x="1780" y="19687"/>
                    </a:cubicBezTo>
                    <a:cubicBezTo>
                      <a:pt x="2189" y="19022"/>
                      <a:pt x="2178" y="18183"/>
                      <a:pt x="1758" y="17524"/>
                    </a:cubicBezTo>
                    <a:cubicBezTo>
                      <a:pt x="1747" y="17508"/>
                      <a:pt x="1726" y="17491"/>
                      <a:pt x="1704" y="17491"/>
                    </a:cubicBezTo>
                    <a:cubicBezTo>
                      <a:pt x="1747" y="17039"/>
                      <a:pt x="1834" y="16603"/>
                      <a:pt x="1900" y="16140"/>
                    </a:cubicBezTo>
                    <a:cubicBezTo>
                      <a:pt x="2003" y="15366"/>
                      <a:pt x="2151" y="14603"/>
                      <a:pt x="2336" y="13846"/>
                    </a:cubicBezTo>
                    <a:cubicBezTo>
                      <a:pt x="2510" y="13181"/>
                      <a:pt x="2646" y="12533"/>
                      <a:pt x="2646" y="11846"/>
                    </a:cubicBezTo>
                    <a:cubicBezTo>
                      <a:pt x="2701" y="11944"/>
                      <a:pt x="2761" y="12037"/>
                      <a:pt x="2815" y="12135"/>
                    </a:cubicBezTo>
                    <a:cubicBezTo>
                      <a:pt x="2984" y="12435"/>
                      <a:pt x="3061" y="12778"/>
                      <a:pt x="3028" y="13121"/>
                    </a:cubicBezTo>
                    <a:cubicBezTo>
                      <a:pt x="3028" y="13131"/>
                      <a:pt x="3035" y="13136"/>
                      <a:pt x="3042" y="13136"/>
                    </a:cubicBezTo>
                    <a:cubicBezTo>
                      <a:pt x="3048" y="13136"/>
                      <a:pt x="3053" y="13133"/>
                      <a:pt x="3055" y="13127"/>
                    </a:cubicBezTo>
                    <a:cubicBezTo>
                      <a:pt x="3099" y="12876"/>
                      <a:pt x="3088" y="12620"/>
                      <a:pt x="3028" y="12375"/>
                    </a:cubicBezTo>
                    <a:cubicBezTo>
                      <a:pt x="2952" y="12091"/>
                      <a:pt x="2761" y="11841"/>
                      <a:pt x="2646" y="11574"/>
                    </a:cubicBezTo>
                    <a:cubicBezTo>
                      <a:pt x="2619" y="10844"/>
                      <a:pt x="2527" y="10113"/>
                      <a:pt x="2461" y="9389"/>
                    </a:cubicBezTo>
                    <a:cubicBezTo>
                      <a:pt x="2461" y="9378"/>
                      <a:pt x="2461" y="9372"/>
                      <a:pt x="2456" y="9361"/>
                    </a:cubicBezTo>
                    <a:cubicBezTo>
                      <a:pt x="2461" y="8980"/>
                      <a:pt x="2510" y="8599"/>
                      <a:pt x="2592" y="8228"/>
                    </a:cubicBezTo>
                    <a:cubicBezTo>
                      <a:pt x="2772" y="7438"/>
                      <a:pt x="3088" y="6691"/>
                      <a:pt x="3246" y="5890"/>
                    </a:cubicBezTo>
                    <a:cubicBezTo>
                      <a:pt x="3387" y="5187"/>
                      <a:pt x="3475" y="4474"/>
                      <a:pt x="3507" y="3760"/>
                    </a:cubicBezTo>
                    <a:cubicBezTo>
                      <a:pt x="3556" y="3809"/>
                      <a:pt x="3605" y="3852"/>
                      <a:pt x="3649" y="3896"/>
                    </a:cubicBezTo>
                    <a:cubicBezTo>
                      <a:pt x="3709" y="3951"/>
                      <a:pt x="3763" y="4005"/>
                      <a:pt x="3823" y="4065"/>
                    </a:cubicBezTo>
                    <a:cubicBezTo>
                      <a:pt x="3660" y="4299"/>
                      <a:pt x="3714" y="4561"/>
                      <a:pt x="3725" y="4844"/>
                    </a:cubicBezTo>
                    <a:cubicBezTo>
                      <a:pt x="3725" y="4854"/>
                      <a:pt x="3734" y="4860"/>
                      <a:pt x="3743" y="4860"/>
                    </a:cubicBezTo>
                    <a:cubicBezTo>
                      <a:pt x="3753" y="4860"/>
                      <a:pt x="3763" y="4853"/>
                      <a:pt x="3763" y="4839"/>
                    </a:cubicBezTo>
                    <a:cubicBezTo>
                      <a:pt x="3769" y="4588"/>
                      <a:pt x="3736" y="4337"/>
                      <a:pt x="3883" y="4130"/>
                    </a:cubicBezTo>
                    <a:cubicBezTo>
                      <a:pt x="4041" y="4299"/>
                      <a:pt x="4167" y="4485"/>
                      <a:pt x="4172" y="4735"/>
                    </a:cubicBezTo>
                    <a:cubicBezTo>
                      <a:pt x="4172" y="4738"/>
                      <a:pt x="4175" y="4739"/>
                      <a:pt x="4178" y="4739"/>
                    </a:cubicBezTo>
                    <a:cubicBezTo>
                      <a:pt x="4182" y="4739"/>
                      <a:pt x="4186" y="4738"/>
                      <a:pt x="4188" y="4735"/>
                    </a:cubicBezTo>
                    <a:cubicBezTo>
                      <a:pt x="4199" y="4468"/>
                      <a:pt x="4079" y="4245"/>
                      <a:pt x="3932" y="4027"/>
                    </a:cubicBezTo>
                    <a:cubicBezTo>
                      <a:pt x="3834" y="3891"/>
                      <a:pt x="3725" y="3760"/>
                      <a:pt x="3622" y="3624"/>
                    </a:cubicBezTo>
                    <a:cubicBezTo>
                      <a:pt x="3584" y="3569"/>
                      <a:pt x="3551" y="3515"/>
                      <a:pt x="3518" y="3455"/>
                    </a:cubicBezTo>
                    <a:cubicBezTo>
                      <a:pt x="3524" y="3133"/>
                      <a:pt x="3529" y="2812"/>
                      <a:pt x="3529" y="2490"/>
                    </a:cubicBezTo>
                    <a:cubicBezTo>
                      <a:pt x="3709" y="2817"/>
                      <a:pt x="4074" y="3084"/>
                      <a:pt x="4172" y="3444"/>
                    </a:cubicBezTo>
                    <a:cubicBezTo>
                      <a:pt x="4174" y="3453"/>
                      <a:pt x="4179" y="3456"/>
                      <a:pt x="4185" y="3456"/>
                    </a:cubicBezTo>
                    <a:cubicBezTo>
                      <a:pt x="4198" y="3456"/>
                      <a:pt x="4214" y="3440"/>
                      <a:pt x="4210" y="3422"/>
                    </a:cubicBezTo>
                    <a:cubicBezTo>
                      <a:pt x="4156" y="3215"/>
                      <a:pt x="4063" y="3019"/>
                      <a:pt x="3932" y="2844"/>
                    </a:cubicBezTo>
                    <a:cubicBezTo>
                      <a:pt x="3780" y="2616"/>
                      <a:pt x="3654" y="2370"/>
                      <a:pt x="3551" y="2109"/>
                    </a:cubicBezTo>
                    <a:cubicBezTo>
                      <a:pt x="3545" y="2092"/>
                      <a:pt x="3535" y="2082"/>
                      <a:pt x="3518" y="2071"/>
                    </a:cubicBezTo>
                    <a:cubicBezTo>
                      <a:pt x="3518" y="1755"/>
                      <a:pt x="3562" y="1400"/>
                      <a:pt x="3458" y="1095"/>
                    </a:cubicBezTo>
                    <a:cubicBezTo>
                      <a:pt x="3458" y="736"/>
                      <a:pt x="3436" y="376"/>
                      <a:pt x="3317" y="65"/>
                    </a:cubicBezTo>
                    <a:cubicBezTo>
                      <a:pt x="3296" y="21"/>
                      <a:pt x="3258" y="1"/>
                      <a:pt x="3219"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1" name="Google Shape;6541;p73"/>
              <p:cNvSpPr/>
              <p:nvPr/>
            </p:nvSpPr>
            <p:spPr>
              <a:xfrm>
                <a:off x="4927478" y="3678983"/>
                <a:ext cx="72886" cy="148375"/>
              </a:xfrm>
              <a:custGeom>
                <a:rect b="b" l="l" r="r" t="t"/>
                <a:pathLst>
                  <a:path extrusionOk="0" h="5871" w="2884">
                    <a:moveTo>
                      <a:pt x="6" y="1"/>
                    </a:moveTo>
                    <a:cubicBezTo>
                      <a:pt x="33" y="377"/>
                      <a:pt x="1" y="742"/>
                      <a:pt x="121" y="1085"/>
                    </a:cubicBezTo>
                    <a:cubicBezTo>
                      <a:pt x="300" y="1619"/>
                      <a:pt x="595" y="2099"/>
                      <a:pt x="883" y="2584"/>
                    </a:cubicBezTo>
                    <a:cubicBezTo>
                      <a:pt x="867" y="2791"/>
                      <a:pt x="883" y="2992"/>
                      <a:pt x="878" y="3200"/>
                    </a:cubicBezTo>
                    <a:cubicBezTo>
                      <a:pt x="878" y="3418"/>
                      <a:pt x="845" y="3635"/>
                      <a:pt x="851" y="3853"/>
                    </a:cubicBezTo>
                    <a:cubicBezTo>
                      <a:pt x="851" y="3872"/>
                      <a:pt x="866" y="3884"/>
                      <a:pt x="881" y="3884"/>
                    </a:cubicBezTo>
                    <a:cubicBezTo>
                      <a:pt x="892" y="3884"/>
                      <a:pt x="904" y="3878"/>
                      <a:pt x="911" y="3864"/>
                    </a:cubicBezTo>
                    <a:cubicBezTo>
                      <a:pt x="1031" y="3614"/>
                      <a:pt x="1085" y="3276"/>
                      <a:pt x="1107" y="2954"/>
                    </a:cubicBezTo>
                    <a:cubicBezTo>
                      <a:pt x="1150" y="3036"/>
                      <a:pt x="1194" y="3118"/>
                      <a:pt x="1243" y="3200"/>
                    </a:cubicBezTo>
                    <a:cubicBezTo>
                      <a:pt x="1439" y="3554"/>
                      <a:pt x="1608" y="3919"/>
                      <a:pt x="1744" y="4300"/>
                    </a:cubicBezTo>
                    <a:cubicBezTo>
                      <a:pt x="1892" y="4753"/>
                      <a:pt x="1864" y="5205"/>
                      <a:pt x="1913" y="5668"/>
                    </a:cubicBezTo>
                    <a:cubicBezTo>
                      <a:pt x="1918" y="5709"/>
                      <a:pt x="1947" y="5727"/>
                      <a:pt x="1978" y="5727"/>
                    </a:cubicBezTo>
                    <a:cubicBezTo>
                      <a:pt x="2012" y="5727"/>
                      <a:pt x="2049" y="5703"/>
                      <a:pt x="2055" y="5662"/>
                    </a:cubicBezTo>
                    <a:cubicBezTo>
                      <a:pt x="2060" y="5592"/>
                      <a:pt x="2077" y="5499"/>
                      <a:pt x="2088" y="5417"/>
                    </a:cubicBezTo>
                    <a:cubicBezTo>
                      <a:pt x="2197" y="5608"/>
                      <a:pt x="2360" y="5766"/>
                      <a:pt x="2562" y="5864"/>
                    </a:cubicBezTo>
                    <a:cubicBezTo>
                      <a:pt x="2571" y="5868"/>
                      <a:pt x="2580" y="5870"/>
                      <a:pt x="2588" y="5870"/>
                    </a:cubicBezTo>
                    <a:cubicBezTo>
                      <a:pt x="2642" y="5870"/>
                      <a:pt x="2669" y="5787"/>
                      <a:pt x="2622" y="5744"/>
                    </a:cubicBezTo>
                    <a:cubicBezTo>
                      <a:pt x="2431" y="5597"/>
                      <a:pt x="2338" y="5412"/>
                      <a:pt x="2251" y="5216"/>
                    </a:cubicBezTo>
                    <a:lnTo>
                      <a:pt x="2251" y="5216"/>
                    </a:lnTo>
                    <a:cubicBezTo>
                      <a:pt x="2376" y="5256"/>
                      <a:pt x="2505" y="5279"/>
                      <a:pt x="2634" y="5279"/>
                    </a:cubicBezTo>
                    <a:cubicBezTo>
                      <a:pt x="2679" y="5279"/>
                      <a:pt x="2724" y="5276"/>
                      <a:pt x="2769" y="5270"/>
                    </a:cubicBezTo>
                    <a:cubicBezTo>
                      <a:pt x="2883" y="5259"/>
                      <a:pt x="2867" y="5096"/>
                      <a:pt x="2763" y="5085"/>
                    </a:cubicBezTo>
                    <a:cubicBezTo>
                      <a:pt x="2535" y="5052"/>
                      <a:pt x="2322" y="4998"/>
                      <a:pt x="2159" y="4829"/>
                    </a:cubicBezTo>
                    <a:cubicBezTo>
                      <a:pt x="2148" y="4818"/>
                      <a:pt x="2142" y="4807"/>
                      <a:pt x="2131" y="4802"/>
                    </a:cubicBezTo>
                    <a:cubicBezTo>
                      <a:pt x="2126" y="4693"/>
                      <a:pt x="2110" y="4578"/>
                      <a:pt x="2088" y="4475"/>
                    </a:cubicBezTo>
                    <a:cubicBezTo>
                      <a:pt x="2001" y="4093"/>
                      <a:pt x="1870" y="3728"/>
                      <a:pt x="1695" y="3385"/>
                    </a:cubicBezTo>
                    <a:cubicBezTo>
                      <a:pt x="1336" y="2671"/>
                      <a:pt x="845" y="2012"/>
                      <a:pt x="546" y="1271"/>
                    </a:cubicBezTo>
                    <a:cubicBezTo>
                      <a:pt x="388" y="867"/>
                      <a:pt x="300" y="437"/>
                      <a:pt x="290"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2" name="Google Shape;6542;p73"/>
              <p:cNvSpPr/>
              <p:nvPr/>
            </p:nvSpPr>
            <p:spPr>
              <a:xfrm>
                <a:off x="4920098" y="3320695"/>
                <a:ext cx="217419" cy="547933"/>
              </a:xfrm>
              <a:custGeom>
                <a:rect b="b" l="l" r="r" t="t"/>
                <a:pathLst>
                  <a:path extrusionOk="0" h="21681" w="8603">
                    <a:moveTo>
                      <a:pt x="760" y="1"/>
                    </a:moveTo>
                    <a:cubicBezTo>
                      <a:pt x="753" y="1"/>
                      <a:pt x="747" y="4"/>
                      <a:pt x="745" y="11"/>
                    </a:cubicBezTo>
                    <a:cubicBezTo>
                      <a:pt x="522" y="724"/>
                      <a:pt x="1208" y="1220"/>
                      <a:pt x="1361" y="1874"/>
                    </a:cubicBezTo>
                    <a:cubicBezTo>
                      <a:pt x="1306" y="2147"/>
                      <a:pt x="1274" y="2425"/>
                      <a:pt x="1268" y="2702"/>
                    </a:cubicBezTo>
                    <a:cubicBezTo>
                      <a:pt x="1246" y="3204"/>
                      <a:pt x="1274" y="3700"/>
                      <a:pt x="1274" y="4195"/>
                    </a:cubicBezTo>
                    <a:cubicBezTo>
                      <a:pt x="1274" y="4620"/>
                      <a:pt x="1219" y="5035"/>
                      <a:pt x="1186" y="5454"/>
                    </a:cubicBezTo>
                    <a:cubicBezTo>
                      <a:pt x="723" y="5716"/>
                      <a:pt x="266" y="6141"/>
                      <a:pt x="53" y="6615"/>
                    </a:cubicBezTo>
                    <a:cubicBezTo>
                      <a:pt x="0" y="6732"/>
                      <a:pt x="110" y="6846"/>
                      <a:pt x="217" y="6846"/>
                    </a:cubicBezTo>
                    <a:cubicBezTo>
                      <a:pt x="254" y="6846"/>
                      <a:pt x="290" y="6832"/>
                      <a:pt x="320" y="6800"/>
                    </a:cubicBezTo>
                    <a:cubicBezTo>
                      <a:pt x="734" y="6375"/>
                      <a:pt x="1105" y="5705"/>
                      <a:pt x="1759" y="5629"/>
                    </a:cubicBezTo>
                    <a:cubicBezTo>
                      <a:pt x="1818" y="5621"/>
                      <a:pt x="1878" y="5618"/>
                      <a:pt x="1939" y="5618"/>
                    </a:cubicBezTo>
                    <a:cubicBezTo>
                      <a:pt x="2438" y="5618"/>
                      <a:pt x="2980" y="5845"/>
                      <a:pt x="3393" y="6097"/>
                    </a:cubicBezTo>
                    <a:cubicBezTo>
                      <a:pt x="4271" y="6642"/>
                      <a:pt x="4854" y="7541"/>
                      <a:pt x="5072" y="8538"/>
                    </a:cubicBezTo>
                    <a:cubicBezTo>
                      <a:pt x="5295" y="9535"/>
                      <a:pt x="5001" y="10544"/>
                      <a:pt x="5306" y="11524"/>
                    </a:cubicBezTo>
                    <a:cubicBezTo>
                      <a:pt x="5442" y="11955"/>
                      <a:pt x="5616" y="12363"/>
                      <a:pt x="5780" y="12778"/>
                    </a:cubicBezTo>
                    <a:cubicBezTo>
                      <a:pt x="5753" y="12794"/>
                      <a:pt x="5742" y="12821"/>
                      <a:pt x="5742" y="12854"/>
                    </a:cubicBezTo>
                    <a:cubicBezTo>
                      <a:pt x="5753" y="13519"/>
                      <a:pt x="5469" y="14124"/>
                      <a:pt x="5638" y="14788"/>
                    </a:cubicBezTo>
                    <a:cubicBezTo>
                      <a:pt x="5802" y="15420"/>
                      <a:pt x="6096" y="15998"/>
                      <a:pt x="6134" y="16663"/>
                    </a:cubicBezTo>
                    <a:cubicBezTo>
                      <a:pt x="6137" y="16676"/>
                      <a:pt x="6150" y="16683"/>
                      <a:pt x="6163" y="16683"/>
                    </a:cubicBezTo>
                    <a:cubicBezTo>
                      <a:pt x="6176" y="16683"/>
                      <a:pt x="6189" y="16676"/>
                      <a:pt x="6189" y="16663"/>
                    </a:cubicBezTo>
                    <a:cubicBezTo>
                      <a:pt x="6194" y="16036"/>
                      <a:pt x="5981" y="15469"/>
                      <a:pt x="5840" y="14870"/>
                    </a:cubicBezTo>
                    <a:cubicBezTo>
                      <a:pt x="5747" y="14527"/>
                      <a:pt x="5742" y="14167"/>
                      <a:pt x="5813" y="13824"/>
                    </a:cubicBezTo>
                    <a:cubicBezTo>
                      <a:pt x="5856" y="13611"/>
                      <a:pt x="5905" y="13404"/>
                      <a:pt x="5932" y="13192"/>
                    </a:cubicBezTo>
                    <a:cubicBezTo>
                      <a:pt x="6101" y="13682"/>
                      <a:pt x="6227" y="14189"/>
                      <a:pt x="6205" y="14734"/>
                    </a:cubicBezTo>
                    <a:cubicBezTo>
                      <a:pt x="6205" y="14753"/>
                      <a:pt x="6222" y="14767"/>
                      <a:pt x="6237" y="14767"/>
                    </a:cubicBezTo>
                    <a:cubicBezTo>
                      <a:pt x="6248" y="14767"/>
                      <a:pt x="6257" y="14760"/>
                      <a:pt x="6259" y="14745"/>
                    </a:cubicBezTo>
                    <a:cubicBezTo>
                      <a:pt x="6287" y="14647"/>
                      <a:pt x="6308" y="14543"/>
                      <a:pt x="6319" y="14440"/>
                    </a:cubicBezTo>
                    <a:cubicBezTo>
                      <a:pt x="6412" y="14652"/>
                      <a:pt x="6515" y="14859"/>
                      <a:pt x="6592" y="15083"/>
                    </a:cubicBezTo>
                    <a:cubicBezTo>
                      <a:pt x="6728" y="15464"/>
                      <a:pt x="6728" y="15856"/>
                      <a:pt x="6717" y="16260"/>
                    </a:cubicBezTo>
                    <a:cubicBezTo>
                      <a:pt x="6706" y="16597"/>
                      <a:pt x="6723" y="16935"/>
                      <a:pt x="6761" y="17268"/>
                    </a:cubicBezTo>
                    <a:cubicBezTo>
                      <a:pt x="6750" y="17273"/>
                      <a:pt x="6744" y="17284"/>
                      <a:pt x="6739" y="17295"/>
                    </a:cubicBezTo>
                    <a:cubicBezTo>
                      <a:pt x="6630" y="17774"/>
                      <a:pt x="6521" y="18352"/>
                      <a:pt x="6641" y="18837"/>
                    </a:cubicBezTo>
                    <a:cubicBezTo>
                      <a:pt x="6641" y="18843"/>
                      <a:pt x="6647" y="18847"/>
                      <a:pt x="6653" y="18847"/>
                    </a:cubicBezTo>
                    <a:cubicBezTo>
                      <a:pt x="6658" y="18847"/>
                      <a:pt x="6663" y="18844"/>
                      <a:pt x="6663" y="18837"/>
                    </a:cubicBezTo>
                    <a:cubicBezTo>
                      <a:pt x="6739" y="18581"/>
                      <a:pt x="6728" y="18308"/>
                      <a:pt x="6755" y="18047"/>
                    </a:cubicBezTo>
                    <a:cubicBezTo>
                      <a:pt x="6777" y="17921"/>
                      <a:pt x="6804" y="17791"/>
                      <a:pt x="6826" y="17665"/>
                    </a:cubicBezTo>
                    <a:cubicBezTo>
                      <a:pt x="6853" y="17818"/>
                      <a:pt x="6891" y="17965"/>
                      <a:pt x="6935" y="18118"/>
                    </a:cubicBezTo>
                    <a:cubicBezTo>
                      <a:pt x="6990" y="18297"/>
                      <a:pt x="7055" y="18477"/>
                      <a:pt x="7137" y="18652"/>
                    </a:cubicBezTo>
                    <a:cubicBezTo>
                      <a:pt x="7109" y="18657"/>
                      <a:pt x="7088" y="18673"/>
                      <a:pt x="7082" y="18701"/>
                    </a:cubicBezTo>
                    <a:cubicBezTo>
                      <a:pt x="7033" y="18875"/>
                      <a:pt x="7017" y="19055"/>
                      <a:pt x="7028" y="19235"/>
                    </a:cubicBezTo>
                    <a:cubicBezTo>
                      <a:pt x="6690" y="19790"/>
                      <a:pt x="6537" y="20297"/>
                      <a:pt x="6608" y="20962"/>
                    </a:cubicBezTo>
                    <a:cubicBezTo>
                      <a:pt x="6608" y="20967"/>
                      <a:pt x="6614" y="20970"/>
                      <a:pt x="6619" y="20970"/>
                    </a:cubicBezTo>
                    <a:cubicBezTo>
                      <a:pt x="6624" y="20970"/>
                      <a:pt x="6630" y="20967"/>
                      <a:pt x="6630" y="20962"/>
                    </a:cubicBezTo>
                    <a:cubicBezTo>
                      <a:pt x="6657" y="20640"/>
                      <a:pt x="6663" y="20297"/>
                      <a:pt x="6766" y="19992"/>
                    </a:cubicBezTo>
                    <a:cubicBezTo>
                      <a:pt x="6837" y="19801"/>
                      <a:pt x="6935" y="19622"/>
                      <a:pt x="7055" y="19453"/>
                    </a:cubicBezTo>
                    <a:cubicBezTo>
                      <a:pt x="7066" y="19551"/>
                      <a:pt x="7082" y="19649"/>
                      <a:pt x="7104" y="19741"/>
                    </a:cubicBezTo>
                    <a:cubicBezTo>
                      <a:pt x="7213" y="20172"/>
                      <a:pt x="7267" y="20613"/>
                      <a:pt x="7267" y="21055"/>
                    </a:cubicBezTo>
                    <a:cubicBezTo>
                      <a:pt x="7267" y="21061"/>
                      <a:pt x="7276" y="21066"/>
                      <a:pt x="7282" y="21066"/>
                    </a:cubicBezTo>
                    <a:cubicBezTo>
                      <a:pt x="7286" y="21066"/>
                      <a:pt x="7289" y="21064"/>
                      <a:pt x="7289" y="21060"/>
                    </a:cubicBezTo>
                    <a:cubicBezTo>
                      <a:pt x="7393" y="20706"/>
                      <a:pt x="7333" y="20335"/>
                      <a:pt x="7267" y="19981"/>
                    </a:cubicBezTo>
                    <a:cubicBezTo>
                      <a:pt x="7202" y="19600"/>
                      <a:pt x="7191" y="19213"/>
                      <a:pt x="7224" y="18831"/>
                    </a:cubicBezTo>
                    <a:lnTo>
                      <a:pt x="7224" y="18831"/>
                    </a:lnTo>
                    <a:cubicBezTo>
                      <a:pt x="7316" y="19017"/>
                      <a:pt x="7420" y="19191"/>
                      <a:pt x="7540" y="19360"/>
                    </a:cubicBezTo>
                    <a:cubicBezTo>
                      <a:pt x="7524" y="19371"/>
                      <a:pt x="7513" y="19393"/>
                      <a:pt x="7513" y="19414"/>
                    </a:cubicBezTo>
                    <a:cubicBezTo>
                      <a:pt x="7529" y="19774"/>
                      <a:pt x="7600" y="20128"/>
                      <a:pt x="7731" y="20466"/>
                    </a:cubicBezTo>
                    <a:cubicBezTo>
                      <a:pt x="7872" y="20864"/>
                      <a:pt x="7921" y="21251"/>
                      <a:pt x="7998" y="21665"/>
                    </a:cubicBezTo>
                    <a:cubicBezTo>
                      <a:pt x="7998" y="21676"/>
                      <a:pt x="8004" y="21681"/>
                      <a:pt x="8011" y="21681"/>
                    </a:cubicBezTo>
                    <a:cubicBezTo>
                      <a:pt x="8022" y="21681"/>
                      <a:pt x="8036" y="21670"/>
                      <a:pt x="8036" y="21654"/>
                    </a:cubicBezTo>
                    <a:cubicBezTo>
                      <a:pt x="8009" y="21224"/>
                      <a:pt x="8009" y="20842"/>
                      <a:pt x="7872" y="20423"/>
                    </a:cubicBezTo>
                    <a:cubicBezTo>
                      <a:pt x="7785" y="20139"/>
                      <a:pt x="7763" y="19839"/>
                      <a:pt x="7692" y="19562"/>
                    </a:cubicBezTo>
                    <a:lnTo>
                      <a:pt x="7692" y="19562"/>
                    </a:lnTo>
                    <a:cubicBezTo>
                      <a:pt x="8068" y="20019"/>
                      <a:pt x="8548" y="20488"/>
                      <a:pt x="8548" y="21120"/>
                    </a:cubicBezTo>
                    <a:cubicBezTo>
                      <a:pt x="8548" y="21135"/>
                      <a:pt x="8561" y="21143"/>
                      <a:pt x="8573" y="21143"/>
                    </a:cubicBezTo>
                    <a:cubicBezTo>
                      <a:pt x="8583" y="21143"/>
                      <a:pt x="8592" y="21138"/>
                      <a:pt x="8592" y="21125"/>
                    </a:cubicBezTo>
                    <a:cubicBezTo>
                      <a:pt x="8602" y="20640"/>
                      <a:pt x="8341" y="20243"/>
                      <a:pt x="8052" y="19878"/>
                    </a:cubicBezTo>
                    <a:cubicBezTo>
                      <a:pt x="7616" y="19327"/>
                      <a:pt x="7235" y="18782"/>
                      <a:pt x="7039" y="18101"/>
                    </a:cubicBezTo>
                    <a:cubicBezTo>
                      <a:pt x="6832" y="17360"/>
                      <a:pt x="6853" y="16646"/>
                      <a:pt x="6864" y="15889"/>
                    </a:cubicBezTo>
                    <a:cubicBezTo>
                      <a:pt x="6875" y="15600"/>
                      <a:pt x="6842" y="15306"/>
                      <a:pt x="6761" y="15028"/>
                    </a:cubicBezTo>
                    <a:cubicBezTo>
                      <a:pt x="6668" y="14734"/>
                      <a:pt x="6526" y="14461"/>
                      <a:pt x="6434" y="14167"/>
                    </a:cubicBezTo>
                    <a:cubicBezTo>
                      <a:pt x="6423" y="14124"/>
                      <a:pt x="6385" y="14091"/>
                      <a:pt x="6341" y="14085"/>
                    </a:cubicBezTo>
                    <a:cubicBezTo>
                      <a:pt x="6330" y="13900"/>
                      <a:pt x="6303" y="13715"/>
                      <a:pt x="6259" y="13535"/>
                    </a:cubicBezTo>
                    <a:lnTo>
                      <a:pt x="6259" y="13535"/>
                    </a:lnTo>
                    <a:cubicBezTo>
                      <a:pt x="6554" y="13780"/>
                      <a:pt x="6913" y="14058"/>
                      <a:pt x="6951" y="14456"/>
                    </a:cubicBezTo>
                    <a:cubicBezTo>
                      <a:pt x="6954" y="14477"/>
                      <a:pt x="6970" y="14486"/>
                      <a:pt x="6987" y="14486"/>
                    </a:cubicBezTo>
                    <a:cubicBezTo>
                      <a:pt x="7009" y="14486"/>
                      <a:pt x="7032" y="14470"/>
                      <a:pt x="7022" y="14445"/>
                    </a:cubicBezTo>
                    <a:cubicBezTo>
                      <a:pt x="6913" y="14036"/>
                      <a:pt x="6597" y="13535"/>
                      <a:pt x="6205" y="13344"/>
                    </a:cubicBezTo>
                    <a:cubicBezTo>
                      <a:pt x="5998" y="12630"/>
                      <a:pt x="5606" y="11938"/>
                      <a:pt x="5447" y="11246"/>
                    </a:cubicBezTo>
                    <a:cubicBezTo>
                      <a:pt x="5409" y="11056"/>
                      <a:pt x="5382" y="10860"/>
                      <a:pt x="5382" y="10669"/>
                    </a:cubicBezTo>
                    <a:lnTo>
                      <a:pt x="5382" y="10669"/>
                    </a:lnTo>
                    <a:cubicBezTo>
                      <a:pt x="5497" y="10800"/>
                      <a:pt x="5633" y="10920"/>
                      <a:pt x="5753" y="11056"/>
                    </a:cubicBezTo>
                    <a:cubicBezTo>
                      <a:pt x="5720" y="11230"/>
                      <a:pt x="5725" y="11410"/>
                      <a:pt x="5753" y="11584"/>
                    </a:cubicBezTo>
                    <a:cubicBezTo>
                      <a:pt x="5760" y="11610"/>
                      <a:pt x="5780" y="11622"/>
                      <a:pt x="5800" y="11622"/>
                    </a:cubicBezTo>
                    <a:cubicBezTo>
                      <a:pt x="5826" y="11622"/>
                      <a:pt x="5851" y="11602"/>
                      <a:pt x="5845" y="11568"/>
                    </a:cubicBezTo>
                    <a:cubicBezTo>
                      <a:pt x="5834" y="11443"/>
                      <a:pt x="5840" y="11323"/>
                      <a:pt x="5862" y="11203"/>
                    </a:cubicBezTo>
                    <a:cubicBezTo>
                      <a:pt x="6074" y="11519"/>
                      <a:pt x="6161" y="11851"/>
                      <a:pt x="6205" y="12233"/>
                    </a:cubicBezTo>
                    <a:cubicBezTo>
                      <a:pt x="6208" y="12262"/>
                      <a:pt x="6231" y="12276"/>
                      <a:pt x="6254" y="12276"/>
                    </a:cubicBezTo>
                    <a:cubicBezTo>
                      <a:pt x="6279" y="12276"/>
                      <a:pt x="6303" y="12261"/>
                      <a:pt x="6303" y="12233"/>
                    </a:cubicBezTo>
                    <a:cubicBezTo>
                      <a:pt x="6292" y="11862"/>
                      <a:pt x="6259" y="11513"/>
                      <a:pt x="6063" y="11192"/>
                    </a:cubicBezTo>
                    <a:cubicBezTo>
                      <a:pt x="5878" y="10887"/>
                      <a:pt x="5622" y="10647"/>
                      <a:pt x="5382" y="10391"/>
                    </a:cubicBezTo>
                    <a:cubicBezTo>
                      <a:pt x="5388" y="10168"/>
                      <a:pt x="5404" y="9939"/>
                      <a:pt x="5409" y="9710"/>
                    </a:cubicBezTo>
                    <a:cubicBezTo>
                      <a:pt x="5546" y="9852"/>
                      <a:pt x="5714" y="9971"/>
                      <a:pt x="5851" y="10113"/>
                    </a:cubicBezTo>
                    <a:cubicBezTo>
                      <a:pt x="6031" y="10315"/>
                      <a:pt x="6183" y="10549"/>
                      <a:pt x="6292" y="10800"/>
                    </a:cubicBezTo>
                    <a:cubicBezTo>
                      <a:pt x="6294" y="10803"/>
                      <a:pt x="6299" y="10805"/>
                      <a:pt x="6304" y="10805"/>
                    </a:cubicBezTo>
                    <a:cubicBezTo>
                      <a:pt x="6313" y="10805"/>
                      <a:pt x="6323" y="10799"/>
                      <a:pt x="6319" y="10789"/>
                    </a:cubicBezTo>
                    <a:cubicBezTo>
                      <a:pt x="6238" y="10500"/>
                      <a:pt x="6172" y="10244"/>
                      <a:pt x="5960" y="10020"/>
                    </a:cubicBezTo>
                    <a:cubicBezTo>
                      <a:pt x="5785" y="9835"/>
                      <a:pt x="5600" y="9650"/>
                      <a:pt x="5409" y="9481"/>
                    </a:cubicBezTo>
                    <a:lnTo>
                      <a:pt x="5409" y="9388"/>
                    </a:lnTo>
                    <a:cubicBezTo>
                      <a:pt x="5388" y="8860"/>
                      <a:pt x="5284" y="8342"/>
                      <a:pt x="5099" y="7852"/>
                    </a:cubicBezTo>
                    <a:lnTo>
                      <a:pt x="5099" y="7852"/>
                    </a:lnTo>
                    <a:cubicBezTo>
                      <a:pt x="5202" y="7895"/>
                      <a:pt x="5306" y="7955"/>
                      <a:pt x="5398" y="8021"/>
                    </a:cubicBezTo>
                    <a:cubicBezTo>
                      <a:pt x="5535" y="8119"/>
                      <a:pt x="5725" y="8271"/>
                      <a:pt x="5747" y="8446"/>
                    </a:cubicBezTo>
                    <a:cubicBezTo>
                      <a:pt x="5747" y="8465"/>
                      <a:pt x="5760" y="8473"/>
                      <a:pt x="5773" y="8473"/>
                    </a:cubicBezTo>
                    <a:cubicBezTo>
                      <a:pt x="5791" y="8473"/>
                      <a:pt x="5810" y="8459"/>
                      <a:pt x="5807" y="8435"/>
                    </a:cubicBezTo>
                    <a:cubicBezTo>
                      <a:pt x="5785" y="8255"/>
                      <a:pt x="5633" y="8086"/>
                      <a:pt x="5502" y="7972"/>
                    </a:cubicBezTo>
                    <a:cubicBezTo>
                      <a:pt x="5360" y="7852"/>
                      <a:pt x="5202" y="7759"/>
                      <a:pt x="5028" y="7688"/>
                    </a:cubicBezTo>
                    <a:cubicBezTo>
                      <a:pt x="4701" y="6925"/>
                      <a:pt x="4183" y="6244"/>
                      <a:pt x="3486" y="5797"/>
                    </a:cubicBezTo>
                    <a:cubicBezTo>
                      <a:pt x="3611" y="5787"/>
                      <a:pt x="3742" y="5765"/>
                      <a:pt x="3878" y="5743"/>
                    </a:cubicBezTo>
                    <a:cubicBezTo>
                      <a:pt x="3911" y="5738"/>
                      <a:pt x="3949" y="5732"/>
                      <a:pt x="3987" y="5727"/>
                    </a:cubicBezTo>
                    <a:lnTo>
                      <a:pt x="3987" y="5732"/>
                    </a:lnTo>
                    <a:cubicBezTo>
                      <a:pt x="4129" y="6141"/>
                      <a:pt x="4478" y="6451"/>
                      <a:pt x="4815" y="6702"/>
                    </a:cubicBezTo>
                    <a:cubicBezTo>
                      <a:pt x="4984" y="6838"/>
                      <a:pt x="5164" y="6953"/>
                      <a:pt x="5355" y="7056"/>
                    </a:cubicBezTo>
                    <a:cubicBezTo>
                      <a:pt x="5535" y="7143"/>
                      <a:pt x="5791" y="7236"/>
                      <a:pt x="5867" y="7443"/>
                    </a:cubicBezTo>
                    <a:cubicBezTo>
                      <a:pt x="5873" y="7464"/>
                      <a:pt x="5891" y="7472"/>
                      <a:pt x="5910" y="7472"/>
                    </a:cubicBezTo>
                    <a:cubicBezTo>
                      <a:pt x="5941" y="7472"/>
                      <a:pt x="5975" y="7448"/>
                      <a:pt x="5965" y="7410"/>
                    </a:cubicBezTo>
                    <a:cubicBezTo>
                      <a:pt x="5878" y="7122"/>
                      <a:pt x="5546" y="7007"/>
                      <a:pt x="5311" y="6855"/>
                    </a:cubicBezTo>
                    <a:cubicBezTo>
                      <a:pt x="4848" y="6560"/>
                      <a:pt x="4456" y="6168"/>
                      <a:pt x="4162" y="5710"/>
                    </a:cubicBezTo>
                    <a:cubicBezTo>
                      <a:pt x="4221" y="5707"/>
                      <a:pt x="4280" y="5705"/>
                      <a:pt x="4339" y="5705"/>
                    </a:cubicBezTo>
                    <a:cubicBezTo>
                      <a:pt x="4734" y="5705"/>
                      <a:pt x="5131" y="5789"/>
                      <a:pt x="5453" y="6021"/>
                    </a:cubicBezTo>
                    <a:cubicBezTo>
                      <a:pt x="5459" y="6025"/>
                      <a:pt x="5464" y="6026"/>
                      <a:pt x="5469" y="6026"/>
                    </a:cubicBezTo>
                    <a:cubicBezTo>
                      <a:pt x="5494" y="6026"/>
                      <a:pt x="5508" y="5991"/>
                      <a:pt x="5486" y="5977"/>
                    </a:cubicBezTo>
                    <a:cubicBezTo>
                      <a:pt x="5148" y="5754"/>
                      <a:pt x="4761" y="5612"/>
                      <a:pt x="4358" y="5558"/>
                    </a:cubicBezTo>
                    <a:cubicBezTo>
                      <a:pt x="4277" y="5547"/>
                      <a:pt x="4197" y="5543"/>
                      <a:pt x="4117" y="5543"/>
                    </a:cubicBezTo>
                    <a:cubicBezTo>
                      <a:pt x="3986" y="5543"/>
                      <a:pt x="3855" y="5556"/>
                      <a:pt x="3726" y="5580"/>
                    </a:cubicBezTo>
                    <a:cubicBezTo>
                      <a:pt x="3598" y="5602"/>
                      <a:pt x="3465" y="5614"/>
                      <a:pt x="3333" y="5614"/>
                    </a:cubicBezTo>
                    <a:cubicBezTo>
                      <a:pt x="3275" y="5614"/>
                      <a:pt x="3216" y="5612"/>
                      <a:pt x="3159" y="5607"/>
                    </a:cubicBezTo>
                    <a:cubicBezTo>
                      <a:pt x="3104" y="5580"/>
                      <a:pt x="3044" y="5552"/>
                      <a:pt x="2990" y="5530"/>
                    </a:cubicBezTo>
                    <a:cubicBezTo>
                      <a:pt x="2658" y="5385"/>
                      <a:pt x="2272" y="5251"/>
                      <a:pt x="1897" y="5251"/>
                    </a:cubicBezTo>
                    <a:cubicBezTo>
                      <a:pt x="1736" y="5251"/>
                      <a:pt x="1578" y="5276"/>
                      <a:pt x="1426" y="5334"/>
                    </a:cubicBezTo>
                    <a:cubicBezTo>
                      <a:pt x="1617" y="4457"/>
                      <a:pt x="1426" y="3460"/>
                      <a:pt x="1470" y="2588"/>
                    </a:cubicBezTo>
                    <a:cubicBezTo>
                      <a:pt x="1486" y="2065"/>
                      <a:pt x="1617" y="1553"/>
                      <a:pt x="1851" y="1084"/>
                    </a:cubicBezTo>
                    <a:cubicBezTo>
                      <a:pt x="2020" y="724"/>
                      <a:pt x="2026" y="425"/>
                      <a:pt x="1976" y="32"/>
                    </a:cubicBezTo>
                    <a:cubicBezTo>
                      <a:pt x="1974" y="27"/>
                      <a:pt x="1970" y="24"/>
                      <a:pt x="1966" y="24"/>
                    </a:cubicBezTo>
                    <a:cubicBezTo>
                      <a:pt x="1962" y="24"/>
                      <a:pt x="1957" y="27"/>
                      <a:pt x="1955" y="32"/>
                    </a:cubicBezTo>
                    <a:cubicBezTo>
                      <a:pt x="1944" y="299"/>
                      <a:pt x="1922" y="572"/>
                      <a:pt x="1802" y="812"/>
                    </a:cubicBezTo>
                    <a:cubicBezTo>
                      <a:pt x="1699" y="1019"/>
                      <a:pt x="1584" y="1220"/>
                      <a:pt x="1497" y="1433"/>
                    </a:cubicBezTo>
                    <a:cubicBezTo>
                      <a:pt x="1475" y="1476"/>
                      <a:pt x="1464" y="1515"/>
                      <a:pt x="1448" y="1558"/>
                    </a:cubicBezTo>
                    <a:cubicBezTo>
                      <a:pt x="1257" y="1035"/>
                      <a:pt x="740" y="648"/>
                      <a:pt x="778" y="16"/>
                    </a:cubicBezTo>
                    <a:cubicBezTo>
                      <a:pt x="778" y="7"/>
                      <a:pt x="769" y="1"/>
                      <a:pt x="760"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3" name="Google Shape;6543;p73"/>
              <p:cNvSpPr/>
              <p:nvPr/>
            </p:nvSpPr>
            <p:spPr>
              <a:xfrm>
                <a:off x="4953610" y="3815202"/>
                <a:ext cx="106625" cy="536712"/>
              </a:xfrm>
              <a:custGeom>
                <a:rect b="b" l="l" r="r" t="t"/>
                <a:pathLst>
                  <a:path extrusionOk="0" h="21237" w="4219">
                    <a:moveTo>
                      <a:pt x="996" y="1"/>
                    </a:moveTo>
                    <a:cubicBezTo>
                      <a:pt x="957" y="1"/>
                      <a:pt x="919" y="21"/>
                      <a:pt x="901" y="65"/>
                    </a:cubicBezTo>
                    <a:cubicBezTo>
                      <a:pt x="781" y="376"/>
                      <a:pt x="759" y="736"/>
                      <a:pt x="759" y="1095"/>
                    </a:cubicBezTo>
                    <a:cubicBezTo>
                      <a:pt x="656" y="1400"/>
                      <a:pt x="694" y="1755"/>
                      <a:pt x="700" y="2071"/>
                    </a:cubicBezTo>
                    <a:cubicBezTo>
                      <a:pt x="683" y="2082"/>
                      <a:pt x="667" y="2092"/>
                      <a:pt x="661" y="2109"/>
                    </a:cubicBezTo>
                    <a:cubicBezTo>
                      <a:pt x="563" y="2370"/>
                      <a:pt x="433" y="2616"/>
                      <a:pt x="280" y="2844"/>
                    </a:cubicBezTo>
                    <a:cubicBezTo>
                      <a:pt x="155" y="3019"/>
                      <a:pt x="62" y="3215"/>
                      <a:pt x="8" y="3422"/>
                    </a:cubicBezTo>
                    <a:cubicBezTo>
                      <a:pt x="0" y="3440"/>
                      <a:pt x="18" y="3456"/>
                      <a:pt x="33" y="3456"/>
                    </a:cubicBezTo>
                    <a:cubicBezTo>
                      <a:pt x="41" y="3456"/>
                      <a:pt x="48" y="3453"/>
                      <a:pt x="51" y="3444"/>
                    </a:cubicBezTo>
                    <a:cubicBezTo>
                      <a:pt x="149" y="3084"/>
                      <a:pt x="514" y="2817"/>
                      <a:pt x="694" y="2490"/>
                    </a:cubicBezTo>
                    <a:cubicBezTo>
                      <a:pt x="694" y="2812"/>
                      <a:pt x="700" y="3133"/>
                      <a:pt x="705" y="3455"/>
                    </a:cubicBezTo>
                    <a:cubicBezTo>
                      <a:pt x="672" y="3515"/>
                      <a:pt x="640" y="3569"/>
                      <a:pt x="601" y="3624"/>
                    </a:cubicBezTo>
                    <a:cubicBezTo>
                      <a:pt x="498" y="3760"/>
                      <a:pt x="389" y="3891"/>
                      <a:pt x="291" y="4027"/>
                    </a:cubicBezTo>
                    <a:cubicBezTo>
                      <a:pt x="144" y="4245"/>
                      <a:pt x="24" y="4468"/>
                      <a:pt x="40" y="4735"/>
                    </a:cubicBezTo>
                    <a:cubicBezTo>
                      <a:pt x="40" y="4738"/>
                      <a:pt x="43" y="4739"/>
                      <a:pt x="46" y="4739"/>
                    </a:cubicBezTo>
                    <a:cubicBezTo>
                      <a:pt x="48" y="4739"/>
                      <a:pt x="51" y="4738"/>
                      <a:pt x="51" y="4735"/>
                    </a:cubicBezTo>
                    <a:cubicBezTo>
                      <a:pt x="62" y="4485"/>
                      <a:pt x="182" y="4299"/>
                      <a:pt x="340" y="4130"/>
                    </a:cubicBezTo>
                    <a:cubicBezTo>
                      <a:pt x="487" y="4337"/>
                      <a:pt x="454" y="4588"/>
                      <a:pt x="460" y="4839"/>
                    </a:cubicBezTo>
                    <a:cubicBezTo>
                      <a:pt x="460" y="4853"/>
                      <a:pt x="470" y="4860"/>
                      <a:pt x="480" y="4860"/>
                    </a:cubicBezTo>
                    <a:cubicBezTo>
                      <a:pt x="489" y="4860"/>
                      <a:pt x="498" y="4854"/>
                      <a:pt x="498" y="4844"/>
                    </a:cubicBezTo>
                    <a:cubicBezTo>
                      <a:pt x="509" y="4561"/>
                      <a:pt x="563" y="4299"/>
                      <a:pt x="400" y="4065"/>
                    </a:cubicBezTo>
                    <a:cubicBezTo>
                      <a:pt x="460" y="4005"/>
                      <a:pt x="514" y="3951"/>
                      <a:pt x="574" y="3896"/>
                    </a:cubicBezTo>
                    <a:cubicBezTo>
                      <a:pt x="618" y="3852"/>
                      <a:pt x="667" y="3809"/>
                      <a:pt x="716" y="3760"/>
                    </a:cubicBezTo>
                    <a:cubicBezTo>
                      <a:pt x="749" y="4474"/>
                      <a:pt x="836" y="5187"/>
                      <a:pt x="977" y="5890"/>
                    </a:cubicBezTo>
                    <a:cubicBezTo>
                      <a:pt x="1135" y="6691"/>
                      <a:pt x="1451" y="7438"/>
                      <a:pt x="1631" y="8228"/>
                    </a:cubicBezTo>
                    <a:cubicBezTo>
                      <a:pt x="1718" y="8599"/>
                      <a:pt x="1762" y="8980"/>
                      <a:pt x="1768" y="9361"/>
                    </a:cubicBezTo>
                    <a:cubicBezTo>
                      <a:pt x="1762" y="9372"/>
                      <a:pt x="1762" y="9378"/>
                      <a:pt x="1762" y="9389"/>
                    </a:cubicBezTo>
                    <a:cubicBezTo>
                      <a:pt x="1697" y="10113"/>
                      <a:pt x="1604" y="10844"/>
                      <a:pt x="1582" y="11574"/>
                    </a:cubicBezTo>
                    <a:cubicBezTo>
                      <a:pt x="1462" y="11841"/>
                      <a:pt x="1272" y="12091"/>
                      <a:pt x="1195" y="12375"/>
                    </a:cubicBezTo>
                    <a:cubicBezTo>
                      <a:pt x="1135" y="12620"/>
                      <a:pt x="1125" y="12876"/>
                      <a:pt x="1174" y="13127"/>
                    </a:cubicBezTo>
                    <a:cubicBezTo>
                      <a:pt x="1174" y="13133"/>
                      <a:pt x="1177" y="13136"/>
                      <a:pt x="1182" y="13136"/>
                    </a:cubicBezTo>
                    <a:cubicBezTo>
                      <a:pt x="1188" y="13136"/>
                      <a:pt x="1195" y="13131"/>
                      <a:pt x="1195" y="13121"/>
                    </a:cubicBezTo>
                    <a:cubicBezTo>
                      <a:pt x="1174" y="12772"/>
                      <a:pt x="1228" y="12440"/>
                      <a:pt x="1408" y="12135"/>
                    </a:cubicBezTo>
                    <a:cubicBezTo>
                      <a:pt x="1468" y="12037"/>
                      <a:pt x="1522" y="11944"/>
                      <a:pt x="1577" y="11846"/>
                    </a:cubicBezTo>
                    <a:cubicBezTo>
                      <a:pt x="1582" y="12533"/>
                      <a:pt x="1713" y="13181"/>
                      <a:pt x="1887" y="13846"/>
                    </a:cubicBezTo>
                    <a:cubicBezTo>
                      <a:pt x="2073" y="14603"/>
                      <a:pt x="2220" y="15366"/>
                      <a:pt x="2323" y="16140"/>
                    </a:cubicBezTo>
                    <a:cubicBezTo>
                      <a:pt x="2394" y="16603"/>
                      <a:pt x="2481" y="17039"/>
                      <a:pt x="2525" y="17491"/>
                    </a:cubicBezTo>
                    <a:cubicBezTo>
                      <a:pt x="2498" y="17491"/>
                      <a:pt x="2481" y="17508"/>
                      <a:pt x="2465" y="17524"/>
                    </a:cubicBezTo>
                    <a:cubicBezTo>
                      <a:pt x="2045" y="18183"/>
                      <a:pt x="2040" y="19022"/>
                      <a:pt x="2443" y="19687"/>
                    </a:cubicBezTo>
                    <a:cubicBezTo>
                      <a:pt x="2863" y="20374"/>
                      <a:pt x="3555" y="20782"/>
                      <a:pt x="4203" y="21235"/>
                    </a:cubicBezTo>
                    <a:cubicBezTo>
                      <a:pt x="4205" y="21236"/>
                      <a:pt x="4207" y="21236"/>
                      <a:pt x="4209" y="21236"/>
                    </a:cubicBezTo>
                    <a:cubicBezTo>
                      <a:pt x="4216" y="21236"/>
                      <a:pt x="4219" y="21227"/>
                      <a:pt x="4214" y="21218"/>
                    </a:cubicBezTo>
                    <a:cubicBezTo>
                      <a:pt x="3675" y="20837"/>
                      <a:pt x="2988" y="20439"/>
                      <a:pt x="2650" y="19851"/>
                    </a:cubicBezTo>
                    <a:cubicBezTo>
                      <a:pt x="2498" y="19584"/>
                      <a:pt x="2389" y="19289"/>
                      <a:pt x="2340" y="18990"/>
                    </a:cubicBezTo>
                    <a:lnTo>
                      <a:pt x="2340" y="18990"/>
                    </a:lnTo>
                    <a:cubicBezTo>
                      <a:pt x="2541" y="19229"/>
                      <a:pt x="2830" y="19404"/>
                      <a:pt x="3015" y="19665"/>
                    </a:cubicBezTo>
                    <a:cubicBezTo>
                      <a:pt x="3021" y="19674"/>
                      <a:pt x="3028" y="19677"/>
                      <a:pt x="3034" y="19677"/>
                    </a:cubicBezTo>
                    <a:cubicBezTo>
                      <a:pt x="3055" y="19677"/>
                      <a:pt x="3075" y="19646"/>
                      <a:pt x="3059" y="19622"/>
                    </a:cubicBezTo>
                    <a:cubicBezTo>
                      <a:pt x="2846" y="19289"/>
                      <a:pt x="2514" y="19066"/>
                      <a:pt x="2329" y="18712"/>
                    </a:cubicBezTo>
                    <a:cubicBezTo>
                      <a:pt x="2329" y="18701"/>
                      <a:pt x="2323" y="18695"/>
                      <a:pt x="2312" y="18690"/>
                    </a:cubicBezTo>
                    <a:cubicBezTo>
                      <a:pt x="2312" y="18358"/>
                      <a:pt x="2394" y="18031"/>
                      <a:pt x="2541" y="17731"/>
                    </a:cubicBezTo>
                    <a:cubicBezTo>
                      <a:pt x="2552" y="17889"/>
                      <a:pt x="2552" y="18047"/>
                      <a:pt x="2547" y="18200"/>
                    </a:cubicBezTo>
                    <a:cubicBezTo>
                      <a:pt x="2547" y="18200"/>
                      <a:pt x="2552" y="18202"/>
                      <a:pt x="2555" y="18202"/>
                    </a:cubicBezTo>
                    <a:cubicBezTo>
                      <a:pt x="2556" y="18202"/>
                      <a:pt x="2558" y="18201"/>
                      <a:pt x="2558" y="18200"/>
                    </a:cubicBezTo>
                    <a:cubicBezTo>
                      <a:pt x="2612" y="18042"/>
                      <a:pt x="2639" y="17867"/>
                      <a:pt x="2639" y="17698"/>
                    </a:cubicBezTo>
                    <a:cubicBezTo>
                      <a:pt x="2961" y="17878"/>
                      <a:pt x="3108" y="18227"/>
                      <a:pt x="3239" y="18565"/>
                    </a:cubicBezTo>
                    <a:cubicBezTo>
                      <a:pt x="3233" y="18570"/>
                      <a:pt x="3233" y="18581"/>
                      <a:pt x="3233" y="18586"/>
                    </a:cubicBezTo>
                    <a:cubicBezTo>
                      <a:pt x="3250" y="18919"/>
                      <a:pt x="3228" y="19251"/>
                      <a:pt x="3326" y="19573"/>
                    </a:cubicBezTo>
                    <a:cubicBezTo>
                      <a:pt x="3331" y="19595"/>
                      <a:pt x="3349" y="19605"/>
                      <a:pt x="3366" y="19605"/>
                    </a:cubicBezTo>
                    <a:cubicBezTo>
                      <a:pt x="3387" y="19605"/>
                      <a:pt x="3408" y="19589"/>
                      <a:pt x="3402" y="19562"/>
                    </a:cubicBezTo>
                    <a:cubicBezTo>
                      <a:pt x="3326" y="19306"/>
                      <a:pt x="3320" y="19044"/>
                      <a:pt x="3315" y="18777"/>
                    </a:cubicBezTo>
                    <a:lnTo>
                      <a:pt x="3315" y="18777"/>
                    </a:lnTo>
                    <a:cubicBezTo>
                      <a:pt x="3342" y="18848"/>
                      <a:pt x="3370" y="18913"/>
                      <a:pt x="3397" y="18984"/>
                    </a:cubicBezTo>
                    <a:cubicBezTo>
                      <a:pt x="3615" y="19464"/>
                      <a:pt x="3854" y="19938"/>
                      <a:pt x="4181" y="20352"/>
                    </a:cubicBezTo>
                    <a:cubicBezTo>
                      <a:pt x="4184" y="20353"/>
                      <a:pt x="4187" y="20354"/>
                      <a:pt x="4190" y="20354"/>
                    </a:cubicBezTo>
                    <a:cubicBezTo>
                      <a:pt x="4197" y="20354"/>
                      <a:pt x="4202" y="20349"/>
                      <a:pt x="4198" y="20341"/>
                    </a:cubicBezTo>
                    <a:cubicBezTo>
                      <a:pt x="3871" y="19758"/>
                      <a:pt x="3577" y="19159"/>
                      <a:pt x="3326" y="18537"/>
                    </a:cubicBezTo>
                    <a:cubicBezTo>
                      <a:pt x="3179" y="18161"/>
                      <a:pt x="3021" y="17775"/>
                      <a:pt x="2639" y="17600"/>
                    </a:cubicBezTo>
                    <a:cubicBezTo>
                      <a:pt x="2618" y="17197"/>
                      <a:pt x="2498" y="16777"/>
                      <a:pt x="2443" y="16401"/>
                    </a:cubicBezTo>
                    <a:cubicBezTo>
                      <a:pt x="2411" y="16156"/>
                      <a:pt x="2378" y="15911"/>
                      <a:pt x="2340" y="15671"/>
                    </a:cubicBezTo>
                    <a:lnTo>
                      <a:pt x="2340" y="15671"/>
                    </a:lnTo>
                    <a:cubicBezTo>
                      <a:pt x="2476" y="15873"/>
                      <a:pt x="2667" y="16036"/>
                      <a:pt x="2770" y="16260"/>
                    </a:cubicBezTo>
                    <a:cubicBezTo>
                      <a:pt x="2890" y="16521"/>
                      <a:pt x="2977" y="16805"/>
                      <a:pt x="3021" y="17088"/>
                    </a:cubicBezTo>
                    <a:cubicBezTo>
                      <a:pt x="3026" y="17110"/>
                      <a:pt x="3041" y="17120"/>
                      <a:pt x="3057" y="17120"/>
                    </a:cubicBezTo>
                    <a:cubicBezTo>
                      <a:pt x="3076" y="17120"/>
                      <a:pt x="3095" y="17104"/>
                      <a:pt x="3092" y="17077"/>
                    </a:cubicBezTo>
                    <a:cubicBezTo>
                      <a:pt x="3064" y="16783"/>
                      <a:pt x="3059" y="16461"/>
                      <a:pt x="2912" y="16194"/>
                    </a:cubicBezTo>
                    <a:cubicBezTo>
                      <a:pt x="2743" y="15917"/>
                      <a:pt x="2558" y="15655"/>
                      <a:pt x="2351" y="15404"/>
                    </a:cubicBezTo>
                    <a:cubicBezTo>
                      <a:pt x="2340" y="15388"/>
                      <a:pt x="2323" y="15377"/>
                      <a:pt x="2302" y="15377"/>
                    </a:cubicBezTo>
                    <a:cubicBezTo>
                      <a:pt x="2242" y="14947"/>
                      <a:pt x="2171" y="14511"/>
                      <a:pt x="2067" y="14086"/>
                    </a:cubicBezTo>
                    <a:cubicBezTo>
                      <a:pt x="1991" y="13764"/>
                      <a:pt x="1915" y="13443"/>
                      <a:pt x="1849" y="13121"/>
                    </a:cubicBezTo>
                    <a:lnTo>
                      <a:pt x="1849" y="13121"/>
                    </a:lnTo>
                    <a:cubicBezTo>
                      <a:pt x="2024" y="13410"/>
                      <a:pt x="2269" y="13612"/>
                      <a:pt x="2492" y="13868"/>
                    </a:cubicBezTo>
                    <a:cubicBezTo>
                      <a:pt x="2814" y="14244"/>
                      <a:pt x="2988" y="14690"/>
                      <a:pt x="3113" y="15165"/>
                    </a:cubicBezTo>
                    <a:cubicBezTo>
                      <a:pt x="3116" y="15171"/>
                      <a:pt x="3122" y="15174"/>
                      <a:pt x="3128" y="15174"/>
                    </a:cubicBezTo>
                    <a:cubicBezTo>
                      <a:pt x="3137" y="15174"/>
                      <a:pt x="3146" y="15169"/>
                      <a:pt x="3146" y="15159"/>
                    </a:cubicBezTo>
                    <a:cubicBezTo>
                      <a:pt x="3070" y="14783"/>
                      <a:pt x="2961" y="14413"/>
                      <a:pt x="2748" y="14091"/>
                    </a:cubicBezTo>
                    <a:cubicBezTo>
                      <a:pt x="2487" y="13699"/>
                      <a:pt x="2089" y="13426"/>
                      <a:pt x="1871" y="13001"/>
                    </a:cubicBezTo>
                    <a:cubicBezTo>
                      <a:pt x="1863" y="12985"/>
                      <a:pt x="1848" y="12978"/>
                      <a:pt x="1832" y="12978"/>
                    </a:cubicBezTo>
                    <a:cubicBezTo>
                      <a:pt x="1827" y="12978"/>
                      <a:pt x="1822" y="12978"/>
                      <a:pt x="1817" y="12980"/>
                    </a:cubicBezTo>
                    <a:cubicBezTo>
                      <a:pt x="1735" y="12576"/>
                      <a:pt x="1702" y="12162"/>
                      <a:pt x="1724" y="11748"/>
                    </a:cubicBezTo>
                    <a:cubicBezTo>
                      <a:pt x="1729" y="11634"/>
                      <a:pt x="1740" y="11514"/>
                      <a:pt x="1751" y="11399"/>
                    </a:cubicBezTo>
                    <a:cubicBezTo>
                      <a:pt x="2002" y="11655"/>
                      <a:pt x="2176" y="11950"/>
                      <a:pt x="2203" y="12320"/>
                    </a:cubicBezTo>
                    <a:cubicBezTo>
                      <a:pt x="2203" y="12334"/>
                      <a:pt x="2216" y="12341"/>
                      <a:pt x="2228" y="12341"/>
                    </a:cubicBezTo>
                    <a:cubicBezTo>
                      <a:pt x="2240" y="12341"/>
                      <a:pt x="2252" y="12334"/>
                      <a:pt x="2252" y="12320"/>
                    </a:cubicBezTo>
                    <a:cubicBezTo>
                      <a:pt x="2258" y="11890"/>
                      <a:pt x="2062" y="11525"/>
                      <a:pt x="1773" y="11219"/>
                    </a:cubicBezTo>
                    <a:cubicBezTo>
                      <a:pt x="1844" y="10631"/>
                      <a:pt x="1947" y="10037"/>
                      <a:pt x="1942" y="9449"/>
                    </a:cubicBezTo>
                    <a:cubicBezTo>
                      <a:pt x="1953" y="9111"/>
                      <a:pt x="1926" y="8773"/>
                      <a:pt x="1866" y="8441"/>
                    </a:cubicBezTo>
                    <a:cubicBezTo>
                      <a:pt x="1724" y="7650"/>
                      <a:pt x="1402" y="6904"/>
                      <a:pt x="1239" y="6114"/>
                    </a:cubicBezTo>
                    <a:cubicBezTo>
                      <a:pt x="1065" y="5280"/>
                      <a:pt x="977" y="4436"/>
                      <a:pt x="977" y="3585"/>
                    </a:cubicBezTo>
                    <a:lnTo>
                      <a:pt x="977" y="2834"/>
                    </a:lnTo>
                    <a:cubicBezTo>
                      <a:pt x="1097" y="3084"/>
                      <a:pt x="1255" y="3318"/>
                      <a:pt x="1392" y="3558"/>
                    </a:cubicBezTo>
                    <a:cubicBezTo>
                      <a:pt x="1571" y="3885"/>
                      <a:pt x="1729" y="4228"/>
                      <a:pt x="1866" y="4577"/>
                    </a:cubicBezTo>
                    <a:cubicBezTo>
                      <a:pt x="1964" y="4801"/>
                      <a:pt x="2029" y="5040"/>
                      <a:pt x="2056" y="5286"/>
                    </a:cubicBezTo>
                    <a:cubicBezTo>
                      <a:pt x="2056" y="5296"/>
                      <a:pt x="2056" y="5302"/>
                      <a:pt x="2056" y="5307"/>
                    </a:cubicBezTo>
                    <a:cubicBezTo>
                      <a:pt x="2084" y="5520"/>
                      <a:pt x="2089" y="5732"/>
                      <a:pt x="2078" y="5939"/>
                    </a:cubicBezTo>
                    <a:cubicBezTo>
                      <a:pt x="2056" y="6277"/>
                      <a:pt x="2051" y="6610"/>
                      <a:pt x="2127" y="6937"/>
                    </a:cubicBezTo>
                    <a:cubicBezTo>
                      <a:pt x="2258" y="7509"/>
                      <a:pt x="2530" y="8059"/>
                      <a:pt x="2634" y="8642"/>
                    </a:cubicBezTo>
                    <a:cubicBezTo>
                      <a:pt x="2416" y="8871"/>
                      <a:pt x="2203" y="9247"/>
                      <a:pt x="2187" y="9568"/>
                    </a:cubicBezTo>
                    <a:cubicBezTo>
                      <a:pt x="2187" y="9584"/>
                      <a:pt x="2198" y="9593"/>
                      <a:pt x="2209" y="9593"/>
                    </a:cubicBezTo>
                    <a:cubicBezTo>
                      <a:pt x="2216" y="9593"/>
                      <a:pt x="2223" y="9588"/>
                      <a:pt x="2225" y="9579"/>
                    </a:cubicBezTo>
                    <a:cubicBezTo>
                      <a:pt x="2302" y="9400"/>
                      <a:pt x="2394" y="9231"/>
                      <a:pt x="2498" y="9073"/>
                    </a:cubicBezTo>
                    <a:cubicBezTo>
                      <a:pt x="2563" y="8985"/>
                      <a:pt x="2612" y="8893"/>
                      <a:pt x="2661" y="8800"/>
                    </a:cubicBezTo>
                    <a:cubicBezTo>
                      <a:pt x="2667" y="8844"/>
                      <a:pt x="2672" y="8893"/>
                      <a:pt x="2672" y="8942"/>
                    </a:cubicBezTo>
                    <a:cubicBezTo>
                      <a:pt x="2688" y="9247"/>
                      <a:pt x="2737" y="10081"/>
                      <a:pt x="2405" y="10239"/>
                    </a:cubicBezTo>
                    <a:cubicBezTo>
                      <a:pt x="2372" y="10255"/>
                      <a:pt x="2378" y="10310"/>
                      <a:pt x="2421" y="10315"/>
                    </a:cubicBezTo>
                    <a:cubicBezTo>
                      <a:pt x="2436" y="10317"/>
                      <a:pt x="2449" y="10318"/>
                      <a:pt x="2463" y="10318"/>
                    </a:cubicBezTo>
                    <a:cubicBezTo>
                      <a:pt x="2804" y="10318"/>
                      <a:pt x="2825" y="9598"/>
                      <a:pt x="2841" y="9378"/>
                    </a:cubicBezTo>
                    <a:cubicBezTo>
                      <a:pt x="2890" y="8691"/>
                      <a:pt x="2650" y="8092"/>
                      <a:pt x="2438" y="7449"/>
                    </a:cubicBezTo>
                    <a:cubicBezTo>
                      <a:pt x="2274" y="6964"/>
                      <a:pt x="2198" y="6457"/>
                      <a:pt x="2220" y="5950"/>
                    </a:cubicBezTo>
                    <a:cubicBezTo>
                      <a:pt x="2225" y="5771"/>
                      <a:pt x="2231" y="5585"/>
                      <a:pt x="2220" y="5411"/>
                    </a:cubicBezTo>
                    <a:lnTo>
                      <a:pt x="2220" y="5411"/>
                    </a:lnTo>
                    <a:cubicBezTo>
                      <a:pt x="2356" y="5482"/>
                      <a:pt x="2481" y="5574"/>
                      <a:pt x="2590" y="5683"/>
                    </a:cubicBezTo>
                    <a:cubicBezTo>
                      <a:pt x="2737" y="5847"/>
                      <a:pt x="2836" y="6054"/>
                      <a:pt x="2863" y="6277"/>
                    </a:cubicBezTo>
                    <a:cubicBezTo>
                      <a:pt x="2863" y="6284"/>
                      <a:pt x="2868" y="6287"/>
                      <a:pt x="2873" y="6287"/>
                    </a:cubicBezTo>
                    <a:cubicBezTo>
                      <a:pt x="2881" y="6287"/>
                      <a:pt x="2890" y="6281"/>
                      <a:pt x="2890" y="6272"/>
                    </a:cubicBezTo>
                    <a:cubicBezTo>
                      <a:pt x="2830" y="5809"/>
                      <a:pt x="2585" y="5542"/>
                      <a:pt x="2214" y="5302"/>
                    </a:cubicBezTo>
                    <a:cubicBezTo>
                      <a:pt x="2198" y="5160"/>
                      <a:pt x="2165" y="5019"/>
                      <a:pt x="2122" y="4882"/>
                    </a:cubicBezTo>
                    <a:cubicBezTo>
                      <a:pt x="1838" y="4038"/>
                      <a:pt x="1386" y="3302"/>
                      <a:pt x="988" y="2517"/>
                    </a:cubicBezTo>
                    <a:cubicBezTo>
                      <a:pt x="983" y="2507"/>
                      <a:pt x="977" y="2501"/>
                      <a:pt x="967" y="2490"/>
                    </a:cubicBezTo>
                    <a:cubicBezTo>
                      <a:pt x="972" y="2060"/>
                      <a:pt x="999" y="1629"/>
                      <a:pt x="1048" y="1204"/>
                    </a:cubicBezTo>
                    <a:cubicBezTo>
                      <a:pt x="1184" y="1444"/>
                      <a:pt x="1359" y="1667"/>
                      <a:pt x="1560" y="1858"/>
                    </a:cubicBezTo>
                    <a:cubicBezTo>
                      <a:pt x="1555" y="1864"/>
                      <a:pt x="1555" y="1869"/>
                      <a:pt x="1555" y="1874"/>
                    </a:cubicBezTo>
                    <a:cubicBezTo>
                      <a:pt x="1517" y="2250"/>
                      <a:pt x="1522" y="2632"/>
                      <a:pt x="1571" y="3002"/>
                    </a:cubicBezTo>
                    <a:cubicBezTo>
                      <a:pt x="1574" y="3024"/>
                      <a:pt x="1592" y="3035"/>
                      <a:pt x="1610" y="3035"/>
                    </a:cubicBezTo>
                    <a:cubicBezTo>
                      <a:pt x="1627" y="3035"/>
                      <a:pt x="1645" y="3024"/>
                      <a:pt x="1648" y="3002"/>
                    </a:cubicBezTo>
                    <a:cubicBezTo>
                      <a:pt x="1697" y="2670"/>
                      <a:pt x="1718" y="2332"/>
                      <a:pt x="1708" y="2000"/>
                    </a:cubicBezTo>
                    <a:lnTo>
                      <a:pt x="1708" y="2000"/>
                    </a:lnTo>
                    <a:cubicBezTo>
                      <a:pt x="1718" y="2005"/>
                      <a:pt x="1729" y="2016"/>
                      <a:pt x="1740" y="2027"/>
                    </a:cubicBezTo>
                    <a:cubicBezTo>
                      <a:pt x="1920" y="2180"/>
                      <a:pt x="2084" y="2349"/>
                      <a:pt x="2236" y="2523"/>
                    </a:cubicBezTo>
                    <a:cubicBezTo>
                      <a:pt x="2198" y="2986"/>
                      <a:pt x="2220" y="3526"/>
                      <a:pt x="2411" y="3940"/>
                    </a:cubicBezTo>
                    <a:cubicBezTo>
                      <a:pt x="2413" y="3944"/>
                      <a:pt x="2415" y="3946"/>
                      <a:pt x="2418" y="3946"/>
                    </a:cubicBezTo>
                    <a:cubicBezTo>
                      <a:pt x="2423" y="3946"/>
                      <a:pt x="2427" y="3941"/>
                      <a:pt x="2427" y="3934"/>
                    </a:cubicBezTo>
                    <a:cubicBezTo>
                      <a:pt x="2345" y="3531"/>
                      <a:pt x="2411" y="3111"/>
                      <a:pt x="2378" y="2703"/>
                    </a:cubicBezTo>
                    <a:lnTo>
                      <a:pt x="2378" y="2703"/>
                    </a:lnTo>
                    <a:cubicBezTo>
                      <a:pt x="2667" y="3090"/>
                      <a:pt x="2863" y="3531"/>
                      <a:pt x="2955" y="4000"/>
                    </a:cubicBezTo>
                    <a:cubicBezTo>
                      <a:pt x="2963" y="4032"/>
                      <a:pt x="2991" y="4048"/>
                      <a:pt x="3017" y="4048"/>
                    </a:cubicBezTo>
                    <a:cubicBezTo>
                      <a:pt x="3044" y="4048"/>
                      <a:pt x="3070" y="4030"/>
                      <a:pt x="3070" y="3994"/>
                    </a:cubicBezTo>
                    <a:cubicBezTo>
                      <a:pt x="3097" y="3351"/>
                      <a:pt x="2694" y="2725"/>
                      <a:pt x="2263" y="2272"/>
                    </a:cubicBezTo>
                    <a:cubicBezTo>
                      <a:pt x="2018" y="2016"/>
                      <a:pt x="1697" y="1809"/>
                      <a:pt x="1473" y="1537"/>
                    </a:cubicBezTo>
                    <a:cubicBezTo>
                      <a:pt x="1304" y="1324"/>
                      <a:pt x="1212" y="1090"/>
                      <a:pt x="1103" y="856"/>
                    </a:cubicBezTo>
                    <a:lnTo>
                      <a:pt x="1103" y="856"/>
                    </a:lnTo>
                    <a:cubicBezTo>
                      <a:pt x="1179" y="915"/>
                      <a:pt x="1261" y="970"/>
                      <a:pt x="1343" y="1024"/>
                    </a:cubicBezTo>
                    <a:cubicBezTo>
                      <a:pt x="1348" y="1046"/>
                      <a:pt x="1364" y="1068"/>
                      <a:pt x="1386" y="1073"/>
                    </a:cubicBezTo>
                    <a:lnTo>
                      <a:pt x="1435" y="1084"/>
                    </a:lnTo>
                    <a:cubicBezTo>
                      <a:pt x="1838" y="1324"/>
                      <a:pt x="2280" y="1504"/>
                      <a:pt x="2590" y="1869"/>
                    </a:cubicBezTo>
                    <a:cubicBezTo>
                      <a:pt x="2599" y="1879"/>
                      <a:pt x="2609" y="1883"/>
                      <a:pt x="2618" y="1883"/>
                    </a:cubicBezTo>
                    <a:cubicBezTo>
                      <a:pt x="2645" y="1883"/>
                      <a:pt x="2669" y="1850"/>
                      <a:pt x="2645" y="1825"/>
                    </a:cubicBezTo>
                    <a:cubicBezTo>
                      <a:pt x="2394" y="1509"/>
                      <a:pt x="2056" y="1324"/>
                      <a:pt x="1718" y="1128"/>
                    </a:cubicBezTo>
                    <a:lnTo>
                      <a:pt x="1718" y="1128"/>
                    </a:lnTo>
                    <a:cubicBezTo>
                      <a:pt x="2002" y="1155"/>
                      <a:pt x="2285" y="1155"/>
                      <a:pt x="2519" y="1340"/>
                    </a:cubicBezTo>
                    <a:cubicBezTo>
                      <a:pt x="2527" y="1346"/>
                      <a:pt x="2535" y="1348"/>
                      <a:pt x="2542" y="1348"/>
                    </a:cubicBezTo>
                    <a:cubicBezTo>
                      <a:pt x="2575" y="1348"/>
                      <a:pt x="2606" y="1307"/>
                      <a:pt x="2579" y="1281"/>
                    </a:cubicBezTo>
                    <a:cubicBezTo>
                      <a:pt x="2263" y="986"/>
                      <a:pt x="1817" y="1014"/>
                      <a:pt x="1419" y="926"/>
                    </a:cubicBezTo>
                    <a:cubicBezTo>
                      <a:pt x="1413" y="924"/>
                      <a:pt x="1408" y="922"/>
                      <a:pt x="1403" y="922"/>
                    </a:cubicBezTo>
                    <a:cubicBezTo>
                      <a:pt x="1398" y="922"/>
                      <a:pt x="1394" y="924"/>
                      <a:pt x="1392" y="926"/>
                    </a:cubicBezTo>
                    <a:cubicBezTo>
                      <a:pt x="1283" y="856"/>
                      <a:pt x="1184" y="779"/>
                      <a:pt x="1092" y="692"/>
                    </a:cubicBezTo>
                    <a:cubicBezTo>
                      <a:pt x="1086" y="687"/>
                      <a:pt x="1076" y="681"/>
                      <a:pt x="1065" y="681"/>
                    </a:cubicBezTo>
                    <a:cubicBezTo>
                      <a:pt x="1092" y="490"/>
                      <a:pt x="1103" y="300"/>
                      <a:pt x="1103" y="109"/>
                    </a:cubicBezTo>
                    <a:cubicBezTo>
                      <a:pt x="1106" y="42"/>
                      <a:pt x="1051" y="1"/>
                      <a:pt x="996"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4" name="Google Shape;6544;p73"/>
              <p:cNvSpPr/>
              <p:nvPr/>
            </p:nvSpPr>
            <p:spPr>
              <a:xfrm>
                <a:off x="4906830" y="3546656"/>
                <a:ext cx="45870" cy="41902"/>
              </a:xfrm>
              <a:custGeom>
                <a:rect b="b" l="l" r="r" t="t"/>
                <a:pathLst>
                  <a:path extrusionOk="0" h="1658" w="1815">
                    <a:moveTo>
                      <a:pt x="1008" y="1"/>
                    </a:moveTo>
                    <a:cubicBezTo>
                      <a:pt x="1008" y="1"/>
                      <a:pt x="246" y="693"/>
                      <a:pt x="0" y="1014"/>
                    </a:cubicBezTo>
                    <a:lnTo>
                      <a:pt x="175" y="1199"/>
                    </a:lnTo>
                    <a:cubicBezTo>
                      <a:pt x="175" y="1199"/>
                      <a:pt x="474" y="960"/>
                      <a:pt x="616" y="921"/>
                    </a:cubicBezTo>
                    <a:cubicBezTo>
                      <a:pt x="622" y="920"/>
                      <a:pt x="627" y="919"/>
                      <a:pt x="631" y="919"/>
                    </a:cubicBezTo>
                    <a:cubicBezTo>
                      <a:pt x="731" y="919"/>
                      <a:pt x="494" y="1378"/>
                      <a:pt x="442" y="1477"/>
                    </a:cubicBezTo>
                    <a:cubicBezTo>
                      <a:pt x="382" y="1581"/>
                      <a:pt x="485" y="1613"/>
                      <a:pt x="518" y="1624"/>
                    </a:cubicBezTo>
                    <a:cubicBezTo>
                      <a:pt x="551" y="1637"/>
                      <a:pt x="585" y="1658"/>
                      <a:pt x="624" y="1658"/>
                    </a:cubicBezTo>
                    <a:cubicBezTo>
                      <a:pt x="680" y="1658"/>
                      <a:pt x="745" y="1613"/>
                      <a:pt x="823" y="1434"/>
                    </a:cubicBezTo>
                    <a:cubicBezTo>
                      <a:pt x="923" y="1196"/>
                      <a:pt x="974" y="1099"/>
                      <a:pt x="1048" y="1099"/>
                    </a:cubicBezTo>
                    <a:cubicBezTo>
                      <a:pt x="1068" y="1099"/>
                      <a:pt x="1088" y="1105"/>
                      <a:pt x="1112" y="1118"/>
                    </a:cubicBezTo>
                    <a:cubicBezTo>
                      <a:pt x="1254" y="1194"/>
                      <a:pt x="1330" y="1592"/>
                      <a:pt x="1330" y="1592"/>
                    </a:cubicBezTo>
                    <a:lnTo>
                      <a:pt x="1608" y="1472"/>
                    </a:lnTo>
                    <a:cubicBezTo>
                      <a:pt x="1608" y="1472"/>
                      <a:pt x="1308" y="867"/>
                      <a:pt x="1559" y="475"/>
                    </a:cubicBezTo>
                    <a:cubicBezTo>
                      <a:pt x="1815" y="82"/>
                      <a:pt x="1008" y="1"/>
                      <a:pt x="1008"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5" name="Google Shape;6545;p73"/>
              <p:cNvSpPr/>
              <p:nvPr/>
            </p:nvSpPr>
            <p:spPr>
              <a:xfrm>
                <a:off x="4938193" y="3484991"/>
                <a:ext cx="70662" cy="34800"/>
              </a:xfrm>
              <a:custGeom>
                <a:rect b="b" l="l" r="r" t="t"/>
                <a:pathLst>
                  <a:path extrusionOk="0" h="1377" w="2796">
                    <a:moveTo>
                      <a:pt x="1463" y="0"/>
                    </a:moveTo>
                    <a:cubicBezTo>
                      <a:pt x="906" y="0"/>
                      <a:pt x="154" y="379"/>
                      <a:pt x="29" y="893"/>
                    </a:cubicBezTo>
                    <a:cubicBezTo>
                      <a:pt x="1" y="996"/>
                      <a:pt x="98" y="1067"/>
                      <a:pt x="189" y="1067"/>
                    </a:cubicBezTo>
                    <a:cubicBezTo>
                      <a:pt x="203" y="1067"/>
                      <a:pt x="217" y="1066"/>
                      <a:pt x="231" y="1062"/>
                    </a:cubicBezTo>
                    <a:cubicBezTo>
                      <a:pt x="421" y="1013"/>
                      <a:pt x="552" y="871"/>
                      <a:pt x="705" y="751"/>
                    </a:cubicBezTo>
                    <a:cubicBezTo>
                      <a:pt x="890" y="610"/>
                      <a:pt x="1097" y="506"/>
                      <a:pt x="1315" y="430"/>
                    </a:cubicBezTo>
                    <a:cubicBezTo>
                      <a:pt x="1438" y="393"/>
                      <a:pt x="1548" y="368"/>
                      <a:pt x="1654" y="368"/>
                    </a:cubicBezTo>
                    <a:cubicBezTo>
                      <a:pt x="1735" y="368"/>
                      <a:pt x="1814" y="383"/>
                      <a:pt x="1893" y="419"/>
                    </a:cubicBezTo>
                    <a:cubicBezTo>
                      <a:pt x="1800" y="544"/>
                      <a:pt x="1756" y="697"/>
                      <a:pt x="1773" y="849"/>
                    </a:cubicBezTo>
                    <a:cubicBezTo>
                      <a:pt x="1773" y="881"/>
                      <a:pt x="1798" y="897"/>
                      <a:pt x="1823" y="897"/>
                    </a:cubicBezTo>
                    <a:cubicBezTo>
                      <a:pt x="1846" y="897"/>
                      <a:pt x="1868" y="883"/>
                      <a:pt x="1871" y="855"/>
                    </a:cubicBezTo>
                    <a:cubicBezTo>
                      <a:pt x="1882" y="730"/>
                      <a:pt x="1931" y="604"/>
                      <a:pt x="2018" y="512"/>
                    </a:cubicBezTo>
                    <a:lnTo>
                      <a:pt x="2029" y="495"/>
                    </a:lnTo>
                    <a:cubicBezTo>
                      <a:pt x="2045" y="512"/>
                      <a:pt x="2056" y="522"/>
                      <a:pt x="2072" y="539"/>
                    </a:cubicBezTo>
                    <a:cubicBezTo>
                      <a:pt x="2105" y="566"/>
                      <a:pt x="2132" y="593"/>
                      <a:pt x="2160" y="631"/>
                    </a:cubicBezTo>
                    <a:cubicBezTo>
                      <a:pt x="1963" y="795"/>
                      <a:pt x="1942" y="1029"/>
                      <a:pt x="1936" y="1274"/>
                    </a:cubicBezTo>
                    <a:cubicBezTo>
                      <a:pt x="1936" y="1302"/>
                      <a:pt x="1955" y="1314"/>
                      <a:pt x="1976" y="1314"/>
                    </a:cubicBezTo>
                    <a:cubicBezTo>
                      <a:pt x="2001" y="1314"/>
                      <a:pt x="2029" y="1296"/>
                      <a:pt x="2029" y="1264"/>
                    </a:cubicBezTo>
                    <a:cubicBezTo>
                      <a:pt x="2023" y="1165"/>
                      <a:pt x="2034" y="1067"/>
                      <a:pt x="2051" y="964"/>
                    </a:cubicBezTo>
                    <a:cubicBezTo>
                      <a:pt x="2072" y="866"/>
                      <a:pt x="2127" y="768"/>
                      <a:pt x="2203" y="691"/>
                    </a:cubicBezTo>
                    <a:cubicBezTo>
                      <a:pt x="2296" y="882"/>
                      <a:pt x="2328" y="1095"/>
                      <a:pt x="2301" y="1307"/>
                    </a:cubicBezTo>
                    <a:cubicBezTo>
                      <a:pt x="2295" y="1351"/>
                      <a:pt x="2330" y="1376"/>
                      <a:pt x="2364" y="1376"/>
                    </a:cubicBezTo>
                    <a:cubicBezTo>
                      <a:pt x="2391" y="1376"/>
                      <a:pt x="2417" y="1362"/>
                      <a:pt x="2427" y="1329"/>
                    </a:cubicBezTo>
                    <a:cubicBezTo>
                      <a:pt x="2481" y="1138"/>
                      <a:pt x="2487" y="937"/>
                      <a:pt x="2437" y="740"/>
                    </a:cubicBezTo>
                    <a:lnTo>
                      <a:pt x="2437" y="740"/>
                    </a:lnTo>
                    <a:cubicBezTo>
                      <a:pt x="2481" y="757"/>
                      <a:pt x="2519" y="773"/>
                      <a:pt x="2557" y="789"/>
                    </a:cubicBezTo>
                    <a:cubicBezTo>
                      <a:pt x="2634" y="822"/>
                      <a:pt x="2704" y="871"/>
                      <a:pt x="2754" y="937"/>
                    </a:cubicBezTo>
                    <a:cubicBezTo>
                      <a:pt x="2758" y="939"/>
                      <a:pt x="2763" y="940"/>
                      <a:pt x="2768" y="940"/>
                    </a:cubicBezTo>
                    <a:cubicBezTo>
                      <a:pt x="2784" y="940"/>
                      <a:pt x="2796" y="926"/>
                      <a:pt x="2792" y="909"/>
                    </a:cubicBezTo>
                    <a:cubicBezTo>
                      <a:pt x="2737" y="762"/>
                      <a:pt x="2574" y="593"/>
                      <a:pt x="2405" y="582"/>
                    </a:cubicBezTo>
                    <a:lnTo>
                      <a:pt x="2378" y="582"/>
                    </a:lnTo>
                    <a:cubicBezTo>
                      <a:pt x="2318" y="452"/>
                      <a:pt x="2236" y="332"/>
                      <a:pt x="2127" y="239"/>
                    </a:cubicBezTo>
                    <a:cubicBezTo>
                      <a:pt x="2196" y="218"/>
                      <a:pt x="2268" y="207"/>
                      <a:pt x="2340" y="207"/>
                    </a:cubicBezTo>
                    <a:cubicBezTo>
                      <a:pt x="2432" y="207"/>
                      <a:pt x="2523" y="224"/>
                      <a:pt x="2612" y="261"/>
                    </a:cubicBezTo>
                    <a:cubicBezTo>
                      <a:pt x="2616" y="262"/>
                      <a:pt x="2619" y="262"/>
                      <a:pt x="2623" y="262"/>
                    </a:cubicBezTo>
                    <a:cubicBezTo>
                      <a:pt x="2654" y="262"/>
                      <a:pt x="2669" y="221"/>
                      <a:pt x="2639" y="201"/>
                    </a:cubicBezTo>
                    <a:cubicBezTo>
                      <a:pt x="2509" y="127"/>
                      <a:pt x="2362" y="88"/>
                      <a:pt x="2213" y="88"/>
                    </a:cubicBezTo>
                    <a:cubicBezTo>
                      <a:pt x="2144" y="88"/>
                      <a:pt x="2075" y="96"/>
                      <a:pt x="2007" y="114"/>
                    </a:cubicBezTo>
                    <a:cubicBezTo>
                      <a:pt x="1991" y="119"/>
                      <a:pt x="1980" y="125"/>
                      <a:pt x="1969" y="136"/>
                    </a:cubicBezTo>
                    <a:cubicBezTo>
                      <a:pt x="1876" y="87"/>
                      <a:pt x="1778" y="48"/>
                      <a:pt x="1675" y="21"/>
                    </a:cubicBezTo>
                    <a:cubicBezTo>
                      <a:pt x="1609" y="7"/>
                      <a:pt x="1538" y="0"/>
                      <a:pt x="1463"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6" name="Google Shape;6546;p73"/>
              <p:cNvSpPr/>
              <p:nvPr/>
            </p:nvSpPr>
            <p:spPr>
              <a:xfrm>
                <a:off x="4903671" y="3485219"/>
                <a:ext cx="80164" cy="84739"/>
              </a:xfrm>
              <a:custGeom>
                <a:rect b="b" l="l" r="r" t="t"/>
                <a:pathLst>
                  <a:path extrusionOk="0" h="3353" w="3172">
                    <a:moveTo>
                      <a:pt x="1276" y="0"/>
                    </a:moveTo>
                    <a:cubicBezTo>
                      <a:pt x="1226" y="0"/>
                      <a:pt x="1184" y="5"/>
                      <a:pt x="1155" y="12"/>
                    </a:cubicBezTo>
                    <a:cubicBezTo>
                      <a:pt x="1155" y="12"/>
                      <a:pt x="0" y="230"/>
                      <a:pt x="136" y="1238"/>
                    </a:cubicBezTo>
                    <a:cubicBezTo>
                      <a:pt x="278" y="2241"/>
                      <a:pt x="578" y="2497"/>
                      <a:pt x="1052" y="2715"/>
                    </a:cubicBezTo>
                    <a:cubicBezTo>
                      <a:pt x="1390" y="2872"/>
                      <a:pt x="1972" y="3352"/>
                      <a:pt x="2398" y="3352"/>
                    </a:cubicBezTo>
                    <a:cubicBezTo>
                      <a:pt x="2563" y="3352"/>
                      <a:pt x="2705" y="3281"/>
                      <a:pt x="2801" y="3091"/>
                    </a:cubicBezTo>
                    <a:cubicBezTo>
                      <a:pt x="3150" y="2410"/>
                      <a:pt x="3171" y="1838"/>
                      <a:pt x="2725" y="1304"/>
                    </a:cubicBezTo>
                    <a:cubicBezTo>
                      <a:pt x="2272" y="775"/>
                      <a:pt x="1820" y="661"/>
                      <a:pt x="1880" y="350"/>
                    </a:cubicBezTo>
                    <a:cubicBezTo>
                      <a:pt x="1929" y="93"/>
                      <a:pt x="1514" y="0"/>
                      <a:pt x="1276"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
        <p:nvSpPr>
          <p:cNvPr id="6547" name="Google Shape;6547;p73"/>
          <p:cNvSpPr/>
          <p:nvPr/>
        </p:nvSpPr>
        <p:spPr>
          <a:xfrm>
            <a:off x="11780361" y="3117985"/>
            <a:ext cx="902026" cy="2272250"/>
          </a:xfrm>
          <a:custGeom>
            <a:rect b="b" l="l" r="r" t="t"/>
            <a:pathLst>
              <a:path extrusionOk="0" h="44955" w="17846">
                <a:moveTo>
                  <a:pt x="8915" y="1"/>
                </a:moveTo>
                <a:cubicBezTo>
                  <a:pt x="6365" y="17"/>
                  <a:pt x="6904" y="2693"/>
                  <a:pt x="6904" y="2693"/>
                </a:cubicBezTo>
                <a:cubicBezTo>
                  <a:pt x="6474" y="2916"/>
                  <a:pt x="6812" y="3559"/>
                  <a:pt x="6844" y="3897"/>
                </a:cubicBezTo>
                <a:cubicBezTo>
                  <a:pt x="6871" y="4240"/>
                  <a:pt x="7084" y="4256"/>
                  <a:pt x="7084" y="4256"/>
                </a:cubicBezTo>
                <a:cubicBezTo>
                  <a:pt x="7198" y="4769"/>
                  <a:pt x="7678" y="5575"/>
                  <a:pt x="7678" y="5575"/>
                </a:cubicBezTo>
                <a:cubicBezTo>
                  <a:pt x="7874" y="7831"/>
                  <a:pt x="5422" y="7766"/>
                  <a:pt x="4234" y="8474"/>
                </a:cubicBezTo>
                <a:cubicBezTo>
                  <a:pt x="3041" y="9182"/>
                  <a:pt x="3362" y="11215"/>
                  <a:pt x="3362" y="12888"/>
                </a:cubicBezTo>
                <a:cubicBezTo>
                  <a:pt x="3362" y="14566"/>
                  <a:pt x="2817" y="16081"/>
                  <a:pt x="2332" y="18173"/>
                </a:cubicBezTo>
                <a:cubicBezTo>
                  <a:pt x="1935" y="19901"/>
                  <a:pt x="1755" y="21137"/>
                  <a:pt x="1700" y="21524"/>
                </a:cubicBezTo>
                <a:cubicBezTo>
                  <a:pt x="1542" y="21552"/>
                  <a:pt x="1177" y="21677"/>
                  <a:pt x="774" y="22260"/>
                </a:cubicBezTo>
                <a:cubicBezTo>
                  <a:pt x="540" y="22603"/>
                  <a:pt x="469" y="22936"/>
                  <a:pt x="300" y="23110"/>
                </a:cubicBezTo>
                <a:cubicBezTo>
                  <a:pt x="205" y="23205"/>
                  <a:pt x="280" y="23371"/>
                  <a:pt x="441" y="23371"/>
                </a:cubicBezTo>
                <a:cubicBezTo>
                  <a:pt x="568" y="23371"/>
                  <a:pt x="749" y="23268"/>
                  <a:pt x="943" y="22946"/>
                </a:cubicBezTo>
                <a:lnTo>
                  <a:pt x="943" y="22946"/>
                </a:lnTo>
                <a:lnTo>
                  <a:pt x="147" y="24805"/>
                </a:lnTo>
                <a:cubicBezTo>
                  <a:pt x="147" y="24805"/>
                  <a:pt x="0" y="25077"/>
                  <a:pt x="235" y="25104"/>
                </a:cubicBezTo>
                <a:cubicBezTo>
                  <a:pt x="241" y="25105"/>
                  <a:pt x="247" y="25106"/>
                  <a:pt x="253" y="25106"/>
                </a:cubicBezTo>
                <a:cubicBezTo>
                  <a:pt x="599" y="25106"/>
                  <a:pt x="886" y="23786"/>
                  <a:pt x="1041" y="23786"/>
                </a:cubicBezTo>
                <a:cubicBezTo>
                  <a:pt x="1155" y="23786"/>
                  <a:pt x="404" y="25306"/>
                  <a:pt x="779" y="25431"/>
                </a:cubicBezTo>
                <a:cubicBezTo>
                  <a:pt x="793" y="25435"/>
                  <a:pt x="805" y="25437"/>
                  <a:pt x="818" y="25437"/>
                </a:cubicBezTo>
                <a:cubicBezTo>
                  <a:pt x="1182" y="25437"/>
                  <a:pt x="1437" y="23862"/>
                  <a:pt x="1519" y="23862"/>
                </a:cubicBezTo>
                <a:cubicBezTo>
                  <a:pt x="1519" y="23862"/>
                  <a:pt x="1520" y="23862"/>
                  <a:pt x="1521" y="23862"/>
                </a:cubicBezTo>
                <a:cubicBezTo>
                  <a:pt x="1613" y="23889"/>
                  <a:pt x="1085" y="25268"/>
                  <a:pt x="1384" y="25371"/>
                </a:cubicBezTo>
                <a:cubicBezTo>
                  <a:pt x="1399" y="25377"/>
                  <a:pt x="1414" y="25379"/>
                  <a:pt x="1428" y="25379"/>
                </a:cubicBezTo>
                <a:cubicBezTo>
                  <a:pt x="1774" y="25379"/>
                  <a:pt x="1780" y="23840"/>
                  <a:pt x="2005" y="23840"/>
                </a:cubicBezTo>
                <a:cubicBezTo>
                  <a:pt x="2007" y="23840"/>
                  <a:pt x="2009" y="23840"/>
                  <a:pt x="2011" y="23840"/>
                </a:cubicBezTo>
                <a:cubicBezTo>
                  <a:pt x="2060" y="23846"/>
                  <a:pt x="1695" y="25012"/>
                  <a:pt x="1956" y="25012"/>
                </a:cubicBezTo>
                <a:cubicBezTo>
                  <a:pt x="2213" y="25012"/>
                  <a:pt x="2218" y="24238"/>
                  <a:pt x="2463" y="23846"/>
                </a:cubicBezTo>
                <a:cubicBezTo>
                  <a:pt x="2698" y="23486"/>
                  <a:pt x="2997" y="22434"/>
                  <a:pt x="2845" y="21906"/>
                </a:cubicBezTo>
                <a:cubicBezTo>
                  <a:pt x="3281" y="20467"/>
                  <a:pt x="4354" y="17568"/>
                  <a:pt x="4616" y="16304"/>
                </a:cubicBezTo>
                <a:cubicBezTo>
                  <a:pt x="4904" y="14887"/>
                  <a:pt x="5389" y="12119"/>
                  <a:pt x="5389" y="12119"/>
                </a:cubicBezTo>
                <a:cubicBezTo>
                  <a:pt x="5842" y="13018"/>
                  <a:pt x="6098" y="17111"/>
                  <a:pt x="5711" y="18206"/>
                </a:cubicBezTo>
                <a:cubicBezTo>
                  <a:pt x="5324" y="19307"/>
                  <a:pt x="4419" y="21944"/>
                  <a:pt x="4806" y="24396"/>
                </a:cubicBezTo>
                <a:cubicBezTo>
                  <a:pt x="5193" y="26843"/>
                  <a:pt x="5515" y="30161"/>
                  <a:pt x="5389" y="33033"/>
                </a:cubicBezTo>
                <a:cubicBezTo>
                  <a:pt x="5259" y="35899"/>
                  <a:pt x="5744" y="39026"/>
                  <a:pt x="6130" y="41184"/>
                </a:cubicBezTo>
                <a:cubicBezTo>
                  <a:pt x="6517" y="43342"/>
                  <a:pt x="6065" y="43892"/>
                  <a:pt x="5776" y="44279"/>
                </a:cubicBezTo>
                <a:cubicBezTo>
                  <a:pt x="5487" y="44666"/>
                  <a:pt x="6065" y="44955"/>
                  <a:pt x="6065" y="44955"/>
                </a:cubicBezTo>
                <a:lnTo>
                  <a:pt x="7547" y="44955"/>
                </a:lnTo>
                <a:cubicBezTo>
                  <a:pt x="8092" y="44955"/>
                  <a:pt x="7934" y="44568"/>
                  <a:pt x="7743" y="43440"/>
                </a:cubicBezTo>
                <a:cubicBezTo>
                  <a:pt x="7547" y="42312"/>
                  <a:pt x="7356" y="41408"/>
                  <a:pt x="7580" y="39925"/>
                </a:cubicBezTo>
                <a:cubicBezTo>
                  <a:pt x="7874" y="38062"/>
                  <a:pt x="7972" y="36171"/>
                  <a:pt x="7869" y="34286"/>
                </a:cubicBezTo>
                <a:cubicBezTo>
                  <a:pt x="7743" y="32030"/>
                  <a:pt x="7771" y="31583"/>
                  <a:pt x="8190" y="29905"/>
                </a:cubicBezTo>
                <a:cubicBezTo>
                  <a:pt x="8566" y="28412"/>
                  <a:pt x="8860" y="24396"/>
                  <a:pt x="8920" y="23535"/>
                </a:cubicBezTo>
                <a:cubicBezTo>
                  <a:pt x="8980" y="24396"/>
                  <a:pt x="9280" y="28412"/>
                  <a:pt x="9650" y="29905"/>
                </a:cubicBezTo>
                <a:cubicBezTo>
                  <a:pt x="10070" y="31583"/>
                  <a:pt x="10103" y="32030"/>
                  <a:pt x="9972" y="34286"/>
                </a:cubicBezTo>
                <a:cubicBezTo>
                  <a:pt x="9874" y="36171"/>
                  <a:pt x="9966" y="38062"/>
                  <a:pt x="10266" y="39925"/>
                </a:cubicBezTo>
                <a:cubicBezTo>
                  <a:pt x="10490" y="41408"/>
                  <a:pt x="10293" y="42312"/>
                  <a:pt x="10103" y="43440"/>
                </a:cubicBezTo>
                <a:cubicBezTo>
                  <a:pt x="9907" y="44568"/>
                  <a:pt x="9749" y="44955"/>
                  <a:pt x="10293" y="44955"/>
                </a:cubicBezTo>
                <a:lnTo>
                  <a:pt x="11776" y="44955"/>
                </a:lnTo>
                <a:cubicBezTo>
                  <a:pt x="11776" y="44955"/>
                  <a:pt x="12359" y="44666"/>
                  <a:pt x="12070" y="44279"/>
                </a:cubicBezTo>
                <a:cubicBezTo>
                  <a:pt x="11776" y="43892"/>
                  <a:pt x="11329" y="43342"/>
                  <a:pt x="11716" y="41184"/>
                </a:cubicBezTo>
                <a:cubicBezTo>
                  <a:pt x="12102" y="39026"/>
                  <a:pt x="12582" y="35899"/>
                  <a:pt x="12457" y="33033"/>
                </a:cubicBezTo>
                <a:cubicBezTo>
                  <a:pt x="12326" y="30166"/>
                  <a:pt x="12653" y="26848"/>
                  <a:pt x="13034" y="24396"/>
                </a:cubicBezTo>
                <a:cubicBezTo>
                  <a:pt x="13421" y="21944"/>
                  <a:pt x="12522" y="19301"/>
                  <a:pt x="12135" y="18206"/>
                </a:cubicBezTo>
                <a:cubicBezTo>
                  <a:pt x="11748" y="17111"/>
                  <a:pt x="12004" y="13018"/>
                  <a:pt x="12457" y="12119"/>
                </a:cubicBezTo>
                <a:cubicBezTo>
                  <a:pt x="12457" y="12119"/>
                  <a:pt x="12936" y="14887"/>
                  <a:pt x="13230" y="16304"/>
                </a:cubicBezTo>
                <a:cubicBezTo>
                  <a:pt x="13487" y="17568"/>
                  <a:pt x="14560" y="20462"/>
                  <a:pt x="15001" y="21900"/>
                </a:cubicBezTo>
                <a:cubicBezTo>
                  <a:pt x="14843" y="22434"/>
                  <a:pt x="15148" y="23480"/>
                  <a:pt x="15377" y="23846"/>
                </a:cubicBezTo>
                <a:cubicBezTo>
                  <a:pt x="15623" y="24238"/>
                  <a:pt x="15628" y="25006"/>
                  <a:pt x="15890" y="25006"/>
                </a:cubicBezTo>
                <a:cubicBezTo>
                  <a:pt x="16146" y="25006"/>
                  <a:pt x="15781" y="23846"/>
                  <a:pt x="15835" y="23840"/>
                </a:cubicBezTo>
                <a:cubicBezTo>
                  <a:pt x="15837" y="23840"/>
                  <a:pt x="15839" y="23840"/>
                  <a:pt x="15841" y="23840"/>
                </a:cubicBezTo>
                <a:cubicBezTo>
                  <a:pt x="16060" y="23840"/>
                  <a:pt x="16072" y="25379"/>
                  <a:pt x="16418" y="25379"/>
                </a:cubicBezTo>
                <a:cubicBezTo>
                  <a:pt x="16432" y="25379"/>
                  <a:pt x="16447" y="25377"/>
                  <a:pt x="16462" y="25371"/>
                </a:cubicBezTo>
                <a:cubicBezTo>
                  <a:pt x="16756" y="25268"/>
                  <a:pt x="16227" y="23889"/>
                  <a:pt x="16320" y="23862"/>
                </a:cubicBezTo>
                <a:cubicBezTo>
                  <a:pt x="16321" y="23862"/>
                  <a:pt x="16321" y="23862"/>
                  <a:pt x="16322" y="23862"/>
                </a:cubicBezTo>
                <a:cubicBezTo>
                  <a:pt x="16413" y="23862"/>
                  <a:pt x="16659" y="25432"/>
                  <a:pt x="17021" y="25432"/>
                </a:cubicBezTo>
                <a:cubicBezTo>
                  <a:pt x="17034" y="25432"/>
                  <a:pt x="17047" y="25430"/>
                  <a:pt x="17061" y="25426"/>
                </a:cubicBezTo>
                <a:cubicBezTo>
                  <a:pt x="17437" y="25306"/>
                  <a:pt x="16685" y="23786"/>
                  <a:pt x="16805" y="23786"/>
                </a:cubicBezTo>
                <a:cubicBezTo>
                  <a:pt x="16955" y="23786"/>
                  <a:pt x="17247" y="25106"/>
                  <a:pt x="17588" y="25106"/>
                </a:cubicBezTo>
                <a:cubicBezTo>
                  <a:pt x="17594" y="25106"/>
                  <a:pt x="17600" y="25105"/>
                  <a:pt x="17606" y="25104"/>
                </a:cubicBezTo>
                <a:cubicBezTo>
                  <a:pt x="17846" y="25077"/>
                  <a:pt x="17699" y="24805"/>
                  <a:pt x="17699" y="24805"/>
                </a:cubicBezTo>
                <a:lnTo>
                  <a:pt x="16908" y="22946"/>
                </a:lnTo>
                <a:lnTo>
                  <a:pt x="16908" y="22946"/>
                </a:lnTo>
                <a:cubicBezTo>
                  <a:pt x="17100" y="23268"/>
                  <a:pt x="17281" y="23371"/>
                  <a:pt x="17408" y="23371"/>
                </a:cubicBezTo>
                <a:cubicBezTo>
                  <a:pt x="17570" y="23371"/>
                  <a:pt x="17646" y="23205"/>
                  <a:pt x="17551" y="23110"/>
                </a:cubicBezTo>
                <a:cubicBezTo>
                  <a:pt x="17383" y="22936"/>
                  <a:pt x="17306" y="22598"/>
                  <a:pt x="17072" y="22260"/>
                </a:cubicBezTo>
                <a:cubicBezTo>
                  <a:pt x="16669" y="21677"/>
                  <a:pt x="16309" y="21552"/>
                  <a:pt x="16146" y="21524"/>
                </a:cubicBezTo>
                <a:cubicBezTo>
                  <a:pt x="16097" y="21137"/>
                  <a:pt x="15917" y="19901"/>
                  <a:pt x="15519" y="18173"/>
                </a:cubicBezTo>
                <a:cubicBezTo>
                  <a:pt x="15034" y="16081"/>
                  <a:pt x="14489" y="14566"/>
                  <a:pt x="14489" y="12888"/>
                </a:cubicBezTo>
                <a:cubicBezTo>
                  <a:pt x="14489" y="11215"/>
                  <a:pt x="14811" y="9182"/>
                  <a:pt x="13617" y="8474"/>
                </a:cubicBezTo>
                <a:cubicBezTo>
                  <a:pt x="12424" y="7766"/>
                  <a:pt x="9977" y="7831"/>
                  <a:pt x="10168" y="5575"/>
                </a:cubicBezTo>
                <a:cubicBezTo>
                  <a:pt x="10168" y="5575"/>
                  <a:pt x="10653" y="4769"/>
                  <a:pt x="10767" y="4256"/>
                </a:cubicBezTo>
                <a:cubicBezTo>
                  <a:pt x="10767" y="4256"/>
                  <a:pt x="10975" y="4240"/>
                  <a:pt x="11007" y="3897"/>
                </a:cubicBezTo>
                <a:cubicBezTo>
                  <a:pt x="11040" y="3559"/>
                  <a:pt x="11378" y="2916"/>
                  <a:pt x="10942" y="2693"/>
                </a:cubicBezTo>
                <a:cubicBezTo>
                  <a:pt x="10942" y="2693"/>
                  <a:pt x="11487" y="17"/>
                  <a:pt x="893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1" name="Shape 6551"/>
        <p:cNvGrpSpPr/>
        <p:nvPr/>
      </p:nvGrpSpPr>
      <p:grpSpPr>
        <a:xfrm>
          <a:off x="0" y="0"/>
          <a:ext cx="0" cy="0"/>
          <a:chOff x="0" y="0"/>
          <a:chExt cx="0" cy="0"/>
        </a:xfrm>
      </p:grpSpPr>
      <p:sp>
        <p:nvSpPr>
          <p:cNvPr id="6552" name="Google Shape;6552;p74"/>
          <p:cNvSpPr/>
          <p:nvPr/>
        </p:nvSpPr>
        <p:spPr>
          <a:xfrm>
            <a:off x="11966550" y="3240650"/>
            <a:ext cx="357450" cy="341200"/>
          </a:xfrm>
          <a:custGeom>
            <a:rect b="b" l="l" r="r" t="t"/>
            <a:pathLst>
              <a:path extrusionOk="0" h="6824" w="7149">
                <a:moveTo>
                  <a:pt x="3571" y="0"/>
                </a:moveTo>
                <a:lnTo>
                  <a:pt x="0" y="2109"/>
                </a:lnTo>
                <a:cubicBezTo>
                  <a:pt x="0" y="2109"/>
                  <a:pt x="799" y="5114"/>
                  <a:pt x="246" y="6823"/>
                </a:cubicBezTo>
                <a:lnTo>
                  <a:pt x="7149" y="6823"/>
                </a:lnTo>
                <a:cubicBezTo>
                  <a:pt x="7149" y="6823"/>
                  <a:pt x="6872" y="5077"/>
                  <a:pt x="7149" y="2188"/>
                </a:cubicBezTo>
                <a:lnTo>
                  <a:pt x="3571"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553" name="Google Shape;6553;p74"/>
          <p:cNvGrpSpPr/>
          <p:nvPr/>
        </p:nvGrpSpPr>
        <p:grpSpPr>
          <a:xfrm>
            <a:off x="11762150" y="3213000"/>
            <a:ext cx="778550" cy="2598250"/>
            <a:chOff x="5881075" y="1606500"/>
            <a:chExt cx="389275" cy="1299125"/>
          </a:xfrm>
        </p:grpSpPr>
        <p:sp>
          <p:nvSpPr>
            <p:cNvPr id="6554" name="Google Shape;6554;p74"/>
            <p:cNvSpPr/>
            <p:nvPr/>
          </p:nvSpPr>
          <p:spPr>
            <a:xfrm>
              <a:off x="5881075" y="1721575"/>
              <a:ext cx="389275" cy="1184050"/>
            </a:xfrm>
            <a:custGeom>
              <a:rect b="b" l="l" r="r" t="t"/>
              <a:pathLst>
                <a:path extrusionOk="0" h="47362" w="15571">
                  <a:moveTo>
                    <a:pt x="9374" y="1"/>
                  </a:moveTo>
                  <a:lnTo>
                    <a:pt x="7788" y="38"/>
                  </a:lnTo>
                  <a:lnTo>
                    <a:pt x="6202" y="7"/>
                  </a:lnTo>
                  <a:lnTo>
                    <a:pt x="6202" y="7"/>
                  </a:lnTo>
                  <a:cubicBezTo>
                    <a:pt x="6202" y="7"/>
                    <a:pt x="6270" y="1525"/>
                    <a:pt x="6202" y="1771"/>
                  </a:cubicBezTo>
                  <a:cubicBezTo>
                    <a:pt x="6129" y="2017"/>
                    <a:pt x="5957" y="2367"/>
                    <a:pt x="5287" y="2576"/>
                  </a:cubicBezTo>
                  <a:cubicBezTo>
                    <a:pt x="4617" y="2792"/>
                    <a:pt x="3910" y="2718"/>
                    <a:pt x="3098" y="3216"/>
                  </a:cubicBezTo>
                  <a:cubicBezTo>
                    <a:pt x="2293" y="3707"/>
                    <a:pt x="2078" y="5680"/>
                    <a:pt x="2078" y="6947"/>
                  </a:cubicBezTo>
                  <a:cubicBezTo>
                    <a:pt x="2078" y="8213"/>
                    <a:pt x="1974" y="11034"/>
                    <a:pt x="1728" y="12128"/>
                  </a:cubicBezTo>
                  <a:cubicBezTo>
                    <a:pt x="1482" y="13216"/>
                    <a:pt x="812" y="16179"/>
                    <a:pt x="775" y="17058"/>
                  </a:cubicBezTo>
                  <a:cubicBezTo>
                    <a:pt x="738" y="17937"/>
                    <a:pt x="425" y="19173"/>
                    <a:pt x="351" y="19701"/>
                  </a:cubicBezTo>
                  <a:cubicBezTo>
                    <a:pt x="283" y="20230"/>
                    <a:pt x="0" y="22234"/>
                    <a:pt x="209" y="22658"/>
                  </a:cubicBezTo>
                  <a:cubicBezTo>
                    <a:pt x="682" y="23602"/>
                    <a:pt x="1024" y="23870"/>
                    <a:pt x="1191" y="23870"/>
                  </a:cubicBezTo>
                  <a:cubicBezTo>
                    <a:pt x="1277" y="23870"/>
                    <a:pt x="1316" y="23800"/>
                    <a:pt x="1304" y="23715"/>
                  </a:cubicBezTo>
                  <a:cubicBezTo>
                    <a:pt x="1267" y="23469"/>
                    <a:pt x="984" y="22977"/>
                    <a:pt x="916" y="22486"/>
                  </a:cubicBezTo>
                  <a:cubicBezTo>
                    <a:pt x="867" y="22089"/>
                    <a:pt x="945" y="21530"/>
                    <a:pt x="1032" y="21530"/>
                  </a:cubicBezTo>
                  <a:cubicBezTo>
                    <a:pt x="1053" y="21530"/>
                    <a:pt x="1074" y="21562"/>
                    <a:pt x="1095" y="21637"/>
                  </a:cubicBezTo>
                  <a:cubicBezTo>
                    <a:pt x="1187" y="21980"/>
                    <a:pt x="1308" y="22847"/>
                    <a:pt x="1484" y="22847"/>
                  </a:cubicBezTo>
                  <a:cubicBezTo>
                    <a:pt x="1507" y="22847"/>
                    <a:pt x="1531" y="22832"/>
                    <a:pt x="1556" y="22799"/>
                  </a:cubicBezTo>
                  <a:cubicBezTo>
                    <a:pt x="1771" y="22522"/>
                    <a:pt x="1838" y="21391"/>
                    <a:pt x="1838" y="20832"/>
                  </a:cubicBezTo>
                  <a:cubicBezTo>
                    <a:pt x="1838" y="20267"/>
                    <a:pt x="1556" y="19701"/>
                    <a:pt x="1592" y="19142"/>
                  </a:cubicBezTo>
                  <a:cubicBezTo>
                    <a:pt x="1629" y="18576"/>
                    <a:pt x="2932" y="15226"/>
                    <a:pt x="3178" y="13819"/>
                  </a:cubicBezTo>
                  <a:cubicBezTo>
                    <a:pt x="3424" y="12411"/>
                    <a:pt x="3775" y="8569"/>
                    <a:pt x="3775" y="8569"/>
                  </a:cubicBezTo>
                  <a:cubicBezTo>
                    <a:pt x="3916" y="9448"/>
                    <a:pt x="4481" y="10579"/>
                    <a:pt x="4518" y="12233"/>
                  </a:cubicBezTo>
                  <a:cubicBezTo>
                    <a:pt x="4549" y="13886"/>
                    <a:pt x="3105" y="16603"/>
                    <a:pt x="2828" y="18890"/>
                  </a:cubicBezTo>
                  <a:cubicBezTo>
                    <a:pt x="2545" y="21182"/>
                    <a:pt x="3357" y="27981"/>
                    <a:pt x="3670" y="30556"/>
                  </a:cubicBezTo>
                  <a:cubicBezTo>
                    <a:pt x="3990" y="33126"/>
                    <a:pt x="3320" y="35806"/>
                    <a:pt x="3566" y="37355"/>
                  </a:cubicBezTo>
                  <a:cubicBezTo>
                    <a:pt x="3811" y="38903"/>
                    <a:pt x="4623" y="42671"/>
                    <a:pt x="4623" y="43200"/>
                  </a:cubicBezTo>
                  <a:cubicBezTo>
                    <a:pt x="4623" y="43729"/>
                    <a:pt x="4586" y="44190"/>
                    <a:pt x="4727" y="44540"/>
                  </a:cubicBezTo>
                  <a:cubicBezTo>
                    <a:pt x="4869" y="44890"/>
                    <a:pt x="4414" y="45456"/>
                    <a:pt x="4266" y="46058"/>
                  </a:cubicBezTo>
                  <a:cubicBezTo>
                    <a:pt x="4125" y="46654"/>
                    <a:pt x="4512" y="47361"/>
                    <a:pt x="5145" y="47361"/>
                  </a:cubicBezTo>
                  <a:cubicBezTo>
                    <a:pt x="5785" y="47361"/>
                    <a:pt x="6375" y="46833"/>
                    <a:pt x="6276" y="46378"/>
                  </a:cubicBezTo>
                  <a:cubicBezTo>
                    <a:pt x="6172" y="45917"/>
                    <a:pt x="6172" y="44792"/>
                    <a:pt x="6239" y="44190"/>
                  </a:cubicBezTo>
                  <a:cubicBezTo>
                    <a:pt x="6313" y="43593"/>
                    <a:pt x="5957" y="43268"/>
                    <a:pt x="5957" y="42702"/>
                  </a:cubicBezTo>
                  <a:cubicBezTo>
                    <a:pt x="5957" y="42143"/>
                    <a:pt x="6166" y="37981"/>
                    <a:pt x="6190" y="34662"/>
                  </a:cubicBezTo>
                  <a:cubicBezTo>
                    <a:pt x="6202" y="33249"/>
                    <a:pt x="6565" y="32173"/>
                    <a:pt x="6946" y="28977"/>
                  </a:cubicBezTo>
                  <a:cubicBezTo>
                    <a:pt x="7321" y="25780"/>
                    <a:pt x="7788" y="21176"/>
                    <a:pt x="7788" y="21176"/>
                  </a:cubicBezTo>
                  <a:cubicBezTo>
                    <a:pt x="7788" y="21176"/>
                    <a:pt x="8256" y="25780"/>
                    <a:pt x="8637" y="28977"/>
                  </a:cubicBezTo>
                  <a:cubicBezTo>
                    <a:pt x="9012" y="32167"/>
                    <a:pt x="9374" y="33249"/>
                    <a:pt x="9387" y="34662"/>
                  </a:cubicBezTo>
                  <a:cubicBezTo>
                    <a:pt x="9411" y="37981"/>
                    <a:pt x="9620" y="42143"/>
                    <a:pt x="9620" y="42702"/>
                  </a:cubicBezTo>
                  <a:cubicBezTo>
                    <a:pt x="9620" y="43268"/>
                    <a:pt x="9270" y="43587"/>
                    <a:pt x="9337" y="44184"/>
                  </a:cubicBezTo>
                  <a:cubicBezTo>
                    <a:pt x="9411" y="44786"/>
                    <a:pt x="9411" y="45911"/>
                    <a:pt x="9300" y="46366"/>
                  </a:cubicBezTo>
                  <a:cubicBezTo>
                    <a:pt x="9196" y="46827"/>
                    <a:pt x="9798" y="47355"/>
                    <a:pt x="10431" y="47355"/>
                  </a:cubicBezTo>
                  <a:cubicBezTo>
                    <a:pt x="11065" y="47355"/>
                    <a:pt x="11452" y="46648"/>
                    <a:pt x="11310" y="46046"/>
                  </a:cubicBezTo>
                  <a:cubicBezTo>
                    <a:pt x="11169" y="45450"/>
                    <a:pt x="10714" y="44884"/>
                    <a:pt x="10849" y="44534"/>
                  </a:cubicBezTo>
                  <a:cubicBezTo>
                    <a:pt x="10985" y="44184"/>
                    <a:pt x="10954" y="43723"/>
                    <a:pt x="10954" y="43194"/>
                  </a:cubicBezTo>
                  <a:cubicBezTo>
                    <a:pt x="10954" y="42665"/>
                    <a:pt x="11765" y="38891"/>
                    <a:pt x="12011" y="37348"/>
                  </a:cubicBezTo>
                  <a:cubicBezTo>
                    <a:pt x="12257" y="35799"/>
                    <a:pt x="11587" y="33119"/>
                    <a:pt x="11907" y="30544"/>
                  </a:cubicBezTo>
                  <a:cubicBezTo>
                    <a:pt x="12226" y="27975"/>
                    <a:pt x="13032" y="21170"/>
                    <a:pt x="12755" y="18884"/>
                  </a:cubicBezTo>
                  <a:cubicBezTo>
                    <a:pt x="12472" y="16597"/>
                    <a:pt x="11028" y="13880"/>
                    <a:pt x="11065" y="12227"/>
                  </a:cubicBezTo>
                  <a:cubicBezTo>
                    <a:pt x="11095" y="10573"/>
                    <a:pt x="11661" y="9442"/>
                    <a:pt x="11802" y="8563"/>
                  </a:cubicBezTo>
                  <a:cubicBezTo>
                    <a:pt x="11802" y="8563"/>
                    <a:pt x="12153" y="12405"/>
                    <a:pt x="12398" y="13813"/>
                  </a:cubicBezTo>
                  <a:cubicBezTo>
                    <a:pt x="12650" y="15220"/>
                    <a:pt x="13954" y="18570"/>
                    <a:pt x="13984" y="19129"/>
                  </a:cubicBezTo>
                  <a:cubicBezTo>
                    <a:pt x="14021" y="19695"/>
                    <a:pt x="13738" y="20260"/>
                    <a:pt x="13738" y="20820"/>
                  </a:cubicBezTo>
                  <a:cubicBezTo>
                    <a:pt x="13738" y="21385"/>
                    <a:pt x="13812" y="22510"/>
                    <a:pt x="14021" y="22793"/>
                  </a:cubicBezTo>
                  <a:cubicBezTo>
                    <a:pt x="14045" y="22826"/>
                    <a:pt x="14069" y="22840"/>
                    <a:pt x="14091" y="22840"/>
                  </a:cubicBezTo>
                  <a:cubicBezTo>
                    <a:pt x="14262" y="22840"/>
                    <a:pt x="14384" y="21974"/>
                    <a:pt x="14482" y="21631"/>
                  </a:cubicBezTo>
                  <a:cubicBezTo>
                    <a:pt x="14504" y="21556"/>
                    <a:pt x="14526" y="21523"/>
                    <a:pt x="14548" y="21523"/>
                  </a:cubicBezTo>
                  <a:cubicBezTo>
                    <a:pt x="14638" y="21523"/>
                    <a:pt x="14715" y="22083"/>
                    <a:pt x="14660" y="22479"/>
                  </a:cubicBezTo>
                  <a:cubicBezTo>
                    <a:pt x="14587" y="22971"/>
                    <a:pt x="14304" y="23463"/>
                    <a:pt x="14273" y="23709"/>
                  </a:cubicBezTo>
                  <a:cubicBezTo>
                    <a:pt x="14261" y="23792"/>
                    <a:pt x="14300" y="23861"/>
                    <a:pt x="14385" y="23861"/>
                  </a:cubicBezTo>
                  <a:cubicBezTo>
                    <a:pt x="14552" y="23861"/>
                    <a:pt x="14893" y="23596"/>
                    <a:pt x="15361" y="22652"/>
                  </a:cubicBezTo>
                  <a:cubicBezTo>
                    <a:pt x="15570" y="22234"/>
                    <a:pt x="15294" y="20230"/>
                    <a:pt x="15220" y="19701"/>
                  </a:cubicBezTo>
                  <a:cubicBezTo>
                    <a:pt x="15152" y="19173"/>
                    <a:pt x="14839" y="17937"/>
                    <a:pt x="14796" y="17058"/>
                  </a:cubicBezTo>
                  <a:cubicBezTo>
                    <a:pt x="14759" y="16173"/>
                    <a:pt x="14095" y="13216"/>
                    <a:pt x="13849" y="12122"/>
                  </a:cubicBezTo>
                  <a:cubicBezTo>
                    <a:pt x="13597" y="11034"/>
                    <a:pt x="13493" y="8213"/>
                    <a:pt x="13493" y="6947"/>
                  </a:cubicBezTo>
                  <a:cubicBezTo>
                    <a:pt x="13493" y="5674"/>
                    <a:pt x="13284" y="3701"/>
                    <a:pt x="12472" y="3209"/>
                  </a:cubicBezTo>
                  <a:cubicBezTo>
                    <a:pt x="11661" y="2718"/>
                    <a:pt x="10960" y="2785"/>
                    <a:pt x="10290" y="2576"/>
                  </a:cubicBezTo>
                  <a:cubicBezTo>
                    <a:pt x="9620" y="2367"/>
                    <a:pt x="9442" y="2011"/>
                    <a:pt x="9374" y="1765"/>
                  </a:cubicBezTo>
                  <a:cubicBezTo>
                    <a:pt x="9300" y="1519"/>
                    <a:pt x="9374" y="1"/>
                    <a:pt x="9374" y="1"/>
                  </a:cubicBezTo>
                  <a:close/>
                </a:path>
              </a:pathLst>
            </a:custGeom>
            <a:solidFill>
              <a:srgbClr val="F9FBF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555" name="Google Shape;6555;p74"/>
            <p:cNvGrpSpPr/>
            <p:nvPr/>
          </p:nvGrpSpPr>
          <p:grpSpPr>
            <a:xfrm>
              <a:off x="5888300" y="1606500"/>
              <a:ext cx="375575" cy="1290700"/>
              <a:chOff x="5888300" y="1606500"/>
              <a:chExt cx="375575" cy="1290700"/>
            </a:xfrm>
          </p:grpSpPr>
          <p:sp>
            <p:nvSpPr>
              <p:cNvPr id="6556" name="Google Shape;6556;p74"/>
              <p:cNvSpPr/>
              <p:nvPr/>
            </p:nvSpPr>
            <p:spPr>
              <a:xfrm>
                <a:off x="5979725" y="2199875"/>
                <a:ext cx="86950" cy="241525"/>
              </a:xfrm>
              <a:custGeom>
                <a:rect b="b" l="l" r="r" t="t"/>
                <a:pathLst>
                  <a:path extrusionOk="0" h="9661" w="3478">
                    <a:moveTo>
                      <a:pt x="517" y="1"/>
                    </a:moveTo>
                    <a:cubicBezTo>
                      <a:pt x="465" y="1"/>
                      <a:pt x="423" y="10"/>
                      <a:pt x="394" y="28"/>
                    </a:cubicBezTo>
                    <a:cubicBezTo>
                      <a:pt x="1" y="286"/>
                      <a:pt x="2060" y="9297"/>
                      <a:pt x="2392" y="9648"/>
                    </a:cubicBezTo>
                    <a:cubicBezTo>
                      <a:pt x="2400" y="9656"/>
                      <a:pt x="2408" y="9660"/>
                      <a:pt x="2416" y="9660"/>
                    </a:cubicBezTo>
                    <a:cubicBezTo>
                      <a:pt x="2756" y="9660"/>
                      <a:pt x="3395" y="2872"/>
                      <a:pt x="3455" y="1780"/>
                    </a:cubicBezTo>
                    <a:cubicBezTo>
                      <a:pt x="3478" y="1370"/>
                      <a:pt x="1171" y="1"/>
                      <a:pt x="517"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7" name="Google Shape;6557;p74"/>
              <p:cNvSpPr/>
              <p:nvPr/>
            </p:nvSpPr>
            <p:spPr>
              <a:xfrm>
                <a:off x="5961200" y="2207325"/>
                <a:ext cx="76950" cy="326275"/>
              </a:xfrm>
              <a:custGeom>
                <a:rect b="b" l="l" r="r" t="t"/>
                <a:pathLst>
                  <a:path extrusionOk="0" h="13051" w="3078">
                    <a:moveTo>
                      <a:pt x="501" y="0"/>
                    </a:moveTo>
                    <a:cubicBezTo>
                      <a:pt x="302" y="0"/>
                      <a:pt x="0" y="270"/>
                      <a:pt x="22" y="499"/>
                    </a:cubicBezTo>
                    <a:cubicBezTo>
                      <a:pt x="53" y="812"/>
                      <a:pt x="754" y="12601"/>
                      <a:pt x="1104" y="12952"/>
                    </a:cubicBezTo>
                    <a:cubicBezTo>
                      <a:pt x="1176" y="13023"/>
                      <a:pt x="1239" y="13051"/>
                      <a:pt x="1298" y="13051"/>
                    </a:cubicBezTo>
                    <a:cubicBezTo>
                      <a:pt x="1506" y="13051"/>
                      <a:pt x="1663" y="12710"/>
                      <a:pt x="1929" y="12710"/>
                    </a:cubicBezTo>
                    <a:cubicBezTo>
                      <a:pt x="1960" y="12710"/>
                      <a:pt x="1992" y="12714"/>
                      <a:pt x="2026" y="12724"/>
                    </a:cubicBezTo>
                    <a:cubicBezTo>
                      <a:pt x="2341" y="12823"/>
                      <a:pt x="2379" y="13015"/>
                      <a:pt x="2536" y="13015"/>
                    </a:cubicBezTo>
                    <a:cubicBezTo>
                      <a:pt x="2585" y="13015"/>
                      <a:pt x="2644" y="12997"/>
                      <a:pt x="2727" y="12952"/>
                    </a:cubicBezTo>
                    <a:cubicBezTo>
                      <a:pt x="3077" y="12761"/>
                      <a:pt x="2506" y="9608"/>
                      <a:pt x="2254" y="8588"/>
                    </a:cubicBezTo>
                    <a:cubicBezTo>
                      <a:pt x="1996" y="7567"/>
                      <a:pt x="754" y="689"/>
                      <a:pt x="662" y="148"/>
                    </a:cubicBezTo>
                    <a:cubicBezTo>
                      <a:pt x="642" y="43"/>
                      <a:pt x="580" y="0"/>
                      <a:pt x="501"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8" name="Google Shape;6558;p74"/>
              <p:cNvSpPr/>
              <p:nvPr/>
            </p:nvSpPr>
            <p:spPr>
              <a:xfrm>
                <a:off x="5978500" y="2551650"/>
                <a:ext cx="47050" cy="246275"/>
              </a:xfrm>
              <a:custGeom>
                <a:rect b="b" l="l" r="r" t="t"/>
                <a:pathLst>
                  <a:path extrusionOk="0" h="9851" w="1882">
                    <a:moveTo>
                      <a:pt x="193" y="0"/>
                    </a:moveTo>
                    <a:cubicBezTo>
                      <a:pt x="192" y="0"/>
                      <a:pt x="192" y="1"/>
                      <a:pt x="191" y="2"/>
                    </a:cubicBezTo>
                    <a:cubicBezTo>
                      <a:pt x="130" y="199"/>
                      <a:pt x="0" y="2289"/>
                      <a:pt x="283" y="3918"/>
                    </a:cubicBezTo>
                    <a:cubicBezTo>
                      <a:pt x="572" y="5547"/>
                      <a:pt x="922" y="9180"/>
                      <a:pt x="1021" y="9530"/>
                    </a:cubicBezTo>
                    <a:cubicBezTo>
                      <a:pt x="1072" y="9726"/>
                      <a:pt x="1295" y="9851"/>
                      <a:pt x="1492" y="9851"/>
                    </a:cubicBezTo>
                    <a:cubicBezTo>
                      <a:pt x="1647" y="9851"/>
                      <a:pt x="1787" y="9773"/>
                      <a:pt x="1814" y="9591"/>
                    </a:cubicBezTo>
                    <a:cubicBezTo>
                      <a:pt x="1881" y="9180"/>
                      <a:pt x="1881" y="7778"/>
                      <a:pt x="1752" y="7458"/>
                    </a:cubicBezTo>
                    <a:cubicBezTo>
                      <a:pt x="1625" y="7142"/>
                      <a:pt x="269" y="0"/>
                      <a:pt x="193"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9" name="Google Shape;6559;p74"/>
              <p:cNvSpPr/>
              <p:nvPr/>
            </p:nvSpPr>
            <p:spPr>
              <a:xfrm>
                <a:off x="6000925" y="2557375"/>
                <a:ext cx="28425" cy="133200"/>
              </a:xfrm>
              <a:custGeom>
                <a:rect b="b" l="l" r="r" t="t"/>
                <a:pathLst>
                  <a:path extrusionOk="0" h="5328" w="1137">
                    <a:moveTo>
                      <a:pt x="855" y="0"/>
                    </a:moveTo>
                    <a:cubicBezTo>
                      <a:pt x="853" y="0"/>
                      <a:pt x="851" y="0"/>
                      <a:pt x="849" y="1"/>
                    </a:cubicBezTo>
                    <a:cubicBezTo>
                      <a:pt x="566" y="62"/>
                      <a:pt x="136" y="972"/>
                      <a:pt x="87" y="1402"/>
                    </a:cubicBezTo>
                    <a:cubicBezTo>
                      <a:pt x="0" y="2240"/>
                      <a:pt x="722" y="5327"/>
                      <a:pt x="891" y="5327"/>
                    </a:cubicBezTo>
                    <a:cubicBezTo>
                      <a:pt x="902" y="5327"/>
                      <a:pt x="911" y="5314"/>
                      <a:pt x="917" y="5287"/>
                    </a:cubicBezTo>
                    <a:cubicBezTo>
                      <a:pt x="1008" y="4841"/>
                      <a:pt x="1136" y="0"/>
                      <a:pt x="855"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0" name="Google Shape;6560;p74"/>
              <p:cNvSpPr/>
              <p:nvPr/>
            </p:nvSpPr>
            <p:spPr>
              <a:xfrm>
                <a:off x="5963800" y="1958025"/>
                <a:ext cx="108925" cy="269175"/>
              </a:xfrm>
              <a:custGeom>
                <a:rect b="b" l="l" r="r" t="t"/>
                <a:pathLst>
                  <a:path extrusionOk="0" h="10767" w="4357">
                    <a:moveTo>
                      <a:pt x="1207" y="1"/>
                    </a:moveTo>
                    <a:cubicBezTo>
                      <a:pt x="991" y="1"/>
                      <a:pt x="1846" y="1795"/>
                      <a:pt x="1609" y="3174"/>
                    </a:cubicBezTo>
                    <a:cubicBezTo>
                      <a:pt x="1351" y="4631"/>
                      <a:pt x="48" y="8362"/>
                      <a:pt x="17" y="8842"/>
                    </a:cubicBezTo>
                    <a:cubicBezTo>
                      <a:pt x="1" y="9093"/>
                      <a:pt x="238" y="9133"/>
                      <a:pt x="535" y="9133"/>
                    </a:cubicBezTo>
                    <a:cubicBezTo>
                      <a:pt x="675" y="9133"/>
                      <a:pt x="830" y="9124"/>
                      <a:pt x="977" y="9124"/>
                    </a:cubicBezTo>
                    <a:cubicBezTo>
                      <a:pt x="1113" y="9124"/>
                      <a:pt x="1243" y="9132"/>
                      <a:pt x="1351" y="9161"/>
                    </a:cubicBezTo>
                    <a:cubicBezTo>
                      <a:pt x="1812" y="9286"/>
                      <a:pt x="3602" y="10766"/>
                      <a:pt x="4102" y="10766"/>
                    </a:cubicBezTo>
                    <a:cubicBezTo>
                      <a:pt x="4121" y="10766"/>
                      <a:pt x="4138" y="10764"/>
                      <a:pt x="4154" y="10759"/>
                    </a:cubicBezTo>
                    <a:cubicBezTo>
                      <a:pt x="4356" y="10692"/>
                      <a:pt x="2660" y="8915"/>
                      <a:pt x="2211" y="8338"/>
                    </a:cubicBezTo>
                    <a:cubicBezTo>
                      <a:pt x="1769" y="7760"/>
                      <a:pt x="2119" y="2474"/>
                      <a:pt x="2310" y="1871"/>
                    </a:cubicBezTo>
                    <a:cubicBezTo>
                      <a:pt x="2500" y="1263"/>
                      <a:pt x="2912" y="1042"/>
                      <a:pt x="2973" y="912"/>
                    </a:cubicBezTo>
                    <a:cubicBezTo>
                      <a:pt x="3041" y="789"/>
                      <a:pt x="1892" y="439"/>
                      <a:pt x="1258" y="21"/>
                    </a:cubicBezTo>
                    <a:cubicBezTo>
                      <a:pt x="1237" y="7"/>
                      <a:pt x="1220" y="1"/>
                      <a:pt x="1207"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1" name="Google Shape;6561;p74"/>
              <p:cNvSpPr/>
              <p:nvPr/>
            </p:nvSpPr>
            <p:spPr>
              <a:xfrm>
                <a:off x="6018925" y="2116700"/>
                <a:ext cx="55950" cy="86200"/>
              </a:xfrm>
              <a:custGeom>
                <a:rect b="b" l="l" r="r" t="t"/>
                <a:pathLst>
                  <a:path extrusionOk="0" h="3448" w="2238">
                    <a:moveTo>
                      <a:pt x="287" y="0"/>
                    </a:moveTo>
                    <a:cubicBezTo>
                      <a:pt x="191" y="0"/>
                      <a:pt x="124" y="31"/>
                      <a:pt x="105" y="104"/>
                    </a:cubicBezTo>
                    <a:cubicBezTo>
                      <a:pt x="0" y="485"/>
                      <a:pt x="172" y="1345"/>
                      <a:pt x="350" y="1732"/>
                    </a:cubicBezTo>
                    <a:cubicBezTo>
                      <a:pt x="510" y="2086"/>
                      <a:pt x="1900" y="3448"/>
                      <a:pt x="2107" y="3448"/>
                    </a:cubicBezTo>
                    <a:cubicBezTo>
                      <a:pt x="2123" y="3448"/>
                      <a:pt x="2132" y="3440"/>
                      <a:pt x="2133" y="3423"/>
                    </a:cubicBezTo>
                    <a:cubicBezTo>
                      <a:pt x="2237" y="1413"/>
                      <a:pt x="2028" y="1253"/>
                      <a:pt x="1819" y="872"/>
                    </a:cubicBezTo>
                    <a:cubicBezTo>
                      <a:pt x="1650" y="563"/>
                      <a:pt x="698" y="0"/>
                      <a:pt x="287"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2" name="Google Shape;6562;p74"/>
              <p:cNvSpPr/>
              <p:nvPr/>
            </p:nvSpPr>
            <p:spPr>
              <a:xfrm>
                <a:off x="6022450" y="2062450"/>
                <a:ext cx="49800" cy="65975"/>
              </a:xfrm>
              <a:custGeom>
                <a:rect b="b" l="l" r="r" t="t"/>
                <a:pathLst>
                  <a:path extrusionOk="0" h="2639" w="1992">
                    <a:moveTo>
                      <a:pt x="363" y="1"/>
                    </a:moveTo>
                    <a:cubicBezTo>
                      <a:pt x="247" y="1"/>
                      <a:pt x="165" y="24"/>
                      <a:pt x="142" y="79"/>
                    </a:cubicBezTo>
                    <a:cubicBezTo>
                      <a:pt x="37" y="331"/>
                      <a:pt x="0" y="1671"/>
                      <a:pt x="209" y="1671"/>
                    </a:cubicBezTo>
                    <a:cubicBezTo>
                      <a:pt x="408" y="1671"/>
                      <a:pt x="1585" y="2639"/>
                      <a:pt x="1763" y="2639"/>
                    </a:cubicBezTo>
                    <a:cubicBezTo>
                      <a:pt x="1773" y="2639"/>
                      <a:pt x="1780" y="2636"/>
                      <a:pt x="1783" y="2630"/>
                    </a:cubicBezTo>
                    <a:cubicBezTo>
                      <a:pt x="1924" y="2372"/>
                      <a:pt x="1992" y="749"/>
                      <a:pt x="1783" y="491"/>
                    </a:cubicBezTo>
                    <a:cubicBezTo>
                      <a:pt x="1620" y="294"/>
                      <a:pt x="776" y="1"/>
                      <a:pt x="363"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3" name="Google Shape;6563;p74"/>
              <p:cNvSpPr/>
              <p:nvPr/>
            </p:nvSpPr>
            <p:spPr>
              <a:xfrm>
                <a:off x="5979275" y="1827925"/>
                <a:ext cx="93900" cy="138525"/>
              </a:xfrm>
              <a:custGeom>
                <a:rect b="b" l="l" r="r" t="t"/>
                <a:pathLst>
                  <a:path extrusionOk="0" h="5541" w="3756">
                    <a:moveTo>
                      <a:pt x="2674" y="0"/>
                    </a:moveTo>
                    <a:cubicBezTo>
                      <a:pt x="2250" y="0"/>
                      <a:pt x="701" y="609"/>
                      <a:pt x="351" y="2041"/>
                    </a:cubicBezTo>
                    <a:cubicBezTo>
                      <a:pt x="0" y="3473"/>
                      <a:pt x="99" y="4936"/>
                      <a:pt x="1850" y="5446"/>
                    </a:cubicBezTo>
                    <a:cubicBezTo>
                      <a:pt x="2072" y="5511"/>
                      <a:pt x="2267" y="5541"/>
                      <a:pt x="2441" y="5541"/>
                    </a:cubicBezTo>
                    <a:cubicBezTo>
                      <a:pt x="3639" y="5541"/>
                      <a:pt x="3756" y="4110"/>
                      <a:pt x="3756" y="2773"/>
                    </a:cubicBezTo>
                    <a:cubicBezTo>
                      <a:pt x="3756" y="1242"/>
                      <a:pt x="3633" y="0"/>
                      <a:pt x="2674"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4" name="Google Shape;6564;p74"/>
              <p:cNvSpPr/>
              <p:nvPr/>
            </p:nvSpPr>
            <p:spPr>
              <a:xfrm>
                <a:off x="6026750" y="2017050"/>
                <a:ext cx="43825" cy="44200"/>
              </a:xfrm>
              <a:custGeom>
                <a:rect b="b" l="l" r="r" t="t"/>
                <a:pathLst>
                  <a:path extrusionOk="0" h="1768" w="1753">
                    <a:moveTo>
                      <a:pt x="720" y="1"/>
                    </a:moveTo>
                    <a:cubicBezTo>
                      <a:pt x="488" y="1"/>
                      <a:pt x="281" y="46"/>
                      <a:pt x="210" y="174"/>
                    </a:cubicBezTo>
                    <a:cubicBezTo>
                      <a:pt x="37" y="494"/>
                      <a:pt x="1" y="1262"/>
                      <a:pt x="210" y="1354"/>
                    </a:cubicBezTo>
                    <a:cubicBezTo>
                      <a:pt x="384" y="1434"/>
                      <a:pt x="1038" y="1768"/>
                      <a:pt x="1388" y="1768"/>
                    </a:cubicBezTo>
                    <a:cubicBezTo>
                      <a:pt x="1470" y="1768"/>
                      <a:pt x="1536" y="1749"/>
                      <a:pt x="1574" y="1705"/>
                    </a:cubicBezTo>
                    <a:cubicBezTo>
                      <a:pt x="1715" y="1545"/>
                      <a:pt x="1752" y="303"/>
                      <a:pt x="1574" y="174"/>
                    </a:cubicBezTo>
                    <a:cubicBezTo>
                      <a:pt x="1471" y="101"/>
                      <a:pt x="1067" y="1"/>
                      <a:pt x="720"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5" name="Google Shape;6565;p74"/>
              <p:cNvSpPr/>
              <p:nvPr/>
            </p:nvSpPr>
            <p:spPr>
              <a:xfrm>
                <a:off x="6030275" y="1978675"/>
                <a:ext cx="37050" cy="33225"/>
              </a:xfrm>
              <a:custGeom>
                <a:rect b="b" l="l" r="r" t="t"/>
                <a:pathLst>
                  <a:path extrusionOk="0" h="1329" w="1482">
                    <a:moveTo>
                      <a:pt x="1107" y="1"/>
                    </a:moveTo>
                    <a:cubicBezTo>
                      <a:pt x="886" y="1"/>
                      <a:pt x="451" y="431"/>
                      <a:pt x="278" y="658"/>
                    </a:cubicBezTo>
                    <a:cubicBezTo>
                      <a:pt x="69" y="947"/>
                      <a:pt x="1" y="1328"/>
                      <a:pt x="247" y="1328"/>
                    </a:cubicBezTo>
                    <a:cubicBezTo>
                      <a:pt x="418" y="1328"/>
                      <a:pt x="769" y="1247"/>
                      <a:pt x="1033" y="1247"/>
                    </a:cubicBezTo>
                    <a:cubicBezTo>
                      <a:pt x="1139" y="1247"/>
                      <a:pt x="1232" y="1260"/>
                      <a:pt x="1292" y="1297"/>
                    </a:cubicBezTo>
                    <a:cubicBezTo>
                      <a:pt x="1304" y="1305"/>
                      <a:pt x="1314" y="1308"/>
                      <a:pt x="1324" y="1308"/>
                    </a:cubicBezTo>
                    <a:cubicBezTo>
                      <a:pt x="1481" y="1308"/>
                      <a:pt x="1323" y="359"/>
                      <a:pt x="1224" y="86"/>
                    </a:cubicBezTo>
                    <a:cubicBezTo>
                      <a:pt x="1202" y="26"/>
                      <a:pt x="1161" y="1"/>
                      <a:pt x="1107"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6" name="Google Shape;6566;p74"/>
              <p:cNvSpPr/>
              <p:nvPr/>
            </p:nvSpPr>
            <p:spPr>
              <a:xfrm>
                <a:off x="5958675" y="1795100"/>
                <a:ext cx="102375" cy="25225"/>
              </a:xfrm>
              <a:custGeom>
                <a:rect b="b" l="l" r="r" t="t"/>
                <a:pathLst>
                  <a:path extrusionOk="0" h="1009" w="4095">
                    <a:moveTo>
                      <a:pt x="2378" y="0"/>
                    </a:moveTo>
                    <a:cubicBezTo>
                      <a:pt x="1883" y="0"/>
                      <a:pt x="586" y="250"/>
                      <a:pt x="283" y="521"/>
                    </a:cubicBezTo>
                    <a:cubicBezTo>
                      <a:pt x="1" y="773"/>
                      <a:pt x="1752" y="521"/>
                      <a:pt x="2385" y="803"/>
                    </a:cubicBezTo>
                    <a:cubicBezTo>
                      <a:pt x="2696" y="944"/>
                      <a:pt x="2976" y="1009"/>
                      <a:pt x="3219" y="1009"/>
                    </a:cubicBezTo>
                    <a:cubicBezTo>
                      <a:pt x="3476" y="1009"/>
                      <a:pt x="3690" y="936"/>
                      <a:pt x="3855" y="803"/>
                    </a:cubicBezTo>
                    <a:cubicBezTo>
                      <a:pt x="4094" y="607"/>
                      <a:pt x="2834" y="72"/>
                      <a:pt x="2515" y="10"/>
                    </a:cubicBezTo>
                    <a:cubicBezTo>
                      <a:pt x="2482" y="3"/>
                      <a:pt x="2435" y="0"/>
                      <a:pt x="2378"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7" name="Google Shape;6567;p74"/>
              <p:cNvSpPr/>
              <p:nvPr/>
            </p:nvSpPr>
            <p:spPr>
              <a:xfrm>
                <a:off x="5943475" y="1817525"/>
                <a:ext cx="78075" cy="87500"/>
              </a:xfrm>
              <a:custGeom>
                <a:rect b="b" l="l" r="r" t="t"/>
                <a:pathLst>
                  <a:path extrusionOk="0" h="3500" w="3123">
                    <a:moveTo>
                      <a:pt x="2275" y="0"/>
                    </a:moveTo>
                    <a:cubicBezTo>
                      <a:pt x="1715" y="0"/>
                      <a:pt x="998" y="125"/>
                      <a:pt x="633" y="416"/>
                    </a:cubicBezTo>
                    <a:cubicBezTo>
                      <a:pt x="0" y="927"/>
                      <a:pt x="0" y="3250"/>
                      <a:pt x="0" y="3478"/>
                    </a:cubicBezTo>
                    <a:cubicBezTo>
                      <a:pt x="0" y="3493"/>
                      <a:pt x="3" y="3500"/>
                      <a:pt x="9" y="3500"/>
                    </a:cubicBezTo>
                    <a:cubicBezTo>
                      <a:pt x="93" y="3500"/>
                      <a:pt x="731" y="2181"/>
                      <a:pt x="1561" y="1529"/>
                    </a:cubicBezTo>
                    <a:cubicBezTo>
                      <a:pt x="2453" y="828"/>
                      <a:pt x="3123" y="478"/>
                      <a:pt x="3055" y="195"/>
                    </a:cubicBezTo>
                    <a:cubicBezTo>
                      <a:pt x="3029" y="71"/>
                      <a:pt x="2696" y="0"/>
                      <a:pt x="2275"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8" name="Google Shape;6568;p74"/>
              <p:cNvSpPr/>
              <p:nvPr/>
            </p:nvSpPr>
            <p:spPr>
              <a:xfrm>
                <a:off x="5934700" y="1873700"/>
                <a:ext cx="50775" cy="163500"/>
              </a:xfrm>
              <a:custGeom>
                <a:rect b="b" l="l" r="r" t="t"/>
                <a:pathLst>
                  <a:path extrusionOk="0" h="6540" w="2031">
                    <a:moveTo>
                      <a:pt x="1704" y="1"/>
                    </a:moveTo>
                    <a:cubicBezTo>
                      <a:pt x="1622" y="1"/>
                      <a:pt x="1495" y="82"/>
                      <a:pt x="1304" y="272"/>
                    </a:cubicBezTo>
                    <a:cubicBezTo>
                      <a:pt x="1033" y="542"/>
                      <a:pt x="535" y="1673"/>
                      <a:pt x="351" y="3044"/>
                    </a:cubicBezTo>
                    <a:cubicBezTo>
                      <a:pt x="167" y="4415"/>
                      <a:pt x="1" y="6166"/>
                      <a:pt x="253" y="6517"/>
                    </a:cubicBezTo>
                    <a:cubicBezTo>
                      <a:pt x="264" y="6532"/>
                      <a:pt x="277" y="6540"/>
                      <a:pt x="291" y="6540"/>
                    </a:cubicBezTo>
                    <a:cubicBezTo>
                      <a:pt x="597" y="6540"/>
                      <a:pt x="1497" y="3091"/>
                      <a:pt x="1562" y="2122"/>
                    </a:cubicBezTo>
                    <a:cubicBezTo>
                      <a:pt x="1611" y="1310"/>
                      <a:pt x="2031" y="1"/>
                      <a:pt x="1704"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9" name="Google Shape;6569;p74"/>
              <p:cNvSpPr/>
              <p:nvPr/>
            </p:nvSpPr>
            <p:spPr>
              <a:xfrm>
                <a:off x="5915500" y="2038075"/>
                <a:ext cx="42750" cy="146800"/>
              </a:xfrm>
              <a:custGeom>
                <a:rect b="b" l="l" r="r" t="t"/>
                <a:pathLst>
                  <a:path extrusionOk="0" h="5872" w="1710">
                    <a:moveTo>
                      <a:pt x="1450" y="0"/>
                    </a:moveTo>
                    <a:cubicBezTo>
                      <a:pt x="942" y="0"/>
                      <a:pt x="1" y="5871"/>
                      <a:pt x="94" y="5871"/>
                    </a:cubicBezTo>
                    <a:cubicBezTo>
                      <a:pt x="95" y="5871"/>
                      <a:pt x="97" y="5870"/>
                      <a:pt x="99" y="5867"/>
                    </a:cubicBezTo>
                    <a:cubicBezTo>
                      <a:pt x="228" y="5677"/>
                      <a:pt x="1439" y="1435"/>
                      <a:pt x="1469" y="1054"/>
                    </a:cubicBezTo>
                    <a:cubicBezTo>
                      <a:pt x="1500" y="673"/>
                      <a:pt x="1709" y="83"/>
                      <a:pt x="1469" y="3"/>
                    </a:cubicBezTo>
                    <a:cubicBezTo>
                      <a:pt x="1463" y="1"/>
                      <a:pt x="1456" y="0"/>
                      <a:pt x="1450"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0" name="Google Shape;6570;p74"/>
              <p:cNvSpPr/>
              <p:nvPr/>
            </p:nvSpPr>
            <p:spPr>
              <a:xfrm>
                <a:off x="5904425" y="2034950"/>
                <a:ext cx="31075" cy="149500"/>
              </a:xfrm>
              <a:custGeom>
                <a:rect b="b" l="l" r="r" t="t"/>
                <a:pathLst>
                  <a:path extrusionOk="0" h="5980" w="1243">
                    <a:moveTo>
                      <a:pt x="982" y="0"/>
                    </a:moveTo>
                    <a:cubicBezTo>
                      <a:pt x="951" y="0"/>
                      <a:pt x="929" y="21"/>
                      <a:pt x="923" y="67"/>
                    </a:cubicBezTo>
                    <a:cubicBezTo>
                      <a:pt x="831" y="829"/>
                      <a:pt x="1" y="5414"/>
                      <a:pt x="1" y="5642"/>
                    </a:cubicBezTo>
                    <a:cubicBezTo>
                      <a:pt x="1" y="5802"/>
                      <a:pt x="69" y="5979"/>
                      <a:pt x="153" y="5979"/>
                    </a:cubicBezTo>
                    <a:cubicBezTo>
                      <a:pt x="185" y="5979"/>
                      <a:pt x="219" y="5954"/>
                      <a:pt x="253" y="5894"/>
                    </a:cubicBezTo>
                    <a:cubicBezTo>
                      <a:pt x="382" y="5672"/>
                      <a:pt x="1242" y="927"/>
                      <a:pt x="1242" y="509"/>
                    </a:cubicBezTo>
                    <a:cubicBezTo>
                      <a:pt x="1242" y="199"/>
                      <a:pt x="1075" y="0"/>
                      <a:pt x="982"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1" name="Google Shape;6571;p74"/>
              <p:cNvSpPr/>
              <p:nvPr/>
            </p:nvSpPr>
            <p:spPr>
              <a:xfrm>
                <a:off x="5889625" y="2199400"/>
                <a:ext cx="30975" cy="54575"/>
              </a:xfrm>
              <a:custGeom>
                <a:rect b="b" l="l" r="r" t="t"/>
                <a:pathLst>
                  <a:path extrusionOk="0" h="2183" w="1239">
                    <a:moveTo>
                      <a:pt x="608" y="1"/>
                    </a:moveTo>
                    <a:cubicBezTo>
                      <a:pt x="582" y="1"/>
                      <a:pt x="556" y="13"/>
                      <a:pt x="531" y="41"/>
                    </a:cubicBezTo>
                    <a:cubicBezTo>
                      <a:pt x="287" y="303"/>
                      <a:pt x="0" y="2183"/>
                      <a:pt x="187" y="2183"/>
                    </a:cubicBezTo>
                    <a:cubicBezTo>
                      <a:pt x="202" y="2183"/>
                      <a:pt x="221" y="2170"/>
                      <a:pt x="242" y="2143"/>
                    </a:cubicBezTo>
                    <a:cubicBezTo>
                      <a:pt x="666" y="1608"/>
                      <a:pt x="1238" y="1762"/>
                      <a:pt x="1220" y="1596"/>
                    </a:cubicBezTo>
                    <a:cubicBezTo>
                      <a:pt x="1175" y="1140"/>
                      <a:pt x="859" y="1"/>
                      <a:pt x="608"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2" name="Google Shape;6572;p74"/>
              <p:cNvSpPr/>
              <p:nvPr/>
            </p:nvSpPr>
            <p:spPr>
              <a:xfrm>
                <a:off x="5888300" y="2260125"/>
                <a:ext cx="23150" cy="47750"/>
              </a:xfrm>
              <a:custGeom>
                <a:rect b="b" l="l" r="r" t="t"/>
                <a:pathLst>
                  <a:path extrusionOk="0" h="1910" w="926">
                    <a:moveTo>
                      <a:pt x="253" y="1"/>
                    </a:moveTo>
                    <a:cubicBezTo>
                      <a:pt x="243" y="1"/>
                      <a:pt x="233" y="1"/>
                      <a:pt x="222" y="3"/>
                    </a:cubicBezTo>
                    <a:cubicBezTo>
                      <a:pt x="0" y="34"/>
                      <a:pt x="80" y="575"/>
                      <a:pt x="129" y="858"/>
                    </a:cubicBezTo>
                    <a:cubicBezTo>
                      <a:pt x="179" y="1146"/>
                      <a:pt x="461" y="1890"/>
                      <a:pt x="701" y="1909"/>
                    </a:cubicBezTo>
                    <a:cubicBezTo>
                      <a:pt x="705" y="1909"/>
                      <a:pt x="708" y="1909"/>
                      <a:pt x="712" y="1909"/>
                    </a:cubicBezTo>
                    <a:cubicBezTo>
                      <a:pt x="925" y="1909"/>
                      <a:pt x="436" y="1142"/>
                      <a:pt x="412" y="882"/>
                    </a:cubicBezTo>
                    <a:cubicBezTo>
                      <a:pt x="394" y="633"/>
                      <a:pt x="525" y="1"/>
                      <a:pt x="253"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3" name="Google Shape;6573;p74"/>
              <p:cNvSpPr/>
              <p:nvPr/>
            </p:nvSpPr>
            <p:spPr>
              <a:xfrm>
                <a:off x="5913425" y="2247575"/>
                <a:ext cx="9375" cy="26700"/>
              </a:xfrm>
              <a:custGeom>
                <a:rect b="b" l="l" r="r" t="t"/>
                <a:pathLst>
                  <a:path extrusionOk="0" h="1068" w="375">
                    <a:moveTo>
                      <a:pt x="132" y="1"/>
                    </a:moveTo>
                    <a:cubicBezTo>
                      <a:pt x="121" y="1"/>
                      <a:pt x="111" y="9"/>
                      <a:pt x="102" y="26"/>
                    </a:cubicBezTo>
                    <a:cubicBezTo>
                      <a:pt x="0" y="213"/>
                      <a:pt x="38" y="1067"/>
                      <a:pt x="162" y="1067"/>
                    </a:cubicBezTo>
                    <a:cubicBezTo>
                      <a:pt x="181" y="1067"/>
                      <a:pt x="202" y="1047"/>
                      <a:pt x="225" y="1003"/>
                    </a:cubicBezTo>
                    <a:cubicBezTo>
                      <a:pt x="375" y="703"/>
                      <a:pt x="233" y="1"/>
                      <a:pt x="132"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4" name="Google Shape;6574;p74"/>
              <p:cNvSpPr/>
              <p:nvPr/>
            </p:nvSpPr>
            <p:spPr>
              <a:xfrm>
                <a:off x="6045250" y="1772400"/>
                <a:ext cx="30850" cy="22675"/>
              </a:xfrm>
              <a:custGeom>
                <a:rect b="b" l="l" r="r" t="t"/>
                <a:pathLst>
                  <a:path extrusionOk="0" h="907" w="1234">
                    <a:moveTo>
                      <a:pt x="147" y="0"/>
                    </a:moveTo>
                    <a:cubicBezTo>
                      <a:pt x="45" y="0"/>
                      <a:pt x="0" y="46"/>
                      <a:pt x="41" y="181"/>
                    </a:cubicBezTo>
                    <a:cubicBezTo>
                      <a:pt x="115" y="427"/>
                      <a:pt x="1234" y="906"/>
                      <a:pt x="1234" y="906"/>
                    </a:cubicBezTo>
                    <a:lnTo>
                      <a:pt x="1234" y="181"/>
                    </a:lnTo>
                    <a:cubicBezTo>
                      <a:pt x="787" y="181"/>
                      <a:pt x="351" y="0"/>
                      <a:pt x="147"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5" name="Google Shape;6575;p74"/>
              <p:cNvSpPr/>
              <p:nvPr/>
            </p:nvSpPr>
            <p:spPr>
              <a:xfrm>
                <a:off x="6030950" y="1782325"/>
                <a:ext cx="47600" cy="38100"/>
              </a:xfrm>
              <a:custGeom>
                <a:rect b="b" l="l" r="r" t="t"/>
                <a:pathLst>
                  <a:path extrusionOk="0" h="1524" w="1904">
                    <a:moveTo>
                      <a:pt x="207" y="1"/>
                    </a:moveTo>
                    <a:cubicBezTo>
                      <a:pt x="1" y="1"/>
                      <a:pt x="291" y="283"/>
                      <a:pt x="576" y="509"/>
                    </a:cubicBezTo>
                    <a:cubicBezTo>
                      <a:pt x="915" y="778"/>
                      <a:pt x="1237" y="1523"/>
                      <a:pt x="1569" y="1523"/>
                    </a:cubicBezTo>
                    <a:cubicBezTo>
                      <a:pt x="1586" y="1523"/>
                      <a:pt x="1604" y="1521"/>
                      <a:pt x="1621" y="1517"/>
                    </a:cubicBezTo>
                    <a:cubicBezTo>
                      <a:pt x="1904" y="1456"/>
                      <a:pt x="1166" y="282"/>
                      <a:pt x="429" y="48"/>
                    </a:cubicBezTo>
                    <a:cubicBezTo>
                      <a:pt x="326" y="15"/>
                      <a:pt x="254" y="1"/>
                      <a:pt x="207"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6" name="Google Shape;6576;p74"/>
              <p:cNvSpPr/>
              <p:nvPr/>
            </p:nvSpPr>
            <p:spPr>
              <a:xfrm>
                <a:off x="5984025" y="1878975"/>
                <a:ext cx="83350" cy="75625"/>
              </a:xfrm>
              <a:custGeom>
                <a:rect b="b" l="l" r="r" t="t"/>
                <a:pathLst>
                  <a:path extrusionOk="0" h="3025" w="3334">
                    <a:moveTo>
                      <a:pt x="890" y="1"/>
                    </a:moveTo>
                    <a:cubicBezTo>
                      <a:pt x="805" y="1"/>
                      <a:pt x="724" y="10"/>
                      <a:pt x="646" y="30"/>
                    </a:cubicBezTo>
                    <a:cubicBezTo>
                      <a:pt x="7" y="196"/>
                      <a:pt x="1" y="2464"/>
                      <a:pt x="1556" y="2943"/>
                    </a:cubicBezTo>
                    <a:cubicBezTo>
                      <a:pt x="1738" y="2999"/>
                      <a:pt x="1903" y="3024"/>
                      <a:pt x="2052" y="3024"/>
                    </a:cubicBezTo>
                    <a:cubicBezTo>
                      <a:pt x="3083" y="3024"/>
                      <a:pt x="3333" y="1826"/>
                      <a:pt x="3086" y="1370"/>
                    </a:cubicBezTo>
                    <a:cubicBezTo>
                      <a:pt x="2824" y="890"/>
                      <a:pt x="1717" y="1"/>
                      <a:pt x="890"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7" name="Google Shape;6577;p74"/>
              <p:cNvSpPr/>
              <p:nvPr/>
            </p:nvSpPr>
            <p:spPr>
              <a:xfrm>
                <a:off x="6002000" y="2800350"/>
                <a:ext cx="24325" cy="31775"/>
              </a:xfrm>
              <a:custGeom>
                <a:rect b="b" l="l" r="r" t="t"/>
                <a:pathLst>
                  <a:path extrusionOk="0" h="1271" w="973">
                    <a:moveTo>
                      <a:pt x="742" y="1"/>
                    </a:moveTo>
                    <a:cubicBezTo>
                      <a:pt x="590" y="1"/>
                      <a:pt x="368" y="72"/>
                      <a:pt x="222" y="92"/>
                    </a:cubicBezTo>
                    <a:cubicBezTo>
                      <a:pt x="1" y="123"/>
                      <a:pt x="161" y="1076"/>
                      <a:pt x="351" y="1235"/>
                    </a:cubicBezTo>
                    <a:cubicBezTo>
                      <a:pt x="380" y="1259"/>
                      <a:pt x="410" y="1270"/>
                      <a:pt x="440" y="1270"/>
                    </a:cubicBezTo>
                    <a:cubicBezTo>
                      <a:pt x="610" y="1270"/>
                      <a:pt x="795" y="927"/>
                      <a:pt x="874" y="713"/>
                    </a:cubicBezTo>
                    <a:cubicBezTo>
                      <a:pt x="972" y="455"/>
                      <a:pt x="954" y="184"/>
                      <a:pt x="904" y="74"/>
                    </a:cubicBezTo>
                    <a:cubicBezTo>
                      <a:pt x="882" y="19"/>
                      <a:pt x="821" y="1"/>
                      <a:pt x="742"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8" name="Google Shape;6578;p74"/>
              <p:cNvSpPr/>
              <p:nvPr/>
            </p:nvSpPr>
            <p:spPr>
              <a:xfrm>
                <a:off x="6021550" y="2827575"/>
                <a:ext cx="11975" cy="54225"/>
              </a:xfrm>
              <a:custGeom>
                <a:rect b="b" l="l" r="r" t="t"/>
                <a:pathLst>
                  <a:path extrusionOk="0" h="2169" w="479">
                    <a:moveTo>
                      <a:pt x="315" y="1"/>
                    </a:moveTo>
                    <a:cubicBezTo>
                      <a:pt x="313" y="1"/>
                      <a:pt x="310" y="2"/>
                      <a:pt x="307" y="5"/>
                    </a:cubicBezTo>
                    <a:cubicBezTo>
                      <a:pt x="1" y="281"/>
                      <a:pt x="129" y="2168"/>
                      <a:pt x="291" y="2168"/>
                    </a:cubicBezTo>
                    <a:cubicBezTo>
                      <a:pt x="298" y="2168"/>
                      <a:pt x="306" y="2164"/>
                      <a:pt x="313" y="2156"/>
                    </a:cubicBezTo>
                    <a:cubicBezTo>
                      <a:pt x="479" y="1972"/>
                      <a:pt x="467" y="1861"/>
                      <a:pt x="381" y="1425"/>
                    </a:cubicBezTo>
                    <a:cubicBezTo>
                      <a:pt x="292" y="1010"/>
                      <a:pt x="386" y="1"/>
                      <a:pt x="315"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9" name="Google Shape;6579;p74"/>
              <p:cNvSpPr/>
              <p:nvPr/>
            </p:nvSpPr>
            <p:spPr>
              <a:xfrm>
                <a:off x="6013675" y="2835800"/>
                <a:ext cx="10650" cy="54575"/>
              </a:xfrm>
              <a:custGeom>
                <a:rect b="b" l="l" r="r" t="t"/>
                <a:pathLst>
                  <a:path extrusionOk="0" h="2183" w="426">
                    <a:moveTo>
                      <a:pt x="207" y="0"/>
                    </a:moveTo>
                    <a:cubicBezTo>
                      <a:pt x="206" y="0"/>
                      <a:pt x="205" y="1"/>
                      <a:pt x="204" y="2"/>
                    </a:cubicBezTo>
                    <a:cubicBezTo>
                      <a:pt x="1" y="223"/>
                      <a:pt x="134" y="2183"/>
                      <a:pt x="266" y="2183"/>
                    </a:cubicBezTo>
                    <a:cubicBezTo>
                      <a:pt x="270" y="2183"/>
                      <a:pt x="274" y="2181"/>
                      <a:pt x="278" y="2178"/>
                    </a:cubicBezTo>
                    <a:cubicBezTo>
                      <a:pt x="413" y="2061"/>
                      <a:pt x="425" y="1969"/>
                      <a:pt x="327" y="1514"/>
                    </a:cubicBezTo>
                    <a:cubicBezTo>
                      <a:pt x="237" y="1069"/>
                      <a:pt x="246" y="0"/>
                      <a:pt x="207"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0" name="Google Shape;6580;p74"/>
              <p:cNvSpPr/>
              <p:nvPr/>
            </p:nvSpPr>
            <p:spPr>
              <a:xfrm>
                <a:off x="6006475" y="2839675"/>
                <a:ext cx="11075" cy="56625"/>
              </a:xfrm>
              <a:custGeom>
                <a:rect b="b" l="l" r="r" t="t"/>
                <a:pathLst>
                  <a:path extrusionOk="0" h="2265" w="443">
                    <a:moveTo>
                      <a:pt x="252" y="0"/>
                    </a:moveTo>
                    <a:cubicBezTo>
                      <a:pt x="92" y="50"/>
                      <a:pt x="0" y="879"/>
                      <a:pt x="135" y="1734"/>
                    </a:cubicBezTo>
                    <a:cubicBezTo>
                      <a:pt x="217" y="2222"/>
                      <a:pt x="286" y="2264"/>
                      <a:pt x="342" y="2264"/>
                    </a:cubicBezTo>
                    <a:cubicBezTo>
                      <a:pt x="353" y="2264"/>
                      <a:pt x="365" y="2262"/>
                      <a:pt x="375" y="2262"/>
                    </a:cubicBezTo>
                    <a:cubicBezTo>
                      <a:pt x="443" y="2262"/>
                      <a:pt x="252" y="1513"/>
                      <a:pt x="252" y="990"/>
                    </a:cubicBezTo>
                    <a:lnTo>
                      <a:pt x="252" y="0"/>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1" name="Google Shape;6581;p74"/>
              <p:cNvSpPr/>
              <p:nvPr/>
            </p:nvSpPr>
            <p:spPr>
              <a:xfrm>
                <a:off x="5996425" y="2846600"/>
                <a:ext cx="9950" cy="50600"/>
              </a:xfrm>
              <a:custGeom>
                <a:rect b="b" l="l" r="r" t="t"/>
                <a:pathLst>
                  <a:path extrusionOk="0" h="2024" w="398">
                    <a:moveTo>
                      <a:pt x="331" y="1"/>
                    </a:moveTo>
                    <a:cubicBezTo>
                      <a:pt x="293" y="1"/>
                      <a:pt x="0" y="1214"/>
                      <a:pt x="95" y="1776"/>
                    </a:cubicBezTo>
                    <a:cubicBezTo>
                      <a:pt x="124" y="1947"/>
                      <a:pt x="199" y="2024"/>
                      <a:pt x="264" y="2024"/>
                    </a:cubicBezTo>
                    <a:cubicBezTo>
                      <a:pt x="337" y="2024"/>
                      <a:pt x="398" y="1927"/>
                      <a:pt x="365" y="1758"/>
                    </a:cubicBezTo>
                    <a:cubicBezTo>
                      <a:pt x="304" y="1438"/>
                      <a:pt x="353" y="117"/>
                      <a:pt x="335" y="6"/>
                    </a:cubicBezTo>
                    <a:cubicBezTo>
                      <a:pt x="334" y="3"/>
                      <a:pt x="333" y="1"/>
                      <a:pt x="331"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2" name="Google Shape;6582;p74"/>
              <p:cNvSpPr/>
              <p:nvPr/>
            </p:nvSpPr>
            <p:spPr>
              <a:xfrm>
                <a:off x="5991150" y="2857400"/>
                <a:ext cx="6425" cy="29150"/>
              </a:xfrm>
              <a:custGeom>
                <a:rect b="b" l="l" r="r" t="t"/>
                <a:pathLst>
                  <a:path extrusionOk="0" h="1166" w="257">
                    <a:moveTo>
                      <a:pt x="256" y="1"/>
                    </a:moveTo>
                    <a:cubicBezTo>
                      <a:pt x="238" y="1"/>
                      <a:pt x="28" y="667"/>
                      <a:pt x="5" y="1056"/>
                    </a:cubicBezTo>
                    <a:cubicBezTo>
                      <a:pt x="0" y="1127"/>
                      <a:pt x="13" y="1165"/>
                      <a:pt x="36" y="1165"/>
                    </a:cubicBezTo>
                    <a:cubicBezTo>
                      <a:pt x="104" y="1165"/>
                      <a:pt x="257" y="817"/>
                      <a:pt x="257" y="4"/>
                    </a:cubicBezTo>
                    <a:cubicBezTo>
                      <a:pt x="257" y="2"/>
                      <a:pt x="256" y="1"/>
                      <a:pt x="256"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3" name="Google Shape;6583;p74"/>
              <p:cNvSpPr/>
              <p:nvPr/>
            </p:nvSpPr>
            <p:spPr>
              <a:xfrm>
                <a:off x="6085650" y="2199875"/>
                <a:ext cx="86950" cy="241525"/>
              </a:xfrm>
              <a:custGeom>
                <a:rect b="b" l="l" r="r" t="t"/>
                <a:pathLst>
                  <a:path extrusionOk="0" h="9661" w="3478">
                    <a:moveTo>
                      <a:pt x="2960" y="1"/>
                    </a:moveTo>
                    <a:cubicBezTo>
                      <a:pt x="2303" y="1"/>
                      <a:pt x="1" y="1370"/>
                      <a:pt x="23" y="1780"/>
                    </a:cubicBezTo>
                    <a:cubicBezTo>
                      <a:pt x="77" y="2872"/>
                      <a:pt x="723" y="9660"/>
                      <a:pt x="1062" y="9660"/>
                    </a:cubicBezTo>
                    <a:cubicBezTo>
                      <a:pt x="1071" y="9660"/>
                      <a:pt x="1079" y="9656"/>
                      <a:pt x="1087" y="9648"/>
                    </a:cubicBezTo>
                    <a:cubicBezTo>
                      <a:pt x="1412" y="9297"/>
                      <a:pt x="3478" y="286"/>
                      <a:pt x="3084" y="28"/>
                    </a:cubicBezTo>
                    <a:cubicBezTo>
                      <a:pt x="3055" y="10"/>
                      <a:pt x="3013" y="1"/>
                      <a:pt x="2960"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4" name="Google Shape;6584;p74"/>
              <p:cNvSpPr/>
              <p:nvPr/>
            </p:nvSpPr>
            <p:spPr>
              <a:xfrm>
                <a:off x="6114025" y="2207325"/>
                <a:ext cx="77075" cy="326275"/>
              </a:xfrm>
              <a:custGeom>
                <a:rect b="b" l="l" r="r" t="t"/>
                <a:pathLst>
                  <a:path extrusionOk="0" h="13051" w="3083">
                    <a:moveTo>
                      <a:pt x="2581" y="0"/>
                    </a:moveTo>
                    <a:cubicBezTo>
                      <a:pt x="2502" y="0"/>
                      <a:pt x="2440" y="43"/>
                      <a:pt x="2423" y="148"/>
                    </a:cubicBezTo>
                    <a:cubicBezTo>
                      <a:pt x="2324" y="689"/>
                      <a:pt x="1083" y="7567"/>
                      <a:pt x="831" y="8588"/>
                    </a:cubicBezTo>
                    <a:cubicBezTo>
                      <a:pt x="579" y="9608"/>
                      <a:pt x="1" y="12761"/>
                      <a:pt x="351" y="12952"/>
                    </a:cubicBezTo>
                    <a:cubicBezTo>
                      <a:pt x="434" y="12997"/>
                      <a:pt x="494" y="13015"/>
                      <a:pt x="542" y="13015"/>
                    </a:cubicBezTo>
                    <a:cubicBezTo>
                      <a:pt x="699" y="13015"/>
                      <a:pt x="737" y="12823"/>
                      <a:pt x="1052" y="12724"/>
                    </a:cubicBezTo>
                    <a:cubicBezTo>
                      <a:pt x="1086" y="12714"/>
                      <a:pt x="1118" y="12710"/>
                      <a:pt x="1149" y="12710"/>
                    </a:cubicBezTo>
                    <a:cubicBezTo>
                      <a:pt x="1415" y="12710"/>
                      <a:pt x="1572" y="13051"/>
                      <a:pt x="1780" y="13051"/>
                    </a:cubicBezTo>
                    <a:cubicBezTo>
                      <a:pt x="1839" y="13051"/>
                      <a:pt x="1903" y="13023"/>
                      <a:pt x="1974" y="12952"/>
                    </a:cubicBezTo>
                    <a:cubicBezTo>
                      <a:pt x="2324" y="12601"/>
                      <a:pt x="3025" y="812"/>
                      <a:pt x="3056" y="499"/>
                    </a:cubicBezTo>
                    <a:cubicBezTo>
                      <a:pt x="3082" y="270"/>
                      <a:pt x="2778" y="0"/>
                      <a:pt x="2581"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5" name="Google Shape;6585;p74"/>
              <p:cNvSpPr/>
              <p:nvPr/>
            </p:nvSpPr>
            <p:spPr>
              <a:xfrm>
                <a:off x="6126800" y="2551650"/>
                <a:ext cx="47025" cy="246275"/>
              </a:xfrm>
              <a:custGeom>
                <a:rect b="b" l="l" r="r" t="t"/>
                <a:pathLst>
                  <a:path extrusionOk="0" h="9851" w="1881">
                    <a:moveTo>
                      <a:pt x="1688" y="0"/>
                    </a:moveTo>
                    <a:cubicBezTo>
                      <a:pt x="1606" y="0"/>
                      <a:pt x="251" y="7142"/>
                      <a:pt x="129" y="7458"/>
                    </a:cubicBezTo>
                    <a:cubicBezTo>
                      <a:pt x="0" y="7778"/>
                      <a:pt x="0" y="9180"/>
                      <a:pt x="62" y="9591"/>
                    </a:cubicBezTo>
                    <a:cubicBezTo>
                      <a:pt x="91" y="9773"/>
                      <a:pt x="231" y="9851"/>
                      <a:pt x="386" y="9851"/>
                    </a:cubicBezTo>
                    <a:cubicBezTo>
                      <a:pt x="583" y="9851"/>
                      <a:pt x="806" y="9726"/>
                      <a:pt x="861" y="9530"/>
                    </a:cubicBezTo>
                    <a:cubicBezTo>
                      <a:pt x="953" y="9180"/>
                      <a:pt x="1303" y="5547"/>
                      <a:pt x="1592" y="3918"/>
                    </a:cubicBezTo>
                    <a:cubicBezTo>
                      <a:pt x="1881" y="2289"/>
                      <a:pt x="1752" y="199"/>
                      <a:pt x="1690" y="2"/>
                    </a:cubicBezTo>
                    <a:cubicBezTo>
                      <a:pt x="1690" y="1"/>
                      <a:pt x="1689" y="0"/>
                      <a:pt x="1688"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6" name="Google Shape;6586;p74"/>
              <p:cNvSpPr/>
              <p:nvPr/>
            </p:nvSpPr>
            <p:spPr>
              <a:xfrm>
                <a:off x="6122850" y="2557375"/>
                <a:ext cx="28550" cy="133200"/>
              </a:xfrm>
              <a:custGeom>
                <a:rect b="b" l="l" r="r" t="t"/>
                <a:pathLst>
                  <a:path extrusionOk="0" h="5328" w="1142">
                    <a:moveTo>
                      <a:pt x="281" y="0"/>
                    </a:moveTo>
                    <a:cubicBezTo>
                      <a:pt x="0" y="0"/>
                      <a:pt x="128" y="4841"/>
                      <a:pt x="220" y="5287"/>
                    </a:cubicBezTo>
                    <a:cubicBezTo>
                      <a:pt x="226" y="5314"/>
                      <a:pt x="234" y="5327"/>
                      <a:pt x="245" y="5327"/>
                    </a:cubicBezTo>
                    <a:cubicBezTo>
                      <a:pt x="415" y="5327"/>
                      <a:pt x="1142" y="2240"/>
                      <a:pt x="1049" y="1402"/>
                    </a:cubicBezTo>
                    <a:cubicBezTo>
                      <a:pt x="1006" y="972"/>
                      <a:pt x="570" y="62"/>
                      <a:pt x="287" y="1"/>
                    </a:cubicBezTo>
                    <a:cubicBezTo>
                      <a:pt x="285" y="0"/>
                      <a:pt x="283" y="0"/>
                      <a:pt x="281"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7" name="Google Shape;6587;p74"/>
              <p:cNvSpPr/>
              <p:nvPr/>
            </p:nvSpPr>
            <p:spPr>
              <a:xfrm>
                <a:off x="6079450" y="1958025"/>
                <a:ext cx="109075" cy="269175"/>
              </a:xfrm>
              <a:custGeom>
                <a:rect b="b" l="l" r="r" t="t"/>
                <a:pathLst>
                  <a:path extrusionOk="0" h="10767" w="4363">
                    <a:moveTo>
                      <a:pt x="3156" y="1"/>
                    </a:moveTo>
                    <a:cubicBezTo>
                      <a:pt x="3143" y="1"/>
                      <a:pt x="3126" y="7"/>
                      <a:pt x="3105" y="21"/>
                    </a:cubicBezTo>
                    <a:cubicBezTo>
                      <a:pt x="2466" y="439"/>
                      <a:pt x="1322" y="789"/>
                      <a:pt x="1384" y="912"/>
                    </a:cubicBezTo>
                    <a:cubicBezTo>
                      <a:pt x="1445" y="1042"/>
                      <a:pt x="1863" y="1263"/>
                      <a:pt x="2054" y="1871"/>
                    </a:cubicBezTo>
                    <a:cubicBezTo>
                      <a:pt x="2244" y="2474"/>
                      <a:pt x="2595" y="7760"/>
                      <a:pt x="2146" y="8338"/>
                    </a:cubicBezTo>
                    <a:cubicBezTo>
                      <a:pt x="1704" y="8915"/>
                      <a:pt x="1" y="10692"/>
                      <a:pt x="204" y="10759"/>
                    </a:cubicBezTo>
                    <a:cubicBezTo>
                      <a:pt x="219" y="10764"/>
                      <a:pt x="237" y="10766"/>
                      <a:pt x="256" y="10766"/>
                    </a:cubicBezTo>
                    <a:cubicBezTo>
                      <a:pt x="762" y="10766"/>
                      <a:pt x="2551" y="9286"/>
                      <a:pt x="3007" y="9161"/>
                    </a:cubicBezTo>
                    <a:cubicBezTo>
                      <a:pt x="3116" y="9132"/>
                      <a:pt x="3247" y="9124"/>
                      <a:pt x="3384" y="9124"/>
                    </a:cubicBezTo>
                    <a:cubicBezTo>
                      <a:pt x="3532" y="9124"/>
                      <a:pt x="3687" y="9133"/>
                      <a:pt x="3828" y="9133"/>
                    </a:cubicBezTo>
                    <a:cubicBezTo>
                      <a:pt x="4126" y="9133"/>
                      <a:pt x="4363" y="9093"/>
                      <a:pt x="4347" y="8842"/>
                    </a:cubicBezTo>
                    <a:cubicBezTo>
                      <a:pt x="4316" y="8362"/>
                      <a:pt x="3007" y="4631"/>
                      <a:pt x="2755" y="3174"/>
                    </a:cubicBezTo>
                    <a:cubicBezTo>
                      <a:pt x="2511" y="1795"/>
                      <a:pt x="3366" y="1"/>
                      <a:pt x="3156"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8" name="Google Shape;6588;p74"/>
              <p:cNvSpPr/>
              <p:nvPr/>
            </p:nvSpPr>
            <p:spPr>
              <a:xfrm>
                <a:off x="6076700" y="2116700"/>
                <a:ext cx="56725" cy="86200"/>
              </a:xfrm>
              <a:custGeom>
                <a:rect b="b" l="l" r="r" t="t"/>
                <a:pathLst>
                  <a:path extrusionOk="0" h="3448" w="2269">
                    <a:moveTo>
                      <a:pt x="1973" y="0"/>
                    </a:moveTo>
                    <a:cubicBezTo>
                      <a:pt x="1558" y="0"/>
                      <a:pt x="594" y="563"/>
                      <a:pt x="424" y="872"/>
                    </a:cubicBezTo>
                    <a:cubicBezTo>
                      <a:pt x="209" y="1253"/>
                      <a:pt x="0" y="1413"/>
                      <a:pt x="105" y="3423"/>
                    </a:cubicBezTo>
                    <a:cubicBezTo>
                      <a:pt x="106" y="3440"/>
                      <a:pt x="115" y="3448"/>
                      <a:pt x="131" y="3448"/>
                    </a:cubicBezTo>
                    <a:cubicBezTo>
                      <a:pt x="340" y="3448"/>
                      <a:pt x="1746" y="2086"/>
                      <a:pt x="1912" y="1732"/>
                    </a:cubicBezTo>
                    <a:cubicBezTo>
                      <a:pt x="2090" y="1345"/>
                      <a:pt x="2268" y="485"/>
                      <a:pt x="2158" y="104"/>
                    </a:cubicBezTo>
                    <a:cubicBezTo>
                      <a:pt x="2138" y="31"/>
                      <a:pt x="2071" y="0"/>
                      <a:pt x="1973"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9" name="Google Shape;6589;p74"/>
              <p:cNvSpPr/>
              <p:nvPr/>
            </p:nvSpPr>
            <p:spPr>
              <a:xfrm>
                <a:off x="6079300" y="2062450"/>
                <a:ext cx="50425" cy="65975"/>
              </a:xfrm>
              <a:custGeom>
                <a:rect b="b" l="l" r="r" t="t"/>
                <a:pathLst>
                  <a:path extrusionOk="0" h="2639" w="2017">
                    <a:moveTo>
                      <a:pt x="1652" y="1"/>
                    </a:moveTo>
                    <a:cubicBezTo>
                      <a:pt x="1234" y="1"/>
                      <a:pt x="379" y="294"/>
                      <a:pt x="216" y="491"/>
                    </a:cubicBezTo>
                    <a:cubicBezTo>
                      <a:pt x="1" y="749"/>
                      <a:pt x="74" y="2372"/>
                      <a:pt x="216" y="2630"/>
                    </a:cubicBezTo>
                    <a:cubicBezTo>
                      <a:pt x="219" y="2636"/>
                      <a:pt x="226" y="2639"/>
                      <a:pt x="235" y="2639"/>
                    </a:cubicBezTo>
                    <a:cubicBezTo>
                      <a:pt x="410" y="2639"/>
                      <a:pt x="1610" y="1671"/>
                      <a:pt x="1808" y="1671"/>
                    </a:cubicBezTo>
                    <a:cubicBezTo>
                      <a:pt x="2017" y="1671"/>
                      <a:pt x="1986" y="331"/>
                      <a:pt x="1875" y="79"/>
                    </a:cubicBezTo>
                    <a:cubicBezTo>
                      <a:pt x="1853" y="24"/>
                      <a:pt x="1770" y="1"/>
                      <a:pt x="1652"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0" name="Google Shape;6590;p74"/>
              <p:cNvSpPr/>
              <p:nvPr/>
            </p:nvSpPr>
            <p:spPr>
              <a:xfrm>
                <a:off x="6079000" y="1827925"/>
                <a:ext cx="93925" cy="138525"/>
              </a:xfrm>
              <a:custGeom>
                <a:rect b="b" l="l" r="r" t="t"/>
                <a:pathLst>
                  <a:path extrusionOk="0" h="5541" w="3757">
                    <a:moveTo>
                      <a:pt x="1082" y="0"/>
                    </a:moveTo>
                    <a:cubicBezTo>
                      <a:pt x="130" y="0"/>
                      <a:pt x="0" y="1242"/>
                      <a:pt x="0" y="2773"/>
                    </a:cubicBezTo>
                    <a:cubicBezTo>
                      <a:pt x="0" y="4110"/>
                      <a:pt x="122" y="5541"/>
                      <a:pt x="1321" y="5541"/>
                    </a:cubicBezTo>
                    <a:cubicBezTo>
                      <a:pt x="1495" y="5541"/>
                      <a:pt x="1691" y="5511"/>
                      <a:pt x="1912" y="5446"/>
                    </a:cubicBezTo>
                    <a:cubicBezTo>
                      <a:pt x="3664" y="4936"/>
                      <a:pt x="3756" y="3473"/>
                      <a:pt x="3406" y="2041"/>
                    </a:cubicBezTo>
                    <a:cubicBezTo>
                      <a:pt x="3055" y="609"/>
                      <a:pt x="1506" y="0"/>
                      <a:pt x="1082"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1" name="Google Shape;6591;p74"/>
              <p:cNvSpPr/>
              <p:nvPr/>
            </p:nvSpPr>
            <p:spPr>
              <a:xfrm>
                <a:off x="6081000" y="2017050"/>
                <a:ext cx="44425" cy="44200"/>
              </a:xfrm>
              <a:custGeom>
                <a:rect b="b" l="l" r="r" t="t"/>
                <a:pathLst>
                  <a:path extrusionOk="0" h="1768" w="1777">
                    <a:moveTo>
                      <a:pt x="1049" y="1"/>
                    </a:moveTo>
                    <a:cubicBezTo>
                      <a:pt x="698" y="1"/>
                      <a:pt x="285" y="101"/>
                      <a:pt x="179" y="174"/>
                    </a:cubicBezTo>
                    <a:cubicBezTo>
                      <a:pt x="0" y="303"/>
                      <a:pt x="37" y="1545"/>
                      <a:pt x="179" y="1705"/>
                    </a:cubicBezTo>
                    <a:cubicBezTo>
                      <a:pt x="218" y="1749"/>
                      <a:pt x="285" y="1768"/>
                      <a:pt x="370" y="1768"/>
                    </a:cubicBezTo>
                    <a:cubicBezTo>
                      <a:pt x="727" y="1768"/>
                      <a:pt x="1392" y="1434"/>
                      <a:pt x="1562" y="1354"/>
                    </a:cubicBezTo>
                    <a:cubicBezTo>
                      <a:pt x="1777" y="1262"/>
                      <a:pt x="1740" y="494"/>
                      <a:pt x="1562" y="174"/>
                    </a:cubicBezTo>
                    <a:cubicBezTo>
                      <a:pt x="1492" y="46"/>
                      <a:pt x="1284" y="1"/>
                      <a:pt x="1049"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2" name="Google Shape;6592;p74"/>
              <p:cNvSpPr/>
              <p:nvPr/>
            </p:nvSpPr>
            <p:spPr>
              <a:xfrm>
                <a:off x="6084275" y="1978675"/>
                <a:ext cx="37625" cy="33225"/>
              </a:xfrm>
              <a:custGeom>
                <a:rect b="b" l="l" r="r" t="t"/>
                <a:pathLst>
                  <a:path extrusionOk="0" h="1329" w="1505">
                    <a:moveTo>
                      <a:pt x="383" y="1"/>
                    </a:moveTo>
                    <a:cubicBezTo>
                      <a:pt x="328" y="1"/>
                      <a:pt x="286" y="26"/>
                      <a:pt x="263" y="86"/>
                    </a:cubicBezTo>
                    <a:cubicBezTo>
                      <a:pt x="164" y="359"/>
                      <a:pt x="0" y="1308"/>
                      <a:pt x="157" y="1308"/>
                    </a:cubicBezTo>
                    <a:cubicBezTo>
                      <a:pt x="166" y="1308"/>
                      <a:pt x="177" y="1305"/>
                      <a:pt x="189" y="1297"/>
                    </a:cubicBezTo>
                    <a:cubicBezTo>
                      <a:pt x="251" y="1260"/>
                      <a:pt x="345" y="1247"/>
                      <a:pt x="453" y="1247"/>
                    </a:cubicBezTo>
                    <a:cubicBezTo>
                      <a:pt x="721" y="1247"/>
                      <a:pt x="1077" y="1328"/>
                      <a:pt x="1252" y="1328"/>
                    </a:cubicBezTo>
                    <a:cubicBezTo>
                      <a:pt x="1504" y="1328"/>
                      <a:pt x="1431" y="947"/>
                      <a:pt x="1222" y="658"/>
                    </a:cubicBezTo>
                    <a:cubicBezTo>
                      <a:pt x="1049" y="431"/>
                      <a:pt x="609" y="1"/>
                      <a:pt x="383"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3" name="Google Shape;6593;p74"/>
              <p:cNvSpPr/>
              <p:nvPr/>
            </p:nvSpPr>
            <p:spPr>
              <a:xfrm>
                <a:off x="6091150" y="1795100"/>
                <a:ext cx="102500" cy="25225"/>
              </a:xfrm>
              <a:custGeom>
                <a:rect b="b" l="l" r="r" t="t"/>
                <a:pathLst>
                  <a:path extrusionOk="0" h="1009" w="4100">
                    <a:moveTo>
                      <a:pt x="1722" y="0"/>
                    </a:moveTo>
                    <a:cubicBezTo>
                      <a:pt x="1665" y="0"/>
                      <a:pt x="1619" y="3"/>
                      <a:pt x="1586" y="10"/>
                    </a:cubicBezTo>
                    <a:cubicBezTo>
                      <a:pt x="1266" y="72"/>
                      <a:pt x="0" y="607"/>
                      <a:pt x="246" y="803"/>
                    </a:cubicBezTo>
                    <a:cubicBezTo>
                      <a:pt x="410" y="936"/>
                      <a:pt x="625" y="1009"/>
                      <a:pt x="881" y="1009"/>
                    </a:cubicBezTo>
                    <a:cubicBezTo>
                      <a:pt x="1122" y="1009"/>
                      <a:pt x="1401" y="944"/>
                      <a:pt x="1709" y="803"/>
                    </a:cubicBezTo>
                    <a:cubicBezTo>
                      <a:pt x="2348" y="521"/>
                      <a:pt x="4100" y="773"/>
                      <a:pt x="3811" y="521"/>
                    </a:cubicBezTo>
                    <a:cubicBezTo>
                      <a:pt x="3513" y="250"/>
                      <a:pt x="2217" y="0"/>
                      <a:pt x="1722"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4" name="Google Shape;6594;p74"/>
              <p:cNvSpPr/>
              <p:nvPr/>
            </p:nvSpPr>
            <p:spPr>
              <a:xfrm>
                <a:off x="6130775" y="1817525"/>
                <a:ext cx="78100" cy="87500"/>
              </a:xfrm>
              <a:custGeom>
                <a:rect b="b" l="l" r="r" t="t"/>
                <a:pathLst>
                  <a:path extrusionOk="0" h="3500" w="3124">
                    <a:moveTo>
                      <a:pt x="845" y="0"/>
                    </a:moveTo>
                    <a:cubicBezTo>
                      <a:pt x="424" y="0"/>
                      <a:pt x="91" y="71"/>
                      <a:pt x="62" y="195"/>
                    </a:cubicBezTo>
                    <a:cubicBezTo>
                      <a:pt x="1" y="478"/>
                      <a:pt x="671" y="828"/>
                      <a:pt x="1562" y="1529"/>
                    </a:cubicBezTo>
                    <a:cubicBezTo>
                      <a:pt x="2392" y="2181"/>
                      <a:pt x="3030" y="3500"/>
                      <a:pt x="3114" y="3500"/>
                    </a:cubicBezTo>
                    <a:cubicBezTo>
                      <a:pt x="3120" y="3500"/>
                      <a:pt x="3123" y="3493"/>
                      <a:pt x="3123" y="3478"/>
                    </a:cubicBezTo>
                    <a:cubicBezTo>
                      <a:pt x="3123" y="3250"/>
                      <a:pt x="3123" y="927"/>
                      <a:pt x="2484" y="416"/>
                    </a:cubicBezTo>
                    <a:cubicBezTo>
                      <a:pt x="2119" y="125"/>
                      <a:pt x="1404" y="0"/>
                      <a:pt x="845"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5" name="Google Shape;6595;p74"/>
              <p:cNvSpPr/>
              <p:nvPr/>
            </p:nvSpPr>
            <p:spPr>
              <a:xfrm>
                <a:off x="6166800" y="1873700"/>
                <a:ext cx="50825" cy="163500"/>
              </a:xfrm>
              <a:custGeom>
                <a:rect b="b" l="l" r="r" t="t"/>
                <a:pathLst>
                  <a:path extrusionOk="0" h="6540" w="2033">
                    <a:moveTo>
                      <a:pt x="326" y="1"/>
                    </a:moveTo>
                    <a:cubicBezTo>
                      <a:pt x="1" y="1"/>
                      <a:pt x="417" y="1310"/>
                      <a:pt x="472" y="2122"/>
                    </a:cubicBezTo>
                    <a:cubicBezTo>
                      <a:pt x="530" y="3091"/>
                      <a:pt x="1436" y="6540"/>
                      <a:pt x="1737" y="6540"/>
                    </a:cubicBezTo>
                    <a:cubicBezTo>
                      <a:pt x="1751" y="6540"/>
                      <a:pt x="1763" y="6532"/>
                      <a:pt x="1775" y="6517"/>
                    </a:cubicBezTo>
                    <a:cubicBezTo>
                      <a:pt x="2033" y="6166"/>
                      <a:pt x="1873" y="4415"/>
                      <a:pt x="1682" y="3044"/>
                    </a:cubicBezTo>
                    <a:cubicBezTo>
                      <a:pt x="1492" y="1673"/>
                      <a:pt x="994" y="542"/>
                      <a:pt x="724" y="272"/>
                    </a:cubicBezTo>
                    <a:cubicBezTo>
                      <a:pt x="534" y="82"/>
                      <a:pt x="407" y="1"/>
                      <a:pt x="326"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6" name="Google Shape;6596;p74"/>
              <p:cNvSpPr/>
              <p:nvPr/>
            </p:nvSpPr>
            <p:spPr>
              <a:xfrm>
                <a:off x="6194100" y="2038075"/>
                <a:ext cx="42575" cy="146800"/>
              </a:xfrm>
              <a:custGeom>
                <a:rect b="b" l="l" r="r" t="t"/>
                <a:pathLst>
                  <a:path extrusionOk="0" h="5872" w="1703">
                    <a:moveTo>
                      <a:pt x="260" y="0"/>
                    </a:moveTo>
                    <a:cubicBezTo>
                      <a:pt x="253" y="0"/>
                      <a:pt x="247" y="1"/>
                      <a:pt x="240" y="3"/>
                    </a:cubicBezTo>
                    <a:cubicBezTo>
                      <a:pt x="0" y="83"/>
                      <a:pt x="203" y="673"/>
                      <a:pt x="240" y="1054"/>
                    </a:cubicBezTo>
                    <a:cubicBezTo>
                      <a:pt x="271" y="1435"/>
                      <a:pt x="1482" y="5677"/>
                      <a:pt x="1605" y="5867"/>
                    </a:cubicBezTo>
                    <a:cubicBezTo>
                      <a:pt x="1607" y="5870"/>
                      <a:pt x="1608" y="5871"/>
                      <a:pt x="1610" y="5871"/>
                    </a:cubicBezTo>
                    <a:cubicBezTo>
                      <a:pt x="1703" y="5871"/>
                      <a:pt x="767" y="0"/>
                      <a:pt x="260"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7" name="Google Shape;6597;p74"/>
              <p:cNvSpPr/>
              <p:nvPr/>
            </p:nvSpPr>
            <p:spPr>
              <a:xfrm>
                <a:off x="6216675" y="2034950"/>
                <a:ext cx="31225" cy="149500"/>
              </a:xfrm>
              <a:custGeom>
                <a:rect b="b" l="l" r="r" t="t"/>
                <a:pathLst>
                  <a:path extrusionOk="0" h="5980" w="1249">
                    <a:moveTo>
                      <a:pt x="264" y="0"/>
                    </a:moveTo>
                    <a:cubicBezTo>
                      <a:pt x="172" y="0"/>
                      <a:pt x="1" y="199"/>
                      <a:pt x="1" y="509"/>
                    </a:cubicBezTo>
                    <a:cubicBezTo>
                      <a:pt x="1" y="927"/>
                      <a:pt x="861" y="5672"/>
                      <a:pt x="991" y="5894"/>
                    </a:cubicBezTo>
                    <a:cubicBezTo>
                      <a:pt x="1026" y="5954"/>
                      <a:pt x="1061" y="5979"/>
                      <a:pt x="1094" y="5979"/>
                    </a:cubicBezTo>
                    <a:cubicBezTo>
                      <a:pt x="1181" y="5979"/>
                      <a:pt x="1249" y="5802"/>
                      <a:pt x="1249" y="5642"/>
                    </a:cubicBezTo>
                    <a:cubicBezTo>
                      <a:pt x="1249" y="5414"/>
                      <a:pt x="419" y="829"/>
                      <a:pt x="321" y="67"/>
                    </a:cubicBezTo>
                    <a:cubicBezTo>
                      <a:pt x="316" y="21"/>
                      <a:pt x="294" y="0"/>
                      <a:pt x="264"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8" name="Google Shape;6598;p74"/>
              <p:cNvSpPr/>
              <p:nvPr/>
            </p:nvSpPr>
            <p:spPr>
              <a:xfrm>
                <a:off x="6231750" y="2199400"/>
                <a:ext cx="30825" cy="54575"/>
              </a:xfrm>
              <a:custGeom>
                <a:rect b="b" l="l" r="r" t="t"/>
                <a:pathLst>
                  <a:path extrusionOk="0" h="2183" w="1233">
                    <a:moveTo>
                      <a:pt x="629" y="1"/>
                    </a:moveTo>
                    <a:cubicBezTo>
                      <a:pt x="373" y="1"/>
                      <a:pt x="57" y="1140"/>
                      <a:pt x="13" y="1596"/>
                    </a:cubicBezTo>
                    <a:cubicBezTo>
                      <a:pt x="0" y="1762"/>
                      <a:pt x="566" y="1608"/>
                      <a:pt x="996" y="2143"/>
                    </a:cubicBezTo>
                    <a:cubicBezTo>
                      <a:pt x="1017" y="2170"/>
                      <a:pt x="1035" y="2183"/>
                      <a:pt x="1050" y="2183"/>
                    </a:cubicBezTo>
                    <a:cubicBezTo>
                      <a:pt x="1233" y="2183"/>
                      <a:pt x="952" y="303"/>
                      <a:pt x="707" y="41"/>
                    </a:cubicBezTo>
                    <a:cubicBezTo>
                      <a:pt x="682" y="13"/>
                      <a:pt x="656" y="1"/>
                      <a:pt x="629"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9" name="Google Shape;6599;p74"/>
              <p:cNvSpPr/>
              <p:nvPr/>
            </p:nvSpPr>
            <p:spPr>
              <a:xfrm>
                <a:off x="6240875" y="2260125"/>
                <a:ext cx="23000" cy="47750"/>
              </a:xfrm>
              <a:custGeom>
                <a:rect b="b" l="l" r="r" t="t"/>
                <a:pathLst>
                  <a:path extrusionOk="0" h="1910" w="920">
                    <a:moveTo>
                      <a:pt x="668" y="1"/>
                    </a:moveTo>
                    <a:cubicBezTo>
                      <a:pt x="401" y="1"/>
                      <a:pt x="532" y="633"/>
                      <a:pt x="508" y="882"/>
                    </a:cubicBezTo>
                    <a:cubicBezTo>
                      <a:pt x="484" y="1142"/>
                      <a:pt x="1" y="1909"/>
                      <a:pt x="215" y="1909"/>
                    </a:cubicBezTo>
                    <a:cubicBezTo>
                      <a:pt x="218" y="1909"/>
                      <a:pt x="222" y="1909"/>
                      <a:pt x="225" y="1909"/>
                    </a:cubicBezTo>
                    <a:cubicBezTo>
                      <a:pt x="459" y="1890"/>
                      <a:pt x="748" y="1146"/>
                      <a:pt x="797" y="858"/>
                    </a:cubicBezTo>
                    <a:cubicBezTo>
                      <a:pt x="846" y="575"/>
                      <a:pt x="920" y="34"/>
                      <a:pt x="699" y="3"/>
                    </a:cubicBezTo>
                    <a:cubicBezTo>
                      <a:pt x="688" y="1"/>
                      <a:pt x="678" y="1"/>
                      <a:pt x="668"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0" name="Google Shape;6600;p74"/>
              <p:cNvSpPr/>
              <p:nvPr/>
            </p:nvSpPr>
            <p:spPr>
              <a:xfrm>
                <a:off x="6229525" y="2247575"/>
                <a:ext cx="9375" cy="26700"/>
              </a:xfrm>
              <a:custGeom>
                <a:rect b="b" l="l" r="r" t="t"/>
                <a:pathLst>
                  <a:path extrusionOk="0" h="1068" w="375">
                    <a:moveTo>
                      <a:pt x="237" y="1"/>
                    </a:moveTo>
                    <a:cubicBezTo>
                      <a:pt x="137" y="1"/>
                      <a:pt x="1" y="703"/>
                      <a:pt x="151" y="1003"/>
                    </a:cubicBezTo>
                    <a:cubicBezTo>
                      <a:pt x="173" y="1047"/>
                      <a:pt x="193" y="1067"/>
                      <a:pt x="211" y="1067"/>
                    </a:cubicBezTo>
                    <a:cubicBezTo>
                      <a:pt x="333" y="1067"/>
                      <a:pt x="374" y="213"/>
                      <a:pt x="268" y="26"/>
                    </a:cubicBezTo>
                    <a:cubicBezTo>
                      <a:pt x="258" y="9"/>
                      <a:pt x="248" y="1"/>
                      <a:pt x="237"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1" name="Google Shape;6601;p74"/>
              <p:cNvSpPr/>
              <p:nvPr/>
            </p:nvSpPr>
            <p:spPr>
              <a:xfrm>
                <a:off x="6076225" y="1772400"/>
                <a:ext cx="30875" cy="22675"/>
              </a:xfrm>
              <a:custGeom>
                <a:rect b="b" l="l" r="r" t="t"/>
                <a:pathLst>
                  <a:path extrusionOk="0" h="907" w="1235">
                    <a:moveTo>
                      <a:pt x="1086" y="0"/>
                    </a:moveTo>
                    <a:cubicBezTo>
                      <a:pt x="880" y="0"/>
                      <a:pt x="443" y="181"/>
                      <a:pt x="1" y="181"/>
                    </a:cubicBezTo>
                    <a:lnTo>
                      <a:pt x="1" y="906"/>
                    </a:lnTo>
                    <a:cubicBezTo>
                      <a:pt x="1" y="906"/>
                      <a:pt x="1120" y="427"/>
                      <a:pt x="1193" y="181"/>
                    </a:cubicBezTo>
                    <a:cubicBezTo>
                      <a:pt x="1234" y="46"/>
                      <a:pt x="1189" y="0"/>
                      <a:pt x="1086"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2" name="Google Shape;6602;p74"/>
              <p:cNvSpPr/>
              <p:nvPr/>
            </p:nvSpPr>
            <p:spPr>
              <a:xfrm>
                <a:off x="6073775" y="1782325"/>
                <a:ext cx="47600" cy="38100"/>
              </a:xfrm>
              <a:custGeom>
                <a:rect b="b" l="l" r="r" t="t"/>
                <a:pathLst>
                  <a:path extrusionOk="0" h="1524" w="1904">
                    <a:moveTo>
                      <a:pt x="1697" y="1"/>
                    </a:moveTo>
                    <a:cubicBezTo>
                      <a:pt x="1651" y="1"/>
                      <a:pt x="1579" y="15"/>
                      <a:pt x="1476" y="48"/>
                    </a:cubicBezTo>
                    <a:cubicBezTo>
                      <a:pt x="732" y="282"/>
                      <a:pt x="0" y="1456"/>
                      <a:pt x="277" y="1517"/>
                    </a:cubicBezTo>
                    <a:cubicBezTo>
                      <a:pt x="295" y="1521"/>
                      <a:pt x="313" y="1523"/>
                      <a:pt x="330" y="1523"/>
                    </a:cubicBezTo>
                    <a:cubicBezTo>
                      <a:pt x="667" y="1523"/>
                      <a:pt x="989" y="778"/>
                      <a:pt x="1322" y="509"/>
                    </a:cubicBezTo>
                    <a:cubicBezTo>
                      <a:pt x="1613" y="283"/>
                      <a:pt x="1903" y="1"/>
                      <a:pt x="1697"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3" name="Google Shape;6603;p74"/>
              <p:cNvSpPr/>
              <p:nvPr/>
            </p:nvSpPr>
            <p:spPr>
              <a:xfrm>
                <a:off x="6084825" y="1878975"/>
                <a:ext cx="83325" cy="75625"/>
              </a:xfrm>
              <a:custGeom>
                <a:rect b="b" l="l" r="r" t="t"/>
                <a:pathLst>
                  <a:path extrusionOk="0" h="3025" w="3333">
                    <a:moveTo>
                      <a:pt x="2444" y="1"/>
                    </a:moveTo>
                    <a:cubicBezTo>
                      <a:pt x="1617" y="1"/>
                      <a:pt x="515" y="890"/>
                      <a:pt x="253" y="1370"/>
                    </a:cubicBezTo>
                    <a:cubicBezTo>
                      <a:pt x="1" y="1826"/>
                      <a:pt x="255" y="3024"/>
                      <a:pt x="1287" y="3024"/>
                    </a:cubicBezTo>
                    <a:cubicBezTo>
                      <a:pt x="1436" y="3024"/>
                      <a:pt x="1601" y="2999"/>
                      <a:pt x="1784" y="2943"/>
                    </a:cubicBezTo>
                    <a:cubicBezTo>
                      <a:pt x="3333" y="2464"/>
                      <a:pt x="3326" y="196"/>
                      <a:pt x="2687" y="30"/>
                    </a:cubicBezTo>
                    <a:cubicBezTo>
                      <a:pt x="2610" y="10"/>
                      <a:pt x="2528" y="1"/>
                      <a:pt x="244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4" name="Google Shape;6604;p74"/>
              <p:cNvSpPr/>
              <p:nvPr/>
            </p:nvSpPr>
            <p:spPr>
              <a:xfrm>
                <a:off x="6126025" y="2800350"/>
                <a:ext cx="24300" cy="31775"/>
              </a:xfrm>
              <a:custGeom>
                <a:rect b="b" l="l" r="r" t="t"/>
                <a:pathLst>
                  <a:path extrusionOk="0" h="1271" w="972">
                    <a:moveTo>
                      <a:pt x="224" y="1"/>
                    </a:moveTo>
                    <a:cubicBezTo>
                      <a:pt x="145" y="1"/>
                      <a:pt x="85" y="19"/>
                      <a:pt x="62" y="74"/>
                    </a:cubicBezTo>
                    <a:cubicBezTo>
                      <a:pt x="13" y="184"/>
                      <a:pt x="0" y="455"/>
                      <a:pt x="93" y="713"/>
                    </a:cubicBezTo>
                    <a:cubicBezTo>
                      <a:pt x="176" y="927"/>
                      <a:pt x="362" y="1270"/>
                      <a:pt x="533" y="1270"/>
                    </a:cubicBezTo>
                    <a:cubicBezTo>
                      <a:pt x="563" y="1270"/>
                      <a:pt x="593" y="1259"/>
                      <a:pt x="621" y="1235"/>
                    </a:cubicBezTo>
                    <a:cubicBezTo>
                      <a:pt x="812" y="1076"/>
                      <a:pt x="972" y="123"/>
                      <a:pt x="750" y="92"/>
                    </a:cubicBezTo>
                    <a:cubicBezTo>
                      <a:pt x="600" y="72"/>
                      <a:pt x="377" y="1"/>
                      <a:pt x="224"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5" name="Google Shape;6605;p74"/>
              <p:cNvSpPr/>
              <p:nvPr/>
            </p:nvSpPr>
            <p:spPr>
              <a:xfrm>
                <a:off x="6118800" y="2827575"/>
                <a:ext cx="11825" cy="54225"/>
              </a:xfrm>
              <a:custGeom>
                <a:rect b="b" l="l" r="r" t="t"/>
                <a:pathLst>
                  <a:path extrusionOk="0" h="2169" w="473">
                    <a:moveTo>
                      <a:pt x="164" y="1"/>
                    </a:moveTo>
                    <a:cubicBezTo>
                      <a:pt x="93" y="1"/>
                      <a:pt x="182" y="1010"/>
                      <a:pt x="99" y="1425"/>
                    </a:cubicBezTo>
                    <a:cubicBezTo>
                      <a:pt x="7" y="1861"/>
                      <a:pt x="0" y="1972"/>
                      <a:pt x="166" y="2156"/>
                    </a:cubicBezTo>
                    <a:cubicBezTo>
                      <a:pt x="174" y="2164"/>
                      <a:pt x="181" y="2168"/>
                      <a:pt x="188" y="2168"/>
                    </a:cubicBezTo>
                    <a:cubicBezTo>
                      <a:pt x="345" y="2168"/>
                      <a:pt x="473" y="281"/>
                      <a:pt x="173" y="5"/>
                    </a:cubicBezTo>
                    <a:cubicBezTo>
                      <a:pt x="169" y="2"/>
                      <a:pt x="167" y="1"/>
                      <a:pt x="164"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6" name="Google Shape;6606;p74"/>
              <p:cNvSpPr/>
              <p:nvPr/>
            </p:nvSpPr>
            <p:spPr>
              <a:xfrm>
                <a:off x="6128025" y="2835800"/>
                <a:ext cx="10475" cy="54575"/>
              </a:xfrm>
              <a:custGeom>
                <a:rect b="b" l="l" r="r" t="t"/>
                <a:pathLst>
                  <a:path extrusionOk="0" h="2183" w="419">
                    <a:moveTo>
                      <a:pt x="218" y="0"/>
                    </a:moveTo>
                    <a:cubicBezTo>
                      <a:pt x="173" y="0"/>
                      <a:pt x="183" y="1069"/>
                      <a:pt x="92" y="1514"/>
                    </a:cubicBezTo>
                    <a:cubicBezTo>
                      <a:pt x="0" y="1969"/>
                      <a:pt x="6" y="2061"/>
                      <a:pt x="142" y="2178"/>
                    </a:cubicBezTo>
                    <a:cubicBezTo>
                      <a:pt x="146" y="2181"/>
                      <a:pt x="150" y="2183"/>
                      <a:pt x="154" y="2183"/>
                    </a:cubicBezTo>
                    <a:cubicBezTo>
                      <a:pt x="291" y="2183"/>
                      <a:pt x="419" y="223"/>
                      <a:pt x="222" y="2"/>
                    </a:cubicBezTo>
                    <a:cubicBezTo>
                      <a:pt x="220" y="1"/>
                      <a:pt x="219" y="0"/>
                      <a:pt x="218"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7" name="Google Shape;6607;p74"/>
              <p:cNvSpPr/>
              <p:nvPr/>
            </p:nvSpPr>
            <p:spPr>
              <a:xfrm>
                <a:off x="6134625" y="2839675"/>
                <a:ext cx="11100" cy="56625"/>
              </a:xfrm>
              <a:custGeom>
                <a:rect b="b" l="l" r="r" t="t"/>
                <a:pathLst>
                  <a:path extrusionOk="0" h="2265" w="444">
                    <a:moveTo>
                      <a:pt x="197" y="0"/>
                    </a:moveTo>
                    <a:lnTo>
                      <a:pt x="191" y="990"/>
                    </a:lnTo>
                    <a:cubicBezTo>
                      <a:pt x="191" y="1513"/>
                      <a:pt x="1" y="2262"/>
                      <a:pt x="68" y="2262"/>
                    </a:cubicBezTo>
                    <a:cubicBezTo>
                      <a:pt x="79" y="2262"/>
                      <a:pt x="90" y="2264"/>
                      <a:pt x="102" y="2264"/>
                    </a:cubicBezTo>
                    <a:cubicBezTo>
                      <a:pt x="158" y="2264"/>
                      <a:pt x="227" y="2222"/>
                      <a:pt x="308" y="1734"/>
                    </a:cubicBezTo>
                    <a:cubicBezTo>
                      <a:pt x="443" y="879"/>
                      <a:pt x="357" y="50"/>
                      <a:pt x="197"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8" name="Google Shape;6608;p74"/>
              <p:cNvSpPr/>
              <p:nvPr/>
            </p:nvSpPr>
            <p:spPr>
              <a:xfrm>
                <a:off x="6145800" y="2846600"/>
                <a:ext cx="10125" cy="50600"/>
              </a:xfrm>
              <a:custGeom>
                <a:rect b="b" l="l" r="r" t="t"/>
                <a:pathLst>
                  <a:path extrusionOk="0" h="2024" w="405">
                    <a:moveTo>
                      <a:pt x="72" y="1"/>
                    </a:moveTo>
                    <a:cubicBezTo>
                      <a:pt x="71" y="1"/>
                      <a:pt x="70" y="3"/>
                      <a:pt x="70" y="6"/>
                    </a:cubicBezTo>
                    <a:cubicBezTo>
                      <a:pt x="58" y="117"/>
                      <a:pt x="101" y="1438"/>
                      <a:pt x="33" y="1758"/>
                    </a:cubicBezTo>
                    <a:cubicBezTo>
                      <a:pt x="0" y="1927"/>
                      <a:pt x="61" y="2024"/>
                      <a:pt x="135" y="2024"/>
                    </a:cubicBezTo>
                    <a:cubicBezTo>
                      <a:pt x="201" y="2024"/>
                      <a:pt x="278" y="1947"/>
                      <a:pt x="310" y="1776"/>
                    </a:cubicBezTo>
                    <a:cubicBezTo>
                      <a:pt x="404" y="1214"/>
                      <a:pt x="105" y="1"/>
                      <a:pt x="72"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9" name="Google Shape;6609;p74"/>
              <p:cNvSpPr/>
              <p:nvPr/>
            </p:nvSpPr>
            <p:spPr>
              <a:xfrm>
                <a:off x="6154600" y="2857400"/>
                <a:ext cx="6550" cy="29150"/>
              </a:xfrm>
              <a:custGeom>
                <a:rect b="b" l="l" r="r" t="t"/>
                <a:pathLst>
                  <a:path extrusionOk="0" h="1166" w="262">
                    <a:moveTo>
                      <a:pt x="2" y="1"/>
                    </a:moveTo>
                    <a:cubicBezTo>
                      <a:pt x="1" y="1"/>
                      <a:pt x="1" y="2"/>
                      <a:pt x="1" y="4"/>
                    </a:cubicBezTo>
                    <a:cubicBezTo>
                      <a:pt x="1" y="817"/>
                      <a:pt x="153" y="1165"/>
                      <a:pt x="224" y="1165"/>
                    </a:cubicBezTo>
                    <a:cubicBezTo>
                      <a:pt x="247" y="1165"/>
                      <a:pt x="262" y="1127"/>
                      <a:pt x="259" y="1056"/>
                    </a:cubicBezTo>
                    <a:cubicBezTo>
                      <a:pt x="235" y="667"/>
                      <a:pt x="20" y="1"/>
                      <a:pt x="2"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0" name="Google Shape;6610;p74"/>
              <p:cNvSpPr/>
              <p:nvPr/>
            </p:nvSpPr>
            <p:spPr>
              <a:xfrm>
                <a:off x="6011075" y="1606500"/>
                <a:ext cx="129250" cy="165675"/>
              </a:xfrm>
              <a:custGeom>
                <a:rect b="b" l="l" r="r" t="t"/>
                <a:pathLst>
                  <a:path extrusionOk="0" h="6627" w="5170">
                    <a:moveTo>
                      <a:pt x="2588" y="0"/>
                    </a:moveTo>
                    <a:cubicBezTo>
                      <a:pt x="50" y="0"/>
                      <a:pt x="1" y="1082"/>
                      <a:pt x="191" y="3221"/>
                    </a:cubicBezTo>
                    <a:cubicBezTo>
                      <a:pt x="382" y="5360"/>
                      <a:pt x="1691" y="6626"/>
                      <a:pt x="2588" y="6626"/>
                    </a:cubicBezTo>
                    <a:cubicBezTo>
                      <a:pt x="3480" y="6626"/>
                      <a:pt x="4795" y="5360"/>
                      <a:pt x="4979" y="3221"/>
                    </a:cubicBezTo>
                    <a:cubicBezTo>
                      <a:pt x="5170" y="1082"/>
                      <a:pt x="5121" y="0"/>
                      <a:pt x="2588" y="0"/>
                    </a:cubicBezTo>
                    <a:close/>
                  </a:path>
                </a:pathLst>
              </a:custGeom>
              <a:solidFill>
                <a:srgbClr val="F9FBF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1" name="Google Shape;6611;p74"/>
              <p:cNvSpPr/>
              <p:nvPr/>
            </p:nvSpPr>
            <p:spPr>
              <a:xfrm>
                <a:off x="6015808" y="1651250"/>
                <a:ext cx="62900" cy="64500"/>
              </a:xfrm>
              <a:custGeom>
                <a:rect b="b" l="l" r="r" t="t"/>
                <a:pathLst>
                  <a:path extrusionOk="0" h="2580" w="2516">
                    <a:moveTo>
                      <a:pt x="1430" y="0"/>
                    </a:moveTo>
                    <a:cubicBezTo>
                      <a:pt x="830" y="0"/>
                      <a:pt x="1" y="463"/>
                      <a:pt x="87" y="1142"/>
                    </a:cubicBezTo>
                    <a:cubicBezTo>
                      <a:pt x="92" y="1175"/>
                      <a:pt x="109" y="1189"/>
                      <a:pt x="138" y="1189"/>
                    </a:cubicBezTo>
                    <a:cubicBezTo>
                      <a:pt x="290" y="1189"/>
                      <a:pt x="768" y="783"/>
                      <a:pt x="1344" y="783"/>
                    </a:cubicBezTo>
                    <a:cubicBezTo>
                      <a:pt x="1392" y="783"/>
                      <a:pt x="1440" y="786"/>
                      <a:pt x="1489" y="792"/>
                    </a:cubicBezTo>
                    <a:cubicBezTo>
                      <a:pt x="2186" y="881"/>
                      <a:pt x="2046" y="2580"/>
                      <a:pt x="2215" y="2580"/>
                    </a:cubicBezTo>
                    <a:cubicBezTo>
                      <a:pt x="2221" y="2580"/>
                      <a:pt x="2227" y="2578"/>
                      <a:pt x="2233" y="2574"/>
                    </a:cubicBezTo>
                    <a:cubicBezTo>
                      <a:pt x="2515" y="2421"/>
                      <a:pt x="2509" y="386"/>
                      <a:pt x="1759" y="60"/>
                    </a:cubicBezTo>
                    <a:cubicBezTo>
                      <a:pt x="1666" y="20"/>
                      <a:pt x="1553" y="0"/>
                      <a:pt x="1430"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2" name="Google Shape;6612;p74"/>
              <p:cNvSpPr/>
              <p:nvPr/>
            </p:nvSpPr>
            <p:spPr>
              <a:xfrm>
                <a:off x="6023758" y="1678175"/>
                <a:ext cx="47875" cy="33150"/>
              </a:xfrm>
              <a:custGeom>
                <a:rect b="b" l="l" r="r" t="t"/>
                <a:pathLst>
                  <a:path extrusionOk="0" h="1326" w="1915">
                    <a:moveTo>
                      <a:pt x="794" y="413"/>
                    </a:moveTo>
                    <a:cubicBezTo>
                      <a:pt x="1037" y="413"/>
                      <a:pt x="1293" y="571"/>
                      <a:pt x="1282" y="686"/>
                    </a:cubicBezTo>
                    <a:cubicBezTo>
                      <a:pt x="1268" y="839"/>
                      <a:pt x="1067" y="903"/>
                      <a:pt x="861" y="903"/>
                    </a:cubicBezTo>
                    <a:cubicBezTo>
                      <a:pt x="614" y="903"/>
                      <a:pt x="358" y="811"/>
                      <a:pt x="409" y="674"/>
                    </a:cubicBezTo>
                    <a:cubicBezTo>
                      <a:pt x="479" y="481"/>
                      <a:pt x="634" y="413"/>
                      <a:pt x="794" y="413"/>
                    </a:cubicBezTo>
                    <a:close/>
                    <a:moveTo>
                      <a:pt x="950" y="0"/>
                    </a:moveTo>
                    <a:cubicBezTo>
                      <a:pt x="364" y="0"/>
                      <a:pt x="1" y="366"/>
                      <a:pt x="58" y="723"/>
                    </a:cubicBezTo>
                    <a:cubicBezTo>
                      <a:pt x="110" y="1067"/>
                      <a:pt x="445" y="1325"/>
                      <a:pt x="941" y="1325"/>
                    </a:cubicBezTo>
                    <a:cubicBezTo>
                      <a:pt x="1039" y="1325"/>
                      <a:pt x="1142" y="1316"/>
                      <a:pt x="1251" y="1294"/>
                    </a:cubicBezTo>
                    <a:cubicBezTo>
                      <a:pt x="1915" y="1165"/>
                      <a:pt x="1607" y="108"/>
                      <a:pt x="1269" y="34"/>
                    </a:cubicBezTo>
                    <a:cubicBezTo>
                      <a:pt x="1157" y="11"/>
                      <a:pt x="1050" y="0"/>
                      <a:pt x="950"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3" name="Google Shape;6613;p74"/>
              <p:cNvSpPr/>
              <p:nvPr/>
            </p:nvSpPr>
            <p:spPr>
              <a:xfrm>
                <a:off x="6027375" y="1711375"/>
                <a:ext cx="33525" cy="26800"/>
              </a:xfrm>
              <a:custGeom>
                <a:rect b="b" l="l" r="r" t="t"/>
                <a:pathLst>
                  <a:path extrusionOk="0" h="1072" w="1341">
                    <a:moveTo>
                      <a:pt x="19" y="1"/>
                    </a:moveTo>
                    <a:cubicBezTo>
                      <a:pt x="7" y="1"/>
                      <a:pt x="0" y="5"/>
                      <a:pt x="0" y="16"/>
                    </a:cubicBezTo>
                    <a:cubicBezTo>
                      <a:pt x="0" y="160"/>
                      <a:pt x="354" y="1072"/>
                      <a:pt x="544" y="1072"/>
                    </a:cubicBezTo>
                    <a:cubicBezTo>
                      <a:pt x="556" y="1072"/>
                      <a:pt x="567" y="1068"/>
                      <a:pt x="578" y="1060"/>
                    </a:cubicBezTo>
                    <a:cubicBezTo>
                      <a:pt x="748" y="943"/>
                      <a:pt x="1341" y="133"/>
                      <a:pt x="1236" y="133"/>
                    </a:cubicBezTo>
                    <a:cubicBezTo>
                      <a:pt x="1231" y="133"/>
                      <a:pt x="1225" y="135"/>
                      <a:pt x="1217" y="138"/>
                    </a:cubicBezTo>
                    <a:cubicBezTo>
                      <a:pt x="1100" y="194"/>
                      <a:pt x="976" y="215"/>
                      <a:pt x="855" y="215"/>
                    </a:cubicBezTo>
                    <a:cubicBezTo>
                      <a:pt x="469" y="215"/>
                      <a:pt x="106" y="1"/>
                      <a:pt x="19"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4" name="Google Shape;6614;p74"/>
              <p:cNvSpPr/>
              <p:nvPr/>
            </p:nvSpPr>
            <p:spPr>
              <a:xfrm>
                <a:off x="6074233" y="1651250"/>
                <a:ext cx="62875" cy="64500"/>
              </a:xfrm>
              <a:custGeom>
                <a:rect b="b" l="l" r="r" t="t"/>
                <a:pathLst>
                  <a:path extrusionOk="0" h="2580" w="2515">
                    <a:moveTo>
                      <a:pt x="1085" y="0"/>
                    </a:moveTo>
                    <a:cubicBezTo>
                      <a:pt x="963" y="0"/>
                      <a:pt x="850" y="20"/>
                      <a:pt x="756" y="60"/>
                    </a:cubicBezTo>
                    <a:cubicBezTo>
                      <a:pt x="6" y="386"/>
                      <a:pt x="0" y="2421"/>
                      <a:pt x="283" y="2574"/>
                    </a:cubicBezTo>
                    <a:cubicBezTo>
                      <a:pt x="289" y="2578"/>
                      <a:pt x="295" y="2580"/>
                      <a:pt x="300" y="2580"/>
                    </a:cubicBezTo>
                    <a:cubicBezTo>
                      <a:pt x="470" y="2580"/>
                      <a:pt x="330" y="881"/>
                      <a:pt x="1027" y="792"/>
                    </a:cubicBezTo>
                    <a:cubicBezTo>
                      <a:pt x="1076" y="786"/>
                      <a:pt x="1124" y="783"/>
                      <a:pt x="1171" y="783"/>
                    </a:cubicBezTo>
                    <a:cubicBezTo>
                      <a:pt x="1748" y="783"/>
                      <a:pt x="2230" y="1189"/>
                      <a:pt x="2380" y="1189"/>
                    </a:cubicBezTo>
                    <a:cubicBezTo>
                      <a:pt x="2408" y="1189"/>
                      <a:pt x="2425" y="1175"/>
                      <a:pt x="2428" y="1142"/>
                    </a:cubicBezTo>
                    <a:cubicBezTo>
                      <a:pt x="2515" y="463"/>
                      <a:pt x="1686" y="0"/>
                      <a:pt x="1085"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5" name="Google Shape;6615;p74"/>
              <p:cNvSpPr/>
              <p:nvPr/>
            </p:nvSpPr>
            <p:spPr>
              <a:xfrm>
                <a:off x="6081283" y="1678175"/>
                <a:ext cx="47875" cy="33150"/>
              </a:xfrm>
              <a:custGeom>
                <a:rect b="b" l="l" r="r" t="t"/>
                <a:pathLst>
                  <a:path extrusionOk="0" h="1326" w="1915">
                    <a:moveTo>
                      <a:pt x="1119" y="413"/>
                    </a:moveTo>
                    <a:cubicBezTo>
                      <a:pt x="1279" y="413"/>
                      <a:pt x="1434" y="481"/>
                      <a:pt x="1507" y="674"/>
                    </a:cubicBezTo>
                    <a:cubicBezTo>
                      <a:pt x="1561" y="811"/>
                      <a:pt x="1305" y="903"/>
                      <a:pt x="1056" y="903"/>
                    </a:cubicBezTo>
                    <a:cubicBezTo>
                      <a:pt x="850" y="903"/>
                      <a:pt x="648" y="839"/>
                      <a:pt x="634" y="686"/>
                    </a:cubicBezTo>
                    <a:cubicBezTo>
                      <a:pt x="623" y="571"/>
                      <a:pt x="876" y="413"/>
                      <a:pt x="1119" y="413"/>
                    </a:cubicBezTo>
                    <a:close/>
                    <a:moveTo>
                      <a:pt x="966" y="0"/>
                    </a:moveTo>
                    <a:cubicBezTo>
                      <a:pt x="866" y="0"/>
                      <a:pt x="759" y="11"/>
                      <a:pt x="646" y="34"/>
                    </a:cubicBezTo>
                    <a:cubicBezTo>
                      <a:pt x="308" y="108"/>
                      <a:pt x="1" y="1165"/>
                      <a:pt x="665" y="1294"/>
                    </a:cubicBezTo>
                    <a:cubicBezTo>
                      <a:pt x="774" y="1316"/>
                      <a:pt x="877" y="1325"/>
                      <a:pt x="974" y="1325"/>
                    </a:cubicBezTo>
                    <a:cubicBezTo>
                      <a:pt x="1471" y="1325"/>
                      <a:pt x="1806" y="1067"/>
                      <a:pt x="1857" y="723"/>
                    </a:cubicBezTo>
                    <a:cubicBezTo>
                      <a:pt x="1915" y="366"/>
                      <a:pt x="1552" y="0"/>
                      <a:pt x="966"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6" name="Google Shape;6616;p74"/>
              <p:cNvSpPr/>
              <p:nvPr/>
            </p:nvSpPr>
            <p:spPr>
              <a:xfrm>
                <a:off x="6092650" y="1711375"/>
                <a:ext cx="33400" cy="26800"/>
              </a:xfrm>
              <a:custGeom>
                <a:rect b="b" l="l" r="r" t="t"/>
                <a:pathLst>
                  <a:path extrusionOk="0" h="1072" w="1336">
                    <a:moveTo>
                      <a:pt x="1316" y="1"/>
                    </a:moveTo>
                    <a:cubicBezTo>
                      <a:pt x="1230" y="1"/>
                      <a:pt x="867" y="215"/>
                      <a:pt x="483" y="215"/>
                    </a:cubicBezTo>
                    <a:cubicBezTo>
                      <a:pt x="363" y="215"/>
                      <a:pt x="241" y="194"/>
                      <a:pt x="124" y="138"/>
                    </a:cubicBezTo>
                    <a:cubicBezTo>
                      <a:pt x="117" y="135"/>
                      <a:pt x="111" y="133"/>
                      <a:pt x="106" y="133"/>
                    </a:cubicBezTo>
                    <a:cubicBezTo>
                      <a:pt x="1" y="133"/>
                      <a:pt x="593" y="943"/>
                      <a:pt x="764" y="1060"/>
                    </a:cubicBezTo>
                    <a:cubicBezTo>
                      <a:pt x="774" y="1068"/>
                      <a:pt x="785" y="1072"/>
                      <a:pt x="797" y="1072"/>
                    </a:cubicBezTo>
                    <a:cubicBezTo>
                      <a:pt x="982" y="1072"/>
                      <a:pt x="1335" y="160"/>
                      <a:pt x="1335" y="16"/>
                    </a:cubicBezTo>
                    <a:cubicBezTo>
                      <a:pt x="1335" y="5"/>
                      <a:pt x="1329" y="1"/>
                      <a:pt x="1316"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7" name="Google Shape;6617;p74"/>
              <p:cNvSpPr/>
              <p:nvPr/>
            </p:nvSpPr>
            <p:spPr>
              <a:xfrm>
                <a:off x="6048100" y="1722500"/>
                <a:ext cx="55825" cy="37375"/>
              </a:xfrm>
              <a:custGeom>
                <a:rect b="b" l="l" r="r" t="t"/>
                <a:pathLst>
                  <a:path extrusionOk="0" h="1495" w="2233">
                    <a:moveTo>
                      <a:pt x="1120" y="486"/>
                    </a:moveTo>
                    <a:cubicBezTo>
                      <a:pt x="1452" y="486"/>
                      <a:pt x="1728" y="640"/>
                      <a:pt x="1747" y="751"/>
                    </a:cubicBezTo>
                    <a:cubicBezTo>
                      <a:pt x="1765" y="855"/>
                      <a:pt x="1568" y="1009"/>
                      <a:pt x="1120" y="1009"/>
                    </a:cubicBezTo>
                    <a:cubicBezTo>
                      <a:pt x="665" y="1009"/>
                      <a:pt x="474" y="855"/>
                      <a:pt x="493" y="751"/>
                    </a:cubicBezTo>
                    <a:cubicBezTo>
                      <a:pt x="511" y="640"/>
                      <a:pt x="788" y="486"/>
                      <a:pt x="1120" y="486"/>
                    </a:cubicBezTo>
                    <a:close/>
                    <a:moveTo>
                      <a:pt x="1120" y="1"/>
                    </a:moveTo>
                    <a:cubicBezTo>
                      <a:pt x="542" y="1"/>
                      <a:pt x="69" y="450"/>
                      <a:pt x="38" y="751"/>
                    </a:cubicBezTo>
                    <a:cubicBezTo>
                      <a:pt x="1" y="1052"/>
                      <a:pt x="339" y="1494"/>
                      <a:pt x="1120" y="1494"/>
                    </a:cubicBezTo>
                    <a:cubicBezTo>
                      <a:pt x="1900" y="1494"/>
                      <a:pt x="2232" y="1046"/>
                      <a:pt x="2201" y="751"/>
                    </a:cubicBezTo>
                    <a:cubicBezTo>
                      <a:pt x="2171" y="450"/>
                      <a:pt x="1691" y="1"/>
                      <a:pt x="1120"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
        <p:nvSpPr>
          <p:cNvPr id="6618" name="Google Shape;6618;p74"/>
          <p:cNvSpPr/>
          <p:nvPr/>
        </p:nvSpPr>
        <p:spPr>
          <a:xfrm>
            <a:off x="11940100" y="3097950"/>
            <a:ext cx="387600" cy="445750"/>
          </a:xfrm>
          <a:custGeom>
            <a:rect b="b" l="l" r="r" t="t"/>
            <a:pathLst>
              <a:path extrusionOk="0" h="8915" w="7752">
                <a:moveTo>
                  <a:pt x="3746" y="0"/>
                </a:moveTo>
                <a:cubicBezTo>
                  <a:pt x="3376" y="0"/>
                  <a:pt x="2959" y="59"/>
                  <a:pt x="2502" y="217"/>
                </a:cubicBezTo>
                <a:cubicBezTo>
                  <a:pt x="670" y="850"/>
                  <a:pt x="0" y="3457"/>
                  <a:pt x="738" y="5885"/>
                </a:cubicBezTo>
                <a:cubicBezTo>
                  <a:pt x="1482" y="8319"/>
                  <a:pt x="2889" y="8915"/>
                  <a:pt x="2889" y="8915"/>
                </a:cubicBezTo>
                <a:cubicBezTo>
                  <a:pt x="1869" y="7612"/>
                  <a:pt x="1832" y="5522"/>
                  <a:pt x="1832" y="5522"/>
                </a:cubicBezTo>
                <a:lnTo>
                  <a:pt x="1832" y="5522"/>
                </a:lnTo>
                <a:cubicBezTo>
                  <a:pt x="2047" y="6456"/>
                  <a:pt x="2643" y="6905"/>
                  <a:pt x="2643" y="6905"/>
                </a:cubicBezTo>
                <a:cubicBezTo>
                  <a:pt x="2182" y="6413"/>
                  <a:pt x="2115" y="4932"/>
                  <a:pt x="2643" y="4686"/>
                </a:cubicBezTo>
                <a:cubicBezTo>
                  <a:pt x="3172" y="4440"/>
                  <a:pt x="4229" y="3770"/>
                  <a:pt x="4229" y="3770"/>
                </a:cubicBezTo>
                <a:lnTo>
                  <a:pt x="4229" y="3770"/>
                </a:lnTo>
                <a:cubicBezTo>
                  <a:pt x="3947" y="4299"/>
                  <a:pt x="3277" y="4618"/>
                  <a:pt x="3277" y="4618"/>
                </a:cubicBezTo>
                <a:cubicBezTo>
                  <a:pt x="4832" y="4372"/>
                  <a:pt x="5287" y="3457"/>
                  <a:pt x="5287" y="3457"/>
                </a:cubicBezTo>
                <a:cubicBezTo>
                  <a:pt x="5287" y="3457"/>
                  <a:pt x="6381" y="4372"/>
                  <a:pt x="5993" y="6487"/>
                </a:cubicBezTo>
                <a:cubicBezTo>
                  <a:pt x="6270" y="6100"/>
                  <a:pt x="6436" y="5651"/>
                  <a:pt x="6479" y="5178"/>
                </a:cubicBezTo>
                <a:cubicBezTo>
                  <a:pt x="6479" y="5135"/>
                  <a:pt x="6485" y="5085"/>
                  <a:pt x="6485" y="5036"/>
                </a:cubicBezTo>
                <a:cubicBezTo>
                  <a:pt x="6485" y="4952"/>
                  <a:pt x="6489" y="4913"/>
                  <a:pt x="6493" y="4913"/>
                </a:cubicBezTo>
                <a:lnTo>
                  <a:pt x="6493" y="4913"/>
                </a:lnTo>
                <a:cubicBezTo>
                  <a:pt x="6534" y="4913"/>
                  <a:pt x="6671" y="7775"/>
                  <a:pt x="5569" y="8915"/>
                </a:cubicBezTo>
                <a:cubicBezTo>
                  <a:pt x="5569" y="8915"/>
                  <a:pt x="7610" y="7716"/>
                  <a:pt x="7684" y="5036"/>
                </a:cubicBezTo>
                <a:cubicBezTo>
                  <a:pt x="7751" y="2362"/>
                  <a:pt x="7186" y="605"/>
                  <a:pt x="5532" y="537"/>
                </a:cubicBezTo>
                <a:cubicBezTo>
                  <a:pt x="5532" y="537"/>
                  <a:pt x="4857" y="0"/>
                  <a:pt x="3746" y="0"/>
                </a:cubicBezTo>
                <a:close/>
              </a:path>
            </a:pathLst>
          </a:custGeom>
          <a:solidFill>
            <a:srgbClr val="E6EBE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9" name="Google Shape;6619;p74"/>
          <p:cNvSpPr/>
          <p:nvPr/>
        </p:nvSpPr>
        <p:spPr>
          <a:xfrm>
            <a:off x="13527200" y="5135350"/>
            <a:ext cx="60600" cy="613500"/>
          </a:xfrm>
          <a:custGeom>
            <a:rect b="b" l="l" r="r" t="t"/>
            <a:pathLst>
              <a:path extrusionOk="0" h="12270" w="1212">
                <a:moveTo>
                  <a:pt x="103" y="0"/>
                </a:moveTo>
                <a:cubicBezTo>
                  <a:pt x="99" y="0"/>
                  <a:pt x="96" y="0"/>
                  <a:pt x="92" y="1"/>
                </a:cubicBezTo>
                <a:cubicBezTo>
                  <a:pt x="37" y="7"/>
                  <a:pt x="0" y="50"/>
                  <a:pt x="0" y="99"/>
                </a:cubicBezTo>
                <a:cubicBezTo>
                  <a:pt x="6" y="148"/>
                  <a:pt x="295" y="5336"/>
                  <a:pt x="578" y="7371"/>
                </a:cubicBezTo>
                <a:cubicBezTo>
                  <a:pt x="867" y="9442"/>
                  <a:pt x="1021" y="10966"/>
                  <a:pt x="910" y="12165"/>
                </a:cubicBezTo>
                <a:cubicBezTo>
                  <a:pt x="904" y="12214"/>
                  <a:pt x="941" y="12263"/>
                  <a:pt x="996" y="12270"/>
                </a:cubicBezTo>
                <a:lnTo>
                  <a:pt x="1008" y="12270"/>
                </a:lnTo>
                <a:cubicBezTo>
                  <a:pt x="1051" y="12270"/>
                  <a:pt x="1094" y="12233"/>
                  <a:pt x="1100" y="12184"/>
                </a:cubicBezTo>
                <a:cubicBezTo>
                  <a:pt x="1211" y="10966"/>
                  <a:pt x="1057" y="9430"/>
                  <a:pt x="762" y="7346"/>
                </a:cubicBezTo>
                <a:cubicBezTo>
                  <a:pt x="486" y="5318"/>
                  <a:pt x="191" y="142"/>
                  <a:pt x="191" y="93"/>
                </a:cubicBezTo>
                <a:cubicBezTo>
                  <a:pt x="191" y="41"/>
                  <a:pt x="153" y="0"/>
                  <a:pt x="10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0" name="Google Shape;6620;p74"/>
          <p:cNvSpPr/>
          <p:nvPr/>
        </p:nvSpPr>
        <p:spPr>
          <a:xfrm>
            <a:off x="13526900" y="5577300"/>
            <a:ext cx="49400" cy="200750"/>
          </a:xfrm>
          <a:custGeom>
            <a:rect b="b" l="l" r="r" t="t"/>
            <a:pathLst>
              <a:path extrusionOk="0" h="4015" w="988">
                <a:moveTo>
                  <a:pt x="884" y="0"/>
                </a:moveTo>
                <a:cubicBezTo>
                  <a:pt x="842" y="0"/>
                  <a:pt x="801" y="26"/>
                  <a:pt x="793" y="81"/>
                </a:cubicBezTo>
                <a:cubicBezTo>
                  <a:pt x="787" y="111"/>
                  <a:pt x="289" y="3351"/>
                  <a:pt x="25" y="3873"/>
                </a:cubicBezTo>
                <a:cubicBezTo>
                  <a:pt x="0" y="3916"/>
                  <a:pt x="18" y="3978"/>
                  <a:pt x="62" y="4002"/>
                </a:cubicBezTo>
                <a:cubicBezTo>
                  <a:pt x="74" y="4008"/>
                  <a:pt x="92" y="4015"/>
                  <a:pt x="105" y="4015"/>
                </a:cubicBezTo>
                <a:cubicBezTo>
                  <a:pt x="141" y="4015"/>
                  <a:pt x="178" y="3990"/>
                  <a:pt x="191" y="3959"/>
                </a:cubicBezTo>
                <a:cubicBezTo>
                  <a:pt x="473" y="3412"/>
                  <a:pt x="959" y="247"/>
                  <a:pt x="977" y="111"/>
                </a:cubicBezTo>
                <a:cubicBezTo>
                  <a:pt x="988" y="40"/>
                  <a:pt x="935" y="0"/>
                  <a:pt x="88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1" name="Google Shape;6621;p74"/>
          <p:cNvSpPr/>
          <p:nvPr/>
        </p:nvSpPr>
        <p:spPr>
          <a:xfrm>
            <a:off x="13774900" y="5147100"/>
            <a:ext cx="44150" cy="601450"/>
          </a:xfrm>
          <a:custGeom>
            <a:rect b="b" l="l" r="r" t="t"/>
            <a:pathLst>
              <a:path extrusionOk="0" h="12029" w="883">
                <a:moveTo>
                  <a:pt x="782" y="1"/>
                </a:moveTo>
                <a:cubicBezTo>
                  <a:pt x="737" y="1"/>
                  <a:pt x="692" y="30"/>
                  <a:pt x="689" y="92"/>
                </a:cubicBezTo>
                <a:cubicBezTo>
                  <a:pt x="683" y="171"/>
                  <a:pt x="308" y="7867"/>
                  <a:pt x="209" y="8967"/>
                </a:cubicBezTo>
                <a:cubicBezTo>
                  <a:pt x="111" y="10129"/>
                  <a:pt x="0" y="11592"/>
                  <a:pt x="31" y="11942"/>
                </a:cubicBezTo>
                <a:cubicBezTo>
                  <a:pt x="37" y="11992"/>
                  <a:pt x="80" y="12028"/>
                  <a:pt x="130" y="12028"/>
                </a:cubicBezTo>
                <a:lnTo>
                  <a:pt x="136" y="12028"/>
                </a:lnTo>
                <a:cubicBezTo>
                  <a:pt x="191" y="12022"/>
                  <a:pt x="228" y="11973"/>
                  <a:pt x="222" y="11924"/>
                </a:cubicBezTo>
                <a:cubicBezTo>
                  <a:pt x="197" y="11660"/>
                  <a:pt x="259" y="10615"/>
                  <a:pt x="400" y="8980"/>
                </a:cubicBezTo>
                <a:cubicBezTo>
                  <a:pt x="498" y="7879"/>
                  <a:pt x="873" y="178"/>
                  <a:pt x="879" y="104"/>
                </a:cubicBezTo>
                <a:cubicBezTo>
                  <a:pt x="883" y="36"/>
                  <a:pt x="832" y="1"/>
                  <a:pt x="782"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2" name="Google Shape;6622;p74"/>
          <p:cNvSpPr/>
          <p:nvPr/>
        </p:nvSpPr>
        <p:spPr>
          <a:xfrm>
            <a:off x="13785350" y="5591100"/>
            <a:ext cx="46150" cy="177400"/>
          </a:xfrm>
          <a:custGeom>
            <a:rect b="b" l="l" r="r" t="t"/>
            <a:pathLst>
              <a:path extrusionOk="0" h="3548" w="923">
                <a:moveTo>
                  <a:pt x="99" y="1"/>
                </a:moveTo>
                <a:cubicBezTo>
                  <a:pt x="95" y="1"/>
                  <a:pt x="91" y="1"/>
                  <a:pt x="87" y="1"/>
                </a:cubicBezTo>
                <a:cubicBezTo>
                  <a:pt x="37" y="7"/>
                  <a:pt x="0" y="50"/>
                  <a:pt x="0" y="106"/>
                </a:cubicBezTo>
                <a:cubicBezTo>
                  <a:pt x="13" y="204"/>
                  <a:pt x="246" y="2478"/>
                  <a:pt x="726" y="3493"/>
                </a:cubicBezTo>
                <a:cubicBezTo>
                  <a:pt x="744" y="3523"/>
                  <a:pt x="775" y="3542"/>
                  <a:pt x="812" y="3548"/>
                </a:cubicBezTo>
                <a:cubicBezTo>
                  <a:pt x="830" y="3548"/>
                  <a:pt x="843" y="3542"/>
                  <a:pt x="855" y="3536"/>
                </a:cubicBezTo>
                <a:cubicBezTo>
                  <a:pt x="904" y="3511"/>
                  <a:pt x="922" y="3456"/>
                  <a:pt x="898" y="3407"/>
                </a:cubicBezTo>
                <a:cubicBezTo>
                  <a:pt x="437" y="2429"/>
                  <a:pt x="191" y="106"/>
                  <a:pt x="191" y="87"/>
                </a:cubicBezTo>
                <a:cubicBezTo>
                  <a:pt x="191" y="36"/>
                  <a:pt x="149" y="1"/>
                  <a:pt x="99"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623" name="Google Shape;6623;p74"/>
          <p:cNvGrpSpPr/>
          <p:nvPr/>
        </p:nvGrpSpPr>
        <p:grpSpPr>
          <a:xfrm>
            <a:off x="10198400" y="6045175"/>
            <a:ext cx="870450" cy="2740500"/>
            <a:chOff x="5099200" y="2992450"/>
            <a:chExt cx="435225" cy="1370250"/>
          </a:xfrm>
        </p:grpSpPr>
        <p:grpSp>
          <p:nvGrpSpPr>
            <p:cNvPr id="6624" name="Google Shape;6624;p74"/>
            <p:cNvGrpSpPr/>
            <p:nvPr/>
          </p:nvGrpSpPr>
          <p:grpSpPr>
            <a:xfrm>
              <a:off x="5099200" y="3018075"/>
              <a:ext cx="435225" cy="1344625"/>
              <a:chOff x="5099200" y="3018075"/>
              <a:chExt cx="435225" cy="1344625"/>
            </a:xfrm>
          </p:grpSpPr>
          <p:sp>
            <p:nvSpPr>
              <p:cNvPr id="6625" name="Google Shape;6625;p74"/>
              <p:cNvSpPr/>
              <p:nvPr/>
            </p:nvSpPr>
            <p:spPr>
              <a:xfrm>
                <a:off x="5099200" y="3172825"/>
                <a:ext cx="435225" cy="1189875"/>
              </a:xfrm>
              <a:custGeom>
                <a:rect b="b" l="l" r="r" t="t"/>
                <a:pathLst>
                  <a:path extrusionOk="0" h="47595" w="17409">
                    <a:moveTo>
                      <a:pt x="7156" y="1"/>
                    </a:moveTo>
                    <a:cubicBezTo>
                      <a:pt x="7156" y="1"/>
                      <a:pt x="6910" y="1765"/>
                      <a:pt x="6842" y="2010"/>
                    </a:cubicBezTo>
                    <a:cubicBezTo>
                      <a:pt x="6774" y="2256"/>
                      <a:pt x="6326" y="2453"/>
                      <a:pt x="5674" y="2662"/>
                    </a:cubicBezTo>
                    <a:cubicBezTo>
                      <a:pt x="5017" y="2877"/>
                      <a:pt x="3412" y="2711"/>
                      <a:pt x="2619" y="3203"/>
                    </a:cubicBezTo>
                    <a:cubicBezTo>
                      <a:pt x="1820" y="3689"/>
                      <a:pt x="1931" y="5828"/>
                      <a:pt x="1931" y="7094"/>
                    </a:cubicBezTo>
                    <a:cubicBezTo>
                      <a:pt x="1931" y="8354"/>
                      <a:pt x="1396" y="10727"/>
                      <a:pt x="1156" y="11814"/>
                    </a:cubicBezTo>
                    <a:cubicBezTo>
                      <a:pt x="910" y="12902"/>
                      <a:pt x="867" y="16179"/>
                      <a:pt x="831" y="17058"/>
                    </a:cubicBezTo>
                    <a:cubicBezTo>
                      <a:pt x="800" y="17937"/>
                      <a:pt x="665" y="19172"/>
                      <a:pt x="597" y="19701"/>
                    </a:cubicBezTo>
                    <a:cubicBezTo>
                      <a:pt x="523" y="20229"/>
                      <a:pt x="1" y="21569"/>
                      <a:pt x="474" y="22387"/>
                    </a:cubicBezTo>
                    <a:cubicBezTo>
                      <a:pt x="1073" y="23418"/>
                      <a:pt x="1448" y="23751"/>
                      <a:pt x="1632" y="23751"/>
                    </a:cubicBezTo>
                    <a:cubicBezTo>
                      <a:pt x="1692" y="23751"/>
                      <a:pt x="1732" y="23716"/>
                      <a:pt x="1753" y="23659"/>
                    </a:cubicBezTo>
                    <a:cubicBezTo>
                      <a:pt x="1876" y="23333"/>
                      <a:pt x="1236" y="22700"/>
                      <a:pt x="1163" y="22209"/>
                    </a:cubicBezTo>
                    <a:cubicBezTo>
                      <a:pt x="1107" y="21806"/>
                      <a:pt x="1220" y="21170"/>
                      <a:pt x="1354" y="21170"/>
                    </a:cubicBezTo>
                    <a:cubicBezTo>
                      <a:pt x="1384" y="21170"/>
                      <a:pt x="1415" y="21202"/>
                      <a:pt x="1445" y="21274"/>
                    </a:cubicBezTo>
                    <a:cubicBezTo>
                      <a:pt x="1578" y="21599"/>
                      <a:pt x="1564" y="22299"/>
                      <a:pt x="1842" y="22299"/>
                    </a:cubicBezTo>
                    <a:cubicBezTo>
                      <a:pt x="1885" y="22299"/>
                      <a:pt x="1934" y="22282"/>
                      <a:pt x="1992" y="22245"/>
                    </a:cubicBezTo>
                    <a:cubicBezTo>
                      <a:pt x="2287" y="22061"/>
                      <a:pt x="2232" y="20881"/>
                      <a:pt x="2146" y="20322"/>
                    </a:cubicBezTo>
                    <a:cubicBezTo>
                      <a:pt x="2041" y="19602"/>
                      <a:pt x="2140" y="19301"/>
                      <a:pt x="2195" y="18717"/>
                    </a:cubicBezTo>
                    <a:cubicBezTo>
                      <a:pt x="2250" y="18158"/>
                      <a:pt x="3203" y="14992"/>
                      <a:pt x="3369" y="13572"/>
                    </a:cubicBezTo>
                    <a:cubicBezTo>
                      <a:pt x="3640" y="11243"/>
                      <a:pt x="4586" y="7118"/>
                      <a:pt x="4586" y="7118"/>
                    </a:cubicBezTo>
                    <a:cubicBezTo>
                      <a:pt x="4728" y="7997"/>
                      <a:pt x="4648" y="10665"/>
                      <a:pt x="4685" y="12319"/>
                    </a:cubicBezTo>
                    <a:cubicBezTo>
                      <a:pt x="4715" y="13966"/>
                      <a:pt x="4463" y="15798"/>
                      <a:pt x="4334" y="18521"/>
                    </a:cubicBezTo>
                    <a:cubicBezTo>
                      <a:pt x="4230" y="20813"/>
                      <a:pt x="3425" y="28527"/>
                      <a:pt x="3732" y="31091"/>
                    </a:cubicBezTo>
                    <a:cubicBezTo>
                      <a:pt x="4045" y="33654"/>
                      <a:pt x="4015" y="35738"/>
                      <a:pt x="4254" y="37280"/>
                    </a:cubicBezTo>
                    <a:cubicBezTo>
                      <a:pt x="4500" y="38823"/>
                      <a:pt x="5361" y="42118"/>
                      <a:pt x="5269" y="42634"/>
                    </a:cubicBezTo>
                    <a:cubicBezTo>
                      <a:pt x="5201" y="43126"/>
                      <a:pt x="5250" y="43624"/>
                      <a:pt x="5410" y="44091"/>
                    </a:cubicBezTo>
                    <a:cubicBezTo>
                      <a:pt x="5551" y="44441"/>
                      <a:pt x="5090" y="45652"/>
                      <a:pt x="4949" y="46248"/>
                    </a:cubicBezTo>
                    <a:cubicBezTo>
                      <a:pt x="4808" y="46845"/>
                      <a:pt x="5527" y="47595"/>
                      <a:pt x="6148" y="47595"/>
                    </a:cubicBezTo>
                    <a:cubicBezTo>
                      <a:pt x="6768" y="47595"/>
                      <a:pt x="7481" y="46605"/>
                      <a:pt x="7377" y="46144"/>
                    </a:cubicBezTo>
                    <a:cubicBezTo>
                      <a:pt x="7279" y="45689"/>
                      <a:pt x="7211" y="44300"/>
                      <a:pt x="7328" y="43611"/>
                    </a:cubicBezTo>
                    <a:cubicBezTo>
                      <a:pt x="7444" y="42917"/>
                      <a:pt x="7168" y="42862"/>
                      <a:pt x="7168" y="42302"/>
                    </a:cubicBezTo>
                    <a:cubicBezTo>
                      <a:pt x="7168" y="41749"/>
                      <a:pt x="7383" y="37969"/>
                      <a:pt x="7401" y="34656"/>
                    </a:cubicBezTo>
                    <a:cubicBezTo>
                      <a:pt x="7414" y="33254"/>
                      <a:pt x="7518" y="32043"/>
                      <a:pt x="7869" y="28865"/>
                    </a:cubicBezTo>
                    <a:cubicBezTo>
                      <a:pt x="8305" y="24882"/>
                      <a:pt x="8698" y="21096"/>
                      <a:pt x="8698" y="21096"/>
                    </a:cubicBezTo>
                    <a:cubicBezTo>
                      <a:pt x="8698" y="21096"/>
                      <a:pt x="9092" y="24882"/>
                      <a:pt x="9528" y="28865"/>
                    </a:cubicBezTo>
                    <a:cubicBezTo>
                      <a:pt x="9879" y="32049"/>
                      <a:pt x="9983" y="33254"/>
                      <a:pt x="9995" y="34656"/>
                    </a:cubicBezTo>
                    <a:cubicBezTo>
                      <a:pt x="10020" y="37969"/>
                      <a:pt x="10235" y="41743"/>
                      <a:pt x="10235" y="42302"/>
                    </a:cubicBezTo>
                    <a:cubicBezTo>
                      <a:pt x="10235" y="42868"/>
                      <a:pt x="9952" y="42923"/>
                      <a:pt x="10069" y="43611"/>
                    </a:cubicBezTo>
                    <a:cubicBezTo>
                      <a:pt x="10186" y="44300"/>
                      <a:pt x="10124" y="45695"/>
                      <a:pt x="10020" y="46144"/>
                    </a:cubicBezTo>
                    <a:cubicBezTo>
                      <a:pt x="9915" y="46599"/>
                      <a:pt x="10635" y="47595"/>
                      <a:pt x="11255" y="47595"/>
                    </a:cubicBezTo>
                    <a:cubicBezTo>
                      <a:pt x="11876" y="47595"/>
                      <a:pt x="12583" y="46845"/>
                      <a:pt x="12448" y="46248"/>
                    </a:cubicBezTo>
                    <a:cubicBezTo>
                      <a:pt x="12307" y="45652"/>
                      <a:pt x="11852" y="44441"/>
                      <a:pt x="11987" y="44091"/>
                    </a:cubicBezTo>
                    <a:cubicBezTo>
                      <a:pt x="12147" y="43624"/>
                      <a:pt x="12196" y="43126"/>
                      <a:pt x="12128" y="42634"/>
                    </a:cubicBezTo>
                    <a:cubicBezTo>
                      <a:pt x="12042" y="42118"/>
                      <a:pt x="12897" y="38823"/>
                      <a:pt x="13143" y="37280"/>
                    </a:cubicBezTo>
                    <a:cubicBezTo>
                      <a:pt x="13388" y="35738"/>
                      <a:pt x="13352" y="33654"/>
                      <a:pt x="13665" y="31091"/>
                    </a:cubicBezTo>
                    <a:cubicBezTo>
                      <a:pt x="13972" y="28527"/>
                      <a:pt x="13167" y="20813"/>
                      <a:pt x="13063" y="18521"/>
                    </a:cubicBezTo>
                    <a:cubicBezTo>
                      <a:pt x="12934" y="15798"/>
                      <a:pt x="12682" y="13966"/>
                      <a:pt x="12712" y="12319"/>
                    </a:cubicBezTo>
                    <a:cubicBezTo>
                      <a:pt x="12749" y="10665"/>
                      <a:pt x="12669" y="7997"/>
                      <a:pt x="12811" y="7118"/>
                    </a:cubicBezTo>
                    <a:cubicBezTo>
                      <a:pt x="12811" y="7118"/>
                      <a:pt x="13757" y="11243"/>
                      <a:pt x="14028" y="13572"/>
                    </a:cubicBezTo>
                    <a:cubicBezTo>
                      <a:pt x="14194" y="14992"/>
                      <a:pt x="15153" y="18158"/>
                      <a:pt x="15202" y="18717"/>
                    </a:cubicBezTo>
                    <a:cubicBezTo>
                      <a:pt x="15257" y="19301"/>
                      <a:pt x="15355" y="19602"/>
                      <a:pt x="15251" y="20322"/>
                    </a:cubicBezTo>
                    <a:cubicBezTo>
                      <a:pt x="15171" y="20881"/>
                      <a:pt x="15116" y="22055"/>
                      <a:pt x="15411" y="22245"/>
                    </a:cubicBezTo>
                    <a:cubicBezTo>
                      <a:pt x="15469" y="22282"/>
                      <a:pt x="15518" y="22299"/>
                      <a:pt x="15561" y="22299"/>
                    </a:cubicBezTo>
                    <a:cubicBezTo>
                      <a:pt x="15839" y="22299"/>
                      <a:pt x="15824" y="21599"/>
                      <a:pt x="15958" y="21274"/>
                    </a:cubicBezTo>
                    <a:cubicBezTo>
                      <a:pt x="15988" y="21202"/>
                      <a:pt x="16019" y="21170"/>
                      <a:pt x="16049" y="21170"/>
                    </a:cubicBezTo>
                    <a:cubicBezTo>
                      <a:pt x="16183" y="21170"/>
                      <a:pt x="16296" y="21806"/>
                      <a:pt x="16240" y="22209"/>
                    </a:cubicBezTo>
                    <a:cubicBezTo>
                      <a:pt x="16167" y="22700"/>
                      <a:pt x="15527" y="23327"/>
                      <a:pt x="15644" y="23659"/>
                    </a:cubicBezTo>
                    <a:cubicBezTo>
                      <a:pt x="15665" y="23714"/>
                      <a:pt x="15705" y="23748"/>
                      <a:pt x="15765" y="23748"/>
                    </a:cubicBezTo>
                    <a:cubicBezTo>
                      <a:pt x="15950" y="23748"/>
                      <a:pt x="16329" y="23420"/>
                      <a:pt x="16929" y="22387"/>
                    </a:cubicBezTo>
                    <a:cubicBezTo>
                      <a:pt x="17408" y="21575"/>
                      <a:pt x="16886" y="20229"/>
                      <a:pt x="16818" y="19701"/>
                    </a:cubicBezTo>
                    <a:cubicBezTo>
                      <a:pt x="16751" y="19178"/>
                      <a:pt x="16615" y="17937"/>
                      <a:pt x="16579" y="17058"/>
                    </a:cubicBezTo>
                    <a:cubicBezTo>
                      <a:pt x="16542" y="16185"/>
                      <a:pt x="16505" y="12902"/>
                      <a:pt x="16259" y="11814"/>
                    </a:cubicBezTo>
                    <a:cubicBezTo>
                      <a:pt x="16013" y="10727"/>
                      <a:pt x="15478" y="8354"/>
                      <a:pt x="15478" y="7094"/>
                    </a:cubicBezTo>
                    <a:cubicBezTo>
                      <a:pt x="15478" y="5828"/>
                      <a:pt x="15589" y="3695"/>
                      <a:pt x="14796" y="3203"/>
                    </a:cubicBezTo>
                    <a:cubicBezTo>
                      <a:pt x="14003" y="2711"/>
                      <a:pt x="12393" y="2871"/>
                      <a:pt x="11741" y="2662"/>
                    </a:cubicBezTo>
                    <a:cubicBezTo>
                      <a:pt x="11083" y="2453"/>
                      <a:pt x="10641" y="2256"/>
                      <a:pt x="10573" y="2010"/>
                    </a:cubicBezTo>
                    <a:cubicBezTo>
                      <a:pt x="10499" y="1765"/>
                      <a:pt x="10260" y="1"/>
                      <a:pt x="10260" y="1"/>
                    </a:cubicBezTo>
                    <a:lnTo>
                      <a:pt x="8705" y="37"/>
                    </a:lnTo>
                    <a:lnTo>
                      <a:pt x="7156" y="1"/>
                    </a:lnTo>
                    <a:close/>
                  </a:path>
                </a:pathLst>
              </a:custGeom>
              <a:solidFill>
                <a:srgbClr val="F9FBF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6" name="Google Shape;6626;p74"/>
              <p:cNvSpPr/>
              <p:nvPr/>
            </p:nvSpPr>
            <p:spPr>
              <a:xfrm>
                <a:off x="5241650" y="3018075"/>
                <a:ext cx="150475" cy="201175"/>
              </a:xfrm>
              <a:custGeom>
                <a:rect b="b" l="l" r="r" t="t"/>
                <a:pathLst>
                  <a:path extrusionOk="0" h="8047" w="6019">
                    <a:moveTo>
                      <a:pt x="3007" y="1"/>
                    </a:moveTo>
                    <a:cubicBezTo>
                      <a:pt x="56" y="1"/>
                      <a:pt x="1" y="1316"/>
                      <a:pt x="216" y="3916"/>
                    </a:cubicBezTo>
                    <a:cubicBezTo>
                      <a:pt x="437" y="6510"/>
                      <a:pt x="1968" y="8047"/>
                      <a:pt x="3007" y="8047"/>
                    </a:cubicBezTo>
                    <a:cubicBezTo>
                      <a:pt x="4045" y="8047"/>
                      <a:pt x="5576" y="6510"/>
                      <a:pt x="5797" y="3916"/>
                    </a:cubicBezTo>
                    <a:cubicBezTo>
                      <a:pt x="6018" y="1316"/>
                      <a:pt x="5963" y="1"/>
                      <a:pt x="3007" y="1"/>
                    </a:cubicBezTo>
                    <a:close/>
                  </a:path>
                </a:pathLst>
              </a:custGeom>
              <a:solidFill>
                <a:srgbClr val="F9FBF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27" name="Google Shape;6627;p74"/>
            <p:cNvGrpSpPr/>
            <p:nvPr/>
          </p:nvGrpSpPr>
          <p:grpSpPr>
            <a:xfrm>
              <a:off x="5110575" y="3060800"/>
              <a:ext cx="411850" cy="1291550"/>
              <a:chOff x="5110575" y="3060800"/>
              <a:chExt cx="411850" cy="1291550"/>
            </a:xfrm>
          </p:grpSpPr>
          <p:sp>
            <p:nvSpPr>
              <p:cNvPr id="6628" name="Google Shape;6628;p74"/>
              <p:cNvSpPr/>
              <p:nvPr/>
            </p:nvSpPr>
            <p:spPr>
              <a:xfrm>
                <a:off x="5216600" y="3670775"/>
                <a:ext cx="62725" cy="343700"/>
              </a:xfrm>
              <a:custGeom>
                <a:rect b="b" l="l" r="r" t="t"/>
                <a:pathLst>
                  <a:path extrusionOk="0" h="13748" w="2509">
                    <a:moveTo>
                      <a:pt x="574" y="1"/>
                    </a:moveTo>
                    <a:cubicBezTo>
                      <a:pt x="433" y="1"/>
                      <a:pt x="342" y="91"/>
                      <a:pt x="339" y="299"/>
                    </a:cubicBezTo>
                    <a:cubicBezTo>
                      <a:pt x="321" y="1805"/>
                      <a:pt x="689" y="7675"/>
                      <a:pt x="640" y="9015"/>
                    </a:cubicBezTo>
                    <a:cubicBezTo>
                      <a:pt x="591" y="10355"/>
                      <a:pt x="1" y="12340"/>
                      <a:pt x="118" y="12998"/>
                    </a:cubicBezTo>
                    <a:cubicBezTo>
                      <a:pt x="197" y="13425"/>
                      <a:pt x="862" y="13748"/>
                      <a:pt x="1421" y="13748"/>
                    </a:cubicBezTo>
                    <a:cubicBezTo>
                      <a:pt x="1724" y="13748"/>
                      <a:pt x="1996" y="13653"/>
                      <a:pt x="2128" y="13428"/>
                    </a:cubicBezTo>
                    <a:cubicBezTo>
                      <a:pt x="2509" y="12789"/>
                      <a:pt x="1802" y="8646"/>
                      <a:pt x="1679" y="7011"/>
                    </a:cubicBezTo>
                    <a:cubicBezTo>
                      <a:pt x="1562" y="5376"/>
                      <a:pt x="2374" y="2567"/>
                      <a:pt x="2257" y="1953"/>
                    </a:cubicBezTo>
                    <a:cubicBezTo>
                      <a:pt x="2072" y="1002"/>
                      <a:pt x="1044" y="1"/>
                      <a:pt x="57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9" name="Google Shape;6629;p74"/>
              <p:cNvSpPr/>
              <p:nvPr/>
            </p:nvSpPr>
            <p:spPr>
              <a:xfrm>
                <a:off x="5217525" y="4046725"/>
                <a:ext cx="53050" cy="217175"/>
              </a:xfrm>
              <a:custGeom>
                <a:rect b="b" l="l" r="r" t="t"/>
                <a:pathLst>
                  <a:path extrusionOk="0" h="8687" w="2122">
                    <a:moveTo>
                      <a:pt x="673" y="1579"/>
                    </a:moveTo>
                    <a:cubicBezTo>
                      <a:pt x="782" y="1579"/>
                      <a:pt x="1616" y="6491"/>
                      <a:pt x="1415" y="6645"/>
                    </a:cubicBezTo>
                    <a:lnTo>
                      <a:pt x="1415" y="6652"/>
                    </a:lnTo>
                    <a:cubicBezTo>
                      <a:pt x="1411" y="6654"/>
                      <a:pt x="1407" y="6656"/>
                      <a:pt x="1403" y="6656"/>
                    </a:cubicBezTo>
                    <a:cubicBezTo>
                      <a:pt x="1182" y="6656"/>
                      <a:pt x="544" y="2372"/>
                      <a:pt x="665" y="1599"/>
                    </a:cubicBezTo>
                    <a:cubicBezTo>
                      <a:pt x="667" y="1586"/>
                      <a:pt x="670" y="1579"/>
                      <a:pt x="673" y="1579"/>
                    </a:cubicBezTo>
                    <a:close/>
                    <a:moveTo>
                      <a:pt x="68" y="1"/>
                    </a:moveTo>
                    <a:lnTo>
                      <a:pt x="68" y="1"/>
                    </a:lnTo>
                    <a:cubicBezTo>
                      <a:pt x="1" y="241"/>
                      <a:pt x="173" y="984"/>
                      <a:pt x="161" y="1845"/>
                    </a:cubicBezTo>
                    <a:cubicBezTo>
                      <a:pt x="148" y="2705"/>
                      <a:pt x="1015" y="8336"/>
                      <a:pt x="1126" y="8563"/>
                    </a:cubicBezTo>
                    <a:cubicBezTo>
                      <a:pt x="1168" y="8648"/>
                      <a:pt x="1257" y="8686"/>
                      <a:pt x="1359" y="8686"/>
                    </a:cubicBezTo>
                    <a:cubicBezTo>
                      <a:pt x="1539" y="8686"/>
                      <a:pt x="1757" y="8565"/>
                      <a:pt x="1820" y="8360"/>
                    </a:cubicBezTo>
                    <a:cubicBezTo>
                      <a:pt x="1919" y="8047"/>
                      <a:pt x="1722" y="2742"/>
                      <a:pt x="1734" y="1962"/>
                    </a:cubicBezTo>
                    <a:cubicBezTo>
                      <a:pt x="1753" y="1181"/>
                      <a:pt x="2121" y="351"/>
                      <a:pt x="1974" y="155"/>
                    </a:cubicBezTo>
                    <a:cubicBezTo>
                      <a:pt x="1945" y="118"/>
                      <a:pt x="1916" y="103"/>
                      <a:pt x="1884" y="103"/>
                    </a:cubicBezTo>
                    <a:cubicBezTo>
                      <a:pt x="1749" y="103"/>
                      <a:pt x="1558" y="368"/>
                      <a:pt x="1126" y="413"/>
                    </a:cubicBezTo>
                    <a:cubicBezTo>
                      <a:pt x="1099" y="415"/>
                      <a:pt x="1072" y="416"/>
                      <a:pt x="1045" y="416"/>
                    </a:cubicBezTo>
                    <a:cubicBezTo>
                      <a:pt x="545" y="416"/>
                      <a:pt x="68" y="1"/>
                      <a:pt x="6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0" name="Google Shape;6630;p74"/>
              <p:cNvSpPr/>
              <p:nvPr/>
            </p:nvSpPr>
            <p:spPr>
              <a:xfrm>
                <a:off x="5242000" y="4261550"/>
                <a:ext cx="31650" cy="24500"/>
              </a:xfrm>
              <a:custGeom>
                <a:rect b="b" l="l" r="r" t="t"/>
                <a:pathLst>
                  <a:path extrusionOk="0" h="980" w="1266">
                    <a:moveTo>
                      <a:pt x="977" y="1"/>
                    </a:moveTo>
                    <a:cubicBezTo>
                      <a:pt x="873" y="1"/>
                      <a:pt x="617" y="265"/>
                      <a:pt x="413" y="265"/>
                    </a:cubicBezTo>
                    <a:cubicBezTo>
                      <a:pt x="389" y="265"/>
                      <a:pt x="366" y="261"/>
                      <a:pt x="343" y="253"/>
                    </a:cubicBezTo>
                    <a:cubicBezTo>
                      <a:pt x="281" y="230"/>
                      <a:pt x="236" y="221"/>
                      <a:pt x="203" y="221"/>
                    </a:cubicBezTo>
                    <a:cubicBezTo>
                      <a:pt x="117" y="221"/>
                      <a:pt x="105" y="284"/>
                      <a:pt x="61" y="364"/>
                    </a:cubicBezTo>
                    <a:cubicBezTo>
                      <a:pt x="1" y="471"/>
                      <a:pt x="5" y="980"/>
                      <a:pt x="180" y="980"/>
                    </a:cubicBezTo>
                    <a:cubicBezTo>
                      <a:pt x="185" y="980"/>
                      <a:pt x="190" y="979"/>
                      <a:pt x="196" y="978"/>
                    </a:cubicBezTo>
                    <a:cubicBezTo>
                      <a:pt x="365" y="950"/>
                      <a:pt x="556" y="740"/>
                      <a:pt x="772" y="740"/>
                    </a:cubicBezTo>
                    <a:cubicBezTo>
                      <a:pt x="791" y="740"/>
                      <a:pt x="810" y="741"/>
                      <a:pt x="829" y="745"/>
                    </a:cubicBezTo>
                    <a:cubicBezTo>
                      <a:pt x="895" y="757"/>
                      <a:pt x="948" y="764"/>
                      <a:pt x="992" y="764"/>
                    </a:cubicBezTo>
                    <a:cubicBezTo>
                      <a:pt x="1103" y="764"/>
                      <a:pt x="1154" y="720"/>
                      <a:pt x="1198" y="610"/>
                    </a:cubicBezTo>
                    <a:cubicBezTo>
                      <a:pt x="1265" y="450"/>
                      <a:pt x="1124" y="19"/>
                      <a:pt x="983" y="1"/>
                    </a:cubicBezTo>
                    <a:cubicBezTo>
                      <a:pt x="981" y="1"/>
                      <a:pt x="979" y="1"/>
                      <a:pt x="97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1" name="Google Shape;6631;p74"/>
              <p:cNvSpPr/>
              <p:nvPr/>
            </p:nvSpPr>
            <p:spPr>
              <a:xfrm>
                <a:off x="5263775" y="4283850"/>
                <a:ext cx="11400" cy="28100"/>
              </a:xfrm>
              <a:custGeom>
                <a:rect b="b" l="l" r="r" t="t"/>
                <a:pathLst>
                  <a:path extrusionOk="0" h="1124" w="456">
                    <a:moveTo>
                      <a:pt x="264" y="0"/>
                    </a:moveTo>
                    <a:cubicBezTo>
                      <a:pt x="200" y="0"/>
                      <a:pt x="120" y="19"/>
                      <a:pt x="75" y="43"/>
                    </a:cubicBezTo>
                    <a:cubicBezTo>
                      <a:pt x="1" y="92"/>
                      <a:pt x="99" y="332"/>
                      <a:pt x="112" y="394"/>
                    </a:cubicBezTo>
                    <a:cubicBezTo>
                      <a:pt x="124" y="461"/>
                      <a:pt x="148" y="996"/>
                      <a:pt x="148" y="1076"/>
                    </a:cubicBezTo>
                    <a:cubicBezTo>
                      <a:pt x="148" y="1109"/>
                      <a:pt x="181" y="1124"/>
                      <a:pt x="223" y="1124"/>
                    </a:cubicBezTo>
                    <a:cubicBezTo>
                      <a:pt x="282" y="1124"/>
                      <a:pt x="359" y="1097"/>
                      <a:pt x="394" y="1058"/>
                    </a:cubicBezTo>
                    <a:cubicBezTo>
                      <a:pt x="456" y="984"/>
                      <a:pt x="296" y="510"/>
                      <a:pt x="271" y="394"/>
                    </a:cubicBezTo>
                    <a:cubicBezTo>
                      <a:pt x="247" y="283"/>
                      <a:pt x="388" y="99"/>
                      <a:pt x="364" y="37"/>
                    </a:cubicBezTo>
                    <a:cubicBezTo>
                      <a:pt x="353" y="11"/>
                      <a:pt x="313" y="0"/>
                      <a:pt x="26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2" name="Google Shape;6632;p74"/>
              <p:cNvSpPr/>
              <p:nvPr/>
            </p:nvSpPr>
            <p:spPr>
              <a:xfrm>
                <a:off x="5257325" y="4284950"/>
                <a:ext cx="8800" cy="28100"/>
              </a:xfrm>
              <a:custGeom>
                <a:rect b="b" l="l" r="r" t="t"/>
                <a:pathLst>
                  <a:path extrusionOk="0" h="1124" w="352">
                    <a:moveTo>
                      <a:pt x="174" y="0"/>
                    </a:moveTo>
                    <a:cubicBezTo>
                      <a:pt x="130" y="0"/>
                      <a:pt x="61" y="35"/>
                      <a:pt x="44" y="79"/>
                    </a:cubicBezTo>
                    <a:cubicBezTo>
                      <a:pt x="13" y="141"/>
                      <a:pt x="105" y="448"/>
                      <a:pt x="87" y="626"/>
                    </a:cubicBezTo>
                    <a:cubicBezTo>
                      <a:pt x="75" y="805"/>
                      <a:pt x="1" y="1001"/>
                      <a:pt x="32" y="1069"/>
                    </a:cubicBezTo>
                    <a:cubicBezTo>
                      <a:pt x="48" y="1105"/>
                      <a:pt x="121" y="1124"/>
                      <a:pt x="190" y="1124"/>
                    </a:cubicBezTo>
                    <a:cubicBezTo>
                      <a:pt x="249" y="1124"/>
                      <a:pt x="306" y="1110"/>
                      <a:pt x="320" y="1081"/>
                    </a:cubicBezTo>
                    <a:cubicBezTo>
                      <a:pt x="351" y="1020"/>
                      <a:pt x="247" y="688"/>
                      <a:pt x="259" y="552"/>
                    </a:cubicBezTo>
                    <a:cubicBezTo>
                      <a:pt x="265" y="368"/>
                      <a:pt x="253" y="190"/>
                      <a:pt x="210" y="18"/>
                    </a:cubicBezTo>
                    <a:cubicBezTo>
                      <a:pt x="205" y="6"/>
                      <a:pt x="191" y="0"/>
                      <a:pt x="17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3" name="Google Shape;6633;p74"/>
              <p:cNvSpPr/>
              <p:nvPr/>
            </p:nvSpPr>
            <p:spPr>
              <a:xfrm>
                <a:off x="5249500" y="4286900"/>
                <a:ext cx="7400" cy="26500"/>
              </a:xfrm>
              <a:custGeom>
                <a:rect b="b" l="l" r="r" t="t"/>
                <a:pathLst>
                  <a:path extrusionOk="0" h="1060" w="296">
                    <a:moveTo>
                      <a:pt x="212" y="0"/>
                    </a:moveTo>
                    <a:cubicBezTo>
                      <a:pt x="172" y="0"/>
                      <a:pt x="129" y="14"/>
                      <a:pt x="129" y="38"/>
                    </a:cubicBezTo>
                    <a:cubicBezTo>
                      <a:pt x="129" y="81"/>
                      <a:pt x="203" y="419"/>
                      <a:pt x="142" y="585"/>
                    </a:cubicBezTo>
                    <a:cubicBezTo>
                      <a:pt x="80" y="751"/>
                      <a:pt x="0" y="929"/>
                      <a:pt x="31" y="1003"/>
                    </a:cubicBezTo>
                    <a:cubicBezTo>
                      <a:pt x="44" y="1039"/>
                      <a:pt x="101" y="1059"/>
                      <a:pt x="155" y="1059"/>
                    </a:cubicBezTo>
                    <a:cubicBezTo>
                      <a:pt x="202" y="1059"/>
                      <a:pt x="247" y="1044"/>
                      <a:pt x="258" y="1009"/>
                    </a:cubicBezTo>
                    <a:cubicBezTo>
                      <a:pt x="283" y="936"/>
                      <a:pt x="228" y="591"/>
                      <a:pt x="258" y="511"/>
                    </a:cubicBezTo>
                    <a:cubicBezTo>
                      <a:pt x="289" y="352"/>
                      <a:pt x="295" y="192"/>
                      <a:pt x="283" y="32"/>
                    </a:cubicBezTo>
                    <a:cubicBezTo>
                      <a:pt x="277" y="10"/>
                      <a:pt x="246" y="0"/>
                      <a:pt x="21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4" name="Google Shape;6634;p74"/>
              <p:cNvSpPr/>
              <p:nvPr/>
            </p:nvSpPr>
            <p:spPr>
              <a:xfrm>
                <a:off x="5268560" y="4334400"/>
                <a:ext cx="8025" cy="10275"/>
              </a:xfrm>
              <a:custGeom>
                <a:rect b="b" l="l" r="r" t="t"/>
                <a:pathLst>
                  <a:path extrusionOk="0" h="411" w="321">
                    <a:moveTo>
                      <a:pt x="256" y="0"/>
                    </a:moveTo>
                    <a:cubicBezTo>
                      <a:pt x="255" y="0"/>
                      <a:pt x="254" y="0"/>
                      <a:pt x="253" y="1"/>
                    </a:cubicBezTo>
                    <a:cubicBezTo>
                      <a:pt x="210" y="7"/>
                      <a:pt x="56" y="31"/>
                      <a:pt x="38" y="74"/>
                    </a:cubicBezTo>
                    <a:cubicBezTo>
                      <a:pt x="7" y="179"/>
                      <a:pt x="1" y="345"/>
                      <a:pt x="81" y="400"/>
                    </a:cubicBezTo>
                    <a:cubicBezTo>
                      <a:pt x="92" y="407"/>
                      <a:pt x="104" y="410"/>
                      <a:pt x="116" y="410"/>
                    </a:cubicBezTo>
                    <a:cubicBezTo>
                      <a:pt x="191" y="410"/>
                      <a:pt x="292" y="299"/>
                      <a:pt x="302" y="210"/>
                    </a:cubicBezTo>
                    <a:cubicBezTo>
                      <a:pt x="320" y="114"/>
                      <a:pt x="291" y="0"/>
                      <a:pt x="25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5" name="Google Shape;6635;p74"/>
              <p:cNvSpPr/>
              <p:nvPr/>
            </p:nvSpPr>
            <p:spPr>
              <a:xfrm>
                <a:off x="5257960" y="4337525"/>
                <a:ext cx="8475" cy="12675"/>
              </a:xfrm>
              <a:custGeom>
                <a:rect b="b" l="l" r="r" t="t"/>
                <a:pathLst>
                  <a:path extrusionOk="0" h="507" w="339">
                    <a:moveTo>
                      <a:pt x="189" y="0"/>
                    </a:moveTo>
                    <a:cubicBezTo>
                      <a:pt x="125" y="0"/>
                      <a:pt x="63" y="40"/>
                      <a:pt x="44" y="109"/>
                    </a:cubicBezTo>
                    <a:cubicBezTo>
                      <a:pt x="13" y="220"/>
                      <a:pt x="1" y="472"/>
                      <a:pt x="105" y="496"/>
                    </a:cubicBezTo>
                    <a:cubicBezTo>
                      <a:pt x="123" y="503"/>
                      <a:pt x="141" y="506"/>
                      <a:pt x="160" y="506"/>
                    </a:cubicBezTo>
                    <a:cubicBezTo>
                      <a:pt x="225" y="506"/>
                      <a:pt x="290" y="466"/>
                      <a:pt x="314" y="404"/>
                    </a:cubicBezTo>
                    <a:cubicBezTo>
                      <a:pt x="339" y="287"/>
                      <a:pt x="333" y="164"/>
                      <a:pt x="302" y="48"/>
                    </a:cubicBezTo>
                    <a:cubicBezTo>
                      <a:pt x="269" y="15"/>
                      <a:pt x="229" y="0"/>
                      <a:pt x="18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6" name="Google Shape;6636;p74"/>
              <p:cNvSpPr/>
              <p:nvPr/>
            </p:nvSpPr>
            <p:spPr>
              <a:xfrm>
                <a:off x="5248435" y="4338725"/>
                <a:ext cx="7400" cy="13625"/>
              </a:xfrm>
              <a:custGeom>
                <a:rect b="b" l="l" r="r" t="t"/>
                <a:pathLst>
                  <a:path extrusionOk="0" h="545" w="296">
                    <a:moveTo>
                      <a:pt x="137" y="1"/>
                    </a:moveTo>
                    <a:cubicBezTo>
                      <a:pt x="88" y="1"/>
                      <a:pt x="40" y="32"/>
                      <a:pt x="25" y="86"/>
                    </a:cubicBezTo>
                    <a:cubicBezTo>
                      <a:pt x="1" y="172"/>
                      <a:pt x="1" y="498"/>
                      <a:pt x="87" y="522"/>
                    </a:cubicBezTo>
                    <a:cubicBezTo>
                      <a:pt x="124" y="533"/>
                      <a:pt x="161" y="545"/>
                      <a:pt x="193" y="545"/>
                    </a:cubicBezTo>
                    <a:cubicBezTo>
                      <a:pt x="236" y="545"/>
                      <a:pt x="269" y="524"/>
                      <a:pt x="283" y="455"/>
                    </a:cubicBezTo>
                    <a:cubicBezTo>
                      <a:pt x="296" y="313"/>
                      <a:pt x="277" y="178"/>
                      <a:pt x="228" y="49"/>
                    </a:cubicBezTo>
                    <a:cubicBezTo>
                      <a:pt x="205" y="16"/>
                      <a:pt x="171" y="1"/>
                      <a:pt x="13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7" name="Google Shape;6637;p74"/>
              <p:cNvSpPr/>
              <p:nvPr/>
            </p:nvSpPr>
            <p:spPr>
              <a:xfrm>
                <a:off x="5239060" y="4337425"/>
                <a:ext cx="7250" cy="12650"/>
              </a:xfrm>
              <a:custGeom>
                <a:rect b="b" l="l" r="r" t="t"/>
                <a:pathLst>
                  <a:path extrusionOk="0" h="506" w="290">
                    <a:moveTo>
                      <a:pt x="150" y="1"/>
                    </a:moveTo>
                    <a:cubicBezTo>
                      <a:pt x="109" y="1"/>
                      <a:pt x="68" y="24"/>
                      <a:pt x="50" y="64"/>
                    </a:cubicBezTo>
                    <a:cubicBezTo>
                      <a:pt x="25" y="125"/>
                      <a:pt x="1" y="396"/>
                      <a:pt x="62" y="457"/>
                    </a:cubicBezTo>
                    <a:cubicBezTo>
                      <a:pt x="98" y="490"/>
                      <a:pt x="132" y="505"/>
                      <a:pt x="161" y="505"/>
                    </a:cubicBezTo>
                    <a:cubicBezTo>
                      <a:pt x="188" y="505"/>
                      <a:pt x="211" y="493"/>
                      <a:pt x="228" y="470"/>
                    </a:cubicBezTo>
                    <a:cubicBezTo>
                      <a:pt x="265" y="427"/>
                      <a:pt x="290" y="89"/>
                      <a:pt x="228" y="33"/>
                    </a:cubicBezTo>
                    <a:cubicBezTo>
                      <a:pt x="206" y="11"/>
                      <a:pt x="178" y="1"/>
                      <a:pt x="15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8" name="Google Shape;6638;p74"/>
              <p:cNvSpPr/>
              <p:nvPr/>
            </p:nvSpPr>
            <p:spPr>
              <a:xfrm>
                <a:off x="5232935" y="4334100"/>
                <a:ext cx="6250" cy="9100"/>
              </a:xfrm>
              <a:custGeom>
                <a:rect b="b" l="l" r="r" t="t"/>
                <a:pathLst>
                  <a:path extrusionOk="0" h="364" w="250">
                    <a:moveTo>
                      <a:pt x="93" y="0"/>
                    </a:moveTo>
                    <a:cubicBezTo>
                      <a:pt x="51" y="0"/>
                      <a:pt x="1" y="90"/>
                      <a:pt x="6" y="166"/>
                    </a:cubicBezTo>
                    <a:cubicBezTo>
                      <a:pt x="12" y="258"/>
                      <a:pt x="31" y="351"/>
                      <a:pt x="92" y="363"/>
                    </a:cubicBezTo>
                    <a:cubicBezTo>
                      <a:pt x="93" y="363"/>
                      <a:pt x="94" y="363"/>
                      <a:pt x="95" y="363"/>
                    </a:cubicBezTo>
                    <a:cubicBezTo>
                      <a:pt x="156" y="363"/>
                      <a:pt x="250" y="164"/>
                      <a:pt x="117" y="13"/>
                    </a:cubicBezTo>
                    <a:cubicBezTo>
                      <a:pt x="109" y="4"/>
                      <a:pt x="101" y="0"/>
                      <a:pt x="9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9" name="Google Shape;6639;p74"/>
              <p:cNvSpPr/>
              <p:nvPr/>
            </p:nvSpPr>
            <p:spPr>
              <a:xfrm>
                <a:off x="5243500" y="4289900"/>
                <a:ext cx="8325" cy="22800"/>
              </a:xfrm>
              <a:custGeom>
                <a:rect b="b" l="l" r="r" t="t"/>
                <a:pathLst>
                  <a:path extrusionOk="0" h="912" w="333">
                    <a:moveTo>
                      <a:pt x="276" y="1"/>
                    </a:moveTo>
                    <a:cubicBezTo>
                      <a:pt x="238" y="1"/>
                      <a:pt x="179" y="55"/>
                      <a:pt x="179" y="84"/>
                    </a:cubicBezTo>
                    <a:cubicBezTo>
                      <a:pt x="179" y="232"/>
                      <a:pt x="160" y="379"/>
                      <a:pt x="130" y="527"/>
                    </a:cubicBezTo>
                    <a:cubicBezTo>
                      <a:pt x="99" y="625"/>
                      <a:pt x="1" y="852"/>
                      <a:pt x="13" y="883"/>
                    </a:cubicBezTo>
                    <a:cubicBezTo>
                      <a:pt x="21" y="899"/>
                      <a:pt x="48" y="912"/>
                      <a:pt x="82" y="912"/>
                    </a:cubicBezTo>
                    <a:cubicBezTo>
                      <a:pt x="102" y="912"/>
                      <a:pt x="125" y="907"/>
                      <a:pt x="148" y="895"/>
                    </a:cubicBezTo>
                    <a:cubicBezTo>
                      <a:pt x="191" y="871"/>
                      <a:pt x="265" y="447"/>
                      <a:pt x="302" y="361"/>
                    </a:cubicBezTo>
                    <a:cubicBezTo>
                      <a:pt x="332" y="250"/>
                      <a:pt x="332" y="127"/>
                      <a:pt x="302" y="16"/>
                    </a:cubicBezTo>
                    <a:cubicBezTo>
                      <a:pt x="296" y="5"/>
                      <a:pt x="287" y="1"/>
                      <a:pt x="27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0" name="Google Shape;6640;p74"/>
              <p:cNvSpPr/>
              <p:nvPr/>
            </p:nvSpPr>
            <p:spPr>
              <a:xfrm>
                <a:off x="5262900" y="4293900"/>
                <a:ext cx="9600" cy="17075"/>
              </a:xfrm>
              <a:custGeom>
                <a:rect b="b" l="l" r="r" t="t"/>
                <a:pathLst>
                  <a:path extrusionOk="0" h="683" w="384">
                    <a:moveTo>
                      <a:pt x="339" y="0"/>
                    </a:moveTo>
                    <a:cubicBezTo>
                      <a:pt x="325" y="0"/>
                      <a:pt x="305" y="19"/>
                      <a:pt x="279" y="72"/>
                    </a:cubicBezTo>
                    <a:cubicBezTo>
                      <a:pt x="224" y="201"/>
                      <a:pt x="27" y="569"/>
                      <a:pt x="15" y="612"/>
                    </a:cubicBezTo>
                    <a:cubicBezTo>
                      <a:pt x="1" y="640"/>
                      <a:pt x="82" y="683"/>
                      <a:pt x="130" y="683"/>
                    </a:cubicBezTo>
                    <a:cubicBezTo>
                      <a:pt x="146" y="683"/>
                      <a:pt x="158" y="678"/>
                      <a:pt x="162" y="668"/>
                    </a:cubicBezTo>
                    <a:cubicBezTo>
                      <a:pt x="181" y="619"/>
                      <a:pt x="384" y="121"/>
                      <a:pt x="371" y="65"/>
                    </a:cubicBezTo>
                    <a:cubicBezTo>
                      <a:pt x="368" y="34"/>
                      <a:pt x="358" y="0"/>
                      <a:pt x="33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1" name="Google Shape;6641;p74"/>
              <p:cNvSpPr/>
              <p:nvPr/>
            </p:nvSpPr>
            <p:spPr>
              <a:xfrm>
                <a:off x="5268110" y="4313150"/>
                <a:ext cx="9250" cy="20275"/>
              </a:xfrm>
              <a:custGeom>
                <a:rect b="b" l="l" r="r" t="t"/>
                <a:pathLst>
                  <a:path extrusionOk="0" h="811" w="370">
                    <a:moveTo>
                      <a:pt x="152" y="0"/>
                    </a:moveTo>
                    <a:cubicBezTo>
                      <a:pt x="94" y="0"/>
                      <a:pt x="30" y="23"/>
                      <a:pt x="19" y="64"/>
                    </a:cubicBezTo>
                    <a:cubicBezTo>
                      <a:pt x="7" y="162"/>
                      <a:pt x="13" y="267"/>
                      <a:pt x="43" y="365"/>
                    </a:cubicBezTo>
                    <a:cubicBezTo>
                      <a:pt x="80" y="469"/>
                      <a:pt x="0" y="685"/>
                      <a:pt x="7" y="764"/>
                    </a:cubicBezTo>
                    <a:cubicBezTo>
                      <a:pt x="9" y="797"/>
                      <a:pt x="42" y="811"/>
                      <a:pt x="86" y="811"/>
                    </a:cubicBezTo>
                    <a:cubicBezTo>
                      <a:pt x="152" y="811"/>
                      <a:pt x="242" y="779"/>
                      <a:pt x="289" y="728"/>
                    </a:cubicBezTo>
                    <a:cubicBezTo>
                      <a:pt x="369" y="642"/>
                      <a:pt x="271" y="586"/>
                      <a:pt x="259" y="476"/>
                    </a:cubicBezTo>
                    <a:cubicBezTo>
                      <a:pt x="240" y="365"/>
                      <a:pt x="296" y="82"/>
                      <a:pt x="246" y="33"/>
                    </a:cubicBezTo>
                    <a:cubicBezTo>
                      <a:pt x="229" y="11"/>
                      <a:pt x="192" y="0"/>
                      <a:pt x="15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2" name="Google Shape;6642;p74"/>
              <p:cNvSpPr/>
              <p:nvPr/>
            </p:nvSpPr>
            <p:spPr>
              <a:xfrm>
                <a:off x="5258285" y="4314775"/>
                <a:ext cx="7400" cy="20900"/>
              </a:xfrm>
              <a:custGeom>
                <a:rect b="b" l="l" r="r" t="t"/>
                <a:pathLst>
                  <a:path extrusionOk="0" h="836" w="296">
                    <a:moveTo>
                      <a:pt x="179" y="0"/>
                    </a:moveTo>
                    <a:cubicBezTo>
                      <a:pt x="124" y="0"/>
                      <a:pt x="63" y="26"/>
                      <a:pt x="55" y="66"/>
                    </a:cubicBezTo>
                    <a:cubicBezTo>
                      <a:pt x="37" y="140"/>
                      <a:pt x="117" y="380"/>
                      <a:pt x="92" y="503"/>
                    </a:cubicBezTo>
                    <a:cubicBezTo>
                      <a:pt x="68" y="626"/>
                      <a:pt x="0" y="724"/>
                      <a:pt x="43" y="792"/>
                    </a:cubicBezTo>
                    <a:cubicBezTo>
                      <a:pt x="64" y="821"/>
                      <a:pt x="105" y="835"/>
                      <a:pt x="146" y="835"/>
                    </a:cubicBezTo>
                    <a:cubicBezTo>
                      <a:pt x="201" y="835"/>
                      <a:pt x="257" y="810"/>
                      <a:pt x="271" y="761"/>
                    </a:cubicBezTo>
                    <a:cubicBezTo>
                      <a:pt x="295" y="675"/>
                      <a:pt x="221" y="583"/>
                      <a:pt x="240" y="466"/>
                    </a:cubicBezTo>
                    <a:cubicBezTo>
                      <a:pt x="252" y="349"/>
                      <a:pt x="295" y="91"/>
                      <a:pt x="264" y="36"/>
                    </a:cubicBezTo>
                    <a:cubicBezTo>
                      <a:pt x="250" y="11"/>
                      <a:pt x="216" y="0"/>
                      <a:pt x="17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3" name="Google Shape;6643;p74"/>
              <p:cNvSpPr/>
              <p:nvPr/>
            </p:nvSpPr>
            <p:spPr>
              <a:xfrm>
                <a:off x="5249985" y="4316575"/>
                <a:ext cx="6150" cy="19075"/>
              </a:xfrm>
              <a:custGeom>
                <a:rect b="b" l="l" r="r" t="t"/>
                <a:pathLst>
                  <a:path extrusionOk="0" h="763" w="246">
                    <a:moveTo>
                      <a:pt x="129" y="1"/>
                    </a:moveTo>
                    <a:cubicBezTo>
                      <a:pt x="92" y="1"/>
                      <a:pt x="62" y="25"/>
                      <a:pt x="43" y="62"/>
                    </a:cubicBezTo>
                    <a:cubicBezTo>
                      <a:pt x="31" y="93"/>
                      <a:pt x="25" y="130"/>
                      <a:pt x="31" y="166"/>
                    </a:cubicBezTo>
                    <a:cubicBezTo>
                      <a:pt x="37" y="277"/>
                      <a:pt x="80" y="388"/>
                      <a:pt x="55" y="492"/>
                    </a:cubicBezTo>
                    <a:cubicBezTo>
                      <a:pt x="43" y="541"/>
                      <a:pt x="19" y="584"/>
                      <a:pt x="12" y="634"/>
                    </a:cubicBezTo>
                    <a:cubicBezTo>
                      <a:pt x="0" y="683"/>
                      <a:pt x="25" y="732"/>
                      <a:pt x="68" y="757"/>
                    </a:cubicBezTo>
                    <a:cubicBezTo>
                      <a:pt x="79" y="761"/>
                      <a:pt x="90" y="763"/>
                      <a:pt x="101" y="763"/>
                    </a:cubicBezTo>
                    <a:cubicBezTo>
                      <a:pt x="138" y="763"/>
                      <a:pt x="170" y="739"/>
                      <a:pt x="185" y="701"/>
                    </a:cubicBezTo>
                    <a:cubicBezTo>
                      <a:pt x="203" y="652"/>
                      <a:pt x="209" y="603"/>
                      <a:pt x="191" y="554"/>
                    </a:cubicBezTo>
                    <a:cubicBezTo>
                      <a:pt x="178" y="511"/>
                      <a:pt x="172" y="462"/>
                      <a:pt x="166" y="412"/>
                    </a:cubicBezTo>
                    <a:cubicBezTo>
                      <a:pt x="166" y="302"/>
                      <a:pt x="246" y="203"/>
                      <a:pt x="228" y="99"/>
                    </a:cubicBezTo>
                    <a:cubicBezTo>
                      <a:pt x="221" y="44"/>
                      <a:pt x="185" y="7"/>
                      <a:pt x="12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4" name="Google Shape;6644;p74"/>
              <p:cNvSpPr/>
              <p:nvPr/>
            </p:nvSpPr>
            <p:spPr>
              <a:xfrm>
                <a:off x="5241360" y="4316300"/>
                <a:ext cx="5875" cy="18300"/>
              </a:xfrm>
              <a:custGeom>
                <a:rect b="b" l="l" r="r" t="t"/>
                <a:pathLst>
                  <a:path extrusionOk="0" h="732" w="235">
                    <a:moveTo>
                      <a:pt x="116" y="0"/>
                    </a:moveTo>
                    <a:cubicBezTo>
                      <a:pt x="105" y="0"/>
                      <a:pt x="93" y="2"/>
                      <a:pt x="81" y="5"/>
                    </a:cubicBezTo>
                    <a:cubicBezTo>
                      <a:pt x="38" y="36"/>
                      <a:pt x="19" y="85"/>
                      <a:pt x="26" y="134"/>
                    </a:cubicBezTo>
                    <a:cubicBezTo>
                      <a:pt x="26" y="233"/>
                      <a:pt x="69" y="331"/>
                      <a:pt x="50" y="423"/>
                    </a:cubicBezTo>
                    <a:cubicBezTo>
                      <a:pt x="44" y="485"/>
                      <a:pt x="13" y="540"/>
                      <a:pt x="7" y="595"/>
                    </a:cubicBezTo>
                    <a:cubicBezTo>
                      <a:pt x="1" y="657"/>
                      <a:pt x="32" y="725"/>
                      <a:pt x="87" y="731"/>
                    </a:cubicBezTo>
                    <a:cubicBezTo>
                      <a:pt x="91" y="731"/>
                      <a:pt x="94" y="731"/>
                      <a:pt x="98" y="731"/>
                    </a:cubicBezTo>
                    <a:cubicBezTo>
                      <a:pt x="137" y="731"/>
                      <a:pt x="175" y="702"/>
                      <a:pt x="191" y="663"/>
                    </a:cubicBezTo>
                    <a:cubicBezTo>
                      <a:pt x="204" y="620"/>
                      <a:pt x="204" y="571"/>
                      <a:pt x="191" y="528"/>
                    </a:cubicBezTo>
                    <a:cubicBezTo>
                      <a:pt x="179" y="485"/>
                      <a:pt x="173" y="442"/>
                      <a:pt x="173" y="399"/>
                    </a:cubicBezTo>
                    <a:cubicBezTo>
                      <a:pt x="173" y="343"/>
                      <a:pt x="185" y="294"/>
                      <a:pt x="204" y="245"/>
                    </a:cubicBezTo>
                    <a:cubicBezTo>
                      <a:pt x="228" y="196"/>
                      <a:pt x="235" y="134"/>
                      <a:pt x="216" y="79"/>
                    </a:cubicBezTo>
                    <a:cubicBezTo>
                      <a:pt x="201" y="30"/>
                      <a:pt x="162" y="0"/>
                      <a:pt x="11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5" name="Google Shape;6645;p74"/>
              <p:cNvSpPr/>
              <p:nvPr/>
            </p:nvSpPr>
            <p:spPr>
              <a:xfrm>
                <a:off x="5233685" y="4315500"/>
                <a:ext cx="6625" cy="16125"/>
              </a:xfrm>
              <a:custGeom>
                <a:rect b="b" l="l" r="r" t="t"/>
                <a:pathLst>
                  <a:path extrusionOk="0" h="645" w="265">
                    <a:moveTo>
                      <a:pt x="197" y="0"/>
                    </a:moveTo>
                    <a:cubicBezTo>
                      <a:pt x="154" y="0"/>
                      <a:pt x="111" y="25"/>
                      <a:pt x="93" y="62"/>
                    </a:cubicBezTo>
                    <a:cubicBezTo>
                      <a:pt x="74" y="99"/>
                      <a:pt x="68" y="142"/>
                      <a:pt x="74" y="185"/>
                    </a:cubicBezTo>
                    <a:cubicBezTo>
                      <a:pt x="80" y="228"/>
                      <a:pt x="93" y="265"/>
                      <a:pt x="93" y="308"/>
                    </a:cubicBezTo>
                    <a:cubicBezTo>
                      <a:pt x="93" y="369"/>
                      <a:pt x="80" y="425"/>
                      <a:pt x="56" y="474"/>
                    </a:cubicBezTo>
                    <a:cubicBezTo>
                      <a:pt x="31" y="517"/>
                      <a:pt x="1" y="566"/>
                      <a:pt x="25" y="609"/>
                    </a:cubicBezTo>
                    <a:cubicBezTo>
                      <a:pt x="39" y="632"/>
                      <a:pt x="63" y="644"/>
                      <a:pt x="89" y="644"/>
                    </a:cubicBezTo>
                    <a:cubicBezTo>
                      <a:pt x="98" y="644"/>
                      <a:pt x="108" y="643"/>
                      <a:pt x="117" y="640"/>
                    </a:cubicBezTo>
                    <a:cubicBezTo>
                      <a:pt x="148" y="621"/>
                      <a:pt x="173" y="597"/>
                      <a:pt x="185" y="560"/>
                    </a:cubicBezTo>
                    <a:cubicBezTo>
                      <a:pt x="191" y="529"/>
                      <a:pt x="197" y="492"/>
                      <a:pt x="197" y="455"/>
                    </a:cubicBezTo>
                    <a:cubicBezTo>
                      <a:pt x="191" y="332"/>
                      <a:pt x="210" y="209"/>
                      <a:pt x="253" y="93"/>
                    </a:cubicBezTo>
                    <a:cubicBezTo>
                      <a:pt x="265" y="56"/>
                      <a:pt x="240" y="7"/>
                      <a:pt x="19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6" name="Google Shape;6646;p74"/>
              <p:cNvSpPr/>
              <p:nvPr/>
            </p:nvSpPr>
            <p:spPr>
              <a:xfrm>
                <a:off x="5218150" y="4017250"/>
                <a:ext cx="47200" cy="32750"/>
              </a:xfrm>
              <a:custGeom>
                <a:rect b="b" l="l" r="r" t="t"/>
                <a:pathLst>
                  <a:path extrusionOk="0" h="1310" w="1888">
                    <a:moveTo>
                      <a:pt x="532" y="0"/>
                    </a:moveTo>
                    <a:cubicBezTo>
                      <a:pt x="468" y="0"/>
                      <a:pt x="404" y="8"/>
                      <a:pt x="345" y="30"/>
                    </a:cubicBezTo>
                    <a:cubicBezTo>
                      <a:pt x="203" y="86"/>
                      <a:pt x="99" y="209"/>
                      <a:pt x="62" y="356"/>
                    </a:cubicBezTo>
                    <a:cubicBezTo>
                      <a:pt x="0" y="639"/>
                      <a:pt x="111" y="928"/>
                      <a:pt x="338" y="1094"/>
                    </a:cubicBezTo>
                    <a:cubicBezTo>
                      <a:pt x="531" y="1236"/>
                      <a:pt x="765" y="1310"/>
                      <a:pt x="1002" y="1310"/>
                    </a:cubicBezTo>
                    <a:cubicBezTo>
                      <a:pt x="1082" y="1310"/>
                      <a:pt x="1163" y="1301"/>
                      <a:pt x="1242" y="1284"/>
                    </a:cubicBezTo>
                    <a:cubicBezTo>
                      <a:pt x="1549" y="1204"/>
                      <a:pt x="1795" y="989"/>
                      <a:pt x="1857" y="731"/>
                    </a:cubicBezTo>
                    <a:cubicBezTo>
                      <a:pt x="1887" y="627"/>
                      <a:pt x="1875" y="516"/>
                      <a:pt x="1832" y="424"/>
                    </a:cubicBezTo>
                    <a:cubicBezTo>
                      <a:pt x="1758" y="295"/>
                      <a:pt x="1605" y="203"/>
                      <a:pt x="1439" y="153"/>
                    </a:cubicBezTo>
                    <a:cubicBezTo>
                      <a:pt x="1273" y="117"/>
                      <a:pt x="1107" y="80"/>
                      <a:pt x="941" y="61"/>
                    </a:cubicBezTo>
                    <a:cubicBezTo>
                      <a:pt x="808" y="36"/>
                      <a:pt x="667" y="0"/>
                      <a:pt x="5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7" name="Google Shape;6647;p74"/>
              <p:cNvSpPr/>
              <p:nvPr/>
            </p:nvSpPr>
            <p:spPr>
              <a:xfrm>
                <a:off x="5214600" y="3595400"/>
                <a:ext cx="203950" cy="107425"/>
              </a:xfrm>
              <a:custGeom>
                <a:rect b="b" l="l" r="r" t="t"/>
                <a:pathLst>
                  <a:path extrusionOk="0" h="4297" w="8158">
                    <a:moveTo>
                      <a:pt x="1562" y="1"/>
                    </a:moveTo>
                    <a:cubicBezTo>
                      <a:pt x="1311" y="1"/>
                      <a:pt x="1065" y="35"/>
                      <a:pt x="837" y="130"/>
                    </a:cubicBezTo>
                    <a:cubicBezTo>
                      <a:pt x="345" y="339"/>
                      <a:pt x="1" y="948"/>
                      <a:pt x="284" y="1378"/>
                    </a:cubicBezTo>
                    <a:cubicBezTo>
                      <a:pt x="462" y="1654"/>
                      <a:pt x="812" y="1765"/>
                      <a:pt x="1083" y="1962"/>
                    </a:cubicBezTo>
                    <a:cubicBezTo>
                      <a:pt x="1507" y="2269"/>
                      <a:pt x="1728" y="2761"/>
                      <a:pt x="1974" y="3210"/>
                    </a:cubicBezTo>
                    <a:cubicBezTo>
                      <a:pt x="2220" y="3664"/>
                      <a:pt x="2552" y="4132"/>
                      <a:pt x="3068" y="4267"/>
                    </a:cubicBezTo>
                    <a:cubicBezTo>
                      <a:pt x="3141" y="4287"/>
                      <a:pt x="3218" y="4297"/>
                      <a:pt x="3295" y="4297"/>
                    </a:cubicBezTo>
                    <a:cubicBezTo>
                      <a:pt x="3616" y="4297"/>
                      <a:pt x="3941" y="4128"/>
                      <a:pt x="3990" y="3830"/>
                    </a:cubicBezTo>
                    <a:cubicBezTo>
                      <a:pt x="4058" y="3468"/>
                      <a:pt x="3701" y="3179"/>
                      <a:pt x="3431" y="2921"/>
                    </a:cubicBezTo>
                    <a:cubicBezTo>
                      <a:pt x="3093" y="2601"/>
                      <a:pt x="2841" y="2202"/>
                      <a:pt x="2687" y="1759"/>
                    </a:cubicBezTo>
                    <a:cubicBezTo>
                      <a:pt x="2656" y="1667"/>
                      <a:pt x="2632" y="1550"/>
                      <a:pt x="2712" y="1482"/>
                    </a:cubicBezTo>
                    <a:cubicBezTo>
                      <a:pt x="2740" y="1457"/>
                      <a:pt x="2772" y="1446"/>
                      <a:pt x="2806" y="1446"/>
                    </a:cubicBezTo>
                    <a:cubicBezTo>
                      <a:pt x="2913" y="1446"/>
                      <a:pt x="3035" y="1552"/>
                      <a:pt x="3105" y="1654"/>
                    </a:cubicBezTo>
                    <a:cubicBezTo>
                      <a:pt x="3393" y="2077"/>
                      <a:pt x="3730" y="2964"/>
                      <a:pt x="4085" y="2964"/>
                    </a:cubicBezTo>
                    <a:cubicBezTo>
                      <a:pt x="4086" y="2964"/>
                      <a:pt x="4087" y="2964"/>
                      <a:pt x="4089" y="2964"/>
                    </a:cubicBezTo>
                    <a:cubicBezTo>
                      <a:pt x="4451" y="2958"/>
                      <a:pt x="4765" y="2079"/>
                      <a:pt x="5060" y="1654"/>
                    </a:cubicBezTo>
                    <a:cubicBezTo>
                      <a:pt x="5130" y="1552"/>
                      <a:pt x="5249" y="1446"/>
                      <a:pt x="5356" y="1446"/>
                    </a:cubicBezTo>
                    <a:cubicBezTo>
                      <a:pt x="5390" y="1446"/>
                      <a:pt x="5423" y="1457"/>
                      <a:pt x="5453" y="1482"/>
                    </a:cubicBezTo>
                    <a:cubicBezTo>
                      <a:pt x="5527" y="1550"/>
                      <a:pt x="5508" y="1667"/>
                      <a:pt x="5472" y="1759"/>
                    </a:cubicBezTo>
                    <a:cubicBezTo>
                      <a:pt x="5318" y="2202"/>
                      <a:pt x="5066" y="2601"/>
                      <a:pt x="4728" y="2921"/>
                    </a:cubicBezTo>
                    <a:cubicBezTo>
                      <a:pt x="4457" y="3185"/>
                      <a:pt x="4107" y="3468"/>
                      <a:pt x="4168" y="3830"/>
                    </a:cubicBezTo>
                    <a:cubicBezTo>
                      <a:pt x="4218" y="4124"/>
                      <a:pt x="4549" y="4296"/>
                      <a:pt x="4873" y="4296"/>
                    </a:cubicBezTo>
                    <a:cubicBezTo>
                      <a:pt x="4949" y="4296"/>
                      <a:pt x="5025" y="4287"/>
                      <a:pt x="5097" y="4267"/>
                    </a:cubicBezTo>
                    <a:cubicBezTo>
                      <a:pt x="5607" y="4132"/>
                      <a:pt x="5939" y="3664"/>
                      <a:pt x="6191" y="3210"/>
                    </a:cubicBezTo>
                    <a:cubicBezTo>
                      <a:pt x="6437" y="2761"/>
                      <a:pt x="6652" y="2263"/>
                      <a:pt x="7082" y="1962"/>
                    </a:cubicBezTo>
                    <a:cubicBezTo>
                      <a:pt x="7352" y="1765"/>
                      <a:pt x="7697" y="1654"/>
                      <a:pt x="7875" y="1378"/>
                    </a:cubicBezTo>
                    <a:cubicBezTo>
                      <a:pt x="8158" y="948"/>
                      <a:pt x="7813" y="339"/>
                      <a:pt x="7328" y="130"/>
                    </a:cubicBezTo>
                    <a:cubicBezTo>
                      <a:pt x="7097" y="35"/>
                      <a:pt x="6850" y="1"/>
                      <a:pt x="6598" y="1"/>
                    </a:cubicBezTo>
                    <a:cubicBezTo>
                      <a:pt x="6315" y="1"/>
                      <a:pt x="6025" y="44"/>
                      <a:pt x="5748" y="93"/>
                    </a:cubicBezTo>
                    <a:cubicBezTo>
                      <a:pt x="5189" y="185"/>
                      <a:pt x="4636" y="290"/>
                      <a:pt x="4082" y="401"/>
                    </a:cubicBezTo>
                    <a:cubicBezTo>
                      <a:pt x="3523" y="290"/>
                      <a:pt x="2970" y="185"/>
                      <a:pt x="2417" y="93"/>
                    </a:cubicBezTo>
                    <a:cubicBezTo>
                      <a:pt x="2136" y="44"/>
                      <a:pt x="1845" y="1"/>
                      <a:pt x="156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8" name="Google Shape;6648;p74"/>
              <p:cNvSpPr/>
              <p:nvPr/>
            </p:nvSpPr>
            <p:spPr>
              <a:xfrm>
                <a:off x="5147300" y="3277175"/>
                <a:ext cx="57200" cy="177000"/>
              </a:xfrm>
              <a:custGeom>
                <a:rect b="b" l="l" r="r" t="t"/>
                <a:pathLst>
                  <a:path extrusionOk="0" h="7080" w="2288">
                    <a:moveTo>
                      <a:pt x="1357" y="1"/>
                    </a:moveTo>
                    <a:cubicBezTo>
                      <a:pt x="1056" y="1"/>
                      <a:pt x="778" y="99"/>
                      <a:pt x="769" y="320"/>
                    </a:cubicBezTo>
                    <a:cubicBezTo>
                      <a:pt x="744" y="762"/>
                      <a:pt x="886" y="2176"/>
                      <a:pt x="861" y="3135"/>
                    </a:cubicBezTo>
                    <a:cubicBezTo>
                      <a:pt x="843" y="4100"/>
                      <a:pt x="480" y="5514"/>
                      <a:pt x="394" y="5919"/>
                    </a:cubicBezTo>
                    <a:cubicBezTo>
                      <a:pt x="308" y="6319"/>
                      <a:pt x="1" y="6583"/>
                      <a:pt x="50" y="6835"/>
                    </a:cubicBezTo>
                    <a:cubicBezTo>
                      <a:pt x="75" y="6978"/>
                      <a:pt x="453" y="7079"/>
                      <a:pt x="793" y="7079"/>
                    </a:cubicBezTo>
                    <a:cubicBezTo>
                      <a:pt x="1039" y="7079"/>
                      <a:pt x="1265" y="7026"/>
                      <a:pt x="1322" y="6897"/>
                    </a:cubicBezTo>
                    <a:cubicBezTo>
                      <a:pt x="1451" y="6589"/>
                      <a:pt x="1199" y="5766"/>
                      <a:pt x="1193" y="5249"/>
                    </a:cubicBezTo>
                    <a:cubicBezTo>
                      <a:pt x="1193" y="4733"/>
                      <a:pt x="1685" y="1660"/>
                      <a:pt x="1857" y="1395"/>
                    </a:cubicBezTo>
                    <a:cubicBezTo>
                      <a:pt x="1986" y="1199"/>
                      <a:pt x="2287" y="621"/>
                      <a:pt x="2091" y="277"/>
                    </a:cubicBezTo>
                    <a:cubicBezTo>
                      <a:pt x="1989" y="101"/>
                      <a:pt x="1661" y="1"/>
                      <a:pt x="135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9" name="Google Shape;6649;p74"/>
              <p:cNvSpPr/>
              <p:nvPr/>
            </p:nvSpPr>
            <p:spPr>
              <a:xfrm>
                <a:off x="5122100" y="3459325"/>
                <a:ext cx="59350" cy="189300"/>
              </a:xfrm>
              <a:custGeom>
                <a:rect b="b" l="l" r="r" t="t"/>
                <a:pathLst>
                  <a:path extrusionOk="0" h="7572" w="2374">
                    <a:moveTo>
                      <a:pt x="1433" y="749"/>
                    </a:moveTo>
                    <a:cubicBezTo>
                      <a:pt x="1568" y="749"/>
                      <a:pt x="1728" y="875"/>
                      <a:pt x="1716" y="1006"/>
                    </a:cubicBezTo>
                    <a:cubicBezTo>
                      <a:pt x="1697" y="1203"/>
                      <a:pt x="929" y="3791"/>
                      <a:pt x="849" y="4682"/>
                    </a:cubicBezTo>
                    <a:lnTo>
                      <a:pt x="843" y="4682"/>
                    </a:lnTo>
                    <a:cubicBezTo>
                      <a:pt x="843" y="4682"/>
                      <a:pt x="990" y="1578"/>
                      <a:pt x="1273" y="859"/>
                    </a:cubicBezTo>
                    <a:cubicBezTo>
                      <a:pt x="1304" y="781"/>
                      <a:pt x="1365" y="749"/>
                      <a:pt x="1433" y="749"/>
                    </a:cubicBezTo>
                    <a:close/>
                    <a:moveTo>
                      <a:pt x="1236" y="0"/>
                    </a:moveTo>
                    <a:cubicBezTo>
                      <a:pt x="1064" y="0"/>
                      <a:pt x="934" y="43"/>
                      <a:pt x="904" y="121"/>
                    </a:cubicBezTo>
                    <a:cubicBezTo>
                      <a:pt x="585" y="889"/>
                      <a:pt x="1" y="7220"/>
                      <a:pt x="68" y="7442"/>
                    </a:cubicBezTo>
                    <a:cubicBezTo>
                      <a:pt x="98" y="7533"/>
                      <a:pt x="197" y="7572"/>
                      <a:pt x="313" y="7572"/>
                    </a:cubicBezTo>
                    <a:cubicBezTo>
                      <a:pt x="485" y="7572"/>
                      <a:pt x="693" y="7487"/>
                      <a:pt x="763" y="7362"/>
                    </a:cubicBezTo>
                    <a:cubicBezTo>
                      <a:pt x="880" y="7153"/>
                      <a:pt x="1291" y="5100"/>
                      <a:pt x="1580" y="3588"/>
                    </a:cubicBezTo>
                    <a:cubicBezTo>
                      <a:pt x="1869" y="2076"/>
                      <a:pt x="2373" y="551"/>
                      <a:pt x="2072" y="299"/>
                    </a:cubicBezTo>
                    <a:cubicBezTo>
                      <a:pt x="1824" y="91"/>
                      <a:pt x="1486" y="0"/>
                      <a:pt x="123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0" name="Google Shape;6650;p74"/>
              <p:cNvSpPr/>
              <p:nvPr/>
            </p:nvSpPr>
            <p:spPr>
              <a:xfrm>
                <a:off x="5133025" y="3652625"/>
                <a:ext cx="16450" cy="38000"/>
              </a:xfrm>
              <a:custGeom>
                <a:rect b="b" l="l" r="r" t="t"/>
                <a:pathLst>
                  <a:path extrusionOk="0" h="1520" w="658">
                    <a:moveTo>
                      <a:pt x="218" y="0"/>
                    </a:moveTo>
                    <a:cubicBezTo>
                      <a:pt x="147" y="0"/>
                      <a:pt x="80" y="42"/>
                      <a:pt x="49" y="109"/>
                    </a:cubicBezTo>
                    <a:cubicBezTo>
                      <a:pt x="12" y="189"/>
                      <a:pt x="0" y="275"/>
                      <a:pt x="18" y="367"/>
                    </a:cubicBezTo>
                    <a:cubicBezTo>
                      <a:pt x="37" y="570"/>
                      <a:pt x="117" y="767"/>
                      <a:pt x="117" y="970"/>
                    </a:cubicBezTo>
                    <a:cubicBezTo>
                      <a:pt x="117" y="1056"/>
                      <a:pt x="98" y="1142"/>
                      <a:pt x="98" y="1228"/>
                    </a:cubicBezTo>
                    <a:cubicBezTo>
                      <a:pt x="98" y="1314"/>
                      <a:pt x="129" y="1394"/>
                      <a:pt x="184" y="1455"/>
                    </a:cubicBezTo>
                    <a:cubicBezTo>
                      <a:pt x="233" y="1498"/>
                      <a:pt x="292" y="1519"/>
                      <a:pt x="350" y="1519"/>
                    </a:cubicBezTo>
                    <a:cubicBezTo>
                      <a:pt x="411" y="1519"/>
                      <a:pt x="473" y="1496"/>
                      <a:pt x="523" y="1449"/>
                    </a:cubicBezTo>
                    <a:cubicBezTo>
                      <a:pt x="609" y="1363"/>
                      <a:pt x="658" y="1234"/>
                      <a:pt x="652" y="1111"/>
                    </a:cubicBezTo>
                    <a:cubicBezTo>
                      <a:pt x="645" y="982"/>
                      <a:pt x="621" y="853"/>
                      <a:pt x="578" y="736"/>
                    </a:cubicBezTo>
                    <a:cubicBezTo>
                      <a:pt x="523" y="564"/>
                      <a:pt x="473" y="398"/>
                      <a:pt x="424" y="232"/>
                    </a:cubicBezTo>
                    <a:cubicBezTo>
                      <a:pt x="393" y="140"/>
                      <a:pt x="350" y="29"/>
                      <a:pt x="258" y="5"/>
                    </a:cubicBezTo>
                    <a:cubicBezTo>
                      <a:pt x="245" y="2"/>
                      <a:pt x="232" y="0"/>
                      <a:pt x="21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1" name="Google Shape;6651;p74"/>
              <p:cNvSpPr/>
              <p:nvPr/>
            </p:nvSpPr>
            <p:spPr>
              <a:xfrm>
                <a:off x="5138400" y="3692475"/>
                <a:ext cx="9850" cy="15900"/>
              </a:xfrm>
              <a:custGeom>
                <a:rect b="b" l="l" r="r" t="t"/>
                <a:pathLst>
                  <a:path extrusionOk="0" h="636" w="394">
                    <a:moveTo>
                      <a:pt x="213" y="0"/>
                    </a:moveTo>
                    <a:cubicBezTo>
                      <a:pt x="197" y="0"/>
                      <a:pt x="181" y="3"/>
                      <a:pt x="166" y="9"/>
                    </a:cubicBezTo>
                    <a:cubicBezTo>
                      <a:pt x="111" y="21"/>
                      <a:pt x="68" y="46"/>
                      <a:pt x="25" y="83"/>
                    </a:cubicBezTo>
                    <a:cubicBezTo>
                      <a:pt x="0" y="267"/>
                      <a:pt x="92" y="587"/>
                      <a:pt x="258" y="636"/>
                    </a:cubicBezTo>
                    <a:cubicBezTo>
                      <a:pt x="357" y="501"/>
                      <a:pt x="394" y="322"/>
                      <a:pt x="363" y="156"/>
                    </a:cubicBezTo>
                    <a:cubicBezTo>
                      <a:pt x="363" y="113"/>
                      <a:pt x="338" y="70"/>
                      <a:pt x="314" y="40"/>
                    </a:cubicBezTo>
                    <a:cubicBezTo>
                      <a:pt x="284" y="14"/>
                      <a:pt x="248" y="0"/>
                      <a:pt x="21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2" name="Google Shape;6652;p74"/>
              <p:cNvSpPr/>
              <p:nvPr/>
            </p:nvSpPr>
            <p:spPr>
              <a:xfrm>
                <a:off x="5142075" y="3714950"/>
                <a:ext cx="5875" cy="10650"/>
              </a:xfrm>
              <a:custGeom>
                <a:rect b="b" l="l" r="r" t="t"/>
                <a:pathLst>
                  <a:path extrusionOk="0" h="426" w="235">
                    <a:moveTo>
                      <a:pt x="96" y="0"/>
                    </a:moveTo>
                    <a:cubicBezTo>
                      <a:pt x="68" y="0"/>
                      <a:pt x="40" y="11"/>
                      <a:pt x="19" y="32"/>
                    </a:cubicBezTo>
                    <a:cubicBezTo>
                      <a:pt x="1" y="142"/>
                      <a:pt x="7" y="259"/>
                      <a:pt x="44" y="364"/>
                    </a:cubicBezTo>
                    <a:cubicBezTo>
                      <a:pt x="50" y="395"/>
                      <a:pt x="81" y="425"/>
                      <a:pt x="99" y="425"/>
                    </a:cubicBezTo>
                    <a:cubicBezTo>
                      <a:pt x="118" y="425"/>
                      <a:pt x="136" y="401"/>
                      <a:pt x="142" y="382"/>
                    </a:cubicBezTo>
                    <a:cubicBezTo>
                      <a:pt x="179" y="333"/>
                      <a:pt x="204" y="272"/>
                      <a:pt x="216" y="210"/>
                    </a:cubicBezTo>
                    <a:cubicBezTo>
                      <a:pt x="234" y="149"/>
                      <a:pt x="222" y="87"/>
                      <a:pt x="179" y="38"/>
                    </a:cubicBezTo>
                    <a:cubicBezTo>
                      <a:pt x="157" y="13"/>
                      <a:pt x="126" y="0"/>
                      <a:pt x="9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3" name="Google Shape;6653;p74"/>
              <p:cNvSpPr/>
              <p:nvPr/>
            </p:nvSpPr>
            <p:spPr>
              <a:xfrm>
                <a:off x="5114425" y="3654700"/>
                <a:ext cx="14475" cy="37975"/>
              </a:xfrm>
              <a:custGeom>
                <a:rect b="b" l="l" r="r" t="t"/>
                <a:pathLst>
                  <a:path extrusionOk="0" h="1519" w="579">
                    <a:moveTo>
                      <a:pt x="370" y="1"/>
                    </a:moveTo>
                    <a:cubicBezTo>
                      <a:pt x="366" y="1"/>
                      <a:pt x="361" y="1"/>
                      <a:pt x="357" y="2"/>
                    </a:cubicBezTo>
                    <a:cubicBezTo>
                      <a:pt x="258" y="14"/>
                      <a:pt x="209" y="118"/>
                      <a:pt x="179" y="211"/>
                    </a:cubicBezTo>
                    <a:cubicBezTo>
                      <a:pt x="93" y="493"/>
                      <a:pt x="37" y="788"/>
                      <a:pt x="13" y="1083"/>
                    </a:cubicBezTo>
                    <a:cubicBezTo>
                      <a:pt x="0" y="1163"/>
                      <a:pt x="0" y="1249"/>
                      <a:pt x="19" y="1335"/>
                    </a:cubicBezTo>
                    <a:cubicBezTo>
                      <a:pt x="36" y="1454"/>
                      <a:pt x="131" y="1518"/>
                      <a:pt x="227" y="1518"/>
                    </a:cubicBezTo>
                    <a:cubicBezTo>
                      <a:pt x="304" y="1518"/>
                      <a:pt x="382" y="1476"/>
                      <a:pt x="418" y="1385"/>
                    </a:cubicBezTo>
                    <a:cubicBezTo>
                      <a:pt x="467" y="1299"/>
                      <a:pt x="492" y="1200"/>
                      <a:pt x="504" y="1102"/>
                    </a:cubicBezTo>
                    <a:cubicBezTo>
                      <a:pt x="554" y="831"/>
                      <a:pt x="578" y="561"/>
                      <a:pt x="566" y="284"/>
                    </a:cubicBezTo>
                    <a:cubicBezTo>
                      <a:pt x="560" y="217"/>
                      <a:pt x="547" y="149"/>
                      <a:pt x="517" y="94"/>
                    </a:cubicBezTo>
                    <a:cubicBezTo>
                      <a:pt x="488" y="37"/>
                      <a:pt x="428" y="1"/>
                      <a:pt x="37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4" name="Google Shape;6654;p74"/>
              <p:cNvSpPr/>
              <p:nvPr/>
            </p:nvSpPr>
            <p:spPr>
              <a:xfrm>
                <a:off x="5110575" y="3696375"/>
                <a:ext cx="12025" cy="27425"/>
              </a:xfrm>
              <a:custGeom>
                <a:rect b="b" l="l" r="r" t="t"/>
                <a:pathLst>
                  <a:path extrusionOk="0" h="1097" w="481">
                    <a:moveTo>
                      <a:pt x="253" y="0"/>
                    </a:moveTo>
                    <a:cubicBezTo>
                      <a:pt x="191" y="0"/>
                      <a:pt x="136" y="31"/>
                      <a:pt x="105" y="86"/>
                    </a:cubicBezTo>
                    <a:cubicBezTo>
                      <a:pt x="74" y="136"/>
                      <a:pt x="56" y="197"/>
                      <a:pt x="56" y="259"/>
                    </a:cubicBezTo>
                    <a:cubicBezTo>
                      <a:pt x="44" y="369"/>
                      <a:pt x="62" y="480"/>
                      <a:pt x="44" y="590"/>
                    </a:cubicBezTo>
                    <a:cubicBezTo>
                      <a:pt x="25" y="683"/>
                      <a:pt x="13" y="781"/>
                      <a:pt x="7" y="873"/>
                    </a:cubicBezTo>
                    <a:cubicBezTo>
                      <a:pt x="1" y="972"/>
                      <a:pt x="56" y="1058"/>
                      <a:pt x="142" y="1094"/>
                    </a:cubicBezTo>
                    <a:cubicBezTo>
                      <a:pt x="153" y="1096"/>
                      <a:pt x="164" y="1097"/>
                      <a:pt x="174" y="1097"/>
                    </a:cubicBezTo>
                    <a:cubicBezTo>
                      <a:pt x="248" y="1097"/>
                      <a:pt x="313" y="1061"/>
                      <a:pt x="345" y="996"/>
                    </a:cubicBezTo>
                    <a:cubicBezTo>
                      <a:pt x="382" y="922"/>
                      <a:pt x="406" y="849"/>
                      <a:pt x="419" y="769"/>
                    </a:cubicBezTo>
                    <a:cubicBezTo>
                      <a:pt x="449" y="578"/>
                      <a:pt x="480" y="381"/>
                      <a:pt x="431" y="203"/>
                    </a:cubicBezTo>
                    <a:cubicBezTo>
                      <a:pt x="406" y="105"/>
                      <a:pt x="345" y="7"/>
                      <a:pt x="25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5" name="Google Shape;6655;p74"/>
              <p:cNvSpPr/>
              <p:nvPr/>
            </p:nvSpPr>
            <p:spPr>
              <a:xfrm>
                <a:off x="5116275" y="3726575"/>
                <a:ext cx="12150" cy="19075"/>
              </a:xfrm>
              <a:custGeom>
                <a:rect b="b" l="l" r="r" t="t"/>
                <a:pathLst>
                  <a:path extrusionOk="0" h="763" w="486">
                    <a:moveTo>
                      <a:pt x="120" y="0"/>
                    </a:moveTo>
                    <a:cubicBezTo>
                      <a:pt x="65" y="0"/>
                      <a:pt x="12" y="60"/>
                      <a:pt x="6" y="120"/>
                    </a:cubicBezTo>
                    <a:cubicBezTo>
                      <a:pt x="0" y="188"/>
                      <a:pt x="25" y="255"/>
                      <a:pt x="74" y="311"/>
                    </a:cubicBezTo>
                    <a:cubicBezTo>
                      <a:pt x="117" y="360"/>
                      <a:pt x="154" y="421"/>
                      <a:pt x="191" y="483"/>
                    </a:cubicBezTo>
                    <a:cubicBezTo>
                      <a:pt x="221" y="544"/>
                      <a:pt x="227" y="624"/>
                      <a:pt x="271" y="686"/>
                    </a:cubicBezTo>
                    <a:cubicBezTo>
                      <a:pt x="296" y="728"/>
                      <a:pt x="346" y="762"/>
                      <a:pt x="392" y="762"/>
                    </a:cubicBezTo>
                    <a:cubicBezTo>
                      <a:pt x="412" y="762"/>
                      <a:pt x="432" y="756"/>
                      <a:pt x="449" y="741"/>
                    </a:cubicBezTo>
                    <a:cubicBezTo>
                      <a:pt x="473" y="710"/>
                      <a:pt x="486" y="667"/>
                      <a:pt x="473" y="624"/>
                    </a:cubicBezTo>
                    <a:cubicBezTo>
                      <a:pt x="461" y="587"/>
                      <a:pt x="443" y="550"/>
                      <a:pt x="424" y="513"/>
                    </a:cubicBezTo>
                    <a:cubicBezTo>
                      <a:pt x="357" y="397"/>
                      <a:pt x="295" y="274"/>
                      <a:pt x="252" y="145"/>
                    </a:cubicBezTo>
                    <a:cubicBezTo>
                      <a:pt x="227" y="89"/>
                      <a:pt x="203" y="16"/>
                      <a:pt x="141" y="3"/>
                    </a:cubicBezTo>
                    <a:cubicBezTo>
                      <a:pt x="134" y="1"/>
                      <a:pt x="127" y="0"/>
                      <a:pt x="12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6" name="Google Shape;6656;p74"/>
              <p:cNvSpPr/>
              <p:nvPr/>
            </p:nvSpPr>
            <p:spPr>
              <a:xfrm>
                <a:off x="5128550" y="3745675"/>
                <a:ext cx="7550" cy="13725"/>
              </a:xfrm>
              <a:custGeom>
                <a:rect b="b" l="l" r="r" t="t"/>
                <a:pathLst>
                  <a:path extrusionOk="0" h="549" w="302">
                    <a:moveTo>
                      <a:pt x="102" y="0"/>
                    </a:moveTo>
                    <a:cubicBezTo>
                      <a:pt x="97" y="0"/>
                      <a:pt x="92" y="1"/>
                      <a:pt x="87" y="1"/>
                    </a:cubicBezTo>
                    <a:cubicBezTo>
                      <a:pt x="1" y="198"/>
                      <a:pt x="99" y="487"/>
                      <a:pt x="271" y="549"/>
                    </a:cubicBezTo>
                    <a:cubicBezTo>
                      <a:pt x="296" y="432"/>
                      <a:pt x="302" y="321"/>
                      <a:pt x="284" y="204"/>
                    </a:cubicBezTo>
                    <a:cubicBezTo>
                      <a:pt x="260" y="100"/>
                      <a:pt x="188" y="0"/>
                      <a:pt x="10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7" name="Google Shape;6657;p74"/>
              <p:cNvSpPr/>
              <p:nvPr/>
            </p:nvSpPr>
            <p:spPr>
              <a:xfrm>
                <a:off x="5222800" y="3273175"/>
                <a:ext cx="93725" cy="201525"/>
              </a:xfrm>
              <a:custGeom>
                <a:rect b="b" l="l" r="r" t="t"/>
                <a:pathLst>
                  <a:path extrusionOk="0" h="8061" w="3749">
                    <a:moveTo>
                      <a:pt x="3127" y="0"/>
                    </a:moveTo>
                    <a:lnTo>
                      <a:pt x="3127" y="0"/>
                    </a:lnTo>
                    <a:cubicBezTo>
                      <a:pt x="3127" y="0"/>
                      <a:pt x="3201" y="4543"/>
                      <a:pt x="3127" y="4610"/>
                    </a:cubicBezTo>
                    <a:cubicBezTo>
                      <a:pt x="3048" y="4684"/>
                      <a:pt x="2654" y="4936"/>
                      <a:pt x="2150" y="5772"/>
                    </a:cubicBezTo>
                    <a:cubicBezTo>
                      <a:pt x="1665" y="6571"/>
                      <a:pt x="1492" y="7395"/>
                      <a:pt x="1210" y="7450"/>
                    </a:cubicBezTo>
                    <a:cubicBezTo>
                      <a:pt x="1200" y="7452"/>
                      <a:pt x="1190" y="7453"/>
                      <a:pt x="1180" y="7453"/>
                    </a:cubicBezTo>
                    <a:cubicBezTo>
                      <a:pt x="907" y="7453"/>
                      <a:pt x="313" y="6850"/>
                      <a:pt x="134" y="6850"/>
                    </a:cubicBezTo>
                    <a:cubicBezTo>
                      <a:pt x="114" y="6850"/>
                      <a:pt x="100" y="6857"/>
                      <a:pt x="91" y="6872"/>
                    </a:cubicBezTo>
                    <a:cubicBezTo>
                      <a:pt x="1" y="7029"/>
                      <a:pt x="669" y="8060"/>
                      <a:pt x="1215" y="8060"/>
                    </a:cubicBezTo>
                    <a:cubicBezTo>
                      <a:pt x="1228" y="8060"/>
                      <a:pt x="1240" y="8060"/>
                      <a:pt x="1253" y="8059"/>
                    </a:cubicBezTo>
                    <a:cubicBezTo>
                      <a:pt x="1806" y="8009"/>
                      <a:pt x="2150" y="7026"/>
                      <a:pt x="2451" y="6252"/>
                    </a:cubicBezTo>
                    <a:cubicBezTo>
                      <a:pt x="2753" y="5483"/>
                      <a:pt x="3748" y="5065"/>
                      <a:pt x="3748" y="5065"/>
                    </a:cubicBezTo>
                    <a:lnTo>
                      <a:pt x="3748" y="25"/>
                    </a:lnTo>
                    <a:cubicBezTo>
                      <a:pt x="3429" y="25"/>
                      <a:pt x="3128" y="0"/>
                      <a:pt x="312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8" name="Google Shape;6658;p74"/>
              <p:cNvSpPr/>
              <p:nvPr/>
            </p:nvSpPr>
            <p:spPr>
              <a:xfrm>
                <a:off x="5228100" y="3274500"/>
                <a:ext cx="76125" cy="17600"/>
              </a:xfrm>
              <a:custGeom>
                <a:rect b="b" l="l" r="r" t="t"/>
                <a:pathLst>
                  <a:path extrusionOk="0" h="704" w="3045">
                    <a:moveTo>
                      <a:pt x="502" y="0"/>
                    </a:moveTo>
                    <a:cubicBezTo>
                      <a:pt x="143" y="0"/>
                      <a:pt x="0" y="171"/>
                      <a:pt x="76" y="292"/>
                    </a:cubicBezTo>
                    <a:cubicBezTo>
                      <a:pt x="155" y="413"/>
                      <a:pt x="1637" y="703"/>
                      <a:pt x="2617" y="703"/>
                    </a:cubicBezTo>
                    <a:cubicBezTo>
                      <a:pt x="2775" y="703"/>
                      <a:pt x="2921" y="696"/>
                      <a:pt x="3045" y="679"/>
                    </a:cubicBezTo>
                    <a:lnTo>
                      <a:pt x="3002" y="230"/>
                    </a:lnTo>
                    <a:cubicBezTo>
                      <a:pt x="3002" y="230"/>
                      <a:pt x="1317" y="126"/>
                      <a:pt x="770" y="27"/>
                    </a:cubicBezTo>
                    <a:cubicBezTo>
                      <a:pt x="670" y="8"/>
                      <a:pt x="581" y="0"/>
                      <a:pt x="50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9" name="Google Shape;6659;p74"/>
              <p:cNvSpPr/>
              <p:nvPr/>
            </p:nvSpPr>
            <p:spPr>
              <a:xfrm>
                <a:off x="5277625" y="3243725"/>
                <a:ext cx="34750" cy="10350"/>
              </a:xfrm>
              <a:custGeom>
                <a:rect b="b" l="l" r="r" t="t"/>
                <a:pathLst>
                  <a:path extrusionOk="0" h="414" w="1390">
                    <a:moveTo>
                      <a:pt x="246" y="1"/>
                    </a:moveTo>
                    <a:cubicBezTo>
                      <a:pt x="64" y="1"/>
                      <a:pt x="1" y="127"/>
                      <a:pt x="43" y="207"/>
                    </a:cubicBezTo>
                    <a:cubicBezTo>
                      <a:pt x="82" y="284"/>
                      <a:pt x="642" y="413"/>
                      <a:pt x="1073" y="413"/>
                    </a:cubicBezTo>
                    <a:cubicBezTo>
                      <a:pt x="1193" y="413"/>
                      <a:pt x="1303" y="403"/>
                      <a:pt x="1389" y="379"/>
                    </a:cubicBezTo>
                    <a:lnTo>
                      <a:pt x="1340" y="72"/>
                    </a:lnTo>
                    <a:cubicBezTo>
                      <a:pt x="1340" y="72"/>
                      <a:pt x="590" y="60"/>
                      <a:pt x="338" y="10"/>
                    </a:cubicBezTo>
                    <a:cubicBezTo>
                      <a:pt x="305" y="4"/>
                      <a:pt x="274" y="1"/>
                      <a:pt x="24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0" name="Google Shape;6660;p74"/>
              <p:cNvSpPr/>
              <p:nvPr/>
            </p:nvSpPr>
            <p:spPr>
              <a:xfrm>
                <a:off x="5289300" y="3228050"/>
                <a:ext cx="27075" cy="9525"/>
              </a:xfrm>
              <a:custGeom>
                <a:rect b="b" l="l" r="r" t="t"/>
                <a:pathLst>
                  <a:path extrusionOk="0" h="381" w="1083">
                    <a:moveTo>
                      <a:pt x="182" y="0"/>
                    </a:moveTo>
                    <a:cubicBezTo>
                      <a:pt x="45" y="0"/>
                      <a:pt x="0" y="115"/>
                      <a:pt x="37" y="189"/>
                    </a:cubicBezTo>
                    <a:cubicBezTo>
                      <a:pt x="67" y="253"/>
                      <a:pt x="525" y="381"/>
                      <a:pt x="863" y="381"/>
                    </a:cubicBezTo>
                    <a:cubicBezTo>
                      <a:pt x="946" y="381"/>
                      <a:pt x="1022" y="373"/>
                      <a:pt x="1082" y="355"/>
                    </a:cubicBezTo>
                    <a:lnTo>
                      <a:pt x="1039" y="78"/>
                    </a:lnTo>
                    <a:cubicBezTo>
                      <a:pt x="1039" y="78"/>
                      <a:pt x="455" y="60"/>
                      <a:pt x="258" y="10"/>
                    </a:cubicBezTo>
                    <a:cubicBezTo>
                      <a:pt x="231" y="3"/>
                      <a:pt x="205" y="0"/>
                      <a:pt x="18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1" name="Google Shape;6661;p74"/>
              <p:cNvSpPr/>
              <p:nvPr/>
            </p:nvSpPr>
            <p:spPr>
              <a:xfrm>
                <a:off x="5289400" y="3427625"/>
                <a:ext cx="24975" cy="8775"/>
              </a:xfrm>
              <a:custGeom>
                <a:rect b="b" l="l" r="r" t="t"/>
                <a:pathLst>
                  <a:path extrusionOk="0" h="351" w="999">
                    <a:moveTo>
                      <a:pt x="166" y="0"/>
                    </a:moveTo>
                    <a:cubicBezTo>
                      <a:pt x="31" y="0"/>
                      <a:pt x="1" y="132"/>
                      <a:pt x="39" y="209"/>
                    </a:cubicBezTo>
                    <a:cubicBezTo>
                      <a:pt x="73" y="272"/>
                      <a:pt x="394" y="351"/>
                      <a:pt x="674" y="351"/>
                    </a:cubicBezTo>
                    <a:cubicBezTo>
                      <a:pt x="800" y="351"/>
                      <a:pt x="918" y="335"/>
                      <a:pt x="998" y="295"/>
                    </a:cubicBezTo>
                    <a:lnTo>
                      <a:pt x="931" y="12"/>
                    </a:lnTo>
                    <a:cubicBezTo>
                      <a:pt x="931" y="12"/>
                      <a:pt x="724" y="24"/>
                      <a:pt x="524" y="24"/>
                    </a:cubicBezTo>
                    <a:cubicBezTo>
                      <a:pt x="404" y="24"/>
                      <a:pt x="287" y="20"/>
                      <a:pt x="218" y="6"/>
                    </a:cubicBezTo>
                    <a:cubicBezTo>
                      <a:pt x="199" y="2"/>
                      <a:pt x="182" y="0"/>
                      <a:pt x="16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2" name="Google Shape;6662;p74"/>
              <p:cNvSpPr/>
              <p:nvPr/>
            </p:nvSpPr>
            <p:spPr>
              <a:xfrm>
                <a:off x="5289250" y="3446250"/>
                <a:ext cx="25125" cy="8800"/>
              </a:xfrm>
              <a:custGeom>
                <a:rect b="b" l="l" r="r" t="t"/>
                <a:pathLst>
                  <a:path extrusionOk="0" h="352" w="1005">
                    <a:moveTo>
                      <a:pt x="178" y="1"/>
                    </a:moveTo>
                    <a:cubicBezTo>
                      <a:pt x="32" y="1"/>
                      <a:pt x="1" y="135"/>
                      <a:pt x="45" y="214"/>
                    </a:cubicBezTo>
                    <a:cubicBezTo>
                      <a:pt x="75" y="274"/>
                      <a:pt x="404" y="352"/>
                      <a:pt x="688" y="352"/>
                    </a:cubicBezTo>
                    <a:cubicBezTo>
                      <a:pt x="811" y="352"/>
                      <a:pt x="926" y="337"/>
                      <a:pt x="1004" y="300"/>
                    </a:cubicBezTo>
                    <a:lnTo>
                      <a:pt x="937" y="11"/>
                    </a:lnTo>
                    <a:cubicBezTo>
                      <a:pt x="937" y="11"/>
                      <a:pt x="730" y="23"/>
                      <a:pt x="530" y="23"/>
                    </a:cubicBezTo>
                    <a:cubicBezTo>
                      <a:pt x="410" y="23"/>
                      <a:pt x="293" y="18"/>
                      <a:pt x="224" y="5"/>
                    </a:cubicBezTo>
                    <a:cubicBezTo>
                      <a:pt x="207" y="2"/>
                      <a:pt x="192" y="1"/>
                      <a:pt x="17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3" name="Google Shape;6663;p74"/>
              <p:cNvSpPr/>
              <p:nvPr/>
            </p:nvSpPr>
            <p:spPr>
              <a:xfrm>
                <a:off x="5289275" y="3464950"/>
                <a:ext cx="25100" cy="8775"/>
              </a:xfrm>
              <a:custGeom>
                <a:rect b="b" l="l" r="r" t="t"/>
                <a:pathLst>
                  <a:path extrusionOk="0" h="351" w="1004">
                    <a:moveTo>
                      <a:pt x="171" y="1"/>
                    </a:moveTo>
                    <a:cubicBezTo>
                      <a:pt x="35" y="1"/>
                      <a:pt x="0" y="132"/>
                      <a:pt x="44" y="209"/>
                    </a:cubicBezTo>
                    <a:cubicBezTo>
                      <a:pt x="74" y="269"/>
                      <a:pt x="402" y="350"/>
                      <a:pt x="686" y="350"/>
                    </a:cubicBezTo>
                    <a:cubicBezTo>
                      <a:pt x="809" y="350"/>
                      <a:pt x="925" y="335"/>
                      <a:pt x="1003" y="295"/>
                    </a:cubicBezTo>
                    <a:lnTo>
                      <a:pt x="929" y="13"/>
                    </a:lnTo>
                    <a:cubicBezTo>
                      <a:pt x="929" y="13"/>
                      <a:pt x="732" y="22"/>
                      <a:pt x="536" y="22"/>
                    </a:cubicBezTo>
                    <a:cubicBezTo>
                      <a:pt x="414" y="22"/>
                      <a:pt x="294" y="18"/>
                      <a:pt x="223" y="7"/>
                    </a:cubicBezTo>
                    <a:cubicBezTo>
                      <a:pt x="204" y="3"/>
                      <a:pt x="187" y="1"/>
                      <a:pt x="17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4" name="Google Shape;6664;p74"/>
              <p:cNvSpPr/>
              <p:nvPr/>
            </p:nvSpPr>
            <p:spPr>
              <a:xfrm>
                <a:off x="5289275" y="3483550"/>
                <a:ext cx="25100" cy="8750"/>
              </a:xfrm>
              <a:custGeom>
                <a:rect b="b" l="l" r="r" t="t"/>
                <a:pathLst>
                  <a:path extrusionOk="0" h="350" w="1004">
                    <a:moveTo>
                      <a:pt x="170" y="1"/>
                    </a:moveTo>
                    <a:cubicBezTo>
                      <a:pt x="30" y="1"/>
                      <a:pt x="0" y="132"/>
                      <a:pt x="44" y="209"/>
                    </a:cubicBezTo>
                    <a:cubicBezTo>
                      <a:pt x="74" y="269"/>
                      <a:pt x="402" y="350"/>
                      <a:pt x="686" y="350"/>
                    </a:cubicBezTo>
                    <a:cubicBezTo>
                      <a:pt x="809" y="350"/>
                      <a:pt x="925" y="334"/>
                      <a:pt x="1003" y="295"/>
                    </a:cubicBezTo>
                    <a:lnTo>
                      <a:pt x="929" y="12"/>
                    </a:lnTo>
                    <a:cubicBezTo>
                      <a:pt x="929" y="12"/>
                      <a:pt x="732" y="22"/>
                      <a:pt x="536" y="22"/>
                    </a:cubicBezTo>
                    <a:cubicBezTo>
                      <a:pt x="414" y="22"/>
                      <a:pt x="294" y="18"/>
                      <a:pt x="223" y="6"/>
                    </a:cubicBezTo>
                    <a:cubicBezTo>
                      <a:pt x="203" y="2"/>
                      <a:pt x="186" y="1"/>
                      <a:pt x="17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5" name="Google Shape;6665;p74"/>
              <p:cNvSpPr/>
              <p:nvPr/>
            </p:nvSpPr>
            <p:spPr>
              <a:xfrm>
                <a:off x="5289275" y="3502150"/>
                <a:ext cx="25100" cy="8750"/>
              </a:xfrm>
              <a:custGeom>
                <a:rect b="b" l="l" r="r" t="t"/>
                <a:pathLst>
                  <a:path extrusionOk="0" h="350" w="1004">
                    <a:moveTo>
                      <a:pt x="170" y="0"/>
                    </a:moveTo>
                    <a:cubicBezTo>
                      <a:pt x="30" y="0"/>
                      <a:pt x="0" y="132"/>
                      <a:pt x="44" y="209"/>
                    </a:cubicBezTo>
                    <a:cubicBezTo>
                      <a:pt x="74" y="269"/>
                      <a:pt x="399" y="350"/>
                      <a:pt x="683" y="350"/>
                    </a:cubicBezTo>
                    <a:cubicBezTo>
                      <a:pt x="807" y="350"/>
                      <a:pt x="923" y="334"/>
                      <a:pt x="1003" y="295"/>
                    </a:cubicBezTo>
                    <a:lnTo>
                      <a:pt x="929" y="12"/>
                    </a:lnTo>
                    <a:cubicBezTo>
                      <a:pt x="929" y="12"/>
                      <a:pt x="723" y="24"/>
                      <a:pt x="525" y="24"/>
                    </a:cubicBezTo>
                    <a:cubicBezTo>
                      <a:pt x="406" y="24"/>
                      <a:pt x="289" y="20"/>
                      <a:pt x="223" y="6"/>
                    </a:cubicBezTo>
                    <a:cubicBezTo>
                      <a:pt x="203" y="2"/>
                      <a:pt x="186" y="0"/>
                      <a:pt x="17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6" name="Google Shape;6666;p74"/>
              <p:cNvSpPr/>
              <p:nvPr/>
            </p:nvSpPr>
            <p:spPr>
              <a:xfrm>
                <a:off x="5289250" y="3520775"/>
                <a:ext cx="25125" cy="8800"/>
              </a:xfrm>
              <a:custGeom>
                <a:rect b="b" l="l" r="r" t="t"/>
                <a:pathLst>
                  <a:path extrusionOk="0" h="352" w="1005">
                    <a:moveTo>
                      <a:pt x="178" y="1"/>
                    </a:moveTo>
                    <a:cubicBezTo>
                      <a:pt x="32" y="1"/>
                      <a:pt x="1" y="135"/>
                      <a:pt x="45" y="214"/>
                    </a:cubicBezTo>
                    <a:cubicBezTo>
                      <a:pt x="75" y="274"/>
                      <a:pt x="401" y="352"/>
                      <a:pt x="685" y="352"/>
                    </a:cubicBezTo>
                    <a:cubicBezTo>
                      <a:pt x="809" y="352"/>
                      <a:pt x="924" y="337"/>
                      <a:pt x="1004" y="300"/>
                    </a:cubicBezTo>
                    <a:lnTo>
                      <a:pt x="930" y="11"/>
                    </a:lnTo>
                    <a:cubicBezTo>
                      <a:pt x="930" y="11"/>
                      <a:pt x="724" y="23"/>
                      <a:pt x="526" y="23"/>
                    </a:cubicBezTo>
                    <a:cubicBezTo>
                      <a:pt x="407" y="23"/>
                      <a:pt x="290" y="19"/>
                      <a:pt x="224" y="5"/>
                    </a:cubicBezTo>
                    <a:cubicBezTo>
                      <a:pt x="207" y="2"/>
                      <a:pt x="192" y="1"/>
                      <a:pt x="17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7" name="Google Shape;6667;p74"/>
              <p:cNvSpPr/>
              <p:nvPr/>
            </p:nvSpPr>
            <p:spPr>
              <a:xfrm>
                <a:off x="5289275" y="3539500"/>
                <a:ext cx="25100" cy="8750"/>
              </a:xfrm>
              <a:custGeom>
                <a:rect b="b" l="l" r="r" t="t"/>
                <a:pathLst>
                  <a:path extrusionOk="0" h="350" w="1004">
                    <a:moveTo>
                      <a:pt x="170" y="0"/>
                    </a:moveTo>
                    <a:cubicBezTo>
                      <a:pt x="30" y="0"/>
                      <a:pt x="0" y="131"/>
                      <a:pt x="44" y="209"/>
                    </a:cubicBezTo>
                    <a:cubicBezTo>
                      <a:pt x="74" y="268"/>
                      <a:pt x="399" y="349"/>
                      <a:pt x="683" y="349"/>
                    </a:cubicBezTo>
                    <a:cubicBezTo>
                      <a:pt x="807" y="349"/>
                      <a:pt x="923" y="334"/>
                      <a:pt x="1003" y="295"/>
                    </a:cubicBezTo>
                    <a:lnTo>
                      <a:pt x="929" y="12"/>
                    </a:lnTo>
                    <a:cubicBezTo>
                      <a:pt x="929" y="12"/>
                      <a:pt x="729" y="21"/>
                      <a:pt x="534" y="21"/>
                    </a:cubicBezTo>
                    <a:cubicBezTo>
                      <a:pt x="412" y="21"/>
                      <a:pt x="291" y="18"/>
                      <a:pt x="223" y="6"/>
                    </a:cubicBezTo>
                    <a:cubicBezTo>
                      <a:pt x="203" y="2"/>
                      <a:pt x="186" y="0"/>
                      <a:pt x="17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8" name="Google Shape;6668;p74"/>
              <p:cNvSpPr/>
              <p:nvPr/>
            </p:nvSpPr>
            <p:spPr>
              <a:xfrm>
                <a:off x="5289250" y="3558125"/>
                <a:ext cx="24975" cy="8700"/>
              </a:xfrm>
              <a:custGeom>
                <a:rect b="b" l="l" r="r" t="t"/>
                <a:pathLst>
                  <a:path extrusionOk="0" h="348" w="999">
                    <a:moveTo>
                      <a:pt x="176" y="0"/>
                    </a:moveTo>
                    <a:cubicBezTo>
                      <a:pt x="32" y="0"/>
                      <a:pt x="0" y="129"/>
                      <a:pt x="39" y="207"/>
                    </a:cubicBezTo>
                    <a:cubicBezTo>
                      <a:pt x="73" y="267"/>
                      <a:pt x="400" y="348"/>
                      <a:pt x="682" y="348"/>
                    </a:cubicBezTo>
                    <a:cubicBezTo>
                      <a:pt x="805" y="348"/>
                      <a:pt x="920" y="333"/>
                      <a:pt x="998" y="293"/>
                    </a:cubicBezTo>
                    <a:lnTo>
                      <a:pt x="930" y="11"/>
                    </a:lnTo>
                    <a:cubicBezTo>
                      <a:pt x="930" y="11"/>
                      <a:pt x="730" y="20"/>
                      <a:pt x="535" y="20"/>
                    </a:cubicBezTo>
                    <a:cubicBezTo>
                      <a:pt x="413" y="20"/>
                      <a:pt x="292" y="16"/>
                      <a:pt x="224" y="4"/>
                    </a:cubicBezTo>
                    <a:cubicBezTo>
                      <a:pt x="207" y="2"/>
                      <a:pt x="191" y="0"/>
                      <a:pt x="17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9" name="Google Shape;6669;p74"/>
              <p:cNvSpPr/>
              <p:nvPr/>
            </p:nvSpPr>
            <p:spPr>
              <a:xfrm>
                <a:off x="5289225" y="3576725"/>
                <a:ext cx="25000" cy="8800"/>
              </a:xfrm>
              <a:custGeom>
                <a:rect b="b" l="l" r="r" t="t"/>
                <a:pathLst>
                  <a:path extrusionOk="0" h="352" w="1000">
                    <a:moveTo>
                      <a:pt x="174" y="0"/>
                    </a:moveTo>
                    <a:cubicBezTo>
                      <a:pt x="33" y="0"/>
                      <a:pt x="1" y="135"/>
                      <a:pt x="40" y="213"/>
                    </a:cubicBezTo>
                    <a:cubicBezTo>
                      <a:pt x="74" y="273"/>
                      <a:pt x="402" y="351"/>
                      <a:pt x="684" y="351"/>
                    </a:cubicBezTo>
                    <a:cubicBezTo>
                      <a:pt x="807" y="351"/>
                      <a:pt x="921" y="336"/>
                      <a:pt x="999" y="299"/>
                    </a:cubicBezTo>
                    <a:lnTo>
                      <a:pt x="931" y="10"/>
                    </a:lnTo>
                    <a:cubicBezTo>
                      <a:pt x="931" y="10"/>
                      <a:pt x="731" y="20"/>
                      <a:pt x="534" y="20"/>
                    </a:cubicBezTo>
                    <a:cubicBezTo>
                      <a:pt x="411" y="20"/>
                      <a:pt x="289" y="16"/>
                      <a:pt x="218" y="4"/>
                    </a:cubicBezTo>
                    <a:cubicBezTo>
                      <a:pt x="203" y="1"/>
                      <a:pt x="188" y="0"/>
                      <a:pt x="17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0" name="Google Shape;6670;p74"/>
              <p:cNvSpPr/>
              <p:nvPr/>
            </p:nvSpPr>
            <p:spPr>
              <a:xfrm>
                <a:off x="5218050" y="3291300"/>
                <a:ext cx="87550" cy="17825"/>
              </a:xfrm>
              <a:custGeom>
                <a:rect b="b" l="l" r="r" t="t"/>
                <a:pathLst>
                  <a:path extrusionOk="0" h="713" w="3502">
                    <a:moveTo>
                      <a:pt x="319" y="0"/>
                    </a:moveTo>
                    <a:cubicBezTo>
                      <a:pt x="0" y="0"/>
                      <a:pt x="47" y="333"/>
                      <a:pt x="318" y="474"/>
                    </a:cubicBezTo>
                    <a:cubicBezTo>
                      <a:pt x="569" y="597"/>
                      <a:pt x="2156" y="712"/>
                      <a:pt x="3021" y="712"/>
                    </a:cubicBezTo>
                    <a:cubicBezTo>
                      <a:pt x="3237" y="712"/>
                      <a:pt x="3408" y="705"/>
                      <a:pt x="3502" y="689"/>
                    </a:cubicBezTo>
                    <a:lnTo>
                      <a:pt x="3447" y="302"/>
                    </a:lnTo>
                    <a:cubicBezTo>
                      <a:pt x="3447" y="302"/>
                      <a:pt x="1344" y="222"/>
                      <a:pt x="465" y="19"/>
                    </a:cubicBezTo>
                    <a:cubicBezTo>
                      <a:pt x="410" y="6"/>
                      <a:pt x="361" y="0"/>
                      <a:pt x="31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1" name="Google Shape;6671;p74"/>
              <p:cNvSpPr/>
              <p:nvPr/>
            </p:nvSpPr>
            <p:spPr>
              <a:xfrm>
                <a:off x="5216250" y="3341450"/>
                <a:ext cx="89975" cy="14725"/>
              </a:xfrm>
              <a:custGeom>
                <a:rect b="b" l="l" r="r" t="t"/>
                <a:pathLst>
                  <a:path extrusionOk="0" h="589" w="3599">
                    <a:moveTo>
                      <a:pt x="365" y="1"/>
                    </a:moveTo>
                    <a:cubicBezTo>
                      <a:pt x="0" y="1"/>
                      <a:pt x="67" y="373"/>
                      <a:pt x="365" y="502"/>
                    </a:cubicBezTo>
                    <a:cubicBezTo>
                      <a:pt x="504" y="563"/>
                      <a:pt x="1027" y="588"/>
                      <a:pt x="1618" y="588"/>
                    </a:cubicBezTo>
                    <a:cubicBezTo>
                      <a:pt x="2412" y="588"/>
                      <a:pt x="3327" y="542"/>
                      <a:pt x="3598" y="472"/>
                    </a:cubicBezTo>
                    <a:lnTo>
                      <a:pt x="3512" y="60"/>
                    </a:lnTo>
                    <a:cubicBezTo>
                      <a:pt x="3512" y="60"/>
                      <a:pt x="2829" y="89"/>
                      <a:pt x="2072" y="89"/>
                    </a:cubicBezTo>
                    <a:cubicBezTo>
                      <a:pt x="1492" y="89"/>
                      <a:pt x="868" y="72"/>
                      <a:pt x="476" y="11"/>
                    </a:cubicBezTo>
                    <a:cubicBezTo>
                      <a:pt x="435" y="4"/>
                      <a:pt x="398" y="1"/>
                      <a:pt x="36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2" name="Google Shape;6672;p74"/>
              <p:cNvSpPr/>
              <p:nvPr/>
            </p:nvSpPr>
            <p:spPr>
              <a:xfrm>
                <a:off x="5211750" y="3314650"/>
                <a:ext cx="96775" cy="20050"/>
              </a:xfrm>
              <a:custGeom>
                <a:rect b="b" l="l" r="r" t="t"/>
                <a:pathLst>
                  <a:path extrusionOk="0" h="802" w="3871">
                    <a:moveTo>
                      <a:pt x="396" y="0"/>
                    </a:moveTo>
                    <a:cubicBezTo>
                      <a:pt x="89" y="0"/>
                      <a:pt x="0" y="328"/>
                      <a:pt x="379" y="517"/>
                    </a:cubicBezTo>
                    <a:cubicBezTo>
                      <a:pt x="712" y="683"/>
                      <a:pt x="2324" y="802"/>
                      <a:pt x="3264" y="802"/>
                    </a:cubicBezTo>
                    <a:cubicBezTo>
                      <a:pt x="3541" y="802"/>
                      <a:pt x="3760" y="792"/>
                      <a:pt x="3871" y="769"/>
                    </a:cubicBezTo>
                    <a:lnTo>
                      <a:pt x="3797" y="290"/>
                    </a:lnTo>
                    <a:cubicBezTo>
                      <a:pt x="3797" y="290"/>
                      <a:pt x="3661" y="293"/>
                      <a:pt x="3439" y="293"/>
                    </a:cubicBezTo>
                    <a:cubicBezTo>
                      <a:pt x="2787" y="293"/>
                      <a:pt x="1391" y="263"/>
                      <a:pt x="533" y="19"/>
                    </a:cubicBezTo>
                    <a:cubicBezTo>
                      <a:pt x="484" y="6"/>
                      <a:pt x="438" y="0"/>
                      <a:pt x="39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3" name="Google Shape;6673;p74"/>
              <p:cNvSpPr/>
              <p:nvPr/>
            </p:nvSpPr>
            <p:spPr>
              <a:xfrm>
                <a:off x="5219300" y="3364600"/>
                <a:ext cx="90150" cy="14750"/>
              </a:xfrm>
              <a:custGeom>
                <a:rect b="b" l="l" r="r" t="t"/>
                <a:pathLst>
                  <a:path extrusionOk="0" h="590" w="3606">
                    <a:moveTo>
                      <a:pt x="3495" y="1"/>
                    </a:moveTo>
                    <a:cubicBezTo>
                      <a:pt x="3495" y="1"/>
                      <a:pt x="2474" y="131"/>
                      <a:pt x="1499" y="131"/>
                    </a:cubicBezTo>
                    <a:cubicBezTo>
                      <a:pt x="1133" y="131"/>
                      <a:pt x="774" y="112"/>
                      <a:pt x="477" y="62"/>
                    </a:cubicBezTo>
                    <a:cubicBezTo>
                      <a:pt x="445" y="56"/>
                      <a:pt x="416" y="54"/>
                      <a:pt x="388" y="54"/>
                    </a:cubicBezTo>
                    <a:cubicBezTo>
                      <a:pt x="78" y="54"/>
                      <a:pt x="1" y="376"/>
                      <a:pt x="378" y="517"/>
                    </a:cubicBezTo>
                    <a:cubicBezTo>
                      <a:pt x="517" y="569"/>
                      <a:pt x="879" y="590"/>
                      <a:pt x="1315" y="590"/>
                    </a:cubicBezTo>
                    <a:cubicBezTo>
                      <a:pt x="2173" y="590"/>
                      <a:pt x="3316" y="508"/>
                      <a:pt x="3606" y="419"/>
                    </a:cubicBezTo>
                    <a:lnTo>
                      <a:pt x="3495"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4" name="Google Shape;6674;p74"/>
              <p:cNvSpPr/>
              <p:nvPr/>
            </p:nvSpPr>
            <p:spPr>
              <a:xfrm>
                <a:off x="5220075" y="3384575"/>
                <a:ext cx="93075" cy="16425"/>
              </a:xfrm>
              <a:custGeom>
                <a:rect b="b" l="l" r="r" t="t"/>
                <a:pathLst>
                  <a:path extrusionOk="0" h="657" w="3723">
                    <a:moveTo>
                      <a:pt x="3599" y="1"/>
                    </a:moveTo>
                    <a:cubicBezTo>
                      <a:pt x="3599" y="1"/>
                      <a:pt x="2129" y="243"/>
                      <a:pt x="1003" y="243"/>
                    </a:cubicBezTo>
                    <a:cubicBezTo>
                      <a:pt x="822" y="243"/>
                      <a:pt x="650" y="236"/>
                      <a:pt x="495" y="222"/>
                    </a:cubicBezTo>
                    <a:cubicBezTo>
                      <a:pt x="474" y="220"/>
                      <a:pt x="454" y="219"/>
                      <a:pt x="435" y="219"/>
                    </a:cubicBezTo>
                    <a:cubicBezTo>
                      <a:pt x="85" y="219"/>
                      <a:pt x="1" y="523"/>
                      <a:pt x="403" y="628"/>
                    </a:cubicBezTo>
                    <a:cubicBezTo>
                      <a:pt x="481" y="648"/>
                      <a:pt x="625" y="656"/>
                      <a:pt x="812" y="656"/>
                    </a:cubicBezTo>
                    <a:cubicBezTo>
                      <a:pt x="1654" y="656"/>
                      <a:pt x="3355" y="479"/>
                      <a:pt x="3722" y="363"/>
                    </a:cubicBezTo>
                    <a:lnTo>
                      <a:pt x="3599"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5" name="Google Shape;6675;p74"/>
              <p:cNvSpPr/>
              <p:nvPr/>
            </p:nvSpPr>
            <p:spPr>
              <a:xfrm>
                <a:off x="5223625" y="3408850"/>
                <a:ext cx="66300" cy="13425"/>
              </a:xfrm>
              <a:custGeom>
                <a:rect b="b" l="l" r="r" t="t"/>
                <a:pathLst>
                  <a:path extrusionOk="0" h="537" w="2652">
                    <a:moveTo>
                      <a:pt x="2560" y="1"/>
                    </a:moveTo>
                    <a:cubicBezTo>
                      <a:pt x="2560" y="1"/>
                      <a:pt x="1673" y="155"/>
                      <a:pt x="904" y="155"/>
                    </a:cubicBezTo>
                    <a:cubicBezTo>
                      <a:pt x="702" y="155"/>
                      <a:pt x="508" y="144"/>
                      <a:pt x="341" y="118"/>
                    </a:cubicBezTo>
                    <a:cubicBezTo>
                      <a:pt x="320" y="114"/>
                      <a:pt x="300" y="112"/>
                      <a:pt x="281" y="112"/>
                    </a:cubicBezTo>
                    <a:cubicBezTo>
                      <a:pt x="43" y="112"/>
                      <a:pt x="1" y="384"/>
                      <a:pt x="285" y="493"/>
                    </a:cubicBezTo>
                    <a:cubicBezTo>
                      <a:pt x="367" y="523"/>
                      <a:pt x="549" y="536"/>
                      <a:pt x="778" y="536"/>
                    </a:cubicBezTo>
                    <a:cubicBezTo>
                      <a:pt x="1416" y="536"/>
                      <a:pt x="2421" y="437"/>
                      <a:pt x="2652" y="351"/>
                    </a:cubicBezTo>
                    <a:lnTo>
                      <a:pt x="2560"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6" name="Google Shape;6676;p74"/>
              <p:cNvSpPr/>
              <p:nvPr/>
            </p:nvSpPr>
            <p:spPr>
              <a:xfrm>
                <a:off x="5227675" y="3429900"/>
                <a:ext cx="49350" cy="11475"/>
              </a:xfrm>
              <a:custGeom>
                <a:rect b="b" l="l" r="r" t="t"/>
                <a:pathLst>
                  <a:path extrusionOk="0" h="459" w="1974">
                    <a:moveTo>
                      <a:pt x="1894" y="1"/>
                    </a:moveTo>
                    <a:cubicBezTo>
                      <a:pt x="1894" y="1"/>
                      <a:pt x="1363" y="98"/>
                      <a:pt x="840" y="98"/>
                    </a:cubicBezTo>
                    <a:cubicBezTo>
                      <a:pt x="629" y="98"/>
                      <a:pt x="419" y="82"/>
                      <a:pt x="246" y="38"/>
                    </a:cubicBezTo>
                    <a:cubicBezTo>
                      <a:pt x="230" y="34"/>
                      <a:pt x="214" y="32"/>
                      <a:pt x="200" y="32"/>
                    </a:cubicBezTo>
                    <a:cubicBezTo>
                      <a:pt x="25" y="32"/>
                      <a:pt x="0" y="287"/>
                      <a:pt x="216" y="401"/>
                    </a:cubicBezTo>
                    <a:cubicBezTo>
                      <a:pt x="297" y="441"/>
                      <a:pt x="509" y="458"/>
                      <a:pt x="760" y="458"/>
                    </a:cubicBezTo>
                    <a:cubicBezTo>
                      <a:pt x="1224" y="458"/>
                      <a:pt x="1822" y="401"/>
                      <a:pt x="1974" y="333"/>
                    </a:cubicBezTo>
                    <a:lnTo>
                      <a:pt x="189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7" name="Google Shape;6677;p74"/>
              <p:cNvSpPr/>
              <p:nvPr/>
            </p:nvSpPr>
            <p:spPr>
              <a:xfrm>
                <a:off x="5300975" y="3223375"/>
                <a:ext cx="15550" cy="51050"/>
              </a:xfrm>
              <a:custGeom>
                <a:rect b="b" l="l" r="r" t="t"/>
                <a:pathLst>
                  <a:path extrusionOk="0" h="2042" w="622">
                    <a:moveTo>
                      <a:pt x="222" y="1"/>
                    </a:moveTo>
                    <a:cubicBezTo>
                      <a:pt x="222" y="1"/>
                      <a:pt x="0" y="1187"/>
                      <a:pt x="0" y="1992"/>
                    </a:cubicBezTo>
                    <a:cubicBezTo>
                      <a:pt x="0" y="1992"/>
                      <a:pt x="270" y="2042"/>
                      <a:pt x="461" y="2042"/>
                    </a:cubicBezTo>
                    <a:cubicBezTo>
                      <a:pt x="531" y="2042"/>
                      <a:pt x="590" y="2035"/>
                      <a:pt x="621" y="2017"/>
                    </a:cubicBezTo>
                    <a:lnTo>
                      <a:pt x="621" y="99"/>
                    </a:lnTo>
                    <a:cubicBezTo>
                      <a:pt x="621" y="99"/>
                      <a:pt x="320" y="62"/>
                      <a:pt x="22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8" name="Google Shape;6678;p74"/>
              <p:cNvSpPr/>
              <p:nvPr/>
            </p:nvSpPr>
            <p:spPr>
              <a:xfrm>
                <a:off x="5165450" y="3253825"/>
                <a:ext cx="49025" cy="26900"/>
              </a:xfrm>
              <a:custGeom>
                <a:rect b="b" l="l" r="r" t="t"/>
                <a:pathLst>
                  <a:path extrusionOk="0" h="1076" w="1961">
                    <a:moveTo>
                      <a:pt x="1050" y="0"/>
                    </a:moveTo>
                    <a:cubicBezTo>
                      <a:pt x="747" y="0"/>
                      <a:pt x="446" y="143"/>
                      <a:pt x="221" y="362"/>
                    </a:cubicBezTo>
                    <a:cubicBezTo>
                      <a:pt x="92" y="479"/>
                      <a:pt x="12" y="639"/>
                      <a:pt x="0" y="811"/>
                    </a:cubicBezTo>
                    <a:cubicBezTo>
                      <a:pt x="221" y="674"/>
                      <a:pt x="469" y="606"/>
                      <a:pt x="715" y="606"/>
                    </a:cubicBezTo>
                    <a:cubicBezTo>
                      <a:pt x="1052" y="606"/>
                      <a:pt x="1386" y="732"/>
                      <a:pt x="1641" y="977"/>
                    </a:cubicBezTo>
                    <a:cubicBezTo>
                      <a:pt x="1688" y="1024"/>
                      <a:pt x="1746" y="1076"/>
                      <a:pt x="1809" y="1076"/>
                    </a:cubicBezTo>
                    <a:cubicBezTo>
                      <a:pt x="1813" y="1076"/>
                      <a:pt x="1816" y="1076"/>
                      <a:pt x="1819" y="1075"/>
                    </a:cubicBezTo>
                    <a:cubicBezTo>
                      <a:pt x="1918" y="1069"/>
                      <a:pt x="1961" y="940"/>
                      <a:pt x="1955" y="836"/>
                    </a:cubicBezTo>
                    <a:cubicBezTo>
                      <a:pt x="1930" y="442"/>
                      <a:pt x="1647" y="110"/>
                      <a:pt x="1260" y="24"/>
                    </a:cubicBezTo>
                    <a:cubicBezTo>
                      <a:pt x="1191" y="8"/>
                      <a:pt x="1120" y="0"/>
                      <a:pt x="105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9" name="Google Shape;6679;p74"/>
              <p:cNvSpPr/>
              <p:nvPr/>
            </p:nvSpPr>
            <p:spPr>
              <a:xfrm>
                <a:off x="5209375" y="3247925"/>
                <a:ext cx="96225" cy="29275"/>
              </a:xfrm>
              <a:custGeom>
                <a:rect b="b" l="l" r="r" t="t"/>
                <a:pathLst>
                  <a:path extrusionOk="0" h="1171" w="3849">
                    <a:moveTo>
                      <a:pt x="442" y="1"/>
                    </a:moveTo>
                    <a:cubicBezTo>
                      <a:pt x="344" y="1"/>
                      <a:pt x="259" y="14"/>
                      <a:pt x="192" y="45"/>
                    </a:cubicBezTo>
                    <a:cubicBezTo>
                      <a:pt x="1" y="131"/>
                      <a:pt x="155" y="500"/>
                      <a:pt x="782" y="611"/>
                    </a:cubicBezTo>
                    <a:cubicBezTo>
                      <a:pt x="1409" y="728"/>
                      <a:pt x="2730" y="1121"/>
                      <a:pt x="3849" y="1170"/>
                    </a:cubicBezTo>
                    <a:lnTo>
                      <a:pt x="3794" y="346"/>
                    </a:lnTo>
                    <a:cubicBezTo>
                      <a:pt x="3794" y="346"/>
                      <a:pt x="3557" y="453"/>
                      <a:pt x="3050" y="453"/>
                    </a:cubicBezTo>
                    <a:cubicBezTo>
                      <a:pt x="2879" y="453"/>
                      <a:pt x="2676" y="441"/>
                      <a:pt x="2441" y="408"/>
                    </a:cubicBezTo>
                    <a:cubicBezTo>
                      <a:pt x="1670" y="296"/>
                      <a:pt x="904" y="1"/>
                      <a:pt x="44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0" name="Google Shape;6680;p74"/>
              <p:cNvSpPr/>
              <p:nvPr/>
            </p:nvSpPr>
            <p:spPr>
              <a:xfrm>
                <a:off x="5303575" y="3408850"/>
                <a:ext cx="12950" cy="181050"/>
              </a:xfrm>
              <a:custGeom>
                <a:rect b="b" l="l" r="r" t="t"/>
                <a:pathLst>
                  <a:path extrusionOk="0" h="7242" w="518">
                    <a:moveTo>
                      <a:pt x="1" y="345"/>
                    </a:moveTo>
                    <a:lnTo>
                      <a:pt x="1" y="345"/>
                    </a:lnTo>
                    <a:cubicBezTo>
                      <a:pt x="1" y="345"/>
                      <a:pt x="1" y="345"/>
                      <a:pt x="1" y="345"/>
                    </a:cubicBezTo>
                    <a:lnTo>
                      <a:pt x="1" y="345"/>
                    </a:lnTo>
                    <a:cubicBezTo>
                      <a:pt x="1" y="345"/>
                      <a:pt x="1" y="345"/>
                      <a:pt x="1" y="345"/>
                    </a:cubicBezTo>
                    <a:close/>
                    <a:moveTo>
                      <a:pt x="517" y="1"/>
                    </a:moveTo>
                    <a:cubicBezTo>
                      <a:pt x="207" y="1"/>
                      <a:pt x="4" y="345"/>
                      <a:pt x="1" y="345"/>
                    </a:cubicBezTo>
                    <a:cubicBezTo>
                      <a:pt x="1" y="345"/>
                      <a:pt x="1" y="345"/>
                      <a:pt x="1" y="345"/>
                    </a:cubicBezTo>
                    <a:lnTo>
                      <a:pt x="1" y="345"/>
                    </a:lnTo>
                    <a:cubicBezTo>
                      <a:pt x="50" y="985"/>
                      <a:pt x="1" y="7106"/>
                      <a:pt x="1" y="7106"/>
                    </a:cubicBezTo>
                    <a:cubicBezTo>
                      <a:pt x="8" y="7106"/>
                      <a:pt x="15" y="7106"/>
                      <a:pt x="22" y="7106"/>
                    </a:cubicBezTo>
                    <a:cubicBezTo>
                      <a:pt x="194" y="7106"/>
                      <a:pt x="517" y="7242"/>
                      <a:pt x="517" y="7242"/>
                    </a:cubicBezTo>
                    <a:lnTo>
                      <a:pt x="517"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1" name="Google Shape;6681;p74"/>
              <p:cNvSpPr/>
              <p:nvPr/>
            </p:nvSpPr>
            <p:spPr>
              <a:xfrm>
                <a:off x="5353675" y="3670775"/>
                <a:ext cx="62725" cy="343700"/>
              </a:xfrm>
              <a:custGeom>
                <a:rect b="b" l="l" r="r" t="t"/>
                <a:pathLst>
                  <a:path extrusionOk="0" h="13748" w="2509">
                    <a:moveTo>
                      <a:pt x="1931" y="1"/>
                    </a:moveTo>
                    <a:cubicBezTo>
                      <a:pt x="1462" y="1"/>
                      <a:pt x="437" y="1002"/>
                      <a:pt x="253" y="1953"/>
                    </a:cubicBezTo>
                    <a:cubicBezTo>
                      <a:pt x="130" y="2567"/>
                      <a:pt x="941" y="5376"/>
                      <a:pt x="824" y="7011"/>
                    </a:cubicBezTo>
                    <a:cubicBezTo>
                      <a:pt x="708" y="8646"/>
                      <a:pt x="1" y="12789"/>
                      <a:pt x="376" y="13428"/>
                    </a:cubicBezTo>
                    <a:cubicBezTo>
                      <a:pt x="510" y="13653"/>
                      <a:pt x="783" y="13748"/>
                      <a:pt x="1087" y="13748"/>
                    </a:cubicBezTo>
                    <a:cubicBezTo>
                      <a:pt x="1647" y="13748"/>
                      <a:pt x="2310" y="13425"/>
                      <a:pt x="2386" y="12998"/>
                    </a:cubicBezTo>
                    <a:cubicBezTo>
                      <a:pt x="2509" y="12340"/>
                      <a:pt x="1912" y="10355"/>
                      <a:pt x="1863" y="9015"/>
                    </a:cubicBezTo>
                    <a:cubicBezTo>
                      <a:pt x="1820" y="7675"/>
                      <a:pt x="2183" y="1805"/>
                      <a:pt x="2164" y="299"/>
                    </a:cubicBezTo>
                    <a:cubicBezTo>
                      <a:pt x="2162" y="91"/>
                      <a:pt x="2071" y="1"/>
                      <a:pt x="193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2" name="Google Shape;6682;p74"/>
              <p:cNvSpPr/>
              <p:nvPr/>
            </p:nvSpPr>
            <p:spPr>
              <a:xfrm>
                <a:off x="5362300" y="4046725"/>
                <a:ext cx="53025" cy="217175"/>
              </a:xfrm>
              <a:custGeom>
                <a:rect b="b" l="l" r="r" t="t"/>
                <a:pathLst>
                  <a:path extrusionOk="0" h="8687" w="2121">
                    <a:moveTo>
                      <a:pt x="1454" y="1579"/>
                    </a:moveTo>
                    <a:cubicBezTo>
                      <a:pt x="1458" y="1579"/>
                      <a:pt x="1461" y="1586"/>
                      <a:pt x="1463" y="1599"/>
                    </a:cubicBezTo>
                    <a:cubicBezTo>
                      <a:pt x="1578" y="2371"/>
                      <a:pt x="940" y="6650"/>
                      <a:pt x="719" y="6650"/>
                    </a:cubicBezTo>
                    <a:cubicBezTo>
                      <a:pt x="715" y="6650"/>
                      <a:pt x="711" y="6649"/>
                      <a:pt x="707" y="6645"/>
                    </a:cubicBezTo>
                    <a:cubicBezTo>
                      <a:pt x="505" y="6491"/>
                      <a:pt x="1340" y="1579"/>
                      <a:pt x="1454" y="1579"/>
                    </a:cubicBezTo>
                    <a:close/>
                    <a:moveTo>
                      <a:pt x="2059" y="1"/>
                    </a:moveTo>
                    <a:cubicBezTo>
                      <a:pt x="2059" y="1"/>
                      <a:pt x="1577" y="416"/>
                      <a:pt x="1076" y="416"/>
                    </a:cubicBezTo>
                    <a:cubicBezTo>
                      <a:pt x="1049" y="416"/>
                      <a:pt x="1023" y="415"/>
                      <a:pt x="996" y="413"/>
                    </a:cubicBezTo>
                    <a:cubicBezTo>
                      <a:pt x="568" y="373"/>
                      <a:pt x="378" y="103"/>
                      <a:pt x="242" y="103"/>
                    </a:cubicBezTo>
                    <a:cubicBezTo>
                      <a:pt x="210" y="103"/>
                      <a:pt x="182" y="118"/>
                      <a:pt x="154" y="155"/>
                    </a:cubicBezTo>
                    <a:cubicBezTo>
                      <a:pt x="0" y="345"/>
                      <a:pt x="375" y="1181"/>
                      <a:pt x="387" y="1962"/>
                    </a:cubicBezTo>
                    <a:cubicBezTo>
                      <a:pt x="400" y="2748"/>
                      <a:pt x="203" y="8047"/>
                      <a:pt x="301" y="8360"/>
                    </a:cubicBezTo>
                    <a:cubicBezTo>
                      <a:pt x="364" y="8565"/>
                      <a:pt x="585" y="8686"/>
                      <a:pt x="765" y="8686"/>
                    </a:cubicBezTo>
                    <a:cubicBezTo>
                      <a:pt x="867" y="8686"/>
                      <a:pt x="956" y="8648"/>
                      <a:pt x="996" y="8563"/>
                    </a:cubicBezTo>
                    <a:cubicBezTo>
                      <a:pt x="1106" y="8336"/>
                      <a:pt x="1973" y="2705"/>
                      <a:pt x="1961" y="1845"/>
                    </a:cubicBezTo>
                    <a:cubicBezTo>
                      <a:pt x="1949" y="984"/>
                      <a:pt x="2121" y="241"/>
                      <a:pt x="205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3" name="Google Shape;6683;p74"/>
              <p:cNvSpPr/>
              <p:nvPr/>
            </p:nvSpPr>
            <p:spPr>
              <a:xfrm>
                <a:off x="5359375" y="4261550"/>
                <a:ext cx="31475" cy="24500"/>
              </a:xfrm>
              <a:custGeom>
                <a:rect b="b" l="l" r="r" t="t"/>
                <a:pathLst>
                  <a:path extrusionOk="0" h="980" w="1259">
                    <a:moveTo>
                      <a:pt x="283" y="1"/>
                    </a:moveTo>
                    <a:cubicBezTo>
                      <a:pt x="281" y="1"/>
                      <a:pt x="279" y="1"/>
                      <a:pt x="277" y="1"/>
                    </a:cubicBezTo>
                    <a:cubicBezTo>
                      <a:pt x="135" y="19"/>
                      <a:pt x="0" y="450"/>
                      <a:pt x="62" y="610"/>
                    </a:cubicBezTo>
                    <a:cubicBezTo>
                      <a:pt x="106" y="720"/>
                      <a:pt x="159" y="764"/>
                      <a:pt x="273" y="764"/>
                    </a:cubicBezTo>
                    <a:cubicBezTo>
                      <a:pt x="317" y="764"/>
                      <a:pt x="371" y="757"/>
                      <a:pt x="437" y="745"/>
                    </a:cubicBezTo>
                    <a:cubicBezTo>
                      <a:pt x="455" y="741"/>
                      <a:pt x="474" y="740"/>
                      <a:pt x="492" y="740"/>
                    </a:cubicBezTo>
                    <a:cubicBezTo>
                      <a:pt x="704" y="740"/>
                      <a:pt x="894" y="950"/>
                      <a:pt x="1070" y="978"/>
                    </a:cubicBezTo>
                    <a:cubicBezTo>
                      <a:pt x="1075" y="979"/>
                      <a:pt x="1080" y="980"/>
                      <a:pt x="1085" y="980"/>
                    </a:cubicBezTo>
                    <a:cubicBezTo>
                      <a:pt x="1254" y="980"/>
                      <a:pt x="1259" y="471"/>
                      <a:pt x="1199" y="364"/>
                    </a:cubicBezTo>
                    <a:cubicBezTo>
                      <a:pt x="1155" y="284"/>
                      <a:pt x="1142" y="221"/>
                      <a:pt x="1059" y="221"/>
                    </a:cubicBezTo>
                    <a:cubicBezTo>
                      <a:pt x="1027" y="221"/>
                      <a:pt x="983" y="230"/>
                      <a:pt x="922" y="253"/>
                    </a:cubicBezTo>
                    <a:cubicBezTo>
                      <a:pt x="899" y="261"/>
                      <a:pt x="875" y="265"/>
                      <a:pt x="851" y="265"/>
                    </a:cubicBezTo>
                    <a:cubicBezTo>
                      <a:pt x="643" y="265"/>
                      <a:pt x="392" y="1"/>
                      <a:pt x="28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4" name="Google Shape;6684;p74"/>
              <p:cNvSpPr/>
              <p:nvPr/>
            </p:nvSpPr>
            <p:spPr>
              <a:xfrm>
                <a:off x="5357825" y="4283850"/>
                <a:ext cx="11400" cy="28100"/>
              </a:xfrm>
              <a:custGeom>
                <a:rect b="b" l="l" r="r" t="t"/>
                <a:pathLst>
                  <a:path extrusionOk="0" h="1124" w="456">
                    <a:moveTo>
                      <a:pt x="188" y="0"/>
                    </a:moveTo>
                    <a:cubicBezTo>
                      <a:pt x="139" y="0"/>
                      <a:pt x="97" y="11"/>
                      <a:pt x="87" y="37"/>
                    </a:cubicBezTo>
                    <a:cubicBezTo>
                      <a:pt x="62" y="99"/>
                      <a:pt x="210" y="283"/>
                      <a:pt x="185" y="394"/>
                    </a:cubicBezTo>
                    <a:cubicBezTo>
                      <a:pt x="154" y="510"/>
                      <a:pt x="1" y="984"/>
                      <a:pt x="56" y="1058"/>
                    </a:cubicBezTo>
                    <a:cubicBezTo>
                      <a:pt x="92" y="1097"/>
                      <a:pt x="171" y="1124"/>
                      <a:pt x="231" y="1124"/>
                    </a:cubicBezTo>
                    <a:cubicBezTo>
                      <a:pt x="274" y="1124"/>
                      <a:pt x="308" y="1109"/>
                      <a:pt x="308" y="1076"/>
                    </a:cubicBezTo>
                    <a:cubicBezTo>
                      <a:pt x="308" y="996"/>
                      <a:pt x="333" y="461"/>
                      <a:pt x="345" y="394"/>
                    </a:cubicBezTo>
                    <a:cubicBezTo>
                      <a:pt x="357" y="332"/>
                      <a:pt x="456" y="92"/>
                      <a:pt x="382" y="43"/>
                    </a:cubicBezTo>
                    <a:cubicBezTo>
                      <a:pt x="336" y="19"/>
                      <a:pt x="255" y="0"/>
                      <a:pt x="18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5" name="Google Shape;6685;p74"/>
              <p:cNvSpPr/>
              <p:nvPr/>
            </p:nvSpPr>
            <p:spPr>
              <a:xfrm>
                <a:off x="5366900" y="4284950"/>
                <a:ext cx="8625" cy="28100"/>
              </a:xfrm>
              <a:custGeom>
                <a:rect b="b" l="l" r="r" t="t"/>
                <a:pathLst>
                  <a:path extrusionOk="0" h="1124" w="345">
                    <a:moveTo>
                      <a:pt x="174" y="0"/>
                    </a:moveTo>
                    <a:cubicBezTo>
                      <a:pt x="157" y="0"/>
                      <a:pt x="143" y="6"/>
                      <a:pt x="136" y="18"/>
                    </a:cubicBezTo>
                    <a:cubicBezTo>
                      <a:pt x="99" y="190"/>
                      <a:pt x="80" y="368"/>
                      <a:pt x="93" y="552"/>
                    </a:cubicBezTo>
                    <a:cubicBezTo>
                      <a:pt x="105" y="688"/>
                      <a:pt x="0" y="1020"/>
                      <a:pt x="25" y="1081"/>
                    </a:cubicBezTo>
                    <a:cubicBezTo>
                      <a:pt x="39" y="1110"/>
                      <a:pt x="97" y="1124"/>
                      <a:pt x="158" y="1124"/>
                    </a:cubicBezTo>
                    <a:cubicBezTo>
                      <a:pt x="228" y="1124"/>
                      <a:pt x="301" y="1105"/>
                      <a:pt x="314" y="1069"/>
                    </a:cubicBezTo>
                    <a:cubicBezTo>
                      <a:pt x="345" y="1001"/>
                      <a:pt x="277" y="805"/>
                      <a:pt x="259" y="626"/>
                    </a:cubicBezTo>
                    <a:cubicBezTo>
                      <a:pt x="246" y="448"/>
                      <a:pt x="332" y="141"/>
                      <a:pt x="308" y="79"/>
                    </a:cubicBezTo>
                    <a:cubicBezTo>
                      <a:pt x="286" y="35"/>
                      <a:pt x="219" y="0"/>
                      <a:pt x="17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6" name="Google Shape;6686;p74"/>
              <p:cNvSpPr/>
              <p:nvPr/>
            </p:nvSpPr>
            <p:spPr>
              <a:xfrm>
                <a:off x="5376125" y="4286900"/>
                <a:ext cx="7250" cy="26500"/>
              </a:xfrm>
              <a:custGeom>
                <a:rect b="b" l="l" r="r" t="t"/>
                <a:pathLst>
                  <a:path extrusionOk="0" h="1060" w="290">
                    <a:moveTo>
                      <a:pt x="83" y="0"/>
                    </a:moveTo>
                    <a:cubicBezTo>
                      <a:pt x="50" y="0"/>
                      <a:pt x="18" y="10"/>
                      <a:pt x="13" y="32"/>
                    </a:cubicBezTo>
                    <a:cubicBezTo>
                      <a:pt x="0" y="192"/>
                      <a:pt x="6" y="352"/>
                      <a:pt x="31" y="511"/>
                    </a:cubicBezTo>
                    <a:cubicBezTo>
                      <a:pt x="62" y="591"/>
                      <a:pt x="6" y="936"/>
                      <a:pt x="31" y="1009"/>
                    </a:cubicBezTo>
                    <a:cubicBezTo>
                      <a:pt x="45" y="1044"/>
                      <a:pt x="91" y="1059"/>
                      <a:pt x="138" y="1059"/>
                    </a:cubicBezTo>
                    <a:cubicBezTo>
                      <a:pt x="192" y="1059"/>
                      <a:pt x="248" y="1039"/>
                      <a:pt x="265" y="1003"/>
                    </a:cubicBezTo>
                    <a:cubicBezTo>
                      <a:pt x="289" y="929"/>
                      <a:pt x="215" y="751"/>
                      <a:pt x="154" y="585"/>
                    </a:cubicBezTo>
                    <a:cubicBezTo>
                      <a:pt x="86" y="419"/>
                      <a:pt x="166" y="81"/>
                      <a:pt x="166" y="38"/>
                    </a:cubicBezTo>
                    <a:cubicBezTo>
                      <a:pt x="166" y="14"/>
                      <a:pt x="124" y="0"/>
                      <a:pt x="8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7" name="Google Shape;6687;p74"/>
              <p:cNvSpPr/>
              <p:nvPr/>
            </p:nvSpPr>
            <p:spPr>
              <a:xfrm>
                <a:off x="5357710" y="4334400"/>
                <a:ext cx="8000" cy="10275"/>
              </a:xfrm>
              <a:custGeom>
                <a:rect b="b" l="l" r="r" t="t"/>
                <a:pathLst>
                  <a:path extrusionOk="0" h="411" w="320">
                    <a:moveTo>
                      <a:pt x="65" y="0"/>
                    </a:moveTo>
                    <a:cubicBezTo>
                      <a:pt x="29" y="0"/>
                      <a:pt x="0" y="114"/>
                      <a:pt x="12" y="210"/>
                    </a:cubicBezTo>
                    <a:cubicBezTo>
                      <a:pt x="28" y="299"/>
                      <a:pt x="125" y="410"/>
                      <a:pt x="202" y="410"/>
                    </a:cubicBezTo>
                    <a:cubicBezTo>
                      <a:pt x="215" y="410"/>
                      <a:pt x="228" y="407"/>
                      <a:pt x="240" y="400"/>
                    </a:cubicBezTo>
                    <a:cubicBezTo>
                      <a:pt x="320" y="345"/>
                      <a:pt x="307" y="179"/>
                      <a:pt x="277" y="74"/>
                    </a:cubicBezTo>
                    <a:cubicBezTo>
                      <a:pt x="264" y="31"/>
                      <a:pt x="105" y="7"/>
                      <a:pt x="68" y="1"/>
                    </a:cubicBezTo>
                    <a:cubicBezTo>
                      <a:pt x="67" y="0"/>
                      <a:pt x="66" y="0"/>
                      <a:pt x="6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8" name="Google Shape;6688;p74"/>
              <p:cNvSpPr/>
              <p:nvPr/>
            </p:nvSpPr>
            <p:spPr>
              <a:xfrm>
                <a:off x="5367685" y="4337525"/>
                <a:ext cx="8475" cy="12675"/>
              </a:xfrm>
              <a:custGeom>
                <a:rect b="b" l="l" r="r" t="t"/>
                <a:pathLst>
                  <a:path extrusionOk="0" h="507" w="339">
                    <a:moveTo>
                      <a:pt x="152" y="0"/>
                    </a:moveTo>
                    <a:cubicBezTo>
                      <a:pt x="113" y="0"/>
                      <a:pt x="74" y="15"/>
                      <a:pt x="44" y="48"/>
                    </a:cubicBezTo>
                    <a:cubicBezTo>
                      <a:pt x="7" y="164"/>
                      <a:pt x="1" y="287"/>
                      <a:pt x="25" y="404"/>
                    </a:cubicBezTo>
                    <a:cubicBezTo>
                      <a:pt x="54" y="466"/>
                      <a:pt x="116" y="506"/>
                      <a:pt x="180" y="506"/>
                    </a:cubicBezTo>
                    <a:cubicBezTo>
                      <a:pt x="198" y="506"/>
                      <a:pt x="217" y="503"/>
                      <a:pt x="234" y="496"/>
                    </a:cubicBezTo>
                    <a:cubicBezTo>
                      <a:pt x="339" y="472"/>
                      <a:pt x="332" y="220"/>
                      <a:pt x="302" y="109"/>
                    </a:cubicBezTo>
                    <a:cubicBezTo>
                      <a:pt x="279" y="40"/>
                      <a:pt x="216" y="0"/>
                      <a:pt x="15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9" name="Google Shape;6689;p74"/>
              <p:cNvSpPr/>
              <p:nvPr/>
            </p:nvSpPr>
            <p:spPr>
              <a:xfrm>
                <a:off x="5378435" y="4338725"/>
                <a:ext cx="7250" cy="13625"/>
              </a:xfrm>
              <a:custGeom>
                <a:rect b="b" l="l" r="r" t="t"/>
                <a:pathLst>
                  <a:path extrusionOk="0" h="545" w="290">
                    <a:moveTo>
                      <a:pt x="160" y="1"/>
                    </a:moveTo>
                    <a:cubicBezTo>
                      <a:pt x="126" y="1"/>
                      <a:pt x="91" y="16"/>
                      <a:pt x="68" y="49"/>
                    </a:cubicBezTo>
                    <a:cubicBezTo>
                      <a:pt x="19" y="178"/>
                      <a:pt x="1" y="313"/>
                      <a:pt x="13" y="455"/>
                    </a:cubicBezTo>
                    <a:cubicBezTo>
                      <a:pt x="24" y="524"/>
                      <a:pt x="56" y="545"/>
                      <a:pt x="97" y="545"/>
                    </a:cubicBezTo>
                    <a:cubicBezTo>
                      <a:pt x="129" y="545"/>
                      <a:pt x="166" y="533"/>
                      <a:pt x="204" y="522"/>
                    </a:cubicBezTo>
                    <a:cubicBezTo>
                      <a:pt x="290" y="498"/>
                      <a:pt x="290" y="172"/>
                      <a:pt x="271" y="86"/>
                    </a:cubicBezTo>
                    <a:cubicBezTo>
                      <a:pt x="257" y="32"/>
                      <a:pt x="208" y="1"/>
                      <a:pt x="16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0" name="Google Shape;6690;p74"/>
              <p:cNvSpPr/>
              <p:nvPr/>
            </p:nvSpPr>
            <p:spPr>
              <a:xfrm>
                <a:off x="5387810" y="4337425"/>
                <a:ext cx="7250" cy="12650"/>
              </a:xfrm>
              <a:custGeom>
                <a:rect b="b" l="l" r="r" t="t"/>
                <a:pathLst>
                  <a:path extrusionOk="0" h="506" w="290">
                    <a:moveTo>
                      <a:pt x="141" y="1"/>
                    </a:moveTo>
                    <a:cubicBezTo>
                      <a:pt x="113" y="1"/>
                      <a:pt x="84" y="11"/>
                      <a:pt x="62" y="33"/>
                    </a:cubicBezTo>
                    <a:cubicBezTo>
                      <a:pt x="1" y="89"/>
                      <a:pt x="25" y="427"/>
                      <a:pt x="62" y="470"/>
                    </a:cubicBezTo>
                    <a:cubicBezTo>
                      <a:pt x="83" y="493"/>
                      <a:pt x="107" y="505"/>
                      <a:pt x="134" y="505"/>
                    </a:cubicBezTo>
                    <a:cubicBezTo>
                      <a:pt x="163" y="505"/>
                      <a:pt x="196" y="490"/>
                      <a:pt x="228" y="457"/>
                    </a:cubicBezTo>
                    <a:cubicBezTo>
                      <a:pt x="290" y="396"/>
                      <a:pt x="265" y="125"/>
                      <a:pt x="247" y="64"/>
                    </a:cubicBezTo>
                    <a:cubicBezTo>
                      <a:pt x="225" y="24"/>
                      <a:pt x="183" y="1"/>
                      <a:pt x="14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1" name="Google Shape;6691;p74"/>
              <p:cNvSpPr/>
              <p:nvPr/>
            </p:nvSpPr>
            <p:spPr>
              <a:xfrm>
                <a:off x="5394935" y="4334100"/>
                <a:ext cx="6400" cy="9100"/>
              </a:xfrm>
              <a:custGeom>
                <a:rect b="b" l="l" r="r" t="t"/>
                <a:pathLst>
                  <a:path extrusionOk="0" h="364" w="256">
                    <a:moveTo>
                      <a:pt x="164" y="0"/>
                    </a:moveTo>
                    <a:cubicBezTo>
                      <a:pt x="155" y="0"/>
                      <a:pt x="147" y="4"/>
                      <a:pt x="140" y="13"/>
                    </a:cubicBezTo>
                    <a:cubicBezTo>
                      <a:pt x="1" y="164"/>
                      <a:pt x="94" y="363"/>
                      <a:pt x="161" y="363"/>
                    </a:cubicBezTo>
                    <a:cubicBezTo>
                      <a:pt x="162" y="363"/>
                      <a:pt x="163" y="363"/>
                      <a:pt x="164" y="363"/>
                    </a:cubicBezTo>
                    <a:cubicBezTo>
                      <a:pt x="226" y="351"/>
                      <a:pt x="238" y="258"/>
                      <a:pt x="251" y="166"/>
                    </a:cubicBezTo>
                    <a:cubicBezTo>
                      <a:pt x="256" y="90"/>
                      <a:pt x="206" y="0"/>
                      <a:pt x="16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2" name="Google Shape;6692;p74"/>
              <p:cNvSpPr/>
              <p:nvPr/>
            </p:nvSpPr>
            <p:spPr>
              <a:xfrm>
                <a:off x="5381200" y="4289900"/>
                <a:ext cx="8300" cy="22800"/>
              </a:xfrm>
              <a:custGeom>
                <a:rect b="b" l="l" r="r" t="t"/>
                <a:pathLst>
                  <a:path extrusionOk="0" h="912" w="332">
                    <a:moveTo>
                      <a:pt x="53" y="1"/>
                    </a:moveTo>
                    <a:cubicBezTo>
                      <a:pt x="43" y="1"/>
                      <a:pt x="35" y="5"/>
                      <a:pt x="31" y="16"/>
                    </a:cubicBezTo>
                    <a:cubicBezTo>
                      <a:pt x="0" y="127"/>
                      <a:pt x="0" y="250"/>
                      <a:pt x="31" y="361"/>
                    </a:cubicBezTo>
                    <a:cubicBezTo>
                      <a:pt x="62" y="447"/>
                      <a:pt x="135" y="871"/>
                      <a:pt x="184" y="895"/>
                    </a:cubicBezTo>
                    <a:cubicBezTo>
                      <a:pt x="207" y="907"/>
                      <a:pt x="230" y="912"/>
                      <a:pt x="249" y="912"/>
                    </a:cubicBezTo>
                    <a:cubicBezTo>
                      <a:pt x="281" y="912"/>
                      <a:pt x="306" y="899"/>
                      <a:pt x="314" y="883"/>
                    </a:cubicBezTo>
                    <a:cubicBezTo>
                      <a:pt x="332" y="852"/>
                      <a:pt x="234" y="625"/>
                      <a:pt x="197" y="527"/>
                    </a:cubicBezTo>
                    <a:cubicBezTo>
                      <a:pt x="166" y="379"/>
                      <a:pt x="148" y="232"/>
                      <a:pt x="148" y="84"/>
                    </a:cubicBezTo>
                    <a:cubicBezTo>
                      <a:pt x="148" y="55"/>
                      <a:pt x="88" y="1"/>
                      <a:pt x="5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3" name="Google Shape;6693;p74"/>
              <p:cNvSpPr/>
              <p:nvPr/>
            </p:nvSpPr>
            <p:spPr>
              <a:xfrm>
                <a:off x="5386885" y="4293900"/>
                <a:ext cx="9500" cy="17075"/>
              </a:xfrm>
              <a:custGeom>
                <a:rect b="b" l="l" r="r" t="t"/>
                <a:pathLst>
                  <a:path extrusionOk="0" h="683" w="380">
                    <a:moveTo>
                      <a:pt x="42" y="0"/>
                    </a:moveTo>
                    <a:cubicBezTo>
                      <a:pt x="22" y="0"/>
                      <a:pt x="11" y="34"/>
                      <a:pt x="7" y="65"/>
                    </a:cubicBezTo>
                    <a:cubicBezTo>
                      <a:pt x="1" y="121"/>
                      <a:pt x="198" y="619"/>
                      <a:pt x="216" y="668"/>
                    </a:cubicBezTo>
                    <a:cubicBezTo>
                      <a:pt x="220" y="678"/>
                      <a:pt x="233" y="683"/>
                      <a:pt x="248" y="683"/>
                    </a:cubicBezTo>
                    <a:cubicBezTo>
                      <a:pt x="297" y="683"/>
                      <a:pt x="379" y="640"/>
                      <a:pt x="370" y="612"/>
                    </a:cubicBezTo>
                    <a:cubicBezTo>
                      <a:pt x="351" y="569"/>
                      <a:pt x="155" y="201"/>
                      <a:pt x="99" y="72"/>
                    </a:cubicBezTo>
                    <a:cubicBezTo>
                      <a:pt x="76" y="19"/>
                      <a:pt x="56" y="0"/>
                      <a:pt x="4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4" name="Google Shape;6694;p74"/>
              <p:cNvSpPr/>
              <p:nvPr/>
            </p:nvSpPr>
            <p:spPr>
              <a:xfrm>
                <a:off x="5356935" y="4313150"/>
                <a:ext cx="9250" cy="20275"/>
              </a:xfrm>
              <a:custGeom>
                <a:rect b="b" l="l" r="r" t="t"/>
                <a:pathLst>
                  <a:path extrusionOk="0" h="811" w="370">
                    <a:moveTo>
                      <a:pt x="211" y="0"/>
                    </a:moveTo>
                    <a:cubicBezTo>
                      <a:pt x="172" y="0"/>
                      <a:pt x="134" y="11"/>
                      <a:pt x="117" y="33"/>
                    </a:cubicBezTo>
                    <a:cubicBezTo>
                      <a:pt x="74" y="82"/>
                      <a:pt x="123" y="365"/>
                      <a:pt x="111" y="476"/>
                    </a:cubicBezTo>
                    <a:cubicBezTo>
                      <a:pt x="92" y="586"/>
                      <a:pt x="0" y="642"/>
                      <a:pt x="80" y="728"/>
                    </a:cubicBezTo>
                    <a:cubicBezTo>
                      <a:pt x="124" y="779"/>
                      <a:pt x="213" y="811"/>
                      <a:pt x="278" y="811"/>
                    </a:cubicBezTo>
                    <a:cubicBezTo>
                      <a:pt x="321" y="811"/>
                      <a:pt x="354" y="797"/>
                      <a:pt x="357" y="764"/>
                    </a:cubicBezTo>
                    <a:cubicBezTo>
                      <a:pt x="369" y="685"/>
                      <a:pt x="289" y="469"/>
                      <a:pt x="320" y="365"/>
                    </a:cubicBezTo>
                    <a:cubicBezTo>
                      <a:pt x="351" y="267"/>
                      <a:pt x="357" y="162"/>
                      <a:pt x="351" y="64"/>
                    </a:cubicBezTo>
                    <a:cubicBezTo>
                      <a:pt x="336" y="23"/>
                      <a:pt x="271" y="0"/>
                      <a:pt x="21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5" name="Google Shape;6695;p74"/>
              <p:cNvSpPr/>
              <p:nvPr/>
            </p:nvSpPr>
            <p:spPr>
              <a:xfrm>
                <a:off x="5368610" y="4314775"/>
                <a:ext cx="7400" cy="20900"/>
              </a:xfrm>
              <a:custGeom>
                <a:rect b="b" l="l" r="r" t="t"/>
                <a:pathLst>
                  <a:path extrusionOk="0" h="836" w="296">
                    <a:moveTo>
                      <a:pt x="112" y="0"/>
                    </a:moveTo>
                    <a:cubicBezTo>
                      <a:pt x="76" y="0"/>
                      <a:pt x="43" y="11"/>
                      <a:pt x="31" y="36"/>
                    </a:cubicBezTo>
                    <a:cubicBezTo>
                      <a:pt x="0" y="91"/>
                      <a:pt x="37" y="349"/>
                      <a:pt x="50" y="466"/>
                    </a:cubicBezTo>
                    <a:cubicBezTo>
                      <a:pt x="68" y="583"/>
                      <a:pt x="0" y="675"/>
                      <a:pt x="19" y="761"/>
                    </a:cubicBezTo>
                    <a:cubicBezTo>
                      <a:pt x="33" y="810"/>
                      <a:pt x="91" y="835"/>
                      <a:pt x="146" y="835"/>
                    </a:cubicBezTo>
                    <a:cubicBezTo>
                      <a:pt x="188" y="835"/>
                      <a:pt x="228" y="821"/>
                      <a:pt x="246" y="792"/>
                    </a:cubicBezTo>
                    <a:cubicBezTo>
                      <a:pt x="295" y="724"/>
                      <a:pt x="222" y="626"/>
                      <a:pt x="197" y="503"/>
                    </a:cubicBezTo>
                    <a:cubicBezTo>
                      <a:pt x="179" y="380"/>
                      <a:pt x="252" y="140"/>
                      <a:pt x="240" y="66"/>
                    </a:cubicBezTo>
                    <a:cubicBezTo>
                      <a:pt x="229" y="26"/>
                      <a:pt x="166" y="0"/>
                      <a:pt x="11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6" name="Google Shape;6696;p74"/>
              <p:cNvSpPr/>
              <p:nvPr/>
            </p:nvSpPr>
            <p:spPr>
              <a:xfrm>
                <a:off x="5378135" y="4316575"/>
                <a:ext cx="6175" cy="19075"/>
              </a:xfrm>
              <a:custGeom>
                <a:rect b="b" l="l" r="r" t="t"/>
                <a:pathLst>
                  <a:path extrusionOk="0" h="763" w="247">
                    <a:moveTo>
                      <a:pt x="117" y="1"/>
                    </a:moveTo>
                    <a:cubicBezTo>
                      <a:pt x="62" y="7"/>
                      <a:pt x="25" y="44"/>
                      <a:pt x="19" y="99"/>
                    </a:cubicBezTo>
                    <a:cubicBezTo>
                      <a:pt x="1" y="203"/>
                      <a:pt x="80" y="302"/>
                      <a:pt x="80" y="412"/>
                    </a:cubicBezTo>
                    <a:cubicBezTo>
                      <a:pt x="74" y="462"/>
                      <a:pt x="68" y="511"/>
                      <a:pt x="50" y="554"/>
                    </a:cubicBezTo>
                    <a:cubicBezTo>
                      <a:pt x="37" y="603"/>
                      <a:pt x="44" y="652"/>
                      <a:pt x="62" y="701"/>
                    </a:cubicBezTo>
                    <a:cubicBezTo>
                      <a:pt x="76" y="739"/>
                      <a:pt x="109" y="763"/>
                      <a:pt x="146" y="763"/>
                    </a:cubicBezTo>
                    <a:cubicBezTo>
                      <a:pt x="157" y="763"/>
                      <a:pt x="168" y="761"/>
                      <a:pt x="179" y="757"/>
                    </a:cubicBezTo>
                    <a:cubicBezTo>
                      <a:pt x="222" y="732"/>
                      <a:pt x="246" y="683"/>
                      <a:pt x="234" y="634"/>
                    </a:cubicBezTo>
                    <a:cubicBezTo>
                      <a:pt x="228" y="584"/>
                      <a:pt x="203" y="541"/>
                      <a:pt x="191" y="492"/>
                    </a:cubicBezTo>
                    <a:cubicBezTo>
                      <a:pt x="166" y="388"/>
                      <a:pt x="210" y="277"/>
                      <a:pt x="216" y="166"/>
                    </a:cubicBezTo>
                    <a:cubicBezTo>
                      <a:pt x="222" y="130"/>
                      <a:pt x="216" y="93"/>
                      <a:pt x="203" y="62"/>
                    </a:cubicBezTo>
                    <a:cubicBezTo>
                      <a:pt x="185" y="25"/>
                      <a:pt x="154" y="1"/>
                      <a:pt x="11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7" name="Google Shape;6697;p74"/>
              <p:cNvSpPr/>
              <p:nvPr/>
            </p:nvSpPr>
            <p:spPr>
              <a:xfrm>
                <a:off x="5387060" y="4316300"/>
                <a:ext cx="5850" cy="18300"/>
              </a:xfrm>
              <a:custGeom>
                <a:rect b="b" l="l" r="r" t="t"/>
                <a:pathLst>
                  <a:path extrusionOk="0" h="732" w="234">
                    <a:moveTo>
                      <a:pt x="115" y="0"/>
                    </a:moveTo>
                    <a:cubicBezTo>
                      <a:pt x="70" y="0"/>
                      <a:pt x="27" y="30"/>
                      <a:pt x="12" y="79"/>
                    </a:cubicBezTo>
                    <a:cubicBezTo>
                      <a:pt x="0" y="134"/>
                      <a:pt x="0" y="196"/>
                      <a:pt x="25" y="245"/>
                    </a:cubicBezTo>
                    <a:cubicBezTo>
                      <a:pt x="43" y="294"/>
                      <a:pt x="55" y="343"/>
                      <a:pt x="62" y="399"/>
                    </a:cubicBezTo>
                    <a:cubicBezTo>
                      <a:pt x="55" y="442"/>
                      <a:pt x="49" y="485"/>
                      <a:pt x="43" y="528"/>
                    </a:cubicBezTo>
                    <a:cubicBezTo>
                      <a:pt x="25" y="571"/>
                      <a:pt x="25" y="620"/>
                      <a:pt x="43" y="663"/>
                    </a:cubicBezTo>
                    <a:cubicBezTo>
                      <a:pt x="54" y="702"/>
                      <a:pt x="91" y="731"/>
                      <a:pt x="130" y="731"/>
                    </a:cubicBezTo>
                    <a:cubicBezTo>
                      <a:pt x="134" y="731"/>
                      <a:pt x="138" y="731"/>
                      <a:pt x="141" y="731"/>
                    </a:cubicBezTo>
                    <a:cubicBezTo>
                      <a:pt x="203" y="725"/>
                      <a:pt x="234" y="657"/>
                      <a:pt x="227" y="595"/>
                    </a:cubicBezTo>
                    <a:cubicBezTo>
                      <a:pt x="221" y="540"/>
                      <a:pt x="191" y="485"/>
                      <a:pt x="178" y="423"/>
                    </a:cubicBezTo>
                    <a:cubicBezTo>
                      <a:pt x="166" y="331"/>
                      <a:pt x="203" y="233"/>
                      <a:pt x="203" y="134"/>
                    </a:cubicBezTo>
                    <a:cubicBezTo>
                      <a:pt x="215" y="85"/>
                      <a:pt x="191" y="36"/>
                      <a:pt x="148" y="5"/>
                    </a:cubicBezTo>
                    <a:cubicBezTo>
                      <a:pt x="137" y="2"/>
                      <a:pt x="126" y="0"/>
                      <a:pt x="11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8" name="Google Shape;6698;p74"/>
              <p:cNvSpPr/>
              <p:nvPr/>
            </p:nvSpPr>
            <p:spPr>
              <a:xfrm>
                <a:off x="5393810" y="4315500"/>
                <a:ext cx="6625" cy="16125"/>
              </a:xfrm>
              <a:custGeom>
                <a:rect b="b" l="l" r="r" t="t"/>
                <a:pathLst>
                  <a:path extrusionOk="0" h="645" w="265">
                    <a:moveTo>
                      <a:pt x="74" y="0"/>
                    </a:moveTo>
                    <a:cubicBezTo>
                      <a:pt x="31" y="7"/>
                      <a:pt x="1" y="56"/>
                      <a:pt x="19" y="93"/>
                    </a:cubicBezTo>
                    <a:cubicBezTo>
                      <a:pt x="56" y="209"/>
                      <a:pt x="74" y="332"/>
                      <a:pt x="74" y="455"/>
                    </a:cubicBezTo>
                    <a:cubicBezTo>
                      <a:pt x="74" y="492"/>
                      <a:pt x="74" y="529"/>
                      <a:pt x="87" y="560"/>
                    </a:cubicBezTo>
                    <a:cubicBezTo>
                      <a:pt x="93" y="597"/>
                      <a:pt x="117" y="621"/>
                      <a:pt x="154" y="640"/>
                    </a:cubicBezTo>
                    <a:cubicBezTo>
                      <a:pt x="162" y="643"/>
                      <a:pt x="170" y="644"/>
                      <a:pt x="179" y="644"/>
                    </a:cubicBezTo>
                    <a:cubicBezTo>
                      <a:pt x="203" y="644"/>
                      <a:pt x="228" y="632"/>
                      <a:pt x="246" y="609"/>
                    </a:cubicBezTo>
                    <a:cubicBezTo>
                      <a:pt x="265" y="566"/>
                      <a:pt x="234" y="517"/>
                      <a:pt x="209" y="474"/>
                    </a:cubicBezTo>
                    <a:cubicBezTo>
                      <a:pt x="185" y="425"/>
                      <a:pt x="173" y="369"/>
                      <a:pt x="173" y="308"/>
                    </a:cubicBezTo>
                    <a:cubicBezTo>
                      <a:pt x="179" y="265"/>
                      <a:pt x="185" y="228"/>
                      <a:pt x="191" y="185"/>
                    </a:cubicBezTo>
                    <a:cubicBezTo>
                      <a:pt x="197" y="142"/>
                      <a:pt x="191" y="99"/>
                      <a:pt x="173" y="62"/>
                    </a:cubicBezTo>
                    <a:cubicBezTo>
                      <a:pt x="154" y="25"/>
                      <a:pt x="117" y="0"/>
                      <a:pt x="7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9" name="Google Shape;6699;p74"/>
              <p:cNvSpPr/>
              <p:nvPr/>
            </p:nvSpPr>
            <p:spPr>
              <a:xfrm>
                <a:off x="5367500" y="4017250"/>
                <a:ext cx="47375" cy="32750"/>
              </a:xfrm>
              <a:custGeom>
                <a:rect b="b" l="l" r="r" t="t"/>
                <a:pathLst>
                  <a:path extrusionOk="0" h="1310" w="1895">
                    <a:moveTo>
                      <a:pt x="1358" y="0"/>
                    </a:moveTo>
                    <a:cubicBezTo>
                      <a:pt x="1225" y="0"/>
                      <a:pt x="1087" y="36"/>
                      <a:pt x="954" y="61"/>
                    </a:cubicBezTo>
                    <a:cubicBezTo>
                      <a:pt x="782" y="80"/>
                      <a:pt x="616" y="117"/>
                      <a:pt x="450" y="153"/>
                    </a:cubicBezTo>
                    <a:cubicBezTo>
                      <a:pt x="290" y="203"/>
                      <a:pt x="130" y="295"/>
                      <a:pt x="62" y="424"/>
                    </a:cubicBezTo>
                    <a:cubicBezTo>
                      <a:pt x="13" y="516"/>
                      <a:pt x="1" y="627"/>
                      <a:pt x="32" y="731"/>
                    </a:cubicBezTo>
                    <a:cubicBezTo>
                      <a:pt x="99" y="989"/>
                      <a:pt x="339" y="1204"/>
                      <a:pt x="646" y="1284"/>
                    </a:cubicBezTo>
                    <a:cubicBezTo>
                      <a:pt x="726" y="1301"/>
                      <a:pt x="806" y="1310"/>
                      <a:pt x="886" y="1310"/>
                    </a:cubicBezTo>
                    <a:cubicBezTo>
                      <a:pt x="1123" y="1310"/>
                      <a:pt x="1357" y="1236"/>
                      <a:pt x="1550" y="1094"/>
                    </a:cubicBezTo>
                    <a:cubicBezTo>
                      <a:pt x="1784" y="928"/>
                      <a:pt x="1894" y="639"/>
                      <a:pt x="1833" y="356"/>
                    </a:cubicBezTo>
                    <a:cubicBezTo>
                      <a:pt x="1796" y="209"/>
                      <a:pt x="1685" y="86"/>
                      <a:pt x="1544" y="30"/>
                    </a:cubicBezTo>
                    <a:cubicBezTo>
                      <a:pt x="1484" y="8"/>
                      <a:pt x="1422" y="0"/>
                      <a:pt x="135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0" name="Google Shape;6700;p74"/>
              <p:cNvSpPr/>
              <p:nvPr/>
            </p:nvSpPr>
            <p:spPr>
              <a:xfrm>
                <a:off x="5428525" y="3277175"/>
                <a:ext cx="57025" cy="177000"/>
              </a:xfrm>
              <a:custGeom>
                <a:rect b="b" l="l" r="r" t="t"/>
                <a:pathLst>
                  <a:path extrusionOk="0" h="7080" w="2281">
                    <a:moveTo>
                      <a:pt x="926" y="1"/>
                    </a:moveTo>
                    <a:cubicBezTo>
                      <a:pt x="622" y="1"/>
                      <a:pt x="296" y="101"/>
                      <a:pt x="197" y="277"/>
                    </a:cubicBezTo>
                    <a:cubicBezTo>
                      <a:pt x="0" y="621"/>
                      <a:pt x="301" y="1199"/>
                      <a:pt x="424" y="1395"/>
                    </a:cubicBezTo>
                    <a:cubicBezTo>
                      <a:pt x="603" y="1660"/>
                      <a:pt x="1094" y="4733"/>
                      <a:pt x="1088" y="5249"/>
                    </a:cubicBezTo>
                    <a:cubicBezTo>
                      <a:pt x="1082" y="5766"/>
                      <a:pt x="830" y="6589"/>
                      <a:pt x="965" y="6897"/>
                    </a:cubicBezTo>
                    <a:cubicBezTo>
                      <a:pt x="1020" y="7026"/>
                      <a:pt x="1245" y="7079"/>
                      <a:pt x="1492" y="7079"/>
                    </a:cubicBezTo>
                    <a:cubicBezTo>
                      <a:pt x="1832" y="7079"/>
                      <a:pt x="2213" y="6978"/>
                      <a:pt x="2238" y="6835"/>
                    </a:cubicBezTo>
                    <a:cubicBezTo>
                      <a:pt x="2281" y="6583"/>
                      <a:pt x="1980" y="6319"/>
                      <a:pt x="1887" y="5919"/>
                    </a:cubicBezTo>
                    <a:cubicBezTo>
                      <a:pt x="1801" y="5514"/>
                      <a:pt x="1445" y="4100"/>
                      <a:pt x="1420" y="3135"/>
                    </a:cubicBezTo>
                    <a:cubicBezTo>
                      <a:pt x="1402" y="2176"/>
                      <a:pt x="1537" y="762"/>
                      <a:pt x="1518" y="320"/>
                    </a:cubicBezTo>
                    <a:cubicBezTo>
                      <a:pt x="1506" y="99"/>
                      <a:pt x="1227" y="1"/>
                      <a:pt x="92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1" name="Google Shape;6701;p74"/>
              <p:cNvSpPr/>
              <p:nvPr/>
            </p:nvSpPr>
            <p:spPr>
              <a:xfrm>
                <a:off x="5451425" y="3459325"/>
                <a:ext cx="59325" cy="189300"/>
              </a:xfrm>
              <a:custGeom>
                <a:rect b="b" l="l" r="r" t="t"/>
                <a:pathLst>
                  <a:path extrusionOk="0" h="7572" w="2373">
                    <a:moveTo>
                      <a:pt x="946" y="749"/>
                    </a:moveTo>
                    <a:cubicBezTo>
                      <a:pt x="1014" y="749"/>
                      <a:pt x="1076" y="781"/>
                      <a:pt x="1107" y="859"/>
                    </a:cubicBezTo>
                    <a:cubicBezTo>
                      <a:pt x="1383" y="1578"/>
                      <a:pt x="1531" y="4682"/>
                      <a:pt x="1531" y="4682"/>
                    </a:cubicBezTo>
                    <a:cubicBezTo>
                      <a:pt x="1451" y="3791"/>
                      <a:pt x="670" y="1203"/>
                      <a:pt x="658" y="1006"/>
                    </a:cubicBezTo>
                    <a:cubicBezTo>
                      <a:pt x="650" y="875"/>
                      <a:pt x="811" y="749"/>
                      <a:pt x="946" y="749"/>
                    </a:cubicBezTo>
                    <a:close/>
                    <a:moveTo>
                      <a:pt x="1138" y="0"/>
                    </a:moveTo>
                    <a:cubicBezTo>
                      <a:pt x="888" y="0"/>
                      <a:pt x="549" y="91"/>
                      <a:pt x="301" y="299"/>
                    </a:cubicBezTo>
                    <a:cubicBezTo>
                      <a:pt x="0" y="551"/>
                      <a:pt x="504" y="2076"/>
                      <a:pt x="793" y="3588"/>
                    </a:cubicBezTo>
                    <a:cubicBezTo>
                      <a:pt x="1082" y="5100"/>
                      <a:pt x="1494" y="7153"/>
                      <a:pt x="1611" y="7362"/>
                    </a:cubicBezTo>
                    <a:cubicBezTo>
                      <a:pt x="1684" y="7487"/>
                      <a:pt x="1893" y="7572"/>
                      <a:pt x="2065" y="7572"/>
                    </a:cubicBezTo>
                    <a:cubicBezTo>
                      <a:pt x="2180" y="7572"/>
                      <a:pt x="2278" y="7533"/>
                      <a:pt x="2305" y="7442"/>
                    </a:cubicBezTo>
                    <a:cubicBezTo>
                      <a:pt x="2373" y="7220"/>
                      <a:pt x="1789" y="889"/>
                      <a:pt x="1469" y="121"/>
                    </a:cubicBezTo>
                    <a:cubicBezTo>
                      <a:pt x="1439" y="43"/>
                      <a:pt x="1309" y="0"/>
                      <a:pt x="11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2" name="Google Shape;6702;p74"/>
              <p:cNvSpPr/>
              <p:nvPr/>
            </p:nvSpPr>
            <p:spPr>
              <a:xfrm>
                <a:off x="5483375" y="3652625"/>
                <a:ext cx="16475" cy="38000"/>
              </a:xfrm>
              <a:custGeom>
                <a:rect b="b" l="l" r="r" t="t"/>
                <a:pathLst>
                  <a:path extrusionOk="0" h="1520" w="659">
                    <a:moveTo>
                      <a:pt x="440" y="0"/>
                    </a:moveTo>
                    <a:cubicBezTo>
                      <a:pt x="427" y="0"/>
                      <a:pt x="414" y="2"/>
                      <a:pt x="400" y="5"/>
                    </a:cubicBezTo>
                    <a:cubicBezTo>
                      <a:pt x="308" y="29"/>
                      <a:pt x="271" y="140"/>
                      <a:pt x="240" y="232"/>
                    </a:cubicBezTo>
                    <a:cubicBezTo>
                      <a:pt x="191" y="398"/>
                      <a:pt x="136" y="564"/>
                      <a:pt x="87" y="736"/>
                    </a:cubicBezTo>
                    <a:cubicBezTo>
                      <a:pt x="44" y="853"/>
                      <a:pt x="19" y="982"/>
                      <a:pt x="7" y="1111"/>
                    </a:cubicBezTo>
                    <a:cubicBezTo>
                      <a:pt x="1" y="1234"/>
                      <a:pt x="50" y="1363"/>
                      <a:pt x="142" y="1449"/>
                    </a:cubicBezTo>
                    <a:cubicBezTo>
                      <a:pt x="189" y="1496"/>
                      <a:pt x="250" y="1519"/>
                      <a:pt x="312" y="1519"/>
                    </a:cubicBezTo>
                    <a:cubicBezTo>
                      <a:pt x="372" y="1519"/>
                      <a:pt x="432" y="1498"/>
                      <a:pt x="480" y="1455"/>
                    </a:cubicBezTo>
                    <a:cubicBezTo>
                      <a:pt x="535" y="1394"/>
                      <a:pt x="560" y="1314"/>
                      <a:pt x="560" y="1228"/>
                    </a:cubicBezTo>
                    <a:cubicBezTo>
                      <a:pt x="560" y="1142"/>
                      <a:pt x="548" y="1056"/>
                      <a:pt x="548" y="970"/>
                    </a:cubicBezTo>
                    <a:cubicBezTo>
                      <a:pt x="548" y="767"/>
                      <a:pt x="621" y="570"/>
                      <a:pt x="646" y="367"/>
                    </a:cubicBezTo>
                    <a:cubicBezTo>
                      <a:pt x="658" y="275"/>
                      <a:pt x="646" y="189"/>
                      <a:pt x="609" y="109"/>
                    </a:cubicBezTo>
                    <a:cubicBezTo>
                      <a:pt x="578" y="42"/>
                      <a:pt x="512" y="0"/>
                      <a:pt x="44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3" name="Google Shape;6703;p74"/>
              <p:cNvSpPr/>
              <p:nvPr/>
            </p:nvSpPr>
            <p:spPr>
              <a:xfrm>
                <a:off x="5484600" y="3692475"/>
                <a:ext cx="9875" cy="15900"/>
              </a:xfrm>
              <a:custGeom>
                <a:rect b="b" l="l" r="r" t="t"/>
                <a:pathLst>
                  <a:path extrusionOk="0" h="636" w="395">
                    <a:moveTo>
                      <a:pt x="186" y="0"/>
                    </a:moveTo>
                    <a:cubicBezTo>
                      <a:pt x="150" y="0"/>
                      <a:pt x="112" y="14"/>
                      <a:pt x="87" y="40"/>
                    </a:cubicBezTo>
                    <a:cubicBezTo>
                      <a:pt x="56" y="70"/>
                      <a:pt x="38" y="113"/>
                      <a:pt x="32" y="156"/>
                    </a:cubicBezTo>
                    <a:cubicBezTo>
                      <a:pt x="1" y="322"/>
                      <a:pt x="38" y="501"/>
                      <a:pt x="142" y="636"/>
                    </a:cubicBezTo>
                    <a:cubicBezTo>
                      <a:pt x="314" y="587"/>
                      <a:pt x="394" y="267"/>
                      <a:pt x="376" y="83"/>
                    </a:cubicBezTo>
                    <a:cubicBezTo>
                      <a:pt x="333" y="46"/>
                      <a:pt x="284" y="21"/>
                      <a:pt x="234" y="9"/>
                    </a:cubicBezTo>
                    <a:cubicBezTo>
                      <a:pt x="219" y="3"/>
                      <a:pt x="203" y="0"/>
                      <a:pt x="18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4" name="Google Shape;6704;p74"/>
              <p:cNvSpPr/>
              <p:nvPr/>
            </p:nvSpPr>
            <p:spPr>
              <a:xfrm>
                <a:off x="5484925" y="3714950"/>
                <a:ext cx="5850" cy="10650"/>
              </a:xfrm>
              <a:custGeom>
                <a:rect b="b" l="l" r="r" t="t"/>
                <a:pathLst>
                  <a:path extrusionOk="0" h="426" w="234">
                    <a:moveTo>
                      <a:pt x="138" y="0"/>
                    </a:moveTo>
                    <a:cubicBezTo>
                      <a:pt x="108" y="0"/>
                      <a:pt x="78" y="13"/>
                      <a:pt x="55" y="38"/>
                    </a:cubicBezTo>
                    <a:cubicBezTo>
                      <a:pt x="19" y="87"/>
                      <a:pt x="0" y="149"/>
                      <a:pt x="19" y="210"/>
                    </a:cubicBezTo>
                    <a:cubicBezTo>
                      <a:pt x="37" y="272"/>
                      <a:pt x="62" y="333"/>
                      <a:pt x="92" y="382"/>
                    </a:cubicBezTo>
                    <a:cubicBezTo>
                      <a:pt x="105" y="401"/>
                      <a:pt x="117" y="425"/>
                      <a:pt x="135" y="425"/>
                    </a:cubicBezTo>
                    <a:cubicBezTo>
                      <a:pt x="160" y="425"/>
                      <a:pt x="185" y="395"/>
                      <a:pt x="197" y="364"/>
                    </a:cubicBezTo>
                    <a:cubicBezTo>
                      <a:pt x="228" y="259"/>
                      <a:pt x="234" y="142"/>
                      <a:pt x="215" y="32"/>
                    </a:cubicBezTo>
                    <a:cubicBezTo>
                      <a:pt x="194" y="11"/>
                      <a:pt x="166" y="0"/>
                      <a:pt x="1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5" name="Google Shape;6705;p74"/>
              <p:cNvSpPr/>
              <p:nvPr/>
            </p:nvSpPr>
            <p:spPr>
              <a:xfrm>
                <a:off x="5504125" y="3654700"/>
                <a:ext cx="14475" cy="37975"/>
              </a:xfrm>
              <a:custGeom>
                <a:rect b="b" l="l" r="r" t="t"/>
                <a:pathLst>
                  <a:path extrusionOk="0" h="1519" w="579">
                    <a:moveTo>
                      <a:pt x="207" y="1"/>
                    </a:moveTo>
                    <a:cubicBezTo>
                      <a:pt x="145" y="1"/>
                      <a:pt x="90" y="37"/>
                      <a:pt x="62" y="94"/>
                    </a:cubicBezTo>
                    <a:cubicBezTo>
                      <a:pt x="31" y="149"/>
                      <a:pt x="13" y="217"/>
                      <a:pt x="13" y="284"/>
                    </a:cubicBezTo>
                    <a:cubicBezTo>
                      <a:pt x="0" y="561"/>
                      <a:pt x="19" y="831"/>
                      <a:pt x="74" y="1102"/>
                    </a:cubicBezTo>
                    <a:cubicBezTo>
                      <a:pt x="80" y="1200"/>
                      <a:pt x="111" y="1299"/>
                      <a:pt x="154" y="1385"/>
                    </a:cubicBezTo>
                    <a:cubicBezTo>
                      <a:pt x="190" y="1476"/>
                      <a:pt x="269" y="1518"/>
                      <a:pt x="348" y="1518"/>
                    </a:cubicBezTo>
                    <a:cubicBezTo>
                      <a:pt x="444" y="1518"/>
                      <a:pt x="540" y="1454"/>
                      <a:pt x="554" y="1335"/>
                    </a:cubicBezTo>
                    <a:cubicBezTo>
                      <a:pt x="572" y="1249"/>
                      <a:pt x="578" y="1163"/>
                      <a:pt x="566" y="1083"/>
                    </a:cubicBezTo>
                    <a:cubicBezTo>
                      <a:pt x="541" y="788"/>
                      <a:pt x="480" y="493"/>
                      <a:pt x="394" y="211"/>
                    </a:cubicBezTo>
                    <a:cubicBezTo>
                      <a:pt x="363" y="118"/>
                      <a:pt x="314" y="14"/>
                      <a:pt x="222" y="2"/>
                    </a:cubicBezTo>
                    <a:cubicBezTo>
                      <a:pt x="217" y="1"/>
                      <a:pt x="212" y="1"/>
                      <a:pt x="20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6" name="Google Shape;6706;p74"/>
              <p:cNvSpPr/>
              <p:nvPr/>
            </p:nvSpPr>
            <p:spPr>
              <a:xfrm>
                <a:off x="5510425" y="3696375"/>
                <a:ext cx="12000" cy="27425"/>
              </a:xfrm>
              <a:custGeom>
                <a:rect b="b" l="l" r="r" t="t"/>
                <a:pathLst>
                  <a:path extrusionOk="0" h="1097" w="480">
                    <a:moveTo>
                      <a:pt x="228" y="0"/>
                    </a:moveTo>
                    <a:cubicBezTo>
                      <a:pt x="130" y="7"/>
                      <a:pt x="68" y="105"/>
                      <a:pt x="43" y="203"/>
                    </a:cubicBezTo>
                    <a:cubicBezTo>
                      <a:pt x="0" y="381"/>
                      <a:pt x="31" y="578"/>
                      <a:pt x="62" y="769"/>
                    </a:cubicBezTo>
                    <a:cubicBezTo>
                      <a:pt x="68" y="849"/>
                      <a:pt x="93" y="922"/>
                      <a:pt x="130" y="996"/>
                    </a:cubicBezTo>
                    <a:cubicBezTo>
                      <a:pt x="167" y="1061"/>
                      <a:pt x="233" y="1097"/>
                      <a:pt x="302" y="1097"/>
                    </a:cubicBezTo>
                    <a:cubicBezTo>
                      <a:pt x="312" y="1097"/>
                      <a:pt x="322" y="1096"/>
                      <a:pt x="332" y="1094"/>
                    </a:cubicBezTo>
                    <a:cubicBezTo>
                      <a:pt x="418" y="1058"/>
                      <a:pt x="480" y="972"/>
                      <a:pt x="474" y="873"/>
                    </a:cubicBezTo>
                    <a:cubicBezTo>
                      <a:pt x="468" y="781"/>
                      <a:pt x="449" y="683"/>
                      <a:pt x="431" y="590"/>
                    </a:cubicBezTo>
                    <a:cubicBezTo>
                      <a:pt x="418" y="480"/>
                      <a:pt x="431" y="369"/>
                      <a:pt x="425" y="259"/>
                    </a:cubicBezTo>
                    <a:cubicBezTo>
                      <a:pt x="418" y="197"/>
                      <a:pt x="400" y="136"/>
                      <a:pt x="369" y="86"/>
                    </a:cubicBezTo>
                    <a:cubicBezTo>
                      <a:pt x="339" y="31"/>
                      <a:pt x="283" y="0"/>
                      <a:pt x="22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7" name="Google Shape;6707;p74"/>
              <p:cNvSpPr/>
              <p:nvPr/>
            </p:nvSpPr>
            <p:spPr>
              <a:xfrm>
                <a:off x="5504425" y="3726575"/>
                <a:ext cx="12175" cy="19075"/>
              </a:xfrm>
              <a:custGeom>
                <a:rect b="b" l="l" r="r" t="t"/>
                <a:pathLst>
                  <a:path extrusionOk="0" h="763" w="487">
                    <a:moveTo>
                      <a:pt x="371" y="0"/>
                    </a:moveTo>
                    <a:cubicBezTo>
                      <a:pt x="364" y="0"/>
                      <a:pt x="357" y="1"/>
                      <a:pt x="351" y="3"/>
                    </a:cubicBezTo>
                    <a:cubicBezTo>
                      <a:pt x="290" y="16"/>
                      <a:pt x="259" y="89"/>
                      <a:pt x="240" y="145"/>
                    </a:cubicBezTo>
                    <a:cubicBezTo>
                      <a:pt x="191" y="274"/>
                      <a:pt x="136" y="397"/>
                      <a:pt x="68" y="513"/>
                    </a:cubicBezTo>
                    <a:cubicBezTo>
                      <a:pt x="44" y="550"/>
                      <a:pt x="25" y="587"/>
                      <a:pt x="13" y="624"/>
                    </a:cubicBezTo>
                    <a:cubicBezTo>
                      <a:pt x="1" y="667"/>
                      <a:pt x="13" y="710"/>
                      <a:pt x="44" y="741"/>
                    </a:cubicBezTo>
                    <a:cubicBezTo>
                      <a:pt x="59" y="756"/>
                      <a:pt x="78" y="762"/>
                      <a:pt x="98" y="762"/>
                    </a:cubicBezTo>
                    <a:cubicBezTo>
                      <a:pt x="144" y="762"/>
                      <a:pt x="196" y="728"/>
                      <a:pt x="222" y="686"/>
                    </a:cubicBezTo>
                    <a:cubicBezTo>
                      <a:pt x="259" y="624"/>
                      <a:pt x="265" y="544"/>
                      <a:pt x="296" y="483"/>
                    </a:cubicBezTo>
                    <a:cubicBezTo>
                      <a:pt x="333" y="421"/>
                      <a:pt x="370" y="366"/>
                      <a:pt x="419" y="311"/>
                    </a:cubicBezTo>
                    <a:cubicBezTo>
                      <a:pt x="462" y="255"/>
                      <a:pt x="486" y="188"/>
                      <a:pt x="486" y="120"/>
                    </a:cubicBezTo>
                    <a:cubicBezTo>
                      <a:pt x="481" y="60"/>
                      <a:pt x="422" y="0"/>
                      <a:pt x="37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8" name="Google Shape;6708;p74"/>
              <p:cNvSpPr/>
              <p:nvPr/>
            </p:nvSpPr>
            <p:spPr>
              <a:xfrm>
                <a:off x="5496900" y="3745675"/>
                <a:ext cx="7400" cy="13725"/>
              </a:xfrm>
              <a:custGeom>
                <a:rect b="b" l="l" r="r" t="t"/>
                <a:pathLst>
                  <a:path extrusionOk="0" h="549" w="296">
                    <a:moveTo>
                      <a:pt x="195" y="0"/>
                    </a:moveTo>
                    <a:cubicBezTo>
                      <a:pt x="109" y="0"/>
                      <a:pt x="36" y="100"/>
                      <a:pt x="13" y="204"/>
                    </a:cubicBezTo>
                    <a:cubicBezTo>
                      <a:pt x="1" y="321"/>
                      <a:pt x="1" y="432"/>
                      <a:pt x="25" y="549"/>
                    </a:cubicBezTo>
                    <a:cubicBezTo>
                      <a:pt x="197" y="487"/>
                      <a:pt x="296" y="198"/>
                      <a:pt x="210" y="1"/>
                    </a:cubicBezTo>
                    <a:cubicBezTo>
                      <a:pt x="205" y="1"/>
                      <a:pt x="200" y="0"/>
                      <a:pt x="19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9" name="Google Shape;6709;p74"/>
              <p:cNvSpPr/>
              <p:nvPr/>
            </p:nvSpPr>
            <p:spPr>
              <a:xfrm>
                <a:off x="5316350" y="3273175"/>
                <a:ext cx="93850" cy="201525"/>
              </a:xfrm>
              <a:custGeom>
                <a:rect b="b" l="l" r="r" t="t"/>
                <a:pathLst>
                  <a:path extrusionOk="0" h="8061" w="3754">
                    <a:moveTo>
                      <a:pt x="627" y="0"/>
                    </a:moveTo>
                    <a:cubicBezTo>
                      <a:pt x="627" y="0"/>
                      <a:pt x="320" y="25"/>
                      <a:pt x="0" y="25"/>
                    </a:cubicBezTo>
                    <a:lnTo>
                      <a:pt x="0" y="5065"/>
                    </a:lnTo>
                    <a:cubicBezTo>
                      <a:pt x="0" y="5065"/>
                      <a:pt x="1002" y="5483"/>
                      <a:pt x="1303" y="6252"/>
                    </a:cubicBezTo>
                    <a:cubicBezTo>
                      <a:pt x="1598" y="7026"/>
                      <a:pt x="1942" y="8009"/>
                      <a:pt x="2496" y="8059"/>
                    </a:cubicBezTo>
                    <a:cubicBezTo>
                      <a:pt x="2508" y="8060"/>
                      <a:pt x="2520" y="8060"/>
                      <a:pt x="2533" y="8060"/>
                    </a:cubicBezTo>
                    <a:cubicBezTo>
                      <a:pt x="3080" y="8060"/>
                      <a:pt x="3754" y="7029"/>
                      <a:pt x="3657" y="6872"/>
                    </a:cubicBezTo>
                    <a:cubicBezTo>
                      <a:pt x="3649" y="6857"/>
                      <a:pt x="3634" y="6850"/>
                      <a:pt x="3615" y="6850"/>
                    </a:cubicBezTo>
                    <a:cubicBezTo>
                      <a:pt x="3437" y="6850"/>
                      <a:pt x="2847" y="7453"/>
                      <a:pt x="2575" y="7453"/>
                    </a:cubicBezTo>
                    <a:cubicBezTo>
                      <a:pt x="2564" y="7453"/>
                      <a:pt x="2554" y="7452"/>
                      <a:pt x="2545" y="7450"/>
                    </a:cubicBezTo>
                    <a:cubicBezTo>
                      <a:pt x="2256" y="7395"/>
                      <a:pt x="2090" y="6571"/>
                      <a:pt x="1604" y="5772"/>
                    </a:cubicBezTo>
                    <a:cubicBezTo>
                      <a:pt x="1100" y="4936"/>
                      <a:pt x="701" y="4684"/>
                      <a:pt x="627" y="4610"/>
                    </a:cubicBezTo>
                    <a:cubicBezTo>
                      <a:pt x="547" y="4543"/>
                      <a:pt x="627" y="0"/>
                      <a:pt x="62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0" name="Google Shape;6710;p74"/>
              <p:cNvSpPr/>
              <p:nvPr/>
            </p:nvSpPr>
            <p:spPr>
              <a:xfrm>
                <a:off x="5328625" y="3274500"/>
                <a:ext cx="76150" cy="17600"/>
              </a:xfrm>
              <a:custGeom>
                <a:rect b="b" l="l" r="r" t="t"/>
                <a:pathLst>
                  <a:path extrusionOk="0" h="704" w="3046">
                    <a:moveTo>
                      <a:pt x="2549" y="0"/>
                    </a:moveTo>
                    <a:cubicBezTo>
                      <a:pt x="2470" y="0"/>
                      <a:pt x="2381" y="8"/>
                      <a:pt x="2281" y="27"/>
                    </a:cubicBezTo>
                    <a:cubicBezTo>
                      <a:pt x="1728" y="126"/>
                      <a:pt x="50" y="230"/>
                      <a:pt x="50" y="230"/>
                    </a:cubicBezTo>
                    <a:lnTo>
                      <a:pt x="1" y="679"/>
                    </a:lnTo>
                    <a:cubicBezTo>
                      <a:pt x="126" y="696"/>
                      <a:pt x="272" y="703"/>
                      <a:pt x="431" y="703"/>
                    </a:cubicBezTo>
                    <a:cubicBezTo>
                      <a:pt x="1414" y="703"/>
                      <a:pt x="2896" y="413"/>
                      <a:pt x="2970" y="292"/>
                    </a:cubicBezTo>
                    <a:cubicBezTo>
                      <a:pt x="3045" y="171"/>
                      <a:pt x="2906" y="0"/>
                      <a:pt x="254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1" name="Google Shape;6711;p74"/>
              <p:cNvSpPr/>
              <p:nvPr/>
            </p:nvSpPr>
            <p:spPr>
              <a:xfrm>
                <a:off x="5320500" y="3243725"/>
                <a:ext cx="34725" cy="10350"/>
              </a:xfrm>
              <a:custGeom>
                <a:rect b="b" l="l" r="r" t="t"/>
                <a:pathLst>
                  <a:path extrusionOk="0" h="414" w="1389">
                    <a:moveTo>
                      <a:pt x="1149" y="1"/>
                    </a:moveTo>
                    <a:cubicBezTo>
                      <a:pt x="1121" y="1"/>
                      <a:pt x="1091" y="4"/>
                      <a:pt x="1057" y="10"/>
                    </a:cubicBezTo>
                    <a:cubicBezTo>
                      <a:pt x="805" y="60"/>
                      <a:pt x="49" y="72"/>
                      <a:pt x="49" y="72"/>
                    </a:cubicBezTo>
                    <a:lnTo>
                      <a:pt x="0" y="379"/>
                    </a:lnTo>
                    <a:cubicBezTo>
                      <a:pt x="86" y="403"/>
                      <a:pt x="196" y="413"/>
                      <a:pt x="316" y="413"/>
                    </a:cubicBezTo>
                    <a:cubicBezTo>
                      <a:pt x="747" y="413"/>
                      <a:pt x="1308" y="284"/>
                      <a:pt x="1346" y="207"/>
                    </a:cubicBezTo>
                    <a:cubicBezTo>
                      <a:pt x="1389" y="127"/>
                      <a:pt x="1330" y="1"/>
                      <a:pt x="114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2" name="Google Shape;6712;p74"/>
              <p:cNvSpPr/>
              <p:nvPr/>
            </p:nvSpPr>
            <p:spPr>
              <a:xfrm>
                <a:off x="5316650" y="3228050"/>
                <a:ext cx="26925" cy="9525"/>
              </a:xfrm>
              <a:custGeom>
                <a:rect b="b" l="l" r="r" t="t"/>
                <a:pathLst>
                  <a:path extrusionOk="0" h="381" w="1077">
                    <a:moveTo>
                      <a:pt x="894" y="0"/>
                    </a:moveTo>
                    <a:cubicBezTo>
                      <a:pt x="871" y="0"/>
                      <a:pt x="846" y="3"/>
                      <a:pt x="818" y="10"/>
                    </a:cubicBezTo>
                    <a:cubicBezTo>
                      <a:pt x="627" y="60"/>
                      <a:pt x="37" y="78"/>
                      <a:pt x="37" y="78"/>
                    </a:cubicBezTo>
                    <a:lnTo>
                      <a:pt x="0" y="355"/>
                    </a:lnTo>
                    <a:cubicBezTo>
                      <a:pt x="60" y="373"/>
                      <a:pt x="135" y="381"/>
                      <a:pt x="217" y="381"/>
                    </a:cubicBezTo>
                    <a:cubicBezTo>
                      <a:pt x="552" y="381"/>
                      <a:pt x="1011" y="253"/>
                      <a:pt x="1045" y="189"/>
                    </a:cubicBezTo>
                    <a:cubicBezTo>
                      <a:pt x="1077" y="115"/>
                      <a:pt x="1032" y="0"/>
                      <a:pt x="89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3" name="Google Shape;6713;p74"/>
              <p:cNvSpPr/>
              <p:nvPr/>
            </p:nvSpPr>
            <p:spPr>
              <a:xfrm>
                <a:off x="5318500" y="3427625"/>
                <a:ext cx="25100" cy="8775"/>
              </a:xfrm>
              <a:custGeom>
                <a:rect b="b" l="l" r="r" t="t"/>
                <a:pathLst>
                  <a:path extrusionOk="0" h="351" w="1004">
                    <a:moveTo>
                      <a:pt x="834" y="0"/>
                    </a:moveTo>
                    <a:cubicBezTo>
                      <a:pt x="818" y="0"/>
                      <a:pt x="800" y="2"/>
                      <a:pt x="781" y="6"/>
                    </a:cubicBezTo>
                    <a:cubicBezTo>
                      <a:pt x="714" y="20"/>
                      <a:pt x="598" y="24"/>
                      <a:pt x="479" y="24"/>
                    </a:cubicBezTo>
                    <a:cubicBezTo>
                      <a:pt x="280" y="24"/>
                      <a:pt x="74" y="12"/>
                      <a:pt x="74" y="12"/>
                    </a:cubicBezTo>
                    <a:lnTo>
                      <a:pt x="0" y="295"/>
                    </a:lnTo>
                    <a:cubicBezTo>
                      <a:pt x="82" y="335"/>
                      <a:pt x="201" y="351"/>
                      <a:pt x="328" y="351"/>
                    </a:cubicBezTo>
                    <a:cubicBezTo>
                      <a:pt x="610" y="351"/>
                      <a:pt x="929" y="272"/>
                      <a:pt x="959" y="209"/>
                    </a:cubicBezTo>
                    <a:cubicBezTo>
                      <a:pt x="1003" y="132"/>
                      <a:pt x="973" y="0"/>
                      <a:pt x="83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4" name="Google Shape;6714;p74"/>
              <p:cNvSpPr/>
              <p:nvPr/>
            </p:nvSpPr>
            <p:spPr>
              <a:xfrm>
                <a:off x="5318650" y="3446250"/>
                <a:ext cx="24950" cy="8800"/>
              </a:xfrm>
              <a:custGeom>
                <a:rect b="b" l="l" r="r" t="t"/>
                <a:pathLst>
                  <a:path extrusionOk="0" h="352" w="998">
                    <a:moveTo>
                      <a:pt x="821" y="1"/>
                    </a:moveTo>
                    <a:cubicBezTo>
                      <a:pt x="806" y="1"/>
                      <a:pt x="791" y="2"/>
                      <a:pt x="775" y="5"/>
                    </a:cubicBezTo>
                    <a:cubicBezTo>
                      <a:pt x="708" y="18"/>
                      <a:pt x="592" y="23"/>
                      <a:pt x="473" y="23"/>
                    </a:cubicBezTo>
                    <a:cubicBezTo>
                      <a:pt x="274" y="23"/>
                      <a:pt x="68" y="11"/>
                      <a:pt x="68" y="11"/>
                    </a:cubicBezTo>
                    <a:lnTo>
                      <a:pt x="0" y="300"/>
                    </a:lnTo>
                    <a:cubicBezTo>
                      <a:pt x="78" y="337"/>
                      <a:pt x="193" y="352"/>
                      <a:pt x="315" y="352"/>
                    </a:cubicBezTo>
                    <a:cubicBezTo>
                      <a:pt x="597" y="352"/>
                      <a:pt x="923" y="274"/>
                      <a:pt x="953" y="214"/>
                    </a:cubicBezTo>
                    <a:cubicBezTo>
                      <a:pt x="998" y="135"/>
                      <a:pt x="966" y="1"/>
                      <a:pt x="82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5" name="Google Shape;6715;p74"/>
              <p:cNvSpPr/>
              <p:nvPr/>
            </p:nvSpPr>
            <p:spPr>
              <a:xfrm>
                <a:off x="5318650" y="3464950"/>
                <a:ext cx="24950" cy="8775"/>
              </a:xfrm>
              <a:custGeom>
                <a:rect b="b" l="l" r="r" t="t"/>
                <a:pathLst>
                  <a:path extrusionOk="0" h="351" w="998">
                    <a:moveTo>
                      <a:pt x="828" y="1"/>
                    </a:moveTo>
                    <a:cubicBezTo>
                      <a:pt x="812" y="1"/>
                      <a:pt x="794" y="3"/>
                      <a:pt x="775" y="7"/>
                    </a:cubicBezTo>
                    <a:cubicBezTo>
                      <a:pt x="706" y="18"/>
                      <a:pt x="586" y="22"/>
                      <a:pt x="464" y="22"/>
                    </a:cubicBezTo>
                    <a:cubicBezTo>
                      <a:pt x="268" y="22"/>
                      <a:pt x="68" y="13"/>
                      <a:pt x="68" y="13"/>
                    </a:cubicBezTo>
                    <a:lnTo>
                      <a:pt x="0" y="295"/>
                    </a:lnTo>
                    <a:cubicBezTo>
                      <a:pt x="79" y="335"/>
                      <a:pt x="194" y="350"/>
                      <a:pt x="317" y="350"/>
                    </a:cubicBezTo>
                    <a:cubicBezTo>
                      <a:pt x="599" y="350"/>
                      <a:pt x="925" y="269"/>
                      <a:pt x="959" y="209"/>
                    </a:cubicBezTo>
                    <a:cubicBezTo>
                      <a:pt x="998" y="132"/>
                      <a:pt x="967" y="1"/>
                      <a:pt x="82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6" name="Google Shape;6716;p74"/>
              <p:cNvSpPr/>
              <p:nvPr/>
            </p:nvSpPr>
            <p:spPr>
              <a:xfrm>
                <a:off x="5318650" y="3483550"/>
                <a:ext cx="24950" cy="8750"/>
              </a:xfrm>
              <a:custGeom>
                <a:rect b="b" l="l" r="r" t="t"/>
                <a:pathLst>
                  <a:path extrusionOk="0" h="350" w="998">
                    <a:moveTo>
                      <a:pt x="828" y="1"/>
                    </a:moveTo>
                    <a:cubicBezTo>
                      <a:pt x="812" y="1"/>
                      <a:pt x="794" y="2"/>
                      <a:pt x="775" y="6"/>
                    </a:cubicBezTo>
                    <a:cubicBezTo>
                      <a:pt x="706" y="18"/>
                      <a:pt x="586" y="22"/>
                      <a:pt x="464" y="22"/>
                    </a:cubicBezTo>
                    <a:cubicBezTo>
                      <a:pt x="268" y="22"/>
                      <a:pt x="68" y="12"/>
                      <a:pt x="68" y="12"/>
                    </a:cubicBezTo>
                    <a:lnTo>
                      <a:pt x="0" y="295"/>
                    </a:lnTo>
                    <a:cubicBezTo>
                      <a:pt x="79" y="334"/>
                      <a:pt x="194" y="350"/>
                      <a:pt x="317" y="350"/>
                    </a:cubicBezTo>
                    <a:cubicBezTo>
                      <a:pt x="599" y="350"/>
                      <a:pt x="925" y="269"/>
                      <a:pt x="959" y="209"/>
                    </a:cubicBezTo>
                    <a:cubicBezTo>
                      <a:pt x="998" y="132"/>
                      <a:pt x="967" y="1"/>
                      <a:pt x="82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7" name="Google Shape;6717;p74"/>
              <p:cNvSpPr/>
              <p:nvPr/>
            </p:nvSpPr>
            <p:spPr>
              <a:xfrm>
                <a:off x="5318650" y="3502150"/>
                <a:ext cx="24950" cy="8750"/>
              </a:xfrm>
              <a:custGeom>
                <a:rect b="b" l="l" r="r" t="t"/>
                <a:pathLst>
                  <a:path extrusionOk="0" h="350" w="998">
                    <a:moveTo>
                      <a:pt x="832" y="0"/>
                    </a:moveTo>
                    <a:cubicBezTo>
                      <a:pt x="817" y="0"/>
                      <a:pt x="800" y="2"/>
                      <a:pt x="781" y="6"/>
                    </a:cubicBezTo>
                    <a:cubicBezTo>
                      <a:pt x="712" y="20"/>
                      <a:pt x="594" y="24"/>
                      <a:pt x="474" y="24"/>
                    </a:cubicBezTo>
                    <a:cubicBezTo>
                      <a:pt x="274" y="24"/>
                      <a:pt x="68" y="12"/>
                      <a:pt x="68" y="12"/>
                    </a:cubicBezTo>
                    <a:lnTo>
                      <a:pt x="0" y="295"/>
                    </a:lnTo>
                    <a:cubicBezTo>
                      <a:pt x="79" y="334"/>
                      <a:pt x="194" y="350"/>
                      <a:pt x="317" y="350"/>
                    </a:cubicBezTo>
                    <a:cubicBezTo>
                      <a:pt x="599" y="350"/>
                      <a:pt x="925" y="269"/>
                      <a:pt x="959" y="209"/>
                    </a:cubicBezTo>
                    <a:cubicBezTo>
                      <a:pt x="998" y="132"/>
                      <a:pt x="967" y="0"/>
                      <a:pt x="8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8" name="Google Shape;6718;p74"/>
              <p:cNvSpPr/>
              <p:nvPr/>
            </p:nvSpPr>
            <p:spPr>
              <a:xfrm>
                <a:off x="5318650" y="3520775"/>
                <a:ext cx="24975" cy="8800"/>
              </a:xfrm>
              <a:custGeom>
                <a:rect b="b" l="l" r="r" t="t"/>
                <a:pathLst>
                  <a:path extrusionOk="0" h="352" w="999">
                    <a:moveTo>
                      <a:pt x="825" y="1"/>
                    </a:moveTo>
                    <a:cubicBezTo>
                      <a:pt x="812" y="1"/>
                      <a:pt x="797" y="2"/>
                      <a:pt x="781" y="5"/>
                    </a:cubicBezTo>
                    <a:cubicBezTo>
                      <a:pt x="712" y="19"/>
                      <a:pt x="594" y="23"/>
                      <a:pt x="474" y="23"/>
                    </a:cubicBezTo>
                    <a:cubicBezTo>
                      <a:pt x="274" y="23"/>
                      <a:pt x="68" y="11"/>
                      <a:pt x="68" y="11"/>
                    </a:cubicBezTo>
                    <a:lnTo>
                      <a:pt x="0" y="300"/>
                    </a:lnTo>
                    <a:cubicBezTo>
                      <a:pt x="78" y="337"/>
                      <a:pt x="193" y="352"/>
                      <a:pt x="315" y="352"/>
                    </a:cubicBezTo>
                    <a:cubicBezTo>
                      <a:pt x="598" y="352"/>
                      <a:pt x="925" y="274"/>
                      <a:pt x="959" y="214"/>
                    </a:cubicBezTo>
                    <a:cubicBezTo>
                      <a:pt x="998" y="135"/>
                      <a:pt x="966" y="1"/>
                      <a:pt x="82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9" name="Google Shape;6719;p74"/>
              <p:cNvSpPr/>
              <p:nvPr/>
            </p:nvSpPr>
            <p:spPr>
              <a:xfrm>
                <a:off x="5318650" y="3539500"/>
                <a:ext cx="24950" cy="8750"/>
              </a:xfrm>
              <a:custGeom>
                <a:rect b="b" l="l" r="r" t="t"/>
                <a:pathLst>
                  <a:path extrusionOk="0" h="350" w="998">
                    <a:moveTo>
                      <a:pt x="832" y="0"/>
                    </a:moveTo>
                    <a:cubicBezTo>
                      <a:pt x="817" y="0"/>
                      <a:pt x="800" y="2"/>
                      <a:pt x="781" y="6"/>
                    </a:cubicBezTo>
                    <a:cubicBezTo>
                      <a:pt x="710" y="18"/>
                      <a:pt x="588" y="21"/>
                      <a:pt x="465" y="21"/>
                    </a:cubicBezTo>
                    <a:cubicBezTo>
                      <a:pt x="268" y="21"/>
                      <a:pt x="68" y="12"/>
                      <a:pt x="68" y="12"/>
                    </a:cubicBezTo>
                    <a:lnTo>
                      <a:pt x="0" y="295"/>
                    </a:lnTo>
                    <a:cubicBezTo>
                      <a:pt x="79" y="334"/>
                      <a:pt x="194" y="349"/>
                      <a:pt x="317" y="349"/>
                    </a:cubicBezTo>
                    <a:cubicBezTo>
                      <a:pt x="599" y="349"/>
                      <a:pt x="925" y="268"/>
                      <a:pt x="959" y="209"/>
                    </a:cubicBezTo>
                    <a:cubicBezTo>
                      <a:pt x="998" y="131"/>
                      <a:pt x="967" y="0"/>
                      <a:pt x="8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0" name="Google Shape;6720;p74"/>
              <p:cNvSpPr/>
              <p:nvPr/>
            </p:nvSpPr>
            <p:spPr>
              <a:xfrm>
                <a:off x="5318650" y="3558125"/>
                <a:ext cx="24975" cy="8700"/>
              </a:xfrm>
              <a:custGeom>
                <a:rect b="b" l="l" r="r" t="t"/>
                <a:pathLst>
                  <a:path extrusionOk="0" h="348" w="999">
                    <a:moveTo>
                      <a:pt x="827" y="0"/>
                    </a:moveTo>
                    <a:cubicBezTo>
                      <a:pt x="813" y="0"/>
                      <a:pt x="797" y="2"/>
                      <a:pt x="781" y="4"/>
                    </a:cubicBezTo>
                    <a:cubicBezTo>
                      <a:pt x="710" y="16"/>
                      <a:pt x="588" y="20"/>
                      <a:pt x="465" y="20"/>
                    </a:cubicBezTo>
                    <a:cubicBezTo>
                      <a:pt x="268" y="20"/>
                      <a:pt x="68" y="11"/>
                      <a:pt x="68" y="11"/>
                    </a:cubicBezTo>
                    <a:lnTo>
                      <a:pt x="0" y="293"/>
                    </a:lnTo>
                    <a:cubicBezTo>
                      <a:pt x="79" y="333"/>
                      <a:pt x="194" y="348"/>
                      <a:pt x="317" y="348"/>
                    </a:cubicBezTo>
                    <a:cubicBezTo>
                      <a:pt x="599" y="348"/>
                      <a:pt x="925" y="267"/>
                      <a:pt x="959" y="207"/>
                    </a:cubicBezTo>
                    <a:cubicBezTo>
                      <a:pt x="998" y="129"/>
                      <a:pt x="966" y="0"/>
                      <a:pt x="82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1" name="Google Shape;6721;p74"/>
              <p:cNvSpPr/>
              <p:nvPr/>
            </p:nvSpPr>
            <p:spPr>
              <a:xfrm>
                <a:off x="5318650" y="3576725"/>
                <a:ext cx="24975" cy="8800"/>
              </a:xfrm>
              <a:custGeom>
                <a:rect b="b" l="l" r="r" t="t"/>
                <a:pathLst>
                  <a:path extrusionOk="0" h="352" w="999">
                    <a:moveTo>
                      <a:pt x="825" y="0"/>
                    </a:moveTo>
                    <a:cubicBezTo>
                      <a:pt x="812" y="0"/>
                      <a:pt x="797" y="1"/>
                      <a:pt x="781" y="4"/>
                    </a:cubicBezTo>
                    <a:cubicBezTo>
                      <a:pt x="710" y="16"/>
                      <a:pt x="589" y="20"/>
                      <a:pt x="467" y="20"/>
                    </a:cubicBezTo>
                    <a:cubicBezTo>
                      <a:pt x="272" y="20"/>
                      <a:pt x="74" y="10"/>
                      <a:pt x="74" y="10"/>
                    </a:cubicBezTo>
                    <a:lnTo>
                      <a:pt x="0" y="299"/>
                    </a:lnTo>
                    <a:cubicBezTo>
                      <a:pt x="78" y="336"/>
                      <a:pt x="193" y="351"/>
                      <a:pt x="316" y="351"/>
                    </a:cubicBezTo>
                    <a:cubicBezTo>
                      <a:pt x="600" y="351"/>
                      <a:pt x="929" y="273"/>
                      <a:pt x="959" y="213"/>
                    </a:cubicBezTo>
                    <a:cubicBezTo>
                      <a:pt x="998" y="135"/>
                      <a:pt x="966" y="0"/>
                      <a:pt x="82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2" name="Google Shape;6722;p74"/>
              <p:cNvSpPr/>
              <p:nvPr/>
            </p:nvSpPr>
            <p:spPr>
              <a:xfrm>
                <a:off x="5327250" y="3291300"/>
                <a:ext cx="87575" cy="17825"/>
              </a:xfrm>
              <a:custGeom>
                <a:rect b="b" l="l" r="r" t="t"/>
                <a:pathLst>
                  <a:path extrusionOk="0" h="713" w="3503">
                    <a:moveTo>
                      <a:pt x="3184" y="0"/>
                    </a:moveTo>
                    <a:cubicBezTo>
                      <a:pt x="3141" y="0"/>
                      <a:pt x="3093" y="6"/>
                      <a:pt x="3037" y="19"/>
                    </a:cubicBezTo>
                    <a:cubicBezTo>
                      <a:pt x="2158" y="222"/>
                      <a:pt x="56" y="302"/>
                      <a:pt x="56" y="302"/>
                    </a:cubicBezTo>
                    <a:lnTo>
                      <a:pt x="1" y="689"/>
                    </a:lnTo>
                    <a:cubicBezTo>
                      <a:pt x="95" y="705"/>
                      <a:pt x="266" y="712"/>
                      <a:pt x="482" y="712"/>
                    </a:cubicBezTo>
                    <a:cubicBezTo>
                      <a:pt x="1349" y="712"/>
                      <a:pt x="2938" y="597"/>
                      <a:pt x="3185" y="474"/>
                    </a:cubicBezTo>
                    <a:cubicBezTo>
                      <a:pt x="3456" y="333"/>
                      <a:pt x="3502" y="0"/>
                      <a:pt x="318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3" name="Google Shape;6723;p74"/>
              <p:cNvSpPr/>
              <p:nvPr/>
            </p:nvSpPr>
            <p:spPr>
              <a:xfrm>
                <a:off x="5326625" y="3341450"/>
                <a:ext cx="90125" cy="14725"/>
              </a:xfrm>
              <a:custGeom>
                <a:rect b="b" l="l" r="r" t="t"/>
                <a:pathLst>
                  <a:path extrusionOk="0" h="589" w="3605">
                    <a:moveTo>
                      <a:pt x="3241" y="1"/>
                    </a:moveTo>
                    <a:cubicBezTo>
                      <a:pt x="3207" y="1"/>
                      <a:pt x="3170" y="4"/>
                      <a:pt x="3130" y="11"/>
                    </a:cubicBezTo>
                    <a:cubicBezTo>
                      <a:pt x="2735" y="72"/>
                      <a:pt x="2111" y="89"/>
                      <a:pt x="1531" y="89"/>
                    </a:cubicBezTo>
                    <a:cubicBezTo>
                      <a:pt x="775" y="89"/>
                      <a:pt x="93" y="60"/>
                      <a:pt x="93" y="60"/>
                    </a:cubicBezTo>
                    <a:lnTo>
                      <a:pt x="1" y="472"/>
                    </a:lnTo>
                    <a:cubicBezTo>
                      <a:pt x="272" y="542"/>
                      <a:pt x="1188" y="588"/>
                      <a:pt x="1981" y="588"/>
                    </a:cubicBezTo>
                    <a:cubicBezTo>
                      <a:pt x="2572" y="588"/>
                      <a:pt x="3095" y="563"/>
                      <a:pt x="3234" y="502"/>
                    </a:cubicBezTo>
                    <a:cubicBezTo>
                      <a:pt x="3533" y="373"/>
                      <a:pt x="3604" y="1"/>
                      <a:pt x="324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4" name="Google Shape;6724;p74"/>
              <p:cNvSpPr/>
              <p:nvPr/>
            </p:nvSpPr>
            <p:spPr>
              <a:xfrm>
                <a:off x="5324325" y="3314650"/>
                <a:ext cx="96775" cy="20050"/>
              </a:xfrm>
              <a:custGeom>
                <a:rect b="b" l="l" r="r" t="t"/>
                <a:pathLst>
                  <a:path extrusionOk="0" h="802" w="3871">
                    <a:moveTo>
                      <a:pt x="3481" y="0"/>
                    </a:moveTo>
                    <a:cubicBezTo>
                      <a:pt x="3439" y="0"/>
                      <a:pt x="3394" y="6"/>
                      <a:pt x="3345" y="19"/>
                    </a:cubicBezTo>
                    <a:cubicBezTo>
                      <a:pt x="2482" y="263"/>
                      <a:pt x="1085" y="293"/>
                      <a:pt x="432" y="293"/>
                    </a:cubicBezTo>
                    <a:cubicBezTo>
                      <a:pt x="210" y="293"/>
                      <a:pt x="75" y="290"/>
                      <a:pt x="75" y="290"/>
                    </a:cubicBezTo>
                    <a:lnTo>
                      <a:pt x="1" y="769"/>
                    </a:lnTo>
                    <a:cubicBezTo>
                      <a:pt x="111" y="792"/>
                      <a:pt x="330" y="802"/>
                      <a:pt x="607" y="802"/>
                    </a:cubicBezTo>
                    <a:cubicBezTo>
                      <a:pt x="1547" y="802"/>
                      <a:pt x="3160" y="683"/>
                      <a:pt x="3492" y="517"/>
                    </a:cubicBezTo>
                    <a:cubicBezTo>
                      <a:pt x="3871" y="328"/>
                      <a:pt x="3788" y="0"/>
                      <a:pt x="348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5" name="Google Shape;6725;p74"/>
              <p:cNvSpPr/>
              <p:nvPr/>
            </p:nvSpPr>
            <p:spPr>
              <a:xfrm>
                <a:off x="5323400" y="3364600"/>
                <a:ext cx="90150" cy="14750"/>
              </a:xfrm>
              <a:custGeom>
                <a:rect b="b" l="l" r="r" t="t"/>
                <a:pathLst>
                  <a:path extrusionOk="0" h="590" w="3606">
                    <a:moveTo>
                      <a:pt x="112" y="1"/>
                    </a:moveTo>
                    <a:lnTo>
                      <a:pt x="1" y="419"/>
                    </a:lnTo>
                    <a:cubicBezTo>
                      <a:pt x="294" y="508"/>
                      <a:pt x="1436" y="590"/>
                      <a:pt x="2292" y="590"/>
                    </a:cubicBezTo>
                    <a:cubicBezTo>
                      <a:pt x="2728" y="590"/>
                      <a:pt x="3089" y="569"/>
                      <a:pt x="3228" y="517"/>
                    </a:cubicBezTo>
                    <a:cubicBezTo>
                      <a:pt x="3606" y="376"/>
                      <a:pt x="3533" y="54"/>
                      <a:pt x="3220" y="54"/>
                    </a:cubicBezTo>
                    <a:cubicBezTo>
                      <a:pt x="3192" y="54"/>
                      <a:pt x="3162" y="56"/>
                      <a:pt x="3130" y="62"/>
                    </a:cubicBezTo>
                    <a:cubicBezTo>
                      <a:pt x="2835" y="112"/>
                      <a:pt x="2476" y="131"/>
                      <a:pt x="2110" y="131"/>
                    </a:cubicBezTo>
                    <a:cubicBezTo>
                      <a:pt x="1136" y="131"/>
                      <a:pt x="112" y="1"/>
                      <a:pt x="11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6" name="Google Shape;6726;p74"/>
              <p:cNvSpPr/>
              <p:nvPr/>
            </p:nvSpPr>
            <p:spPr>
              <a:xfrm>
                <a:off x="5319875" y="3384575"/>
                <a:ext cx="92900" cy="16425"/>
              </a:xfrm>
              <a:custGeom>
                <a:rect b="b" l="l" r="r" t="t"/>
                <a:pathLst>
                  <a:path extrusionOk="0" h="657" w="3716">
                    <a:moveTo>
                      <a:pt x="117" y="1"/>
                    </a:moveTo>
                    <a:lnTo>
                      <a:pt x="1" y="363"/>
                    </a:lnTo>
                    <a:cubicBezTo>
                      <a:pt x="368" y="479"/>
                      <a:pt x="2069" y="656"/>
                      <a:pt x="2907" y="656"/>
                    </a:cubicBezTo>
                    <a:cubicBezTo>
                      <a:pt x="3093" y="656"/>
                      <a:pt x="3237" y="648"/>
                      <a:pt x="3314" y="628"/>
                    </a:cubicBezTo>
                    <a:cubicBezTo>
                      <a:pt x="3716" y="523"/>
                      <a:pt x="3632" y="219"/>
                      <a:pt x="3282" y="219"/>
                    </a:cubicBezTo>
                    <a:cubicBezTo>
                      <a:pt x="3262" y="219"/>
                      <a:pt x="3242" y="220"/>
                      <a:pt x="3221" y="222"/>
                    </a:cubicBezTo>
                    <a:cubicBezTo>
                      <a:pt x="3067" y="236"/>
                      <a:pt x="2896" y="243"/>
                      <a:pt x="2715" y="243"/>
                    </a:cubicBezTo>
                    <a:cubicBezTo>
                      <a:pt x="1592" y="243"/>
                      <a:pt x="117" y="1"/>
                      <a:pt x="11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7" name="Google Shape;6727;p74"/>
              <p:cNvSpPr/>
              <p:nvPr/>
            </p:nvSpPr>
            <p:spPr>
              <a:xfrm>
                <a:off x="5342925" y="3408850"/>
                <a:ext cx="66450" cy="13425"/>
              </a:xfrm>
              <a:custGeom>
                <a:rect b="b" l="l" r="r" t="t"/>
                <a:pathLst>
                  <a:path extrusionOk="0" h="537" w="2658">
                    <a:moveTo>
                      <a:pt x="99" y="1"/>
                    </a:moveTo>
                    <a:lnTo>
                      <a:pt x="1" y="351"/>
                    </a:lnTo>
                    <a:cubicBezTo>
                      <a:pt x="236" y="437"/>
                      <a:pt x="1239" y="536"/>
                      <a:pt x="1875" y="536"/>
                    </a:cubicBezTo>
                    <a:cubicBezTo>
                      <a:pt x="2104" y="536"/>
                      <a:pt x="2286" y="523"/>
                      <a:pt x="2367" y="493"/>
                    </a:cubicBezTo>
                    <a:cubicBezTo>
                      <a:pt x="2658" y="384"/>
                      <a:pt x="2610" y="112"/>
                      <a:pt x="2376" y="112"/>
                    </a:cubicBezTo>
                    <a:cubicBezTo>
                      <a:pt x="2358" y="112"/>
                      <a:pt x="2338" y="114"/>
                      <a:pt x="2318" y="118"/>
                    </a:cubicBezTo>
                    <a:cubicBezTo>
                      <a:pt x="2150" y="144"/>
                      <a:pt x="1957" y="155"/>
                      <a:pt x="1755" y="155"/>
                    </a:cubicBezTo>
                    <a:cubicBezTo>
                      <a:pt x="986" y="155"/>
                      <a:pt x="99" y="1"/>
                      <a:pt x="9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8" name="Google Shape;6728;p74"/>
              <p:cNvSpPr/>
              <p:nvPr/>
            </p:nvSpPr>
            <p:spPr>
              <a:xfrm>
                <a:off x="5355975" y="3429900"/>
                <a:ext cx="49225" cy="11475"/>
              </a:xfrm>
              <a:custGeom>
                <a:rect b="b" l="l" r="r" t="t"/>
                <a:pathLst>
                  <a:path extrusionOk="0" h="459" w="1969">
                    <a:moveTo>
                      <a:pt x="81" y="1"/>
                    </a:moveTo>
                    <a:lnTo>
                      <a:pt x="1" y="333"/>
                    </a:lnTo>
                    <a:cubicBezTo>
                      <a:pt x="153" y="401"/>
                      <a:pt x="750" y="458"/>
                      <a:pt x="1214" y="458"/>
                    </a:cubicBezTo>
                    <a:cubicBezTo>
                      <a:pt x="1465" y="458"/>
                      <a:pt x="1677" y="441"/>
                      <a:pt x="1759" y="401"/>
                    </a:cubicBezTo>
                    <a:cubicBezTo>
                      <a:pt x="1969" y="287"/>
                      <a:pt x="1948" y="32"/>
                      <a:pt x="1775" y="32"/>
                    </a:cubicBezTo>
                    <a:cubicBezTo>
                      <a:pt x="1760" y="32"/>
                      <a:pt x="1745" y="34"/>
                      <a:pt x="1728" y="38"/>
                    </a:cubicBezTo>
                    <a:cubicBezTo>
                      <a:pt x="1555" y="82"/>
                      <a:pt x="1345" y="98"/>
                      <a:pt x="1135" y="98"/>
                    </a:cubicBezTo>
                    <a:cubicBezTo>
                      <a:pt x="612" y="98"/>
                      <a:pt x="81" y="1"/>
                      <a:pt x="8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9" name="Google Shape;6729;p74"/>
              <p:cNvSpPr/>
              <p:nvPr/>
            </p:nvSpPr>
            <p:spPr>
              <a:xfrm>
                <a:off x="5316350" y="3223375"/>
                <a:ext cx="15700" cy="51050"/>
              </a:xfrm>
              <a:custGeom>
                <a:rect b="b" l="l" r="r" t="t"/>
                <a:pathLst>
                  <a:path extrusionOk="0" h="2042" w="628">
                    <a:moveTo>
                      <a:pt x="400" y="1"/>
                    </a:moveTo>
                    <a:cubicBezTo>
                      <a:pt x="301" y="62"/>
                      <a:pt x="0" y="99"/>
                      <a:pt x="0" y="99"/>
                    </a:cubicBezTo>
                    <a:lnTo>
                      <a:pt x="0" y="2017"/>
                    </a:lnTo>
                    <a:cubicBezTo>
                      <a:pt x="31" y="2035"/>
                      <a:pt x="91" y="2042"/>
                      <a:pt x="162" y="2042"/>
                    </a:cubicBezTo>
                    <a:cubicBezTo>
                      <a:pt x="354" y="2042"/>
                      <a:pt x="627" y="1992"/>
                      <a:pt x="627" y="1992"/>
                    </a:cubicBezTo>
                    <a:cubicBezTo>
                      <a:pt x="627" y="1187"/>
                      <a:pt x="400" y="1"/>
                      <a:pt x="40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0" name="Google Shape;6730;p74"/>
              <p:cNvSpPr/>
              <p:nvPr/>
            </p:nvSpPr>
            <p:spPr>
              <a:xfrm>
                <a:off x="5418525" y="3253825"/>
                <a:ext cx="48900" cy="26900"/>
              </a:xfrm>
              <a:custGeom>
                <a:rect b="b" l="l" r="r" t="t"/>
                <a:pathLst>
                  <a:path extrusionOk="0" h="1076" w="1956">
                    <a:moveTo>
                      <a:pt x="912" y="0"/>
                    </a:moveTo>
                    <a:cubicBezTo>
                      <a:pt x="841" y="0"/>
                      <a:pt x="771" y="8"/>
                      <a:pt x="701" y="24"/>
                    </a:cubicBezTo>
                    <a:cubicBezTo>
                      <a:pt x="314" y="110"/>
                      <a:pt x="31" y="442"/>
                      <a:pt x="1" y="836"/>
                    </a:cubicBezTo>
                    <a:cubicBezTo>
                      <a:pt x="1" y="940"/>
                      <a:pt x="38" y="1069"/>
                      <a:pt x="136" y="1075"/>
                    </a:cubicBezTo>
                    <a:cubicBezTo>
                      <a:pt x="140" y="1076"/>
                      <a:pt x="143" y="1076"/>
                      <a:pt x="147" y="1076"/>
                    </a:cubicBezTo>
                    <a:cubicBezTo>
                      <a:pt x="215" y="1076"/>
                      <a:pt x="268" y="1024"/>
                      <a:pt x="314" y="977"/>
                    </a:cubicBezTo>
                    <a:cubicBezTo>
                      <a:pt x="573" y="732"/>
                      <a:pt x="908" y="606"/>
                      <a:pt x="1245" y="606"/>
                    </a:cubicBezTo>
                    <a:cubicBezTo>
                      <a:pt x="1491" y="606"/>
                      <a:pt x="1737" y="674"/>
                      <a:pt x="1955" y="811"/>
                    </a:cubicBezTo>
                    <a:cubicBezTo>
                      <a:pt x="1943" y="639"/>
                      <a:pt x="1863" y="479"/>
                      <a:pt x="1734" y="362"/>
                    </a:cubicBezTo>
                    <a:cubicBezTo>
                      <a:pt x="1515" y="143"/>
                      <a:pt x="1214" y="0"/>
                      <a:pt x="91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1" name="Google Shape;6731;p74"/>
              <p:cNvSpPr/>
              <p:nvPr/>
            </p:nvSpPr>
            <p:spPr>
              <a:xfrm>
                <a:off x="5327100" y="3247925"/>
                <a:ext cx="96375" cy="29275"/>
              </a:xfrm>
              <a:custGeom>
                <a:rect b="b" l="l" r="r" t="t"/>
                <a:pathLst>
                  <a:path extrusionOk="0" h="1171" w="3855">
                    <a:moveTo>
                      <a:pt x="3414" y="1"/>
                    </a:moveTo>
                    <a:cubicBezTo>
                      <a:pt x="2952" y="1"/>
                      <a:pt x="2186" y="296"/>
                      <a:pt x="1420" y="408"/>
                    </a:cubicBezTo>
                    <a:cubicBezTo>
                      <a:pt x="1184" y="441"/>
                      <a:pt x="980" y="453"/>
                      <a:pt x="808" y="453"/>
                    </a:cubicBezTo>
                    <a:cubicBezTo>
                      <a:pt x="299" y="453"/>
                      <a:pt x="62" y="346"/>
                      <a:pt x="62" y="346"/>
                    </a:cubicBezTo>
                    <a:lnTo>
                      <a:pt x="0" y="1170"/>
                    </a:lnTo>
                    <a:cubicBezTo>
                      <a:pt x="1125" y="1121"/>
                      <a:pt x="2447" y="728"/>
                      <a:pt x="3074" y="611"/>
                    </a:cubicBezTo>
                    <a:cubicBezTo>
                      <a:pt x="3701" y="500"/>
                      <a:pt x="3854" y="131"/>
                      <a:pt x="3664" y="45"/>
                    </a:cubicBezTo>
                    <a:cubicBezTo>
                      <a:pt x="3596" y="14"/>
                      <a:pt x="3512" y="1"/>
                      <a:pt x="341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2" name="Google Shape;6732;p74"/>
              <p:cNvSpPr/>
              <p:nvPr/>
            </p:nvSpPr>
            <p:spPr>
              <a:xfrm>
                <a:off x="5316350" y="3408850"/>
                <a:ext cx="12925" cy="181050"/>
              </a:xfrm>
              <a:custGeom>
                <a:rect b="b" l="l" r="r" t="t"/>
                <a:pathLst>
                  <a:path extrusionOk="0" h="7242" w="517">
                    <a:moveTo>
                      <a:pt x="516" y="345"/>
                    </a:moveTo>
                    <a:cubicBezTo>
                      <a:pt x="516" y="345"/>
                      <a:pt x="516" y="345"/>
                      <a:pt x="516" y="345"/>
                    </a:cubicBezTo>
                    <a:lnTo>
                      <a:pt x="516" y="345"/>
                    </a:lnTo>
                    <a:cubicBezTo>
                      <a:pt x="516" y="345"/>
                      <a:pt x="516" y="345"/>
                      <a:pt x="516" y="345"/>
                    </a:cubicBezTo>
                    <a:close/>
                    <a:moveTo>
                      <a:pt x="0" y="1"/>
                    </a:moveTo>
                    <a:lnTo>
                      <a:pt x="0" y="7242"/>
                    </a:lnTo>
                    <a:cubicBezTo>
                      <a:pt x="0" y="7242"/>
                      <a:pt x="323" y="7106"/>
                      <a:pt x="496" y="7106"/>
                    </a:cubicBezTo>
                    <a:cubicBezTo>
                      <a:pt x="503" y="7106"/>
                      <a:pt x="510" y="7106"/>
                      <a:pt x="516" y="7106"/>
                    </a:cubicBezTo>
                    <a:cubicBezTo>
                      <a:pt x="516" y="7106"/>
                      <a:pt x="467" y="985"/>
                      <a:pt x="516" y="345"/>
                    </a:cubicBezTo>
                    <a:lnTo>
                      <a:pt x="516" y="345"/>
                    </a:lnTo>
                    <a:cubicBezTo>
                      <a:pt x="516" y="345"/>
                      <a:pt x="516" y="345"/>
                      <a:pt x="516" y="345"/>
                    </a:cubicBezTo>
                    <a:cubicBezTo>
                      <a:pt x="513" y="345"/>
                      <a:pt x="311" y="1"/>
                      <a:pt x="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3" name="Google Shape;6733;p74"/>
              <p:cNvSpPr/>
              <p:nvPr/>
            </p:nvSpPr>
            <p:spPr>
              <a:xfrm>
                <a:off x="5253800" y="3060800"/>
                <a:ext cx="126025" cy="150325"/>
              </a:xfrm>
              <a:custGeom>
                <a:rect b="b" l="l" r="r" t="t"/>
                <a:pathLst>
                  <a:path extrusionOk="0" h="6013" w="5041">
                    <a:moveTo>
                      <a:pt x="1426" y="2085"/>
                    </a:moveTo>
                    <a:cubicBezTo>
                      <a:pt x="1521" y="2085"/>
                      <a:pt x="1616" y="2099"/>
                      <a:pt x="1703" y="2127"/>
                    </a:cubicBezTo>
                    <a:cubicBezTo>
                      <a:pt x="1949" y="2213"/>
                      <a:pt x="2152" y="2392"/>
                      <a:pt x="2281" y="2625"/>
                    </a:cubicBezTo>
                    <a:cubicBezTo>
                      <a:pt x="2355" y="2760"/>
                      <a:pt x="2398" y="2914"/>
                      <a:pt x="2342" y="3055"/>
                    </a:cubicBezTo>
                    <a:cubicBezTo>
                      <a:pt x="2275" y="3215"/>
                      <a:pt x="2090" y="3314"/>
                      <a:pt x="1906" y="3387"/>
                    </a:cubicBezTo>
                    <a:cubicBezTo>
                      <a:pt x="1752" y="3461"/>
                      <a:pt x="1586" y="3504"/>
                      <a:pt x="1414" y="3523"/>
                    </a:cubicBezTo>
                    <a:cubicBezTo>
                      <a:pt x="1388" y="3525"/>
                      <a:pt x="1363" y="3527"/>
                      <a:pt x="1337" y="3527"/>
                    </a:cubicBezTo>
                    <a:cubicBezTo>
                      <a:pt x="1191" y="3527"/>
                      <a:pt x="1050" y="3482"/>
                      <a:pt x="935" y="3394"/>
                    </a:cubicBezTo>
                    <a:cubicBezTo>
                      <a:pt x="775" y="3258"/>
                      <a:pt x="744" y="3049"/>
                      <a:pt x="744" y="2859"/>
                    </a:cubicBezTo>
                    <a:cubicBezTo>
                      <a:pt x="744" y="2650"/>
                      <a:pt x="763" y="2422"/>
                      <a:pt x="922" y="2263"/>
                    </a:cubicBezTo>
                    <a:cubicBezTo>
                      <a:pt x="1046" y="2143"/>
                      <a:pt x="1235" y="2085"/>
                      <a:pt x="1426" y="2085"/>
                    </a:cubicBezTo>
                    <a:close/>
                    <a:moveTo>
                      <a:pt x="3664" y="2085"/>
                    </a:moveTo>
                    <a:cubicBezTo>
                      <a:pt x="3854" y="2085"/>
                      <a:pt x="4042" y="2143"/>
                      <a:pt x="4162" y="2263"/>
                    </a:cubicBezTo>
                    <a:cubicBezTo>
                      <a:pt x="4328" y="2422"/>
                      <a:pt x="4346" y="2650"/>
                      <a:pt x="4346" y="2859"/>
                    </a:cubicBezTo>
                    <a:cubicBezTo>
                      <a:pt x="4340" y="3049"/>
                      <a:pt x="4309" y="3258"/>
                      <a:pt x="4149" y="3394"/>
                    </a:cubicBezTo>
                    <a:lnTo>
                      <a:pt x="4156" y="3394"/>
                    </a:lnTo>
                    <a:cubicBezTo>
                      <a:pt x="4035" y="3482"/>
                      <a:pt x="3893" y="3527"/>
                      <a:pt x="3747" y="3527"/>
                    </a:cubicBezTo>
                    <a:cubicBezTo>
                      <a:pt x="3722" y="3527"/>
                      <a:pt x="3696" y="3525"/>
                      <a:pt x="3670" y="3523"/>
                    </a:cubicBezTo>
                    <a:cubicBezTo>
                      <a:pt x="3504" y="3504"/>
                      <a:pt x="3338" y="3461"/>
                      <a:pt x="3178" y="3387"/>
                    </a:cubicBezTo>
                    <a:cubicBezTo>
                      <a:pt x="3000" y="3314"/>
                      <a:pt x="2816" y="3215"/>
                      <a:pt x="2748" y="3055"/>
                    </a:cubicBezTo>
                    <a:cubicBezTo>
                      <a:pt x="2693" y="2914"/>
                      <a:pt x="2736" y="2760"/>
                      <a:pt x="2809" y="2625"/>
                    </a:cubicBezTo>
                    <a:cubicBezTo>
                      <a:pt x="2932" y="2392"/>
                      <a:pt x="3141" y="2213"/>
                      <a:pt x="3387" y="2127"/>
                    </a:cubicBezTo>
                    <a:cubicBezTo>
                      <a:pt x="3475" y="2099"/>
                      <a:pt x="3569" y="2085"/>
                      <a:pt x="3664" y="2085"/>
                    </a:cubicBezTo>
                    <a:close/>
                    <a:moveTo>
                      <a:pt x="2521" y="3406"/>
                    </a:moveTo>
                    <a:cubicBezTo>
                      <a:pt x="2668" y="3406"/>
                      <a:pt x="2920" y="3781"/>
                      <a:pt x="2951" y="3984"/>
                    </a:cubicBezTo>
                    <a:cubicBezTo>
                      <a:pt x="2982" y="4153"/>
                      <a:pt x="2948" y="4254"/>
                      <a:pt x="2840" y="4254"/>
                    </a:cubicBezTo>
                    <a:cubicBezTo>
                      <a:pt x="2818" y="4254"/>
                      <a:pt x="2794" y="4250"/>
                      <a:pt x="2766" y="4242"/>
                    </a:cubicBezTo>
                    <a:cubicBezTo>
                      <a:pt x="2600" y="4199"/>
                      <a:pt x="2613" y="3984"/>
                      <a:pt x="2521" y="3984"/>
                    </a:cubicBezTo>
                    <a:cubicBezTo>
                      <a:pt x="2435" y="3984"/>
                      <a:pt x="2447" y="4199"/>
                      <a:pt x="2281" y="4242"/>
                    </a:cubicBezTo>
                    <a:cubicBezTo>
                      <a:pt x="2253" y="4250"/>
                      <a:pt x="2229" y="4254"/>
                      <a:pt x="2208" y="4254"/>
                    </a:cubicBezTo>
                    <a:cubicBezTo>
                      <a:pt x="2099" y="4254"/>
                      <a:pt x="2066" y="4153"/>
                      <a:pt x="2096" y="3984"/>
                    </a:cubicBezTo>
                    <a:cubicBezTo>
                      <a:pt x="2127" y="3781"/>
                      <a:pt x="2373" y="3406"/>
                      <a:pt x="2521" y="3406"/>
                    </a:cubicBezTo>
                    <a:close/>
                    <a:moveTo>
                      <a:pt x="1099" y="4308"/>
                    </a:moveTo>
                    <a:cubicBezTo>
                      <a:pt x="1109" y="4308"/>
                      <a:pt x="1120" y="4312"/>
                      <a:pt x="1131" y="4322"/>
                    </a:cubicBezTo>
                    <a:cubicBezTo>
                      <a:pt x="1254" y="4432"/>
                      <a:pt x="1832" y="4690"/>
                      <a:pt x="2527" y="4690"/>
                    </a:cubicBezTo>
                    <a:cubicBezTo>
                      <a:pt x="3221" y="4690"/>
                      <a:pt x="3799" y="4432"/>
                      <a:pt x="3928" y="4322"/>
                    </a:cubicBezTo>
                    <a:cubicBezTo>
                      <a:pt x="3939" y="4312"/>
                      <a:pt x="3950" y="4308"/>
                      <a:pt x="3959" y="4308"/>
                    </a:cubicBezTo>
                    <a:cubicBezTo>
                      <a:pt x="4058" y="4308"/>
                      <a:pt x="4085" y="4759"/>
                      <a:pt x="3928" y="4955"/>
                    </a:cubicBezTo>
                    <a:cubicBezTo>
                      <a:pt x="3744" y="5164"/>
                      <a:pt x="3068" y="5643"/>
                      <a:pt x="2527" y="5643"/>
                    </a:cubicBezTo>
                    <a:cubicBezTo>
                      <a:pt x="1986" y="5643"/>
                      <a:pt x="1310" y="5170"/>
                      <a:pt x="1131" y="4955"/>
                    </a:cubicBezTo>
                    <a:cubicBezTo>
                      <a:pt x="969" y="4753"/>
                      <a:pt x="995" y="4308"/>
                      <a:pt x="1099" y="4308"/>
                    </a:cubicBezTo>
                    <a:close/>
                    <a:moveTo>
                      <a:pt x="2521" y="1"/>
                    </a:moveTo>
                    <a:cubicBezTo>
                      <a:pt x="50" y="1"/>
                      <a:pt x="0" y="984"/>
                      <a:pt x="185" y="2920"/>
                    </a:cubicBezTo>
                    <a:cubicBezTo>
                      <a:pt x="369" y="4863"/>
                      <a:pt x="1654" y="6012"/>
                      <a:pt x="2521" y="6012"/>
                    </a:cubicBezTo>
                    <a:cubicBezTo>
                      <a:pt x="3393" y="6012"/>
                      <a:pt x="4678" y="4863"/>
                      <a:pt x="4862" y="2920"/>
                    </a:cubicBezTo>
                    <a:cubicBezTo>
                      <a:pt x="5041" y="978"/>
                      <a:pt x="5004" y="1"/>
                      <a:pt x="252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4" name="Google Shape;6734;p74"/>
              <p:cNvSpPr/>
              <p:nvPr/>
            </p:nvSpPr>
            <p:spPr>
              <a:xfrm>
                <a:off x="5307425" y="3178825"/>
                <a:ext cx="8950" cy="10800"/>
              </a:xfrm>
              <a:custGeom>
                <a:rect b="b" l="l" r="r" t="t"/>
                <a:pathLst>
                  <a:path extrusionOk="0" h="432" w="358">
                    <a:moveTo>
                      <a:pt x="201" y="0"/>
                    </a:moveTo>
                    <a:cubicBezTo>
                      <a:pt x="156" y="0"/>
                      <a:pt x="111" y="11"/>
                      <a:pt x="93" y="37"/>
                    </a:cubicBezTo>
                    <a:cubicBezTo>
                      <a:pt x="50" y="99"/>
                      <a:pt x="1" y="283"/>
                      <a:pt x="50" y="351"/>
                    </a:cubicBezTo>
                    <a:cubicBezTo>
                      <a:pt x="88" y="401"/>
                      <a:pt x="175" y="432"/>
                      <a:pt x="240" y="432"/>
                    </a:cubicBezTo>
                    <a:cubicBezTo>
                      <a:pt x="270" y="432"/>
                      <a:pt x="295" y="425"/>
                      <a:pt x="308" y="412"/>
                    </a:cubicBezTo>
                    <a:cubicBezTo>
                      <a:pt x="357" y="375"/>
                      <a:pt x="339" y="86"/>
                      <a:pt x="326" y="43"/>
                    </a:cubicBezTo>
                    <a:cubicBezTo>
                      <a:pt x="323" y="19"/>
                      <a:pt x="261" y="0"/>
                      <a:pt x="201"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5" name="Google Shape;6735;p74"/>
              <p:cNvSpPr/>
              <p:nvPr/>
            </p:nvSpPr>
            <p:spPr>
              <a:xfrm>
                <a:off x="5306500" y="3190200"/>
                <a:ext cx="9400" cy="10600"/>
              </a:xfrm>
              <a:custGeom>
                <a:rect b="b" l="l" r="r" t="t"/>
                <a:pathLst>
                  <a:path extrusionOk="0" h="424" w="376">
                    <a:moveTo>
                      <a:pt x="130" y="0"/>
                    </a:moveTo>
                    <a:cubicBezTo>
                      <a:pt x="102" y="0"/>
                      <a:pt x="80" y="5"/>
                      <a:pt x="68" y="19"/>
                    </a:cubicBezTo>
                    <a:cubicBezTo>
                      <a:pt x="25" y="68"/>
                      <a:pt x="1" y="338"/>
                      <a:pt x="38" y="363"/>
                    </a:cubicBezTo>
                    <a:cubicBezTo>
                      <a:pt x="65" y="381"/>
                      <a:pt x="191" y="423"/>
                      <a:pt x="272" y="423"/>
                    </a:cubicBezTo>
                    <a:cubicBezTo>
                      <a:pt x="300" y="423"/>
                      <a:pt x="322" y="418"/>
                      <a:pt x="333" y="406"/>
                    </a:cubicBezTo>
                    <a:cubicBezTo>
                      <a:pt x="376" y="357"/>
                      <a:pt x="351" y="86"/>
                      <a:pt x="333" y="62"/>
                    </a:cubicBezTo>
                    <a:cubicBezTo>
                      <a:pt x="315" y="39"/>
                      <a:pt x="204" y="0"/>
                      <a:pt x="130"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6" name="Google Shape;6736;p74"/>
              <p:cNvSpPr/>
              <p:nvPr/>
            </p:nvSpPr>
            <p:spPr>
              <a:xfrm>
                <a:off x="5301425" y="3178325"/>
                <a:ext cx="6325" cy="8975"/>
              </a:xfrm>
              <a:custGeom>
                <a:rect b="b" l="l" r="r" t="t"/>
                <a:pathLst>
                  <a:path extrusionOk="0" h="359" w="253">
                    <a:moveTo>
                      <a:pt x="134" y="0"/>
                    </a:moveTo>
                    <a:cubicBezTo>
                      <a:pt x="103" y="0"/>
                      <a:pt x="72" y="9"/>
                      <a:pt x="56" y="33"/>
                    </a:cubicBezTo>
                    <a:cubicBezTo>
                      <a:pt x="25" y="88"/>
                      <a:pt x="1" y="254"/>
                      <a:pt x="32" y="297"/>
                    </a:cubicBezTo>
                    <a:cubicBezTo>
                      <a:pt x="69" y="340"/>
                      <a:pt x="130" y="358"/>
                      <a:pt x="185" y="358"/>
                    </a:cubicBezTo>
                    <a:cubicBezTo>
                      <a:pt x="234" y="352"/>
                      <a:pt x="253" y="94"/>
                      <a:pt x="234" y="39"/>
                    </a:cubicBezTo>
                    <a:cubicBezTo>
                      <a:pt x="224" y="17"/>
                      <a:pt x="178" y="0"/>
                      <a:pt x="134"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7" name="Google Shape;6737;p74"/>
              <p:cNvSpPr/>
              <p:nvPr/>
            </p:nvSpPr>
            <p:spPr>
              <a:xfrm>
                <a:off x="5300350" y="3188425"/>
                <a:ext cx="6025" cy="8575"/>
              </a:xfrm>
              <a:custGeom>
                <a:rect b="b" l="l" r="r" t="t"/>
                <a:pathLst>
                  <a:path extrusionOk="0" h="343" w="241">
                    <a:moveTo>
                      <a:pt x="105" y="0"/>
                    </a:moveTo>
                    <a:cubicBezTo>
                      <a:pt x="79" y="0"/>
                      <a:pt x="53" y="7"/>
                      <a:pt x="32" y="22"/>
                    </a:cubicBezTo>
                    <a:cubicBezTo>
                      <a:pt x="1" y="53"/>
                      <a:pt x="1" y="219"/>
                      <a:pt x="13" y="262"/>
                    </a:cubicBezTo>
                    <a:cubicBezTo>
                      <a:pt x="47" y="312"/>
                      <a:pt x="106" y="342"/>
                      <a:pt x="168" y="342"/>
                    </a:cubicBezTo>
                    <a:cubicBezTo>
                      <a:pt x="174" y="342"/>
                      <a:pt x="180" y="342"/>
                      <a:pt x="185" y="342"/>
                    </a:cubicBezTo>
                    <a:cubicBezTo>
                      <a:pt x="234" y="323"/>
                      <a:pt x="241" y="108"/>
                      <a:pt x="210" y="46"/>
                    </a:cubicBezTo>
                    <a:cubicBezTo>
                      <a:pt x="184" y="17"/>
                      <a:pt x="144" y="0"/>
                      <a:pt x="10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8" name="Google Shape;6738;p74"/>
              <p:cNvSpPr/>
              <p:nvPr/>
            </p:nvSpPr>
            <p:spPr>
              <a:xfrm>
                <a:off x="5295300" y="3177425"/>
                <a:ext cx="8000" cy="9100"/>
              </a:xfrm>
              <a:custGeom>
                <a:rect b="b" l="l" r="r" t="t"/>
                <a:pathLst>
                  <a:path extrusionOk="0" h="364" w="320">
                    <a:moveTo>
                      <a:pt x="86" y="1"/>
                    </a:moveTo>
                    <a:cubicBezTo>
                      <a:pt x="31" y="1"/>
                      <a:pt x="0" y="265"/>
                      <a:pt x="135" y="364"/>
                    </a:cubicBezTo>
                    <a:cubicBezTo>
                      <a:pt x="172" y="321"/>
                      <a:pt x="197" y="259"/>
                      <a:pt x="209" y="198"/>
                    </a:cubicBezTo>
                    <a:cubicBezTo>
                      <a:pt x="215" y="112"/>
                      <a:pt x="320" y="13"/>
                      <a:pt x="86"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9" name="Google Shape;6739;p74"/>
              <p:cNvSpPr/>
              <p:nvPr/>
            </p:nvSpPr>
            <p:spPr>
              <a:xfrm>
                <a:off x="5293600" y="3186050"/>
                <a:ext cx="5700" cy="7875"/>
              </a:xfrm>
              <a:custGeom>
                <a:rect b="b" l="l" r="r" t="t"/>
                <a:pathLst>
                  <a:path extrusionOk="0" h="315" w="228">
                    <a:moveTo>
                      <a:pt x="123" y="0"/>
                    </a:moveTo>
                    <a:cubicBezTo>
                      <a:pt x="43" y="37"/>
                      <a:pt x="0" y="135"/>
                      <a:pt x="19" y="221"/>
                    </a:cubicBezTo>
                    <a:cubicBezTo>
                      <a:pt x="23" y="277"/>
                      <a:pt x="97" y="315"/>
                      <a:pt x="142" y="315"/>
                    </a:cubicBezTo>
                    <a:cubicBezTo>
                      <a:pt x="156" y="315"/>
                      <a:pt x="168" y="311"/>
                      <a:pt x="173" y="301"/>
                    </a:cubicBezTo>
                    <a:cubicBezTo>
                      <a:pt x="228" y="185"/>
                      <a:pt x="123" y="0"/>
                      <a:pt x="123"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0" name="Google Shape;6740;p74"/>
              <p:cNvSpPr/>
              <p:nvPr/>
            </p:nvSpPr>
            <p:spPr>
              <a:xfrm>
                <a:off x="5290075" y="3174900"/>
                <a:ext cx="5850" cy="8700"/>
              </a:xfrm>
              <a:custGeom>
                <a:rect b="b" l="l" r="r" t="t"/>
                <a:pathLst>
                  <a:path extrusionOk="0" h="348" w="234">
                    <a:moveTo>
                      <a:pt x="64" y="1"/>
                    </a:moveTo>
                    <a:cubicBezTo>
                      <a:pt x="53" y="1"/>
                      <a:pt x="43" y="3"/>
                      <a:pt x="37" y="10"/>
                    </a:cubicBezTo>
                    <a:cubicBezTo>
                      <a:pt x="0" y="40"/>
                      <a:pt x="0" y="206"/>
                      <a:pt x="6" y="256"/>
                    </a:cubicBezTo>
                    <a:cubicBezTo>
                      <a:pt x="12" y="305"/>
                      <a:pt x="111" y="348"/>
                      <a:pt x="160" y="348"/>
                    </a:cubicBezTo>
                    <a:cubicBezTo>
                      <a:pt x="209" y="348"/>
                      <a:pt x="234" y="90"/>
                      <a:pt x="197" y="59"/>
                    </a:cubicBezTo>
                    <a:cubicBezTo>
                      <a:pt x="172" y="39"/>
                      <a:pt x="106" y="1"/>
                      <a:pt x="64"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1" name="Google Shape;6741;p74"/>
              <p:cNvSpPr/>
              <p:nvPr/>
            </p:nvSpPr>
            <p:spPr>
              <a:xfrm>
                <a:off x="5288675" y="3183800"/>
                <a:ext cx="5250" cy="6925"/>
              </a:xfrm>
              <a:custGeom>
                <a:rect b="b" l="l" r="r" t="t"/>
                <a:pathLst>
                  <a:path extrusionOk="0" h="277" w="210">
                    <a:moveTo>
                      <a:pt x="69" y="0"/>
                    </a:moveTo>
                    <a:cubicBezTo>
                      <a:pt x="61" y="0"/>
                      <a:pt x="55" y="1"/>
                      <a:pt x="50" y="4"/>
                    </a:cubicBezTo>
                    <a:cubicBezTo>
                      <a:pt x="13" y="59"/>
                      <a:pt x="1" y="127"/>
                      <a:pt x="13" y="188"/>
                    </a:cubicBezTo>
                    <a:cubicBezTo>
                      <a:pt x="24" y="227"/>
                      <a:pt x="90" y="276"/>
                      <a:pt x="130" y="276"/>
                    </a:cubicBezTo>
                    <a:cubicBezTo>
                      <a:pt x="135" y="276"/>
                      <a:pt x="139" y="276"/>
                      <a:pt x="142" y="275"/>
                    </a:cubicBezTo>
                    <a:cubicBezTo>
                      <a:pt x="179" y="262"/>
                      <a:pt x="210" y="90"/>
                      <a:pt x="204" y="59"/>
                    </a:cubicBezTo>
                    <a:cubicBezTo>
                      <a:pt x="193" y="39"/>
                      <a:pt x="112" y="0"/>
                      <a:pt x="6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2" name="Google Shape;6742;p74"/>
              <p:cNvSpPr/>
              <p:nvPr/>
            </p:nvSpPr>
            <p:spPr>
              <a:xfrm>
                <a:off x="5285150" y="3173800"/>
                <a:ext cx="4025" cy="6800"/>
              </a:xfrm>
              <a:custGeom>
                <a:rect b="b" l="l" r="r" t="t"/>
                <a:pathLst>
                  <a:path extrusionOk="0" h="272" w="161">
                    <a:moveTo>
                      <a:pt x="78" y="1"/>
                    </a:moveTo>
                    <a:cubicBezTo>
                      <a:pt x="58" y="1"/>
                      <a:pt x="40" y="4"/>
                      <a:pt x="31" y="11"/>
                    </a:cubicBezTo>
                    <a:cubicBezTo>
                      <a:pt x="0" y="35"/>
                      <a:pt x="19" y="177"/>
                      <a:pt x="31" y="226"/>
                    </a:cubicBezTo>
                    <a:cubicBezTo>
                      <a:pt x="36" y="262"/>
                      <a:pt x="80" y="272"/>
                      <a:pt x="113" y="272"/>
                    </a:cubicBezTo>
                    <a:cubicBezTo>
                      <a:pt x="125" y="272"/>
                      <a:pt x="135" y="270"/>
                      <a:pt x="142" y="269"/>
                    </a:cubicBezTo>
                    <a:cubicBezTo>
                      <a:pt x="160" y="263"/>
                      <a:pt x="154" y="54"/>
                      <a:pt x="154" y="35"/>
                    </a:cubicBezTo>
                    <a:cubicBezTo>
                      <a:pt x="154" y="12"/>
                      <a:pt x="114" y="1"/>
                      <a:pt x="78"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3" name="Google Shape;6743;p74"/>
              <p:cNvSpPr/>
              <p:nvPr/>
            </p:nvSpPr>
            <p:spPr>
              <a:xfrm>
                <a:off x="5280850" y="3171125"/>
                <a:ext cx="3700" cy="7100"/>
              </a:xfrm>
              <a:custGeom>
                <a:rect b="b" l="l" r="r" t="t"/>
                <a:pathLst>
                  <a:path extrusionOk="0" h="284" w="148">
                    <a:moveTo>
                      <a:pt x="42" y="0"/>
                    </a:moveTo>
                    <a:cubicBezTo>
                      <a:pt x="41" y="0"/>
                      <a:pt x="39" y="1"/>
                      <a:pt x="37" y="1"/>
                    </a:cubicBezTo>
                    <a:cubicBezTo>
                      <a:pt x="6" y="7"/>
                      <a:pt x="0" y="155"/>
                      <a:pt x="13" y="198"/>
                    </a:cubicBezTo>
                    <a:cubicBezTo>
                      <a:pt x="31" y="234"/>
                      <a:pt x="68" y="271"/>
                      <a:pt x="111" y="284"/>
                    </a:cubicBezTo>
                    <a:cubicBezTo>
                      <a:pt x="112" y="284"/>
                      <a:pt x="112" y="284"/>
                      <a:pt x="113" y="284"/>
                    </a:cubicBezTo>
                    <a:cubicBezTo>
                      <a:pt x="148" y="284"/>
                      <a:pt x="148" y="117"/>
                      <a:pt x="142" y="87"/>
                    </a:cubicBezTo>
                    <a:cubicBezTo>
                      <a:pt x="136" y="58"/>
                      <a:pt x="80" y="0"/>
                      <a:pt x="42"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4" name="Google Shape;6744;p74"/>
              <p:cNvSpPr/>
              <p:nvPr/>
            </p:nvSpPr>
            <p:spPr>
              <a:xfrm>
                <a:off x="5283600" y="3180900"/>
                <a:ext cx="4950" cy="6250"/>
              </a:xfrm>
              <a:custGeom>
                <a:rect b="b" l="l" r="r" t="t"/>
                <a:pathLst>
                  <a:path extrusionOk="0" h="250" w="198">
                    <a:moveTo>
                      <a:pt x="42" y="0"/>
                    </a:moveTo>
                    <a:cubicBezTo>
                      <a:pt x="37" y="0"/>
                      <a:pt x="34" y="1"/>
                      <a:pt x="32" y="3"/>
                    </a:cubicBezTo>
                    <a:cubicBezTo>
                      <a:pt x="7" y="59"/>
                      <a:pt x="1" y="120"/>
                      <a:pt x="19" y="182"/>
                    </a:cubicBezTo>
                    <a:cubicBezTo>
                      <a:pt x="43" y="199"/>
                      <a:pt x="110" y="250"/>
                      <a:pt x="143" y="250"/>
                    </a:cubicBezTo>
                    <a:cubicBezTo>
                      <a:pt x="145" y="250"/>
                      <a:pt x="147" y="249"/>
                      <a:pt x="148" y="249"/>
                    </a:cubicBezTo>
                    <a:cubicBezTo>
                      <a:pt x="179" y="237"/>
                      <a:pt x="198" y="95"/>
                      <a:pt x="185" y="71"/>
                    </a:cubicBezTo>
                    <a:cubicBezTo>
                      <a:pt x="174" y="55"/>
                      <a:pt x="78" y="0"/>
                      <a:pt x="42"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5" name="Google Shape;6745;p74"/>
              <p:cNvSpPr/>
              <p:nvPr/>
            </p:nvSpPr>
            <p:spPr>
              <a:xfrm>
                <a:off x="5280525" y="3178150"/>
                <a:ext cx="2800" cy="5175"/>
              </a:xfrm>
              <a:custGeom>
                <a:rect b="b" l="l" r="r" t="t"/>
                <a:pathLst>
                  <a:path extrusionOk="0" h="207" w="112">
                    <a:moveTo>
                      <a:pt x="33" y="1"/>
                    </a:moveTo>
                    <a:cubicBezTo>
                      <a:pt x="30" y="1"/>
                      <a:pt x="28" y="1"/>
                      <a:pt x="26" y="3"/>
                    </a:cubicBezTo>
                    <a:cubicBezTo>
                      <a:pt x="7" y="9"/>
                      <a:pt x="1" y="169"/>
                      <a:pt x="87" y="205"/>
                    </a:cubicBezTo>
                    <a:cubicBezTo>
                      <a:pt x="88" y="206"/>
                      <a:pt x="89" y="206"/>
                      <a:pt x="90" y="206"/>
                    </a:cubicBezTo>
                    <a:cubicBezTo>
                      <a:pt x="111" y="206"/>
                      <a:pt x="105" y="81"/>
                      <a:pt x="105" y="58"/>
                    </a:cubicBezTo>
                    <a:cubicBezTo>
                      <a:pt x="105" y="42"/>
                      <a:pt x="57" y="1"/>
                      <a:pt x="33"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6" name="Google Shape;6746;p74"/>
              <p:cNvSpPr/>
              <p:nvPr/>
            </p:nvSpPr>
            <p:spPr>
              <a:xfrm>
                <a:off x="5317425" y="3178900"/>
                <a:ext cx="8925" cy="10650"/>
              </a:xfrm>
              <a:custGeom>
                <a:rect b="b" l="l" r="r" t="t"/>
                <a:pathLst>
                  <a:path extrusionOk="0" h="426" w="357">
                    <a:moveTo>
                      <a:pt x="165" y="1"/>
                    </a:moveTo>
                    <a:cubicBezTo>
                      <a:pt x="100" y="1"/>
                      <a:pt x="31" y="22"/>
                      <a:pt x="31" y="40"/>
                    </a:cubicBezTo>
                    <a:cubicBezTo>
                      <a:pt x="31" y="77"/>
                      <a:pt x="0" y="372"/>
                      <a:pt x="49" y="409"/>
                    </a:cubicBezTo>
                    <a:cubicBezTo>
                      <a:pt x="63" y="420"/>
                      <a:pt x="87" y="426"/>
                      <a:pt x="116" y="426"/>
                    </a:cubicBezTo>
                    <a:cubicBezTo>
                      <a:pt x="181" y="426"/>
                      <a:pt x="269" y="399"/>
                      <a:pt x="307" y="348"/>
                    </a:cubicBezTo>
                    <a:cubicBezTo>
                      <a:pt x="357" y="280"/>
                      <a:pt x="307" y="96"/>
                      <a:pt x="264" y="34"/>
                    </a:cubicBezTo>
                    <a:cubicBezTo>
                      <a:pt x="247" y="10"/>
                      <a:pt x="207" y="1"/>
                      <a:pt x="16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7" name="Google Shape;6747;p74"/>
              <p:cNvSpPr/>
              <p:nvPr/>
            </p:nvSpPr>
            <p:spPr>
              <a:xfrm>
                <a:off x="5317875" y="3190175"/>
                <a:ext cx="9400" cy="10550"/>
              </a:xfrm>
              <a:custGeom>
                <a:rect b="b" l="l" r="r" t="t"/>
                <a:pathLst>
                  <a:path extrusionOk="0" h="422" w="376">
                    <a:moveTo>
                      <a:pt x="242" y="0"/>
                    </a:moveTo>
                    <a:cubicBezTo>
                      <a:pt x="168" y="0"/>
                      <a:pt x="61" y="36"/>
                      <a:pt x="44" y="63"/>
                    </a:cubicBezTo>
                    <a:cubicBezTo>
                      <a:pt x="25" y="87"/>
                      <a:pt x="1" y="358"/>
                      <a:pt x="44" y="407"/>
                    </a:cubicBezTo>
                    <a:cubicBezTo>
                      <a:pt x="54" y="417"/>
                      <a:pt x="75" y="422"/>
                      <a:pt x="102" y="422"/>
                    </a:cubicBezTo>
                    <a:cubicBezTo>
                      <a:pt x="182" y="422"/>
                      <a:pt x="311" y="382"/>
                      <a:pt x="339" y="364"/>
                    </a:cubicBezTo>
                    <a:cubicBezTo>
                      <a:pt x="376" y="339"/>
                      <a:pt x="351" y="69"/>
                      <a:pt x="308" y="20"/>
                    </a:cubicBezTo>
                    <a:cubicBezTo>
                      <a:pt x="296" y="6"/>
                      <a:pt x="271" y="0"/>
                      <a:pt x="242"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8" name="Google Shape;6748;p74"/>
              <p:cNvSpPr/>
              <p:nvPr/>
            </p:nvSpPr>
            <p:spPr>
              <a:xfrm>
                <a:off x="5326025" y="3178325"/>
                <a:ext cx="6325" cy="9000"/>
              </a:xfrm>
              <a:custGeom>
                <a:rect b="b" l="l" r="r" t="t"/>
                <a:pathLst>
                  <a:path extrusionOk="0" h="360" w="253">
                    <a:moveTo>
                      <a:pt x="119" y="0"/>
                    </a:moveTo>
                    <a:cubicBezTo>
                      <a:pt x="75" y="0"/>
                      <a:pt x="29" y="17"/>
                      <a:pt x="19" y="39"/>
                    </a:cubicBezTo>
                    <a:cubicBezTo>
                      <a:pt x="0" y="94"/>
                      <a:pt x="19" y="346"/>
                      <a:pt x="62" y="358"/>
                    </a:cubicBezTo>
                    <a:cubicBezTo>
                      <a:pt x="68" y="359"/>
                      <a:pt x="74" y="359"/>
                      <a:pt x="80" y="359"/>
                    </a:cubicBezTo>
                    <a:cubicBezTo>
                      <a:pt x="134" y="359"/>
                      <a:pt x="183" y="335"/>
                      <a:pt x="222" y="297"/>
                    </a:cubicBezTo>
                    <a:cubicBezTo>
                      <a:pt x="252" y="254"/>
                      <a:pt x="228" y="88"/>
                      <a:pt x="197" y="33"/>
                    </a:cubicBezTo>
                    <a:cubicBezTo>
                      <a:pt x="182" y="9"/>
                      <a:pt x="151" y="0"/>
                      <a:pt x="11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9" name="Google Shape;6749;p74"/>
              <p:cNvSpPr/>
              <p:nvPr/>
            </p:nvSpPr>
            <p:spPr>
              <a:xfrm>
                <a:off x="5327400" y="3188425"/>
                <a:ext cx="6025" cy="8575"/>
              </a:xfrm>
              <a:custGeom>
                <a:rect b="b" l="l" r="r" t="t"/>
                <a:pathLst>
                  <a:path extrusionOk="0" h="343" w="241">
                    <a:moveTo>
                      <a:pt x="134" y="0"/>
                    </a:moveTo>
                    <a:cubicBezTo>
                      <a:pt x="95" y="0"/>
                      <a:pt x="57" y="17"/>
                      <a:pt x="31" y="46"/>
                    </a:cubicBezTo>
                    <a:cubicBezTo>
                      <a:pt x="1" y="108"/>
                      <a:pt x="1" y="323"/>
                      <a:pt x="56" y="342"/>
                    </a:cubicBezTo>
                    <a:cubicBezTo>
                      <a:pt x="62" y="342"/>
                      <a:pt x="67" y="342"/>
                      <a:pt x="73" y="342"/>
                    </a:cubicBezTo>
                    <a:cubicBezTo>
                      <a:pt x="135" y="342"/>
                      <a:pt x="194" y="312"/>
                      <a:pt x="228" y="262"/>
                    </a:cubicBezTo>
                    <a:cubicBezTo>
                      <a:pt x="240" y="219"/>
                      <a:pt x="240" y="53"/>
                      <a:pt x="210" y="22"/>
                    </a:cubicBezTo>
                    <a:cubicBezTo>
                      <a:pt x="185" y="7"/>
                      <a:pt x="159" y="0"/>
                      <a:pt x="134"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0" name="Google Shape;6750;p74"/>
              <p:cNvSpPr/>
              <p:nvPr/>
            </p:nvSpPr>
            <p:spPr>
              <a:xfrm>
                <a:off x="5330475" y="3177425"/>
                <a:ext cx="7975" cy="9100"/>
              </a:xfrm>
              <a:custGeom>
                <a:rect b="b" l="l" r="r" t="t"/>
                <a:pathLst>
                  <a:path extrusionOk="0" h="364" w="319">
                    <a:moveTo>
                      <a:pt x="236" y="1"/>
                    </a:moveTo>
                    <a:cubicBezTo>
                      <a:pt x="235" y="1"/>
                      <a:pt x="235" y="1"/>
                      <a:pt x="234" y="1"/>
                    </a:cubicBezTo>
                    <a:cubicBezTo>
                      <a:pt x="1" y="13"/>
                      <a:pt x="99" y="112"/>
                      <a:pt x="111" y="198"/>
                    </a:cubicBezTo>
                    <a:cubicBezTo>
                      <a:pt x="117" y="259"/>
                      <a:pt x="142" y="321"/>
                      <a:pt x="179" y="364"/>
                    </a:cubicBezTo>
                    <a:cubicBezTo>
                      <a:pt x="319" y="266"/>
                      <a:pt x="290" y="1"/>
                      <a:pt x="236"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1" name="Google Shape;6751;p74"/>
              <p:cNvSpPr/>
              <p:nvPr/>
            </p:nvSpPr>
            <p:spPr>
              <a:xfrm>
                <a:off x="5334475" y="3186050"/>
                <a:ext cx="5700" cy="7875"/>
              </a:xfrm>
              <a:custGeom>
                <a:rect b="b" l="l" r="r" t="t"/>
                <a:pathLst>
                  <a:path extrusionOk="0" h="315" w="228">
                    <a:moveTo>
                      <a:pt x="105" y="0"/>
                    </a:moveTo>
                    <a:cubicBezTo>
                      <a:pt x="105" y="0"/>
                      <a:pt x="0" y="185"/>
                      <a:pt x="56" y="301"/>
                    </a:cubicBezTo>
                    <a:cubicBezTo>
                      <a:pt x="60" y="311"/>
                      <a:pt x="72" y="315"/>
                      <a:pt x="87" y="315"/>
                    </a:cubicBezTo>
                    <a:cubicBezTo>
                      <a:pt x="132" y="315"/>
                      <a:pt x="205" y="278"/>
                      <a:pt x="209" y="228"/>
                    </a:cubicBezTo>
                    <a:cubicBezTo>
                      <a:pt x="228" y="135"/>
                      <a:pt x="185" y="43"/>
                      <a:pt x="10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2" name="Google Shape;6752;p74"/>
              <p:cNvSpPr/>
              <p:nvPr/>
            </p:nvSpPr>
            <p:spPr>
              <a:xfrm>
                <a:off x="5338000" y="3174925"/>
                <a:ext cx="5725" cy="8675"/>
              </a:xfrm>
              <a:custGeom>
                <a:rect b="b" l="l" r="r" t="t"/>
                <a:pathLst>
                  <a:path extrusionOk="0" h="347" w="229">
                    <a:moveTo>
                      <a:pt x="166" y="0"/>
                    </a:moveTo>
                    <a:cubicBezTo>
                      <a:pt x="123" y="0"/>
                      <a:pt x="51" y="43"/>
                      <a:pt x="32" y="58"/>
                    </a:cubicBezTo>
                    <a:cubicBezTo>
                      <a:pt x="1" y="82"/>
                      <a:pt x="19" y="347"/>
                      <a:pt x="68" y="347"/>
                    </a:cubicBezTo>
                    <a:cubicBezTo>
                      <a:pt x="118" y="347"/>
                      <a:pt x="216" y="304"/>
                      <a:pt x="222" y="255"/>
                    </a:cubicBezTo>
                    <a:cubicBezTo>
                      <a:pt x="228" y="205"/>
                      <a:pt x="228" y="39"/>
                      <a:pt x="191" y="9"/>
                    </a:cubicBezTo>
                    <a:cubicBezTo>
                      <a:pt x="185" y="3"/>
                      <a:pt x="177" y="0"/>
                      <a:pt x="166"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3" name="Google Shape;6753;p74"/>
              <p:cNvSpPr/>
              <p:nvPr/>
            </p:nvSpPr>
            <p:spPr>
              <a:xfrm>
                <a:off x="5339850" y="3183775"/>
                <a:ext cx="5250" cy="6950"/>
              </a:xfrm>
              <a:custGeom>
                <a:rect b="b" l="l" r="r" t="t"/>
                <a:pathLst>
                  <a:path extrusionOk="0" h="278" w="210">
                    <a:moveTo>
                      <a:pt x="139" y="1"/>
                    </a:moveTo>
                    <a:cubicBezTo>
                      <a:pt x="96" y="1"/>
                      <a:pt x="17" y="35"/>
                      <a:pt x="7" y="60"/>
                    </a:cubicBezTo>
                    <a:cubicBezTo>
                      <a:pt x="1" y="91"/>
                      <a:pt x="31" y="263"/>
                      <a:pt x="68" y="276"/>
                    </a:cubicBezTo>
                    <a:cubicBezTo>
                      <a:pt x="72" y="277"/>
                      <a:pt x="76" y="277"/>
                      <a:pt x="80" y="277"/>
                    </a:cubicBezTo>
                    <a:cubicBezTo>
                      <a:pt x="120" y="277"/>
                      <a:pt x="186" y="228"/>
                      <a:pt x="197" y="189"/>
                    </a:cubicBezTo>
                    <a:cubicBezTo>
                      <a:pt x="210" y="128"/>
                      <a:pt x="197" y="60"/>
                      <a:pt x="160" y="5"/>
                    </a:cubicBezTo>
                    <a:cubicBezTo>
                      <a:pt x="155" y="2"/>
                      <a:pt x="148" y="1"/>
                      <a:pt x="139"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4" name="Google Shape;6754;p74"/>
              <p:cNvSpPr/>
              <p:nvPr/>
            </p:nvSpPr>
            <p:spPr>
              <a:xfrm>
                <a:off x="5344625" y="3173800"/>
                <a:ext cx="3850" cy="6800"/>
              </a:xfrm>
              <a:custGeom>
                <a:rect b="b" l="l" r="r" t="t"/>
                <a:pathLst>
                  <a:path extrusionOk="0" h="272" w="154">
                    <a:moveTo>
                      <a:pt x="82" y="1"/>
                    </a:moveTo>
                    <a:cubicBezTo>
                      <a:pt x="47" y="1"/>
                      <a:pt x="6" y="12"/>
                      <a:pt x="6" y="35"/>
                    </a:cubicBezTo>
                    <a:cubicBezTo>
                      <a:pt x="6" y="54"/>
                      <a:pt x="0" y="263"/>
                      <a:pt x="19" y="269"/>
                    </a:cubicBezTo>
                    <a:cubicBezTo>
                      <a:pt x="25" y="270"/>
                      <a:pt x="35" y="272"/>
                      <a:pt x="46" y="272"/>
                    </a:cubicBezTo>
                    <a:cubicBezTo>
                      <a:pt x="77" y="272"/>
                      <a:pt x="120" y="262"/>
                      <a:pt x="129" y="226"/>
                    </a:cubicBezTo>
                    <a:cubicBezTo>
                      <a:pt x="142" y="177"/>
                      <a:pt x="154" y="35"/>
                      <a:pt x="129" y="11"/>
                    </a:cubicBezTo>
                    <a:cubicBezTo>
                      <a:pt x="120" y="4"/>
                      <a:pt x="102" y="1"/>
                      <a:pt x="82"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5" name="Google Shape;6755;p74"/>
              <p:cNvSpPr/>
              <p:nvPr/>
            </p:nvSpPr>
            <p:spPr>
              <a:xfrm>
                <a:off x="5349225" y="3171100"/>
                <a:ext cx="3875" cy="7125"/>
              </a:xfrm>
              <a:custGeom>
                <a:rect b="b" l="l" r="r" t="t"/>
                <a:pathLst>
                  <a:path extrusionOk="0" h="285" w="155">
                    <a:moveTo>
                      <a:pt x="100" y="0"/>
                    </a:moveTo>
                    <a:cubicBezTo>
                      <a:pt x="59" y="0"/>
                      <a:pt x="12" y="60"/>
                      <a:pt x="7" y="88"/>
                    </a:cubicBezTo>
                    <a:cubicBezTo>
                      <a:pt x="1" y="118"/>
                      <a:pt x="1" y="285"/>
                      <a:pt x="36" y="285"/>
                    </a:cubicBezTo>
                    <a:cubicBezTo>
                      <a:pt x="36" y="285"/>
                      <a:pt x="37" y="285"/>
                      <a:pt x="37" y="285"/>
                    </a:cubicBezTo>
                    <a:cubicBezTo>
                      <a:pt x="80" y="272"/>
                      <a:pt x="117" y="235"/>
                      <a:pt x="136" y="199"/>
                    </a:cubicBezTo>
                    <a:cubicBezTo>
                      <a:pt x="148" y="156"/>
                      <a:pt x="154" y="14"/>
                      <a:pt x="111" y="2"/>
                    </a:cubicBezTo>
                    <a:cubicBezTo>
                      <a:pt x="108" y="1"/>
                      <a:pt x="104" y="0"/>
                      <a:pt x="100"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6" name="Google Shape;6756;p74"/>
              <p:cNvSpPr/>
              <p:nvPr/>
            </p:nvSpPr>
            <p:spPr>
              <a:xfrm>
                <a:off x="5345075" y="3180900"/>
                <a:ext cx="5100" cy="6275"/>
              </a:xfrm>
              <a:custGeom>
                <a:rect b="b" l="l" r="r" t="t"/>
                <a:pathLst>
                  <a:path extrusionOk="0" h="251" w="204">
                    <a:moveTo>
                      <a:pt x="162" y="0"/>
                    </a:moveTo>
                    <a:cubicBezTo>
                      <a:pt x="127" y="0"/>
                      <a:pt x="29" y="55"/>
                      <a:pt x="13" y="71"/>
                    </a:cubicBezTo>
                    <a:cubicBezTo>
                      <a:pt x="1" y="95"/>
                      <a:pt x="25" y="237"/>
                      <a:pt x="56" y="249"/>
                    </a:cubicBezTo>
                    <a:cubicBezTo>
                      <a:pt x="59" y="250"/>
                      <a:pt x="62" y="251"/>
                      <a:pt x="66" y="251"/>
                    </a:cubicBezTo>
                    <a:cubicBezTo>
                      <a:pt x="101" y="251"/>
                      <a:pt x="162" y="204"/>
                      <a:pt x="179" y="182"/>
                    </a:cubicBezTo>
                    <a:cubicBezTo>
                      <a:pt x="203" y="120"/>
                      <a:pt x="197" y="59"/>
                      <a:pt x="173" y="3"/>
                    </a:cubicBezTo>
                    <a:cubicBezTo>
                      <a:pt x="170" y="1"/>
                      <a:pt x="167" y="0"/>
                      <a:pt x="162"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7" name="Google Shape;6757;p74"/>
              <p:cNvSpPr/>
              <p:nvPr/>
            </p:nvSpPr>
            <p:spPr>
              <a:xfrm>
                <a:off x="5350475" y="3178175"/>
                <a:ext cx="2775" cy="5150"/>
              </a:xfrm>
              <a:custGeom>
                <a:rect b="b" l="l" r="r" t="t"/>
                <a:pathLst>
                  <a:path extrusionOk="0" h="206" w="111">
                    <a:moveTo>
                      <a:pt x="81" y="1"/>
                    </a:moveTo>
                    <a:cubicBezTo>
                      <a:pt x="58" y="1"/>
                      <a:pt x="6" y="35"/>
                      <a:pt x="6" y="63"/>
                    </a:cubicBezTo>
                    <a:cubicBezTo>
                      <a:pt x="6" y="81"/>
                      <a:pt x="0" y="205"/>
                      <a:pt x="21" y="205"/>
                    </a:cubicBezTo>
                    <a:cubicBezTo>
                      <a:pt x="22" y="205"/>
                      <a:pt x="23" y="205"/>
                      <a:pt x="24" y="204"/>
                    </a:cubicBezTo>
                    <a:cubicBezTo>
                      <a:pt x="110" y="168"/>
                      <a:pt x="104" y="8"/>
                      <a:pt x="86" y="2"/>
                    </a:cubicBezTo>
                    <a:cubicBezTo>
                      <a:pt x="84" y="1"/>
                      <a:pt x="83" y="1"/>
                      <a:pt x="8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758" name="Google Shape;6758;p74"/>
            <p:cNvSpPr/>
            <p:nvPr/>
          </p:nvSpPr>
          <p:spPr>
            <a:xfrm>
              <a:off x="5233150" y="2992450"/>
              <a:ext cx="201550" cy="156325"/>
            </a:xfrm>
            <a:custGeom>
              <a:rect b="b" l="l" r="r" t="t"/>
              <a:pathLst>
                <a:path extrusionOk="0" h="6253" w="8062">
                  <a:moveTo>
                    <a:pt x="3154" y="0"/>
                  </a:moveTo>
                  <a:cubicBezTo>
                    <a:pt x="1492" y="0"/>
                    <a:pt x="326" y="1278"/>
                    <a:pt x="187" y="2513"/>
                  </a:cubicBezTo>
                  <a:cubicBezTo>
                    <a:pt x="1" y="4124"/>
                    <a:pt x="396" y="6229"/>
                    <a:pt x="765" y="6229"/>
                  </a:cubicBezTo>
                  <a:cubicBezTo>
                    <a:pt x="773" y="6229"/>
                    <a:pt x="781" y="6228"/>
                    <a:pt x="790" y="6226"/>
                  </a:cubicBezTo>
                  <a:cubicBezTo>
                    <a:pt x="1125" y="6136"/>
                    <a:pt x="514" y="3966"/>
                    <a:pt x="1179" y="3966"/>
                  </a:cubicBezTo>
                  <a:cubicBezTo>
                    <a:pt x="1196" y="3966"/>
                    <a:pt x="1213" y="3967"/>
                    <a:pt x="1232" y="3970"/>
                  </a:cubicBezTo>
                  <a:cubicBezTo>
                    <a:pt x="1480" y="4008"/>
                    <a:pt x="1714" y="4025"/>
                    <a:pt x="1935" y="4025"/>
                  </a:cubicBezTo>
                  <a:cubicBezTo>
                    <a:pt x="3635" y="4025"/>
                    <a:pt x="4521" y="3023"/>
                    <a:pt x="4521" y="3023"/>
                  </a:cubicBezTo>
                  <a:cubicBezTo>
                    <a:pt x="4521" y="3023"/>
                    <a:pt x="5184" y="3810"/>
                    <a:pt x="5664" y="4001"/>
                  </a:cubicBezTo>
                  <a:cubicBezTo>
                    <a:pt x="6137" y="4197"/>
                    <a:pt x="5461" y="6121"/>
                    <a:pt x="5897" y="6250"/>
                  </a:cubicBezTo>
                  <a:cubicBezTo>
                    <a:pt x="5902" y="6252"/>
                    <a:pt x="5907" y="6253"/>
                    <a:pt x="5912" y="6253"/>
                  </a:cubicBezTo>
                  <a:cubicBezTo>
                    <a:pt x="6355" y="6253"/>
                    <a:pt x="8062" y="788"/>
                    <a:pt x="4932" y="460"/>
                  </a:cubicBezTo>
                  <a:cubicBezTo>
                    <a:pt x="4299" y="138"/>
                    <a:pt x="3700" y="0"/>
                    <a:pt x="3154" y="0"/>
                  </a:cubicBezTo>
                  <a:close/>
                </a:path>
              </a:pathLst>
            </a:custGeom>
            <a:solidFill>
              <a:srgbClr val="E6EBE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59" name="Google Shape;6759;p74"/>
          <p:cNvGrpSpPr/>
          <p:nvPr/>
        </p:nvGrpSpPr>
        <p:grpSpPr>
          <a:xfrm>
            <a:off x="11733850" y="6045175"/>
            <a:ext cx="870450" cy="2740500"/>
            <a:chOff x="5866925" y="2992450"/>
            <a:chExt cx="435225" cy="1370250"/>
          </a:xfrm>
        </p:grpSpPr>
        <p:grpSp>
          <p:nvGrpSpPr>
            <p:cNvPr id="6760" name="Google Shape;6760;p74"/>
            <p:cNvGrpSpPr/>
            <p:nvPr/>
          </p:nvGrpSpPr>
          <p:grpSpPr>
            <a:xfrm>
              <a:off x="5866925" y="3018075"/>
              <a:ext cx="435225" cy="1344625"/>
              <a:chOff x="5866925" y="3018075"/>
              <a:chExt cx="435225" cy="1344625"/>
            </a:xfrm>
          </p:grpSpPr>
          <p:sp>
            <p:nvSpPr>
              <p:cNvPr id="6761" name="Google Shape;6761;p74"/>
              <p:cNvSpPr/>
              <p:nvPr/>
            </p:nvSpPr>
            <p:spPr>
              <a:xfrm>
                <a:off x="5866925" y="3172825"/>
                <a:ext cx="435225" cy="1189875"/>
              </a:xfrm>
              <a:custGeom>
                <a:rect b="b" l="l" r="r" t="t"/>
                <a:pathLst>
                  <a:path extrusionOk="0" h="47595" w="17409">
                    <a:moveTo>
                      <a:pt x="7150" y="1"/>
                    </a:moveTo>
                    <a:cubicBezTo>
                      <a:pt x="7150" y="1"/>
                      <a:pt x="6904" y="1765"/>
                      <a:pt x="6836" y="2010"/>
                    </a:cubicBezTo>
                    <a:cubicBezTo>
                      <a:pt x="6768" y="2256"/>
                      <a:pt x="6326" y="2453"/>
                      <a:pt x="5668" y="2662"/>
                    </a:cubicBezTo>
                    <a:cubicBezTo>
                      <a:pt x="5011" y="2877"/>
                      <a:pt x="3406" y="2711"/>
                      <a:pt x="2613" y="3203"/>
                    </a:cubicBezTo>
                    <a:cubicBezTo>
                      <a:pt x="1820" y="3689"/>
                      <a:pt x="1931" y="5828"/>
                      <a:pt x="1931" y="7094"/>
                    </a:cubicBezTo>
                    <a:cubicBezTo>
                      <a:pt x="1931" y="8354"/>
                      <a:pt x="1390" y="10727"/>
                      <a:pt x="1150" y="11814"/>
                    </a:cubicBezTo>
                    <a:cubicBezTo>
                      <a:pt x="911" y="12902"/>
                      <a:pt x="861" y="16179"/>
                      <a:pt x="831" y="17058"/>
                    </a:cubicBezTo>
                    <a:cubicBezTo>
                      <a:pt x="794" y="17937"/>
                      <a:pt x="659" y="19172"/>
                      <a:pt x="591" y="19701"/>
                    </a:cubicBezTo>
                    <a:cubicBezTo>
                      <a:pt x="523" y="20229"/>
                      <a:pt x="1" y="21569"/>
                      <a:pt x="468" y="22387"/>
                    </a:cubicBezTo>
                    <a:cubicBezTo>
                      <a:pt x="1072" y="23418"/>
                      <a:pt x="1448" y="23751"/>
                      <a:pt x="1632" y="23751"/>
                    </a:cubicBezTo>
                    <a:cubicBezTo>
                      <a:pt x="1692" y="23751"/>
                      <a:pt x="1732" y="23716"/>
                      <a:pt x="1753" y="23659"/>
                    </a:cubicBezTo>
                    <a:cubicBezTo>
                      <a:pt x="1876" y="23333"/>
                      <a:pt x="1230" y="22700"/>
                      <a:pt x="1163" y="22209"/>
                    </a:cubicBezTo>
                    <a:cubicBezTo>
                      <a:pt x="1102" y="21806"/>
                      <a:pt x="1219" y="21170"/>
                      <a:pt x="1354" y="21170"/>
                    </a:cubicBezTo>
                    <a:cubicBezTo>
                      <a:pt x="1384" y="21170"/>
                      <a:pt x="1415" y="21202"/>
                      <a:pt x="1445" y="21274"/>
                    </a:cubicBezTo>
                    <a:cubicBezTo>
                      <a:pt x="1579" y="21599"/>
                      <a:pt x="1559" y="22299"/>
                      <a:pt x="1840" y="22299"/>
                    </a:cubicBezTo>
                    <a:cubicBezTo>
                      <a:pt x="1883" y="22299"/>
                      <a:pt x="1934" y="22282"/>
                      <a:pt x="1992" y="22245"/>
                    </a:cubicBezTo>
                    <a:cubicBezTo>
                      <a:pt x="2281" y="22061"/>
                      <a:pt x="2226" y="20881"/>
                      <a:pt x="2146" y="20322"/>
                    </a:cubicBezTo>
                    <a:cubicBezTo>
                      <a:pt x="2042" y="19602"/>
                      <a:pt x="2140" y="19301"/>
                      <a:pt x="2195" y="18717"/>
                    </a:cubicBezTo>
                    <a:cubicBezTo>
                      <a:pt x="2251" y="18158"/>
                      <a:pt x="3203" y="14992"/>
                      <a:pt x="3369" y="13572"/>
                    </a:cubicBezTo>
                    <a:cubicBezTo>
                      <a:pt x="3640" y="11243"/>
                      <a:pt x="4586" y="7118"/>
                      <a:pt x="4586" y="7118"/>
                    </a:cubicBezTo>
                    <a:cubicBezTo>
                      <a:pt x="4728" y="7997"/>
                      <a:pt x="4648" y="10665"/>
                      <a:pt x="4685" y="12319"/>
                    </a:cubicBezTo>
                    <a:cubicBezTo>
                      <a:pt x="4715" y="13966"/>
                      <a:pt x="4463" y="15798"/>
                      <a:pt x="4334" y="18521"/>
                    </a:cubicBezTo>
                    <a:cubicBezTo>
                      <a:pt x="4230" y="20813"/>
                      <a:pt x="3425" y="28527"/>
                      <a:pt x="3732" y="31091"/>
                    </a:cubicBezTo>
                    <a:cubicBezTo>
                      <a:pt x="4045" y="33654"/>
                      <a:pt x="4015" y="35738"/>
                      <a:pt x="4254" y="37280"/>
                    </a:cubicBezTo>
                    <a:cubicBezTo>
                      <a:pt x="4500" y="38823"/>
                      <a:pt x="5361" y="42118"/>
                      <a:pt x="5269" y="42634"/>
                    </a:cubicBezTo>
                    <a:cubicBezTo>
                      <a:pt x="5201" y="43126"/>
                      <a:pt x="5250" y="43624"/>
                      <a:pt x="5410" y="44091"/>
                    </a:cubicBezTo>
                    <a:cubicBezTo>
                      <a:pt x="5551" y="44441"/>
                      <a:pt x="5090" y="45652"/>
                      <a:pt x="4949" y="46248"/>
                    </a:cubicBezTo>
                    <a:cubicBezTo>
                      <a:pt x="4808" y="46845"/>
                      <a:pt x="5527" y="47595"/>
                      <a:pt x="6148" y="47595"/>
                    </a:cubicBezTo>
                    <a:cubicBezTo>
                      <a:pt x="6768" y="47595"/>
                      <a:pt x="7482" y="46605"/>
                      <a:pt x="7383" y="46144"/>
                    </a:cubicBezTo>
                    <a:cubicBezTo>
                      <a:pt x="7279" y="45689"/>
                      <a:pt x="7211" y="44300"/>
                      <a:pt x="7334" y="43611"/>
                    </a:cubicBezTo>
                    <a:cubicBezTo>
                      <a:pt x="7451" y="42917"/>
                      <a:pt x="7168" y="42862"/>
                      <a:pt x="7168" y="42302"/>
                    </a:cubicBezTo>
                    <a:cubicBezTo>
                      <a:pt x="7168" y="41749"/>
                      <a:pt x="7383" y="37969"/>
                      <a:pt x="7402" y="34656"/>
                    </a:cubicBezTo>
                    <a:cubicBezTo>
                      <a:pt x="7414" y="33254"/>
                      <a:pt x="7525" y="32043"/>
                      <a:pt x="7869" y="28865"/>
                    </a:cubicBezTo>
                    <a:cubicBezTo>
                      <a:pt x="8305" y="24882"/>
                      <a:pt x="8699" y="21096"/>
                      <a:pt x="8699" y="21096"/>
                    </a:cubicBezTo>
                    <a:cubicBezTo>
                      <a:pt x="8699" y="21096"/>
                      <a:pt x="9092" y="24882"/>
                      <a:pt x="9528" y="28865"/>
                    </a:cubicBezTo>
                    <a:cubicBezTo>
                      <a:pt x="9879" y="32049"/>
                      <a:pt x="9983" y="33254"/>
                      <a:pt x="9996" y="34656"/>
                    </a:cubicBezTo>
                    <a:cubicBezTo>
                      <a:pt x="10020" y="37969"/>
                      <a:pt x="10235" y="41743"/>
                      <a:pt x="10235" y="42302"/>
                    </a:cubicBezTo>
                    <a:cubicBezTo>
                      <a:pt x="10235" y="42868"/>
                      <a:pt x="9953" y="42923"/>
                      <a:pt x="10069" y="43611"/>
                    </a:cubicBezTo>
                    <a:cubicBezTo>
                      <a:pt x="10186" y="44300"/>
                      <a:pt x="10125" y="45695"/>
                      <a:pt x="10020" y="46144"/>
                    </a:cubicBezTo>
                    <a:cubicBezTo>
                      <a:pt x="9916" y="46599"/>
                      <a:pt x="10635" y="47595"/>
                      <a:pt x="11256" y="47595"/>
                    </a:cubicBezTo>
                    <a:cubicBezTo>
                      <a:pt x="11876" y="47595"/>
                      <a:pt x="12583" y="46845"/>
                      <a:pt x="12448" y="46248"/>
                    </a:cubicBezTo>
                    <a:cubicBezTo>
                      <a:pt x="12307" y="45652"/>
                      <a:pt x="11852" y="44441"/>
                      <a:pt x="11987" y="44091"/>
                    </a:cubicBezTo>
                    <a:cubicBezTo>
                      <a:pt x="12147" y="43624"/>
                      <a:pt x="12196" y="43126"/>
                      <a:pt x="12128" y="42634"/>
                    </a:cubicBezTo>
                    <a:cubicBezTo>
                      <a:pt x="12042" y="42118"/>
                      <a:pt x="12903" y="38823"/>
                      <a:pt x="13143" y="37280"/>
                    </a:cubicBezTo>
                    <a:cubicBezTo>
                      <a:pt x="13382" y="35738"/>
                      <a:pt x="13352" y="33654"/>
                      <a:pt x="13665" y="31091"/>
                    </a:cubicBezTo>
                    <a:cubicBezTo>
                      <a:pt x="13972" y="28527"/>
                      <a:pt x="13167" y="20813"/>
                      <a:pt x="13063" y="18521"/>
                    </a:cubicBezTo>
                    <a:cubicBezTo>
                      <a:pt x="12934" y="15798"/>
                      <a:pt x="12682" y="13966"/>
                      <a:pt x="12712" y="12319"/>
                    </a:cubicBezTo>
                    <a:cubicBezTo>
                      <a:pt x="12749" y="10665"/>
                      <a:pt x="12669" y="7997"/>
                      <a:pt x="12811" y="7118"/>
                    </a:cubicBezTo>
                    <a:cubicBezTo>
                      <a:pt x="12811" y="7118"/>
                      <a:pt x="13757" y="11243"/>
                      <a:pt x="14028" y="13572"/>
                    </a:cubicBezTo>
                    <a:cubicBezTo>
                      <a:pt x="14194" y="14992"/>
                      <a:pt x="15153" y="18158"/>
                      <a:pt x="15202" y="18717"/>
                    </a:cubicBezTo>
                    <a:cubicBezTo>
                      <a:pt x="15257" y="19301"/>
                      <a:pt x="15355" y="19602"/>
                      <a:pt x="15251" y="20322"/>
                    </a:cubicBezTo>
                    <a:cubicBezTo>
                      <a:pt x="15171" y="20881"/>
                      <a:pt x="15116" y="22055"/>
                      <a:pt x="15405" y="22245"/>
                    </a:cubicBezTo>
                    <a:cubicBezTo>
                      <a:pt x="15464" y="22282"/>
                      <a:pt x="15514" y="22299"/>
                      <a:pt x="15557" y="22299"/>
                    </a:cubicBezTo>
                    <a:cubicBezTo>
                      <a:pt x="15838" y="22299"/>
                      <a:pt x="15819" y="21599"/>
                      <a:pt x="15952" y="21274"/>
                    </a:cubicBezTo>
                    <a:cubicBezTo>
                      <a:pt x="15982" y="21202"/>
                      <a:pt x="16013" y="21170"/>
                      <a:pt x="16043" y="21170"/>
                    </a:cubicBezTo>
                    <a:cubicBezTo>
                      <a:pt x="16177" y="21170"/>
                      <a:pt x="16290" y="21806"/>
                      <a:pt x="16234" y="22209"/>
                    </a:cubicBezTo>
                    <a:cubicBezTo>
                      <a:pt x="16167" y="22700"/>
                      <a:pt x="15521" y="23327"/>
                      <a:pt x="15644" y="23659"/>
                    </a:cubicBezTo>
                    <a:cubicBezTo>
                      <a:pt x="15665" y="23714"/>
                      <a:pt x="15705" y="23748"/>
                      <a:pt x="15764" y="23748"/>
                    </a:cubicBezTo>
                    <a:cubicBezTo>
                      <a:pt x="15948" y="23748"/>
                      <a:pt x="16323" y="23420"/>
                      <a:pt x="16923" y="22387"/>
                    </a:cubicBezTo>
                    <a:cubicBezTo>
                      <a:pt x="17409" y="21575"/>
                      <a:pt x="16880" y="20229"/>
                      <a:pt x="16812" y="19701"/>
                    </a:cubicBezTo>
                    <a:cubicBezTo>
                      <a:pt x="16745" y="19178"/>
                      <a:pt x="16609" y="17937"/>
                      <a:pt x="16573" y="17058"/>
                    </a:cubicBezTo>
                    <a:cubicBezTo>
                      <a:pt x="16542" y="16185"/>
                      <a:pt x="16499" y="12902"/>
                      <a:pt x="16253" y="11814"/>
                    </a:cubicBezTo>
                    <a:cubicBezTo>
                      <a:pt x="16013" y="10727"/>
                      <a:pt x="15478" y="8354"/>
                      <a:pt x="15478" y="7094"/>
                    </a:cubicBezTo>
                    <a:cubicBezTo>
                      <a:pt x="15478" y="5828"/>
                      <a:pt x="15589" y="3695"/>
                      <a:pt x="14790" y="3203"/>
                    </a:cubicBezTo>
                    <a:cubicBezTo>
                      <a:pt x="13997" y="2711"/>
                      <a:pt x="12393" y="2871"/>
                      <a:pt x="11735" y="2662"/>
                    </a:cubicBezTo>
                    <a:cubicBezTo>
                      <a:pt x="11077" y="2453"/>
                      <a:pt x="10635" y="2256"/>
                      <a:pt x="10567" y="2010"/>
                    </a:cubicBezTo>
                    <a:cubicBezTo>
                      <a:pt x="10500" y="1765"/>
                      <a:pt x="10254" y="1"/>
                      <a:pt x="10254" y="1"/>
                    </a:cubicBezTo>
                    <a:lnTo>
                      <a:pt x="8705" y="37"/>
                    </a:lnTo>
                    <a:lnTo>
                      <a:pt x="7150" y="1"/>
                    </a:lnTo>
                    <a:close/>
                  </a:path>
                </a:pathLst>
              </a:custGeom>
              <a:solidFill>
                <a:srgbClr val="F9FBF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2" name="Google Shape;6762;p74"/>
              <p:cNvSpPr/>
              <p:nvPr/>
            </p:nvSpPr>
            <p:spPr>
              <a:xfrm>
                <a:off x="6009225" y="3018075"/>
                <a:ext cx="150475" cy="201175"/>
              </a:xfrm>
              <a:custGeom>
                <a:rect b="b" l="l" r="r" t="t"/>
                <a:pathLst>
                  <a:path extrusionOk="0" h="8047" w="6019">
                    <a:moveTo>
                      <a:pt x="3013" y="1"/>
                    </a:moveTo>
                    <a:cubicBezTo>
                      <a:pt x="56" y="1"/>
                      <a:pt x="1" y="1316"/>
                      <a:pt x="222" y="3916"/>
                    </a:cubicBezTo>
                    <a:cubicBezTo>
                      <a:pt x="437" y="6510"/>
                      <a:pt x="1968" y="8047"/>
                      <a:pt x="3013" y="8047"/>
                    </a:cubicBezTo>
                    <a:cubicBezTo>
                      <a:pt x="4052" y="8047"/>
                      <a:pt x="5582" y="6510"/>
                      <a:pt x="5803" y="3916"/>
                    </a:cubicBezTo>
                    <a:cubicBezTo>
                      <a:pt x="6018" y="1316"/>
                      <a:pt x="5963" y="1"/>
                      <a:pt x="3013" y="1"/>
                    </a:cubicBezTo>
                    <a:close/>
                  </a:path>
                </a:pathLst>
              </a:custGeom>
              <a:solidFill>
                <a:srgbClr val="F9FBF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63" name="Google Shape;6763;p74"/>
            <p:cNvGrpSpPr/>
            <p:nvPr/>
          </p:nvGrpSpPr>
          <p:grpSpPr>
            <a:xfrm>
              <a:off x="5879375" y="3075750"/>
              <a:ext cx="407400" cy="1278050"/>
              <a:chOff x="5879375" y="3075750"/>
              <a:chExt cx="407400" cy="1278050"/>
            </a:xfrm>
          </p:grpSpPr>
          <p:sp>
            <p:nvSpPr>
              <p:cNvPr id="6764" name="Google Shape;6764;p74"/>
              <p:cNvSpPr/>
              <p:nvPr/>
            </p:nvSpPr>
            <p:spPr>
              <a:xfrm>
                <a:off x="5880175" y="3646700"/>
                <a:ext cx="37350" cy="53575"/>
              </a:xfrm>
              <a:custGeom>
                <a:rect b="b" l="l" r="r" t="t"/>
                <a:pathLst>
                  <a:path extrusionOk="0" h="2143" w="1494">
                    <a:moveTo>
                      <a:pt x="732" y="1"/>
                    </a:moveTo>
                    <a:cubicBezTo>
                      <a:pt x="700" y="1"/>
                      <a:pt x="669" y="13"/>
                      <a:pt x="639" y="39"/>
                    </a:cubicBezTo>
                    <a:cubicBezTo>
                      <a:pt x="343" y="300"/>
                      <a:pt x="1" y="2143"/>
                      <a:pt x="227" y="2143"/>
                    </a:cubicBezTo>
                    <a:cubicBezTo>
                      <a:pt x="246" y="2143"/>
                      <a:pt x="268" y="2131"/>
                      <a:pt x="295" y="2104"/>
                    </a:cubicBezTo>
                    <a:cubicBezTo>
                      <a:pt x="805" y="1582"/>
                      <a:pt x="1493" y="1735"/>
                      <a:pt x="1475" y="1563"/>
                    </a:cubicBezTo>
                    <a:cubicBezTo>
                      <a:pt x="1419" y="1118"/>
                      <a:pt x="1040" y="1"/>
                      <a:pt x="732"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5" name="Google Shape;6765;p74"/>
              <p:cNvSpPr/>
              <p:nvPr/>
            </p:nvSpPr>
            <p:spPr>
              <a:xfrm>
                <a:off x="5879375" y="3707225"/>
                <a:ext cx="28550" cy="47100"/>
              </a:xfrm>
              <a:custGeom>
                <a:rect b="b" l="l" r="r" t="t"/>
                <a:pathLst>
                  <a:path extrusionOk="0" h="1884" w="1142">
                    <a:moveTo>
                      <a:pt x="312" y="1"/>
                    </a:moveTo>
                    <a:cubicBezTo>
                      <a:pt x="301" y="1"/>
                      <a:pt x="289" y="1"/>
                      <a:pt x="277" y="3"/>
                    </a:cubicBezTo>
                    <a:cubicBezTo>
                      <a:pt x="1" y="40"/>
                      <a:pt x="99" y="568"/>
                      <a:pt x="161" y="851"/>
                    </a:cubicBezTo>
                    <a:cubicBezTo>
                      <a:pt x="216" y="1134"/>
                      <a:pt x="566" y="1859"/>
                      <a:pt x="861" y="1884"/>
                    </a:cubicBezTo>
                    <a:cubicBezTo>
                      <a:pt x="865" y="1884"/>
                      <a:pt x="868" y="1884"/>
                      <a:pt x="871" y="1884"/>
                    </a:cubicBezTo>
                    <a:cubicBezTo>
                      <a:pt x="1142" y="1884"/>
                      <a:pt x="541" y="1131"/>
                      <a:pt x="511" y="876"/>
                    </a:cubicBezTo>
                    <a:cubicBezTo>
                      <a:pt x="481" y="626"/>
                      <a:pt x="647" y="1"/>
                      <a:pt x="312"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6" name="Google Shape;6766;p74"/>
              <p:cNvSpPr/>
              <p:nvPr/>
            </p:nvSpPr>
            <p:spPr>
              <a:xfrm>
                <a:off x="5988800" y="3665425"/>
                <a:ext cx="85100" cy="242725"/>
              </a:xfrm>
              <a:custGeom>
                <a:rect b="b" l="l" r="r" t="t"/>
                <a:pathLst>
                  <a:path extrusionOk="0" h="9709" w="3404">
                    <a:moveTo>
                      <a:pt x="501" y="1"/>
                    </a:moveTo>
                    <a:cubicBezTo>
                      <a:pt x="451" y="1"/>
                      <a:pt x="410" y="9"/>
                      <a:pt x="381" y="27"/>
                    </a:cubicBezTo>
                    <a:cubicBezTo>
                      <a:pt x="0" y="279"/>
                      <a:pt x="1955" y="9352"/>
                      <a:pt x="2281" y="9696"/>
                    </a:cubicBezTo>
                    <a:cubicBezTo>
                      <a:pt x="2288" y="9704"/>
                      <a:pt x="2296" y="9708"/>
                      <a:pt x="2304" y="9708"/>
                    </a:cubicBezTo>
                    <a:cubicBezTo>
                      <a:pt x="2639" y="9708"/>
                      <a:pt x="3321" y="2817"/>
                      <a:pt x="3381" y="1749"/>
                    </a:cubicBezTo>
                    <a:cubicBezTo>
                      <a:pt x="3404" y="1344"/>
                      <a:pt x="1142" y="1"/>
                      <a:pt x="501"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7" name="Google Shape;6767;p74"/>
              <p:cNvSpPr/>
              <p:nvPr/>
            </p:nvSpPr>
            <p:spPr>
              <a:xfrm>
                <a:off x="5974650" y="3674325"/>
                <a:ext cx="71325" cy="317875"/>
              </a:xfrm>
              <a:custGeom>
                <a:rect b="b" l="l" r="r" t="t"/>
                <a:pathLst>
                  <a:path extrusionOk="0" h="12715" w="2853">
                    <a:moveTo>
                      <a:pt x="448" y="1"/>
                    </a:moveTo>
                    <a:cubicBezTo>
                      <a:pt x="377" y="1"/>
                      <a:pt x="270" y="757"/>
                      <a:pt x="296" y="1024"/>
                    </a:cubicBezTo>
                    <a:cubicBezTo>
                      <a:pt x="333" y="1337"/>
                      <a:pt x="1" y="12242"/>
                      <a:pt x="339" y="12592"/>
                    </a:cubicBezTo>
                    <a:cubicBezTo>
                      <a:pt x="394" y="12647"/>
                      <a:pt x="455" y="12670"/>
                      <a:pt x="521" y="12670"/>
                    </a:cubicBezTo>
                    <a:cubicBezTo>
                      <a:pt x="786" y="12670"/>
                      <a:pt x="1129" y="12307"/>
                      <a:pt x="1500" y="12307"/>
                    </a:cubicBezTo>
                    <a:cubicBezTo>
                      <a:pt x="1607" y="12307"/>
                      <a:pt x="1716" y="12337"/>
                      <a:pt x="1826" y="12414"/>
                    </a:cubicBezTo>
                    <a:cubicBezTo>
                      <a:pt x="2067" y="12585"/>
                      <a:pt x="2136" y="12715"/>
                      <a:pt x="2273" y="12715"/>
                    </a:cubicBezTo>
                    <a:cubicBezTo>
                      <a:pt x="2333" y="12715"/>
                      <a:pt x="2405" y="12691"/>
                      <a:pt x="2509" y="12635"/>
                    </a:cubicBezTo>
                    <a:cubicBezTo>
                      <a:pt x="2853" y="12444"/>
                      <a:pt x="2294" y="9353"/>
                      <a:pt x="2042" y="8357"/>
                    </a:cubicBezTo>
                    <a:cubicBezTo>
                      <a:pt x="1796" y="7355"/>
                      <a:pt x="572" y="612"/>
                      <a:pt x="480" y="77"/>
                    </a:cubicBezTo>
                    <a:cubicBezTo>
                      <a:pt x="471" y="24"/>
                      <a:pt x="460" y="1"/>
                      <a:pt x="448"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8" name="Google Shape;6768;p74"/>
              <p:cNvSpPr/>
              <p:nvPr/>
            </p:nvSpPr>
            <p:spPr>
              <a:xfrm>
                <a:off x="5980950" y="4010450"/>
                <a:ext cx="52575" cy="241400"/>
              </a:xfrm>
              <a:custGeom>
                <a:rect b="b" l="l" r="r" t="t"/>
                <a:pathLst>
                  <a:path extrusionOk="0" h="9656" w="2103">
                    <a:moveTo>
                      <a:pt x="452" y="1"/>
                    </a:moveTo>
                    <a:cubicBezTo>
                      <a:pt x="451" y="1"/>
                      <a:pt x="450" y="1"/>
                      <a:pt x="450" y="1"/>
                    </a:cubicBezTo>
                    <a:cubicBezTo>
                      <a:pt x="1" y="284"/>
                      <a:pt x="1" y="2017"/>
                      <a:pt x="284" y="3616"/>
                    </a:cubicBezTo>
                    <a:cubicBezTo>
                      <a:pt x="566" y="5208"/>
                      <a:pt x="1169" y="9000"/>
                      <a:pt x="1261" y="9344"/>
                    </a:cubicBezTo>
                    <a:cubicBezTo>
                      <a:pt x="1313" y="9534"/>
                      <a:pt x="1533" y="9656"/>
                      <a:pt x="1727" y="9656"/>
                    </a:cubicBezTo>
                    <a:cubicBezTo>
                      <a:pt x="1879" y="9656"/>
                      <a:pt x="2015" y="9581"/>
                      <a:pt x="2042" y="9406"/>
                    </a:cubicBezTo>
                    <a:cubicBezTo>
                      <a:pt x="2103" y="9000"/>
                      <a:pt x="2103" y="7623"/>
                      <a:pt x="1980" y="7310"/>
                    </a:cubicBezTo>
                    <a:cubicBezTo>
                      <a:pt x="1852" y="6998"/>
                      <a:pt x="593" y="1"/>
                      <a:pt x="452"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9" name="Google Shape;6769;p74"/>
              <p:cNvSpPr/>
              <p:nvPr/>
            </p:nvSpPr>
            <p:spPr>
              <a:xfrm>
                <a:off x="6009350" y="4010450"/>
                <a:ext cx="37775" cy="158800"/>
              </a:xfrm>
              <a:custGeom>
                <a:rect b="b" l="l" r="r" t="t"/>
                <a:pathLst>
                  <a:path extrusionOk="0" h="6352" w="1511">
                    <a:moveTo>
                      <a:pt x="1236" y="1"/>
                    </a:moveTo>
                    <a:cubicBezTo>
                      <a:pt x="1234" y="1"/>
                      <a:pt x="1233" y="1"/>
                      <a:pt x="1231" y="1"/>
                    </a:cubicBezTo>
                    <a:cubicBezTo>
                      <a:pt x="949" y="63"/>
                      <a:pt x="137" y="1175"/>
                      <a:pt x="94" y="1593"/>
                    </a:cubicBezTo>
                    <a:cubicBezTo>
                      <a:pt x="1" y="2429"/>
                      <a:pt x="897" y="6352"/>
                      <a:pt x="1064" y="6352"/>
                    </a:cubicBezTo>
                    <a:cubicBezTo>
                      <a:pt x="1073" y="6352"/>
                      <a:pt x="1079" y="6342"/>
                      <a:pt x="1084" y="6320"/>
                    </a:cubicBezTo>
                    <a:cubicBezTo>
                      <a:pt x="1176" y="5886"/>
                      <a:pt x="1511" y="1"/>
                      <a:pt x="1236"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0" name="Google Shape;6770;p74"/>
              <p:cNvSpPr/>
              <p:nvPr/>
            </p:nvSpPr>
            <p:spPr>
              <a:xfrm>
                <a:off x="5985175" y="3419325"/>
                <a:ext cx="94775" cy="272775"/>
              </a:xfrm>
              <a:custGeom>
                <a:rect b="b" l="l" r="r" t="t"/>
                <a:pathLst>
                  <a:path extrusionOk="0" h="10911" w="3791">
                    <a:moveTo>
                      <a:pt x="539" y="1"/>
                    </a:moveTo>
                    <a:cubicBezTo>
                      <a:pt x="256" y="1"/>
                      <a:pt x="541" y="2143"/>
                      <a:pt x="465" y="3540"/>
                    </a:cubicBezTo>
                    <a:cubicBezTo>
                      <a:pt x="379" y="4997"/>
                      <a:pt x="53" y="8562"/>
                      <a:pt x="16" y="9036"/>
                    </a:cubicBezTo>
                    <a:cubicBezTo>
                      <a:pt x="0" y="9276"/>
                      <a:pt x="95" y="9316"/>
                      <a:pt x="255" y="9316"/>
                    </a:cubicBezTo>
                    <a:cubicBezTo>
                      <a:pt x="335" y="9316"/>
                      <a:pt x="432" y="9306"/>
                      <a:pt x="539" y="9306"/>
                    </a:cubicBezTo>
                    <a:cubicBezTo>
                      <a:pt x="632" y="9306"/>
                      <a:pt x="734" y="9314"/>
                      <a:pt x="840" y="9343"/>
                    </a:cubicBezTo>
                    <a:cubicBezTo>
                      <a:pt x="1289" y="9461"/>
                      <a:pt x="3042" y="10911"/>
                      <a:pt x="3535" y="10911"/>
                    </a:cubicBezTo>
                    <a:cubicBezTo>
                      <a:pt x="3555" y="10911"/>
                      <a:pt x="3572" y="10909"/>
                      <a:pt x="3587" y="10904"/>
                    </a:cubicBezTo>
                    <a:cubicBezTo>
                      <a:pt x="3790" y="10843"/>
                      <a:pt x="2118" y="9091"/>
                      <a:pt x="1682" y="8531"/>
                    </a:cubicBezTo>
                    <a:cubicBezTo>
                      <a:pt x="1246" y="7966"/>
                      <a:pt x="1590" y="2784"/>
                      <a:pt x="1774" y="2188"/>
                    </a:cubicBezTo>
                    <a:cubicBezTo>
                      <a:pt x="1965" y="1598"/>
                      <a:pt x="2948" y="860"/>
                      <a:pt x="3010" y="731"/>
                    </a:cubicBezTo>
                    <a:cubicBezTo>
                      <a:pt x="3077" y="602"/>
                      <a:pt x="1215" y="424"/>
                      <a:pt x="588" y="18"/>
                    </a:cubicBezTo>
                    <a:cubicBezTo>
                      <a:pt x="570" y="7"/>
                      <a:pt x="554" y="1"/>
                      <a:pt x="539"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1" name="Google Shape;6771;p74"/>
              <p:cNvSpPr/>
              <p:nvPr/>
            </p:nvSpPr>
            <p:spPr>
              <a:xfrm>
                <a:off x="6027050" y="3583950"/>
                <a:ext cx="54900" cy="84475"/>
              </a:xfrm>
              <a:custGeom>
                <a:rect b="b" l="l" r="r" t="t"/>
                <a:pathLst>
                  <a:path extrusionOk="0" h="3379" w="2196">
                    <a:moveTo>
                      <a:pt x="287" y="0"/>
                    </a:moveTo>
                    <a:cubicBezTo>
                      <a:pt x="191" y="0"/>
                      <a:pt x="125" y="31"/>
                      <a:pt x="105" y="102"/>
                    </a:cubicBezTo>
                    <a:cubicBezTo>
                      <a:pt x="1" y="477"/>
                      <a:pt x="173" y="1320"/>
                      <a:pt x="345" y="1694"/>
                    </a:cubicBezTo>
                    <a:cubicBezTo>
                      <a:pt x="505" y="2043"/>
                      <a:pt x="1864" y="3378"/>
                      <a:pt x="2066" y="3378"/>
                    </a:cubicBezTo>
                    <a:cubicBezTo>
                      <a:pt x="2081" y="3378"/>
                      <a:pt x="2090" y="3371"/>
                      <a:pt x="2091" y="3354"/>
                    </a:cubicBezTo>
                    <a:cubicBezTo>
                      <a:pt x="2195" y="1381"/>
                      <a:pt x="1986" y="1227"/>
                      <a:pt x="1783" y="852"/>
                    </a:cubicBezTo>
                    <a:cubicBezTo>
                      <a:pt x="1619" y="549"/>
                      <a:pt x="691" y="0"/>
                      <a:pt x="287"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2" name="Google Shape;6772;p74"/>
              <p:cNvSpPr/>
              <p:nvPr/>
            </p:nvSpPr>
            <p:spPr>
              <a:xfrm>
                <a:off x="6030450" y="3530650"/>
                <a:ext cx="49025" cy="64700"/>
              </a:xfrm>
              <a:custGeom>
                <a:rect b="b" l="l" r="r" t="t"/>
                <a:pathLst>
                  <a:path extrusionOk="0" h="2588" w="1961">
                    <a:moveTo>
                      <a:pt x="357" y="0"/>
                    </a:moveTo>
                    <a:cubicBezTo>
                      <a:pt x="243" y="0"/>
                      <a:pt x="163" y="23"/>
                      <a:pt x="141" y="77"/>
                    </a:cubicBezTo>
                    <a:cubicBezTo>
                      <a:pt x="37" y="329"/>
                      <a:pt x="0" y="1644"/>
                      <a:pt x="209" y="1644"/>
                    </a:cubicBezTo>
                    <a:cubicBezTo>
                      <a:pt x="401" y="1644"/>
                      <a:pt x="1553" y="2588"/>
                      <a:pt x="1732" y="2588"/>
                    </a:cubicBezTo>
                    <a:cubicBezTo>
                      <a:pt x="1741" y="2588"/>
                      <a:pt x="1748" y="2585"/>
                      <a:pt x="1752" y="2579"/>
                    </a:cubicBezTo>
                    <a:cubicBezTo>
                      <a:pt x="1887" y="2327"/>
                      <a:pt x="1961" y="741"/>
                      <a:pt x="1752" y="489"/>
                    </a:cubicBezTo>
                    <a:cubicBezTo>
                      <a:pt x="1589" y="287"/>
                      <a:pt x="760" y="0"/>
                      <a:pt x="357"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3" name="Google Shape;6773;p74"/>
              <p:cNvSpPr/>
              <p:nvPr/>
            </p:nvSpPr>
            <p:spPr>
              <a:xfrm>
                <a:off x="5988175" y="3313675"/>
                <a:ext cx="92075" cy="113100"/>
              </a:xfrm>
              <a:custGeom>
                <a:rect b="b" l="l" r="r" t="t"/>
                <a:pathLst>
                  <a:path extrusionOk="0" h="4524" w="3683">
                    <a:moveTo>
                      <a:pt x="2410" y="0"/>
                    </a:moveTo>
                    <a:cubicBezTo>
                      <a:pt x="1811" y="0"/>
                      <a:pt x="638" y="85"/>
                      <a:pt x="345" y="1232"/>
                    </a:cubicBezTo>
                    <a:cubicBezTo>
                      <a:pt x="1" y="2579"/>
                      <a:pt x="99" y="3955"/>
                      <a:pt x="1814" y="4435"/>
                    </a:cubicBezTo>
                    <a:cubicBezTo>
                      <a:pt x="2031" y="4495"/>
                      <a:pt x="2222" y="4523"/>
                      <a:pt x="2392" y="4523"/>
                    </a:cubicBezTo>
                    <a:cubicBezTo>
                      <a:pt x="3565" y="4523"/>
                      <a:pt x="3683" y="3178"/>
                      <a:pt x="3683" y="1921"/>
                    </a:cubicBezTo>
                    <a:cubicBezTo>
                      <a:pt x="3683" y="482"/>
                      <a:pt x="3597" y="3"/>
                      <a:pt x="2662" y="3"/>
                    </a:cubicBezTo>
                    <a:cubicBezTo>
                      <a:pt x="2600" y="3"/>
                      <a:pt x="2514" y="0"/>
                      <a:pt x="2410"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4" name="Google Shape;6774;p74"/>
              <p:cNvSpPr/>
              <p:nvPr/>
            </p:nvSpPr>
            <p:spPr>
              <a:xfrm>
                <a:off x="6034750" y="3486250"/>
                <a:ext cx="42900" cy="43250"/>
              </a:xfrm>
              <a:custGeom>
                <a:rect b="b" l="l" r="r" t="t"/>
                <a:pathLst>
                  <a:path extrusionOk="0" h="1730" w="1716">
                    <a:moveTo>
                      <a:pt x="711" y="1"/>
                    </a:moveTo>
                    <a:cubicBezTo>
                      <a:pt x="482" y="1"/>
                      <a:pt x="279" y="44"/>
                      <a:pt x="209" y="169"/>
                    </a:cubicBezTo>
                    <a:cubicBezTo>
                      <a:pt x="37" y="476"/>
                      <a:pt x="0" y="1232"/>
                      <a:pt x="209" y="1324"/>
                    </a:cubicBezTo>
                    <a:cubicBezTo>
                      <a:pt x="374" y="1399"/>
                      <a:pt x="1016" y="1729"/>
                      <a:pt x="1361" y="1729"/>
                    </a:cubicBezTo>
                    <a:cubicBezTo>
                      <a:pt x="1441" y="1729"/>
                      <a:pt x="1505" y="1711"/>
                      <a:pt x="1543" y="1669"/>
                    </a:cubicBezTo>
                    <a:cubicBezTo>
                      <a:pt x="1678" y="1515"/>
                      <a:pt x="1715" y="298"/>
                      <a:pt x="1543" y="169"/>
                    </a:cubicBezTo>
                    <a:cubicBezTo>
                      <a:pt x="1441" y="96"/>
                      <a:pt x="1048" y="1"/>
                      <a:pt x="711"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5" name="Google Shape;6775;p74"/>
              <p:cNvSpPr/>
              <p:nvPr/>
            </p:nvSpPr>
            <p:spPr>
              <a:xfrm>
                <a:off x="6038275" y="3448550"/>
                <a:ext cx="36425" cy="32550"/>
              </a:xfrm>
              <a:custGeom>
                <a:rect b="b" l="l" r="r" t="t"/>
                <a:pathLst>
                  <a:path extrusionOk="0" h="1302" w="1457">
                    <a:moveTo>
                      <a:pt x="1084" y="1"/>
                    </a:moveTo>
                    <a:cubicBezTo>
                      <a:pt x="866" y="1"/>
                      <a:pt x="440" y="422"/>
                      <a:pt x="277" y="644"/>
                    </a:cubicBezTo>
                    <a:cubicBezTo>
                      <a:pt x="74" y="927"/>
                      <a:pt x="1" y="1302"/>
                      <a:pt x="240" y="1302"/>
                    </a:cubicBezTo>
                    <a:cubicBezTo>
                      <a:pt x="412" y="1302"/>
                      <a:pt x="758" y="1223"/>
                      <a:pt x="1016" y="1223"/>
                    </a:cubicBezTo>
                    <a:cubicBezTo>
                      <a:pt x="1120" y="1223"/>
                      <a:pt x="1209" y="1236"/>
                      <a:pt x="1267" y="1271"/>
                    </a:cubicBezTo>
                    <a:cubicBezTo>
                      <a:pt x="1278" y="1278"/>
                      <a:pt x="1289" y="1281"/>
                      <a:pt x="1298" y="1281"/>
                    </a:cubicBezTo>
                    <a:cubicBezTo>
                      <a:pt x="1456" y="1281"/>
                      <a:pt x="1292" y="352"/>
                      <a:pt x="1199" y="85"/>
                    </a:cubicBezTo>
                    <a:cubicBezTo>
                      <a:pt x="1177" y="26"/>
                      <a:pt x="1137" y="1"/>
                      <a:pt x="1084"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6" name="Google Shape;6776;p74"/>
              <p:cNvSpPr/>
              <p:nvPr/>
            </p:nvSpPr>
            <p:spPr>
              <a:xfrm>
                <a:off x="5931775" y="3248250"/>
                <a:ext cx="152625" cy="51500"/>
              </a:xfrm>
              <a:custGeom>
                <a:rect b="b" l="l" r="r" t="t"/>
                <a:pathLst>
                  <a:path extrusionOk="0" h="2060" w="6105">
                    <a:moveTo>
                      <a:pt x="3239" y="1"/>
                    </a:moveTo>
                    <a:cubicBezTo>
                      <a:pt x="2521" y="1"/>
                      <a:pt x="568" y="370"/>
                      <a:pt x="124" y="770"/>
                    </a:cubicBezTo>
                    <a:cubicBezTo>
                      <a:pt x="0" y="881"/>
                      <a:pt x="144" y="909"/>
                      <a:pt x="431" y="909"/>
                    </a:cubicBezTo>
                    <a:cubicBezTo>
                      <a:pt x="724" y="909"/>
                      <a:pt x="1166" y="880"/>
                      <a:pt x="1623" y="880"/>
                    </a:cubicBezTo>
                    <a:cubicBezTo>
                      <a:pt x="2251" y="880"/>
                      <a:pt x="2907" y="935"/>
                      <a:pt x="3240" y="1200"/>
                    </a:cubicBezTo>
                    <a:cubicBezTo>
                      <a:pt x="3922" y="1737"/>
                      <a:pt x="4668" y="2060"/>
                      <a:pt x="5210" y="2060"/>
                    </a:cubicBezTo>
                    <a:cubicBezTo>
                      <a:pt x="5425" y="2060"/>
                      <a:pt x="5608" y="2009"/>
                      <a:pt x="5742" y="1901"/>
                    </a:cubicBezTo>
                    <a:cubicBezTo>
                      <a:pt x="6105" y="1612"/>
                      <a:pt x="3898" y="112"/>
                      <a:pt x="3425" y="14"/>
                    </a:cubicBezTo>
                    <a:cubicBezTo>
                      <a:pt x="3379" y="5"/>
                      <a:pt x="3316" y="1"/>
                      <a:pt x="3239"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7" name="Google Shape;6777;p74"/>
              <p:cNvSpPr/>
              <p:nvPr/>
            </p:nvSpPr>
            <p:spPr>
              <a:xfrm>
                <a:off x="5918875" y="3281725"/>
                <a:ext cx="104725" cy="142325"/>
              </a:xfrm>
              <a:custGeom>
                <a:rect b="b" l="l" r="r" t="t"/>
                <a:pathLst>
                  <a:path extrusionOk="0" h="5693" w="4189">
                    <a:moveTo>
                      <a:pt x="1908" y="1"/>
                    </a:moveTo>
                    <a:cubicBezTo>
                      <a:pt x="1501" y="1"/>
                      <a:pt x="1118" y="124"/>
                      <a:pt x="843" y="457"/>
                    </a:cubicBezTo>
                    <a:cubicBezTo>
                      <a:pt x="332" y="1072"/>
                      <a:pt x="1" y="5461"/>
                      <a:pt x="1" y="5682"/>
                    </a:cubicBezTo>
                    <a:cubicBezTo>
                      <a:pt x="1" y="5689"/>
                      <a:pt x="1" y="5692"/>
                      <a:pt x="3" y="5692"/>
                    </a:cubicBezTo>
                    <a:cubicBezTo>
                      <a:pt x="61" y="5692"/>
                      <a:pt x="996" y="2445"/>
                      <a:pt x="1746" y="1551"/>
                    </a:cubicBezTo>
                    <a:cubicBezTo>
                      <a:pt x="2102" y="1129"/>
                      <a:pt x="2715" y="1055"/>
                      <a:pt x="3236" y="1055"/>
                    </a:cubicBezTo>
                    <a:cubicBezTo>
                      <a:pt x="3515" y="1055"/>
                      <a:pt x="3768" y="1076"/>
                      <a:pt x="3940" y="1076"/>
                    </a:cubicBezTo>
                    <a:cubicBezTo>
                      <a:pt x="4098" y="1076"/>
                      <a:pt x="4189" y="1059"/>
                      <a:pt x="4174" y="992"/>
                    </a:cubicBezTo>
                    <a:cubicBezTo>
                      <a:pt x="4130" y="790"/>
                      <a:pt x="2938" y="1"/>
                      <a:pt x="1908"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8" name="Google Shape;6778;p74"/>
              <p:cNvSpPr/>
              <p:nvPr/>
            </p:nvSpPr>
            <p:spPr>
              <a:xfrm>
                <a:off x="5883400" y="3331225"/>
                <a:ext cx="95575" cy="159800"/>
              </a:xfrm>
              <a:custGeom>
                <a:rect b="b" l="l" r="r" t="t"/>
                <a:pathLst>
                  <a:path extrusionOk="0" h="6392" w="3823">
                    <a:moveTo>
                      <a:pt x="3506" y="0"/>
                    </a:moveTo>
                    <a:cubicBezTo>
                      <a:pt x="3427" y="0"/>
                      <a:pt x="3302" y="80"/>
                      <a:pt x="3116" y="266"/>
                    </a:cubicBezTo>
                    <a:cubicBezTo>
                      <a:pt x="2852" y="537"/>
                      <a:pt x="2686" y="1729"/>
                      <a:pt x="2176" y="2983"/>
                    </a:cubicBezTo>
                    <a:cubicBezTo>
                      <a:pt x="1647" y="4299"/>
                      <a:pt x="1" y="6391"/>
                      <a:pt x="1946" y="6391"/>
                    </a:cubicBezTo>
                    <a:cubicBezTo>
                      <a:pt x="1990" y="6391"/>
                      <a:pt x="2036" y="6390"/>
                      <a:pt x="2083" y="6388"/>
                    </a:cubicBezTo>
                    <a:cubicBezTo>
                      <a:pt x="2667" y="6364"/>
                      <a:pt x="3300" y="3081"/>
                      <a:pt x="3362" y="2079"/>
                    </a:cubicBezTo>
                    <a:cubicBezTo>
                      <a:pt x="3411" y="1282"/>
                      <a:pt x="3823" y="0"/>
                      <a:pt x="3506"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9" name="Google Shape;6779;p74"/>
              <p:cNvSpPr/>
              <p:nvPr/>
            </p:nvSpPr>
            <p:spPr>
              <a:xfrm>
                <a:off x="5904275" y="3498075"/>
                <a:ext cx="42750" cy="145300"/>
              </a:xfrm>
              <a:custGeom>
                <a:rect b="b" l="l" r="r" t="t"/>
                <a:pathLst>
                  <a:path extrusionOk="0" h="5812" w="1710">
                    <a:moveTo>
                      <a:pt x="1448" y="0"/>
                    </a:moveTo>
                    <a:cubicBezTo>
                      <a:pt x="739" y="0"/>
                      <a:pt x="0" y="5812"/>
                      <a:pt x="214" y="5812"/>
                    </a:cubicBezTo>
                    <a:cubicBezTo>
                      <a:pt x="215" y="5812"/>
                      <a:pt x="215" y="5812"/>
                      <a:pt x="216" y="5812"/>
                    </a:cubicBezTo>
                    <a:cubicBezTo>
                      <a:pt x="578" y="5775"/>
                      <a:pt x="1445" y="1411"/>
                      <a:pt x="1476" y="1036"/>
                    </a:cubicBezTo>
                    <a:cubicBezTo>
                      <a:pt x="1507" y="661"/>
                      <a:pt x="1709" y="52"/>
                      <a:pt x="1476" y="3"/>
                    </a:cubicBezTo>
                    <a:cubicBezTo>
                      <a:pt x="1467" y="1"/>
                      <a:pt x="1458" y="0"/>
                      <a:pt x="1448"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0" name="Google Shape;6780;p74"/>
              <p:cNvSpPr/>
              <p:nvPr/>
            </p:nvSpPr>
            <p:spPr>
              <a:xfrm>
                <a:off x="5894300" y="3493300"/>
                <a:ext cx="24450" cy="148325"/>
              </a:xfrm>
              <a:custGeom>
                <a:rect b="b" l="l" r="r" t="t"/>
                <a:pathLst>
                  <a:path extrusionOk="0" h="5933" w="978">
                    <a:moveTo>
                      <a:pt x="369" y="1"/>
                    </a:moveTo>
                    <a:cubicBezTo>
                      <a:pt x="302" y="1"/>
                      <a:pt x="257" y="21"/>
                      <a:pt x="252" y="65"/>
                    </a:cubicBezTo>
                    <a:cubicBezTo>
                      <a:pt x="154" y="815"/>
                      <a:pt x="0" y="5382"/>
                      <a:pt x="0" y="5597"/>
                    </a:cubicBezTo>
                    <a:cubicBezTo>
                      <a:pt x="0" y="5758"/>
                      <a:pt x="65" y="5932"/>
                      <a:pt x="150" y="5932"/>
                    </a:cubicBezTo>
                    <a:cubicBezTo>
                      <a:pt x="182" y="5932"/>
                      <a:pt x="217" y="5908"/>
                      <a:pt x="252" y="5849"/>
                    </a:cubicBezTo>
                    <a:cubicBezTo>
                      <a:pt x="375" y="5628"/>
                      <a:pt x="977" y="907"/>
                      <a:pt x="977" y="501"/>
                    </a:cubicBezTo>
                    <a:cubicBezTo>
                      <a:pt x="977" y="195"/>
                      <a:pt x="574" y="1"/>
                      <a:pt x="369"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1" name="Google Shape;6781;p74"/>
              <p:cNvSpPr/>
              <p:nvPr/>
            </p:nvSpPr>
            <p:spPr>
              <a:xfrm>
                <a:off x="5906800" y="3694050"/>
                <a:ext cx="13250" cy="26100"/>
              </a:xfrm>
              <a:custGeom>
                <a:rect b="b" l="l" r="r" t="t"/>
                <a:pathLst>
                  <a:path extrusionOk="0" h="1044" w="530">
                    <a:moveTo>
                      <a:pt x="183" y="0"/>
                    </a:moveTo>
                    <a:cubicBezTo>
                      <a:pt x="167" y="0"/>
                      <a:pt x="153" y="8"/>
                      <a:pt x="139" y="26"/>
                    </a:cubicBezTo>
                    <a:cubicBezTo>
                      <a:pt x="1" y="212"/>
                      <a:pt x="84" y="1044"/>
                      <a:pt x="252" y="1044"/>
                    </a:cubicBezTo>
                    <a:cubicBezTo>
                      <a:pt x="278" y="1044"/>
                      <a:pt x="306" y="1024"/>
                      <a:pt x="336" y="978"/>
                    </a:cubicBezTo>
                    <a:cubicBezTo>
                      <a:pt x="530" y="679"/>
                      <a:pt x="324" y="0"/>
                      <a:pt x="183"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2" name="Google Shape;6782;p74"/>
              <p:cNvSpPr/>
              <p:nvPr/>
            </p:nvSpPr>
            <p:spPr>
              <a:xfrm>
                <a:off x="6041850" y="3219600"/>
                <a:ext cx="41175" cy="26700"/>
              </a:xfrm>
              <a:custGeom>
                <a:rect b="b" l="l" r="r" t="t"/>
                <a:pathLst>
                  <a:path extrusionOk="0" h="1068" w="1647">
                    <a:moveTo>
                      <a:pt x="198" y="0"/>
                    </a:moveTo>
                    <a:cubicBezTo>
                      <a:pt x="61" y="0"/>
                      <a:pt x="1" y="53"/>
                      <a:pt x="54" y="213"/>
                    </a:cubicBezTo>
                    <a:cubicBezTo>
                      <a:pt x="153" y="502"/>
                      <a:pt x="1646" y="1068"/>
                      <a:pt x="1646" y="1068"/>
                    </a:cubicBezTo>
                    <a:lnTo>
                      <a:pt x="1646" y="213"/>
                    </a:lnTo>
                    <a:cubicBezTo>
                      <a:pt x="1052" y="213"/>
                      <a:pt x="472" y="0"/>
                      <a:pt x="198"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3" name="Google Shape;6783;p74"/>
              <p:cNvSpPr/>
              <p:nvPr/>
            </p:nvSpPr>
            <p:spPr>
              <a:xfrm>
                <a:off x="6029850" y="3233525"/>
                <a:ext cx="58850" cy="35050"/>
              </a:xfrm>
              <a:custGeom>
                <a:rect b="b" l="l" r="r" t="t"/>
                <a:pathLst>
                  <a:path extrusionOk="0" h="1402" w="2354">
                    <a:moveTo>
                      <a:pt x="251" y="1"/>
                    </a:moveTo>
                    <a:cubicBezTo>
                      <a:pt x="1" y="1"/>
                      <a:pt x="346" y="338"/>
                      <a:pt x="688" y="609"/>
                    </a:cubicBezTo>
                    <a:cubicBezTo>
                      <a:pt x="1078" y="914"/>
                      <a:pt x="1515" y="1401"/>
                      <a:pt x="1912" y="1401"/>
                    </a:cubicBezTo>
                    <a:cubicBezTo>
                      <a:pt x="1947" y="1401"/>
                      <a:pt x="1981" y="1398"/>
                      <a:pt x="2016" y="1390"/>
                    </a:cubicBezTo>
                    <a:cubicBezTo>
                      <a:pt x="2354" y="1310"/>
                      <a:pt x="1395" y="339"/>
                      <a:pt x="516" y="56"/>
                    </a:cubicBezTo>
                    <a:cubicBezTo>
                      <a:pt x="393" y="18"/>
                      <a:pt x="307" y="1"/>
                      <a:pt x="251"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4" name="Google Shape;6784;p74"/>
              <p:cNvSpPr/>
              <p:nvPr/>
            </p:nvSpPr>
            <p:spPr>
              <a:xfrm>
                <a:off x="6005225" y="4254425"/>
                <a:ext cx="33225" cy="22050"/>
              </a:xfrm>
              <a:custGeom>
                <a:rect b="b" l="l" r="r" t="t"/>
                <a:pathLst>
                  <a:path extrusionOk="0" h="882" w="1329">
                    <a:moveTo>
                      <a:pt x="1015" y="1"/>
                    </a:moveTo>
                    <a:cubicBezTo>
                      <a:pt x="805" y="1"/>
                      <a:pt x="505" y="49"/>
                      <a:pt x="308" y="65"/>
                    </a:cubicBezTo>
                    <a:cubicBezTo>
                      <a:pt x="1" y="89"/>
                      <a:pt x="222" y="747"/>
                      <a:pt x="480" y="858"/>
                    </a:cubicBezTo>
                    <a:cubicBezTo>
                      <a:pt x="520" y="874"/>
                      <a:pt x="562" y="882"/>
                      <a:pt x="604" y="882"/>
                    </a:cubicBezTo>
                    <a:cubicBezTo>
                      <a:pt x="839" y="882"/>
                      <a:pt x="1090" y="646"/>
                      <a:pt x="1200" y="495"/>
                    </a:cubicBezTo>
                    <a:cubicBezTo>
                      <a:pt x="1329" y="317"/>
                      <a:pt x="1310" y="132"/>
                      <a:pt x="1243" y="52"/>
                    </a:cubicBezTo>
                    <a:cubicBezTo>
                      <a:pt x="1211" y="14"/>
                      <a:pt x="1125" y="1"/>
                      <a:pt x="1015"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5" name="Google Shape;6785;p74"/>
              <p:cNvSpPr/>
              <p:nvPr/>
            </p:nvSpPr>
            <p:spPr>
              <a:xfrm>
                <a:off x="6032325" y="4268200"/>
                <a:ext cx="12725" cy="66575"/>
              </a:xfrm>
              <a:custGeom>
                <a:rect b="b" l="l" r="r" t="t"/>
                <a:pathLst>
                  <a:path extrusionOk="0" h="2663" w="509">
                    <a:moveTo>
                      <a:pt x="333" y="1"/>
                    </a:moveTo>
                    <a:cubicBezTo>
                      <a:pt x="331" y="1"/>
                      <a:pt x="328" y="2"/>
                      <a:pt x="325" y="5"/>
                    </a:cubicBezTo>
                    <a:cubicBezTo>
                      <a:pt x="1" y="341"/>
                      <a:pt x="128" y="2662"/>
                      <a:pt x="302" y="2662"/>
                    </a:cubicBezTo>
                    <a:cubicBezTo>
                      <a:pt x="309" y="2662"/>
                      <a:pt x="317" y="2658"/>
                      <a:pt x="325" y="2649"/>
                    </a:cubicBezTo>
                    <a:cubicBezTo>
                      <a:pt x="509" y="2421"/>
                      <a:pt x="497" y="2286"/>
                      <a:pt x="405" y="1751"/>
                    </a:cubicBezTo>
                    <a:cubicBezTo>
                      <a:pt x="309" y="1234"/>
                      <a:pt x="410" y="1"/>
                      <a:pt x="333"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6" name="Google Shape;6786;p74"/>
              <p:cNvSpPr/>
              <p:nvPr/>
            </p:nvSpPr>
            <p:spPr>
              <a:xfrm>
                <a:off x="6023825" y="4278425"/>
                <a:ext cx="11250" cy="67050"/>
              </a:xfrm>
              <a:custGeom>
                <a:rect b="b" l="l" r="r" t="t"/>
                <a:pathLst>
                  <a:path extrusionOk="0" h="2682" w="450">
                    <a:moveTo>
                      <a:pt x="225" y="0"/>
                    </a:moveTo>
                    <a:cubicBezTo>
                      <a:pt x="224" y="0"/>
                      <a:pt x="223" y="1"/>
                      <a:pt x="222" y="2"/>
                    </a:cubicBezTo>
                    <a:cubicBezTo>
                      <a:pt x="1" y="265"/>
                      <a:pt x="146" y="2682"/>
                      <a:pt x="290" y="2682"/>
                    </a:cubicBezTo>
                    <a:cubicBezTo>
                      <a:pt x="294" y="2682"/>
                      <a:pt x="298" y="2680"/>
                      <a:pt x="302" y="2676"/>
                    </a:cubicBezTo>
                    <a:cubicBezTo>
                      <a:pt x="443" y="2528"/>
                      <a:pt x="449" y="2412"/>
                      <a:pt x="351" y="1852"/>
                    </a:cubicBezTo>
                    <a:cubicBezTo>
                      <a:pt x="255" y="1311"/>
                      <a:pt x="265" y="0"/>
                      <a:pt x="225"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7" name="Google Shape;6787;p74"/>
              <p:cNvSpPr/>
              <p:nvPr/>
            </p:nvSpPr>
            <p:spPr>
              <a:xfrm>
                <a:off x="6016150" y="4282925"/>
                <a:ext cx="11850" cy="69550"/>
              </a:xfrm>
              <a:custGeom>
                <a:rect b="b" l="l" r="r" t="t"/>
                <a:pathLst>
                  <a:path extrusionOk="0" h="2782" w="474">
                    <a:moveTo>
                      <a:pt x="271" y="0"/>
                    </a:moveTo>
                    <a:cubicBezTo>
                      <a:pt x="99" y="62"/>
                      <a:pt x="0" y="1076"/>
                      <a:pt x="148" y="2133"/>
                    </a:cubicBezTo>
                    <a:cubicBezTo>
                      <a:pt x="234" y="2728"/>
                      <a:pt x="307" y="2781"/>
                      <a:pt x="368" y="2781"/>
                    </a:cubicBezTo>
                    <a:cubicBezTo>
                      <a:pt x="381" y="2781"/>
                      <a:pt x="394" y="2779"/>
                      <a:pt x="406" y="2779"/>
                    </a:cubicBezTo>
                    <a:cubicBezTo>
                      <a:pt x="474" y="2779"/>
                      <a:pt x="271" y="1857"/>
                      <a:pt x="271" y="1217"/>
                    </a:cubicBezTo>
                    <a:lnTo>
                      <a:pt x="271" y="0"/>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8" name="Google Shape;6788;p74"/>
              <p:cNvSpPr/>
              <p:nvPr/>
            </p:nvSpPr>
            <p:spPr>
              <a:xfrm>
                <a:off x="6004461" y="4291675"/>
                <a:ext cx="10650" cy="62125"/>
              </a:xfrm>
              <a:custGeom>
                <a:rect b="b" l="l" r="r" t="t"/>
                <a:pathLst>
                  <a:path extrusionOk="0" h="2485" w="426">
                    <a:moveTo>
                      <a:pt x="355" y="0"/>
                    </a:moveTo>
                    <a:cubicBezTo>
                      <a:pt x="315" y="0"/>
                      <a:pt x="0" y="1490"/>
                      <a:pt x="101" y="2177"/>
                    </a:cubicBezTo>
                    <a:cubicBezTo>
                      <a:pt x="133" y="2389"/>
                      <a:pt x="214" y="2484"/>
                      <a:pt x="284" y="2484"/>
                    </a:cubicBezTo>
                    <a:cubicBezTo>
                      <a:pt x="362" y="2484"/>
                      <a:pt x="425" y="2366"/>
                      <a:pt x="390" y="2158"/>
                    </a:cubicBezTo>
                    <a:cubicBezTo>
                      <a:pt x="322" y="1765"/>
                      <a:pt x="371" y="142"/>
                      <a:pt x="359" y="7"/>
                    </a:cubicBezTo>
                    <a:cubicBezTo>
                      <a:pt x="358" y="2"/>
                      <a:pt x="357" y="0"/>
                      <a:pt x="355"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9" name="Google Shape;6789;p74"/>
              <p:cNvSpPr/>
              <p:nvPr/>
            </p:nvSpPr>
            <p:spPr>
              <a:xfrm>
                <a:off x="5998861" y="4304925"/>
                <a:ext cx="6900" cy="35750"/>
              </a:xfrm>
              <a:custGeom>
                <a:rect b="b" l="l" r="r" t="t"/>
                <a:pathLst>
                  <a:path extrusionOk="0" h="1430" w="276">
                    <a:moveTo>
                      <a:pt x="274" y="0"/>
                    </a:moveTo>
                    <a:cubicBezTo>
                      <a:pt x="254" y="0"/>
                      <a:pt x="29" y="814"/>
                      <a:pt x="5" y="1296"/>
                    </a:cubicBezTo>
                    <a:cubicBezTo>
                      <a:pt x="0" y="1383"/>
                      <a:pt x="15" y="1429"/>
                      <a:pt x="39" y="1429"/>
                    </a:cubicBezTo>
                    <a:cubicBezTo>
                      <a:pt x="112" y="1429"/>
                      <a:pt x="275" y="1004"/>
                      <a:pt x="275" y="6"/>
                    </a:cubicBezTo>
                    <a:cubicBezTo>
                      <a:pt x="275" y="2"/>
                      <a:pt x="275" y="0"/>
                      <a:pt x="274"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0" name="Google Shape;6790;p74"/>
              <p:cNvSpPr/>
              <p:nvPr/>
            </p:nvSpPr>
            <p:spPr>
              <a:xfrm>
                <a:off x="5982800" y="3312525"/>
                <a:ext cx="26150" cy="33875"/>
              </a:xfrm>
              <a:custGeom>
                <a:rect b="b" l="l" r="r" t="t"/>
                <a:pathLst>
                  <a:path extrusionOk="0" h="1355" w="1046">
                    <a:moveTo>
                      <a:pt x="930" y="0"/>
                    </a:moveTo>
                    <a:cubicBezTo>
                      <a:pt x="728" y="0"/>
                      <a:pt x="220" y="321"/>
                      <a:pt x="117" y="449"/>
                    </a:cubicBezTo>
                    <a:cubicBezTo>
                      <a:pt x="1" y="602"/>
                      <a:pt x="93" y="1303"/>
                      <a:pt x="203" y="1352"/>
                    </a:cubicBezTo>
                    <a:cubicBezTo>
                      <a:pt x="207" y="1354"/>
                      <a:pt x="211" y="1355"/>
                      <a:pt x="215" y="1355"/>
                    </a:cubicBezTo>
                    <a:cubicBezTo>
                      <a:pt x="316" y="1355"/>
                      <a:pt x="425" y="760"/>
                      <a:pt x="603" y="535"/>
                    </a:cubicBezTo>
                    <a:cubicBezTo>
                      <a:pt x="794" y="295"/>
                      <a:pt x="1046" y="154"/>
                      <a:pt x="1009" y="43"/>
                    </a:cubicBezTo>
                    <a:cubicBezTo>
                      <a:pt x="998" y="13"/>
                      <a:pt x="970" y="0"/>
                      <a:pt x="930"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1" name="Google Shape;6791;p74"/>
              <p:cNvSpPr/>
              <p:nvPr/>
            </p:nvSpPr>
            <p:spPr>
              <a:xfrm>
                <a:off x="6092250" y="3665425"/>
                <a:ext cx="85125" cy="242725"/>
              </a:xfrm>
              <a:custGeom>
                <a:rect b="b" l="l" r="r" t="t"/>
                <a:pathLst>
                  <a:path extrusionOk="0" h="9709" w="3405">
                    <a:moveTo>
                      <a:pt x="2898" y="1"/>
                    </a:moveTo>
                    <a:cubicBezTo>
                      <a:pt x="2262" y="1"/>
                      <a:pt x="1" y="1344"/>
                      <a:pt x="24" y="1749"/>
                    </a:cubicBezTo>
                    <a:cubicBezTo>
                      <a:pt x="84" y="2817"/>
                      <a:pt x="759" y="9708"/>
                      <a:pt x="1094" y="9708"/>
                    </a:cubicBezTo>
                    <a:cubicBezTo>
                      <a:pt x="1102" y="9708"/>
                      <a:pt x="1110" y="9704"/>
                      <a:pt x="1118" y="9696"/>
                    </a:cubicBezTo>
                    <a:cubicBezTo>
                      <a:pt x="1444" y="9352"/>
                      <a:pt x="3404" y="279"/>
                      <a:pt x="3017" y="27"/>
                    </a:cubicBezTo>
                    <a:cubicBezTo>
                      <a:pt x="2989" y="9"/>
                      <a:pt x="2949" y="1"/>
                      <a:pt x="2898"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2" name="Google Shape;6792;p74"/>
              <p:cNvSpPr/>
              <p:nvPr/>
            </p:nvSpPr>
            <p:spPr>
              <a:xfrm>
                <a:off x="6120175" y="3674325"/>
                <a:ext cx="71325" cy="317875"/>
              </a:xfrm>
              <a:custGeom>
                <a:rect b="b" l="l" r="r" t="t"/>
                <a:pathLst>
                  <a:path extrusionOk="0" h="12715" w="2853">
                    <a:moveTo>
                      <a:pt x="2406" y="1"/>
                    </a:moveTo>
                    <a:cubicBezTo>
                      <a:pt x="2394" y="1"/>
                      <a:pt x="2383" y="24"/>
                      <a:pt x="2373" y="77"/>
                    </a:cubicBezTo>
                    <a:cubicBezTo>
                      <a:pt x="2275" y="612"/>
                      <a:pt x="1058" y="7355"/>
                      <a:pt x="812" y="8357"/>
                    </a:cubicBezTo>
                    <a:cubicBezTo>
                      <a:pt x="560" y="9353"/>
                      <a:pt x="1" y="12444"/>
                      <a:pt x="345" y="12635"/>
                    </a:cubicBezTo>
                    <a:cubicBezTo>
                      <a:pt x="447" y="12691"/>
                      <a:pt x="518" y="12715"/>
                      <a:pt x="578" y="12715"/>
                    </a:cubicBezTo>
                    <a:cubicBezTo>
                      <a:pt x="714" y="12715"/>
                      <a:pt x="787" y="12585"/>
                      <a:pt x="1027" y="12414"/>
                    </a:cubicBezTo>
                    <a:cubicBezTo>
                      <a:pt x="1138" y="12337"/>
                      <a:pt x="1247" y="12307"/>
                      <a:pt x="1353" y="12307"/>
                    </a:cubicBezTo>
                    <a:cubicBezTo>
                      <a:pt x="1725" y="12307"/>
                      <a:pt x="2066" y="12670"/>
                      <a:pt x="2329" y="12670"/>
                    </a:cubicBezTo>
                    <a:cubicBezTo>
                      <a:pt x="2394" y="12670"/>
                      <a:pt x="2454" y="12647"/>
                      <a:pt x="2509" y="12592"/>
                    </a:cubicBezTo>
                    <a:cubicBezTo>
                      <a:pt x="2853" y="12242"/>
                      <a:pt x="2521" y="1337"/>
                      <a:pt x="2552" y="1024"/>
                    </a:cubicBezTo>
                    <a:cubicBezTo>
                      <a:pt x="2578" y="757"/>
                      <a:pt x="2475" y="1"/>
                      <a:pt x="2406"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3" name="Google Shape;6793;p74"/>
              <p:cNvSpPr/>
              <p:nvPr/>
            </p:nvSpPr>
            <p:spPr>
              <a:xfrm>
                <a:off x="6132625" y="4010450"/>
                <a:ext cx="52575" cy="241400"/>
              </a:xfrm>
              <a:custGeom>
                <a:rect b="b" l="l" r="r" t="t"/>
                <a:pathLst>
                  <a:path extrusionOk="0" h="9656" w="2103">
                    <a:moveTo>
                      <a:pt x="1658" y="1"/>
                    </a:moveTo>
                    <a:cubicBezTo>
                      <a:pt x="1511" y="1"/>
                      <a:pt x="252" y="6998"/>
                      <a:pt x="130" y="7310"/>
                    </a:cubicBezTo>
                    <a:cubicBezTo>
                      <a:pt x="1" y="7623"/>
                      <a:pt x="7" y="9000"/>
                      <a:pt x="68" y="9406"/>
                    </a:cubicBezTo>
                    <a:cubicBezTo>
                      <a:pt x="95" y="9581"/>
                      <a:pt x="230" y="9656"/>
                      <a:pt x="381" y="9656"/>
                    </a:cubicBezTo>
                    <a:cubicBezTo>
                      <a:pt x="574" y="9656"/>
                      <a:pt x="794" y="9534"/>
                      <a:pt x="849" y="9344"/>
                    </a:cubicBezTo>
                    <a:cubicBezTo>
                      <a:pt x="941" y="9000"/>
                      <a:pt x="1543" y="5208"/>
                      <a:pt x="1820" y="3616"/>
                    </a:cubicBezTo>
                    <a:cubicBezTo>
                      <a:pt x="2103" y="2017"/>
                      <a:pt x="2103" y="284"/>
                      <a:pt x="1660" y="1"/>
                    </a:cubicBezTo>
                    <a:cubicBezTo>
                      <a:pt x="1660" y="1"/>
                      <a:pt x="1659" y="1"/>
                      <a:pt x="1658"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4" name="Google Shape;6794;p74"/>
              <p:cNvSpPr/>
              <p:nvPr/>
            </p:nvSpPr>
            <p:spPr>
              <a:xfrm>
                <a:off x="6119050" y="4010450"/>
                <a:ext cx="37625" cy="158800"/>
              </a:xfrm>
              <a:custGeom>
                <a:rect b="b" l="l" r="r" t="t"/>
                <a:pathLst>
                  <a:path extrusionOk="0" h="6352" w="1505">
                    <a:moveTo>
                      <a:pt x="275" y="1"/>
                    </a:moveTo>
                    <a:cubicBezTo>
                      <a:pt x="0" y="1"/>
                      <a:pt x="335" y="5886"/>
                      <a:pt x="427" y="6320"/>
                    </a:cubicBezTo>
                    <a:cubicBezTo>
                      <a:pt x="431" y="6342"/>
                      <a:pt x="438" y="6352"/>
                      <a:pt x="447" y="6352"/>
                    </a:cubicBezTo>
                    <a:cubicBezTo>
                      <a:pt x="613" y="6352"/>
                      <a:pt x="1504" y="2429"/>
                      <a:pt x="1416" y="1593"/>
                    </a:cubicBezTo>
                    <a:cubicBezTo>
                      <a:pt x="1373" y="1175"/>
                      <a:pt x="562" y="63"/>
                      <a:pt x="279" y="1"/>
                    </a:cubicBezTo>
                    <a:cubicBezTo>
                      <a:pt x="278" y="1"/>
                      <a:pt x="276" y="1"/>
                      <a:pt x="275"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5" name="Google Shape;6795;p74"/>
              <p:cNvSpPr/>
              <p:nvPr/>
            </p:nvSpPr>
            <p:spPr>
              <a:xfrm>
                <a:off x="6086225" y="3419325"/>
                <a:ext cx="94625" cy="272775"/>
              </a:xfrm>
              <a:custGeom>
                <a:rect b="b" l="l" r="r" t="t"/>
                <a:pathLst>
                  <a:path extrusionOk="0" h="10911" w="3785">
                    <a:moveTo>
                      <a:pt x="3246" y="1"/>
                    </a:moveTo>
                    <a:cubicBezTo>
                      <a:pt x="3231" y="1"/>
                      <a:pt x="3215" y="7"/>
                      <a:pt x="3197" y="18"/>
                    </a:cubicBezTo>
                    <a:cubicBezTo>
                      <a:pt x="2576" y="424"/>
                      <a:pt x="713" y="602"/>
                      <a:pt x="775" y="731"/>
                    </a:cubicBezTo>
                    <a:cubicBezTo>
                      <a:pt x="842" y="860"/>
                      <a:pt x="1826" y="1598"/>
                      <a:pt x="2010" y="2188"/>
                    </a:cubicBezTo>
                    <a:cubicBezTo>
                      <a:pt x="2201" y="2784"/>
                      <a:pt x="2545" y="7966"/>
                      <a:pt x="2109" y="8531"/>
                    </a:cubicBezTo>
                    <a:cubicBezTo>
                      <a:pt x="1666" y="9091"/>
                      <a:pt x="0" y="10843"/>
                      <a:pt x="203" y="10904"/>
                    </a:cubicBezTo>
                    <a:cubicBezTo>
                      <a:pt x="219" y="10909"/>
                      <a:pt x="236" y="10911"/>
                      <a:pt x="255" y="10911"/>
                    </a:cubicBezTo>
                    <a:cubicBezTo>
                      <a:pt x="748" y="10911"/>
                      <a:pt x="2495" y="9461"/>
                      <a:pt x="2951" y="9343"/>
                    </a:cubicBezTo>
                    <a:cubicBezTo>
                      <a:pt x="3057" y="9314"/>
                      <a:pt x="3158" y="9306"/>
                      <a:pt x="3251" y="9306"/>
                    </a:cubicBezTo>
                    <a:cubicBezTo>
                      <a:pt x="3358" y="9306"/>
                      <a:pt x="3454" y="9316"/>
                      <a:pt x="3533" y="9316"/>
                    </a:cubicBezTo>
                    <a:cubicBezTo>
                      <a:pt x="3691" y="9316"/>
                      <a:pt x="3784" y="9276"/>
                      <a:pt x="3768" y="9036"/>
                    </a:cubicBezTo>
                    <a:cubicBezTo>
                      <a:pt x="3738" y="8562"/>
                      <a:pt x="3406" y="4997"/>
                      <a:pt x="3326" y="3540"/>
                    </a:cubicBezTo>
                    <a:cubicBezTo>
                      <a:pt x="3250" y="2143"/>
                      <a:pt x="3535" y="1"/>
                      <a:pt x="3246"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6" name="Google Shape;6796;p74"/>
              <p:cNvSpPr/>
              <p:nvPr/>
            </p:nvSpPr>
            <p:spPr>
              <a:xfrm>
                <a:off x="6084225" y="3583950"/>
                <a:ext cx="54875" cy="84475"/>
              </a:xfrm>
              <a:custGeom>
                <a:rect b="b" l="l" r="r" t="t"/>
                <a:pathLst>
                  <a:path extrusionOk="0" h="3379" w="2195">
                    <a:moveTo>
                      <a:pt x="1909" y="0"/>
                    </a:moveTo>
                    <a:cubicBezTo>
                      <a:pt x="1505" y="0"/>
                      <a:pt x="576" y="549"/>
                      <a:pt x="412" y="852"/>
                    </a:cubicBezTo>
                    <a:cubicBezTo>
                      <a:pt x="203" y="1227"/>
                      <a:pt x="0" y="1381"/>
                      <a:pt x="105" y="3354"/>
                    </a:cubicBezTo>
                    <a:cubicBezTo>
                      <a:pt x="106" y="3371"/>
                      <a:pt x="114" y="3378"/>
                      <a:pt x="130" y="3378"/>
                    </a:cubicBezTo>
                    <a:cubicBezTo>
                      <a:pt x="331" y="3378"/>
                      <a:pt x="1691" y="2043"/>
                      <a:pt x="1851" y="1694"/>
                    </a:cubicBezTo>
                    <a:cubicBezTo>
                      <a:pt x="2023" y="1320"/>
                      <a:pt x="2195" y="477"/>
                      <a:pt x="2090" y="102"/>
                    </a:cubicBezTo>
                    <a:cubicBezTo>
                      <a:pt x="2070" y="31"/>
                      <a:pt x="2004" y="0"/>
                      <a:pt x="1909"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7" name="Google Shape;6797;p74"/>
              <p:cNvSpPr/>
              <p:nvPr/>
            </p:nvSpPr>
            <p:spPr>
              <a:xfrm>
                <a:off x="6086825" y="3530650"/>
                <a:ext cx="48750" cy="64700"/>
              </a:xfrm>
              <a:custGeom>
                <a:rect b="b" l="l" r="r" t="t"/>
                <a:pathLst>
                  <a:path extrusionOk="0" h="2588" w="1950">
                    <a:moveTo>
                      <a:pt x="1596" y="0"/>
                    </a:moveTo>
                    <a:cubicBezTo>
                      <a:pt x="1192" y="0"/>
                      <a:pt x="367" y="287"/>
                      <a:pt x="204" y="489"/>
                    </a:cubicBezTo>
                    <a:cubicBezTo>
                      <a:pt x="1" y="741"/>
                      <a:pt x="69" y="2327"/>
                      <a:pt x="204" y="2579"/>
                    </a:cubicBezTo>
                    <a:cubicBezTo>
                      <a:pt x="207" y="2585"/>
                      <a:pt x="214" y="2588"/>
                      <a:pt x="223" y="2588"/>
                    </a:cubicBezTo>
                    <a:cubicBezTo>
                      <a:pt x="396" y="2588"/>
                      <a:pt x="1549" y="1644"/>
                      <a:pt x="1747" y="1644"/>
                    </a:cubicBezTo>
                    <a:cubicBezTo>
                      <a:pt x="1949" y="1644"/>
                      <a:pt x="1919" y="329"/>
                      <a:pt x="1814" y="77"/>
                    </a:cubicBezTo>
                    <a:cubicBezTo>
                      <a:pt x="1791" y="23"/>
                      <a:pt x="1711" y="0"/>
                      <a:pt x="1596"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8" name="Google Shape;6798;p74"/>
              <p:cNvSpPr/>
              <p:nvPr/>
            </p:nvSpPr>
            <p:spPr>
              <a:xfrm>
                <a:off x="6085750" y="3313675"/>
                <a:ext cx="92075" cy="113100"/>
              </a:xfrm>
              <a:custGeom>
                <a:rect b="b" l="l" r="r" t="t"/>
                <a:pathLst>
                  <a:path extrusionOk="0" h="4524" w="3683">
                    <a:moveTo>
                      <a:pt x="1280" y="0"/>
                    </a:moveTo>
                    <a:cubicBezTo>
                      <a:pt x="1176" y="0"/>
                      <a:pt x="1089" y="3"/>
                      <a:pt x="1027" y="3"/>
                    </a:cubicBezTo>
                    <a:cubicBezTo>
                      <a:pt x="93" y="3"/>
                      <a:pt x="1" y="482"/>
                      <a:pt x="1" y="1921"/>
                    </a:cubicBezTo>
                    <a:cubicBezTo>
                      <a:pt x="1" y="3178"/>
                      <a:pt x="123" y="4523"/>
                      <a:pt x="1298" y="4523"/>
                    </a:cubicBezTo>
                    <a:cubicBezTo>
                      <a:pt x="1467" y="4523"/>
                      <a:pt x="1659" y="4495"/>
                      <a:pt x="1876" y="4435"/>
                    </a:cubicBezTo>
                    <a:cubicBezTo>
                      <a:pt x="3591" y="3955"/>
                      <a:pt x="3683" y="2579"/>
                      <a:pt x="3345" y="1232"/>
                    </a:cubicBezTo>
                    <a:cubicBezTo>
                      <a:pt x="3051" y="85"/>
                      <a:pt x="1879" y="0"/>
                      <a:pt x="1280"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9" name="Google Shape;6799;p74"/>
              <p:cNvSpPr/>
              <p:nvPr/>
            </p:nvSpPr>
            <p:spPr>
              <a:xfrm>
                <a:off x="6088525" y="3486250"/>
                <a:ext cx="42750" cy="43250"/>
              </a:xfrm>
              <a:custGeom>
                <a:rect b="b" l="l" r="r" t="t"/>
                <a:pathLst>
                  <a:path extrusionOk="0" h="1730" w="1710">
                    <a:moveTo>
                      <a:pt x="1004" y="1"/>
                    </a:moveTo>
                    <a:cubicBezTo>
                      <a:pt x="667" y="1"/>
                      <a:pt x="275" y="96"/>
                      <a:pt x="173" y="169"/>
                    </a:cubicBezTo>
                    <a:cubicBezTo>
                      <a:pt x="1" y="298"/>
                      <a:pt x="31" y="1515"/>
                      <a:pt x="173" y="1669"/>
                    </a:cubicBezTo>
                    <a:cubicBezTo>
                      <a:pt x="211" y="1711"/>
                      <a:pt x="275" y="1729"/>
                      <a:pt x="355" y="1729"/>
                    </a:cubicBezTo>
                    <a:cubicBezTo>
                      <a:pt x="699" y="1729"/>
                      <a:pt x="1342" y="1399"/>
                      <a:pt x="1506" y="1324"/>
                    </a:cubicBezTo>
                    <a:cubicBezTo>
                      <a:pt x="1709" y="1232"/>
                      <a:pt x="1679" y="476"/>
                      <a:pt x="1506" y="169"/>
                    </a:cubicBezTo>
                    <a:cubicBezTo>
                      <a:pt x="1437" y="44"/>
                      <a:pt x="1233" y="1"/>
                      <a:pt x="1004"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0" name="Google Shape;6800;p74"/>
              <p:cNvSpPr/>
              <p:nvPr/>
            </p:nvSpPr>
            <p:spPr>
              <a:xfrm>
                <a:off x="6091450" y="3448550"/>
                <a:ext cx="36450" cy="32550"/>
              </a:xfrm>
              <a:custGeom>
                <a:rect b="b" l="l" r="r" t="t"/>
                <a:pathLst>
                  <a:path extrusionOk="0" h="1302" w="1458">
                    <a:moveTo>
                      <a:pt x="374" y="1"/>
                    </a:moveTo>
                    <a:cubicBezTo>
                      <a:pt x="321" y="1"/>
                      <a:pt x="280" y="26"/>
                      <a:pt x="258" y="85"/>
                    </a:cubicBezTo>
                    <a:cubicBezTo>
                      <a:pt x="160" y="352"/>
                      <a:pt x="1" y="1281"/>
                      <a:pt x="154" y="1281"/>
                    </a:cubicBezTo>
                    <a:cubicBezTo>
                      <a:pt x="163" y="1281"/>
                      <a:pt x="173" y="1278"/>
                      <a:pt x="185" y="1271"/>
                    </a:cubicBezTo>
                    <a:cubicBezTo>
                      <a:pt x="244" y="1236"/>
                      <a:pt x="335" y="1223"/>
                      <a:pt x="439" y="1223"/>
                    </a:cubicBezTo>
                    <a:cubicBezTo>
                      <a:pt x="699" y="1223"/>
                      <a:pt x="1046" y="1302"/>
                      <a:pt x="1217" y="1302"/>
                    </a:cubicBezTo>
                    <a:cubicBezTo>
                      <a:pt x="1457" y="1302"/>
                      <a:pt x="1383" y="927"/>
                      <a:pt x="1180" y="644"/>
                    </a:cubicBezTo>
                    <a:cubicBezTo>
                      <a:pt x="1017" y="422"/>
                      <a:pt x="592" y="1"/>
                      <a:pt x="374"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1" name="Google Shape;6801;p74"/>
              <p:cNvSpPr/>
              <p:nvPr/>
            </p:nvSpPr>
            <p:spPr>
              <a:xfrm>
                <a:off x="6081775" y="3248250"/>
                <a:ext cx="152625" cy="51500"/>
              </a:xfrm>
              <a:custGeom>
                <a:rect b="b" l="l" r="r" t="t"/>
                <a:pathLst>
                  <a:path extrusionOk="0" h="2060" w="6105">
                    <a:moveTo>
                      <a:pt x="2865" y="1"/>
                    </a:moveTo>
                    <a:cubicBezTo>
                      <a:pt x="2788" y="1"/>
                      <a:pt x="2725" y="5"/>
                      <a:pt x="2680" y="14"/>
                    </a:cubicBezTo>
                    <a:cubicBezTo>
                      <a:pt x="2207" y="112"/>
                      <a:pt x="0" y="1612"/>
                      <a:pt x="363" y="1901"/>
                    </a:cubicBezTo>
                    <a:cubicBezTo>
                      <a:pt x="497" y="2009"/>
                      <a:pt x="680" y="2060"/>
                      <a:pt x="895" y="2060"/>
                    </a:cubicBezTo>
                    <a:cubicBezTo>
                      <a:pt x="1437" y="2060"/>
                      <a:pt x="2182" y="1737"/>
                      <a:pt x="2864" y="1200"/>
                    </a:cubicBezTo>
                    <a:cubicBezTo>
                      <a:pt x="3197" y="935"/>
                      <a:pt x="3853" y="880"/>
                      <a:pt x="4482" y="880"/>
                    </a:cubicBezTo>
                    <a:cubicBezTo>
                      <a:pt x="4939" y="880"/>
                      <a:pt x="5381" y="909"/>
                      <a:pt x="5674" y="909"/>
                    </a:cubicBezTo>
                    <a:cubicBezTo>
                      <a:pt x="5960" y="909"/>
                      <a:pt x="6104" y="881"/>
                      <a:pt x="5981" y="770"/>
                    </a:cubicBezTo>
                    <a:cubicBezTo>
                      <a:pt x="5531" y="370"/>
                      <a:pt x="3583" y="1"/>
                      <a:pt x="2865"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2" name="Google Shape;6802;p74"/>
              <p:cNvSpPr/>
              <p:nvPr/>
            </p:nvSpPr>
            <p:spPr>
              <a:xfrm>
                <a:off x="6142550" y="3281725"/>
                <a:ext cx="104750" cy="142325"/>
              </a:xfrm>
              <a:custGeom>
                <a:rect b="b" l="l" r="r" t="t"/>
                <a:pathLst>
                  <a:path extrusionOk="0" h="5693" w="4190">
                    <a:moveTo>
                      <a:pt x="2276" y="1"/>
                    </a:moveTo>
                    <a:cubicBezTo>
                      <a:pt x="1248" y="1"/>
                      <a:pt x="60" y="790"/>
                      <a:pt x="15" y="992"/>
                    </a:cubicBezTo>
                    <a:cubicBezTo>
                      <a:pt x="1" y="1059"/>
                      <a:pt x="92" y="1076"/>
                      <a:pt x="249" y="1076"/>
                    </a:cubicBezTo>
                    <a:cubicBezTo>
                      <a:pt x="422" y="1076"/>
                      <a:pt x="674" y="1055"/>
                      <a:pt x="952" y="1055"/>
                    </a:cubicBezTo>
                    <a:cubicBezTo>
                      <a:pt x="1473" y="1055"/>
                      <a:pt x="2085" y="1129"/>
                      <a:pt x="2437" y="1551"/>
                    </a:cubicBezTo>
                    <a:cubicBezTo>
                      <a:pt x="3194" y="2445"/>
                      <a:pt x="4129" y="5692"/>
                      <a:pt x="4186" y="5692"/>
                    </a:cubicBezTo>
                    <a:cubicBezTo>
                      <a:pt x="4188" y="5692"/>
                      <a:pt x="4189" y="5689"/>
                      <a:pt x="4189" y="5682"/>
                    </a:cubicBezTo>
                    <a:cubicBezTo>
                      <a:pt x="4189" y="5461"/>
                      <a:pt x="3851" y="1072"/>
                      <a:pt x="3341" y="457"/>
                    </a:cubicBezTo>
                    <a:cubicBezTo>
                      <a:pt x="3065" y="124"/>
                      <a:pt x="2683" y="1"/>
                      <a:pt x="2276"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3" name="Google Shape;6803;p74"/>
              <p:cNvSpPr/>
              <p:nvPr/>
            </p:nvSpPr>
            <p:spPr>
              <a:xfrm>
                <a:off x="6187125" y="3331225"/>
                <a:ext cx="95625" cy="159800"/>
              </a:xfrm>
              <a:custGeom>
                <a:rect b="b" l="l" r="r" t="t"/>
                <a:pathLst>
                  <a:path extrusionOk="0" h="6392" w="3825">
                    <a:moveTo>
                      <a:pt x="319" y="0"/>
                    </a:moveTo>
                    <a:cubicBezTo>
                      <a:pt x="1" y="0"/>
                      <a:pt x="408" y="1282"/>
                      <a:pt x="458" y="2079"/>
                    </a:cubicBezTo>
                    <a:cubicBezTo>
                      <a:pt x="519" y="3081"/>
                      <a:pt x="1158" y="6364"/>
                      <a:pt x="1736" y="6388"/>
                    </a:cubicBezTo>
                    <a:cubicBezTo>
                      <a:pt x="1784" y="6390"/>
                      <a:pt x="1830" y="6391"/>
                      <a:pt x="1874" y="6391"/>
                    </a:cubicBezTo>
                    <a:cubicBezTo>
                      <a:pt x="3825" y="6391"/>
                      <a:pt x="2179" y="4299"/>
                      <a:pt x="1644" y="2983"/>
                    </a:cubicBezTo>
                    <a:cubicBezTo>
                      <a:pt x="1134" y="1729"/>
                      <a:pt x="974" y="537"/>
                      <a:pt x="710" y="266"/>
                    </a:cubicBezTo>
                    <a:cubicBezTo>
                      <a:pt x="523" y="80"/>
                      <a:pt x="399" y="0"/>
                      <a:pt x="319"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4" name="Google Shape;6804;p74"/>
              <p:cNvSpPr/>
              <p:nvPr/>
            </p:nvSpPr>
            <p:spPr>
              <a:xfrm>
                <a:off x="6219000" y="3498075"/>
                <a:ext cx="42900" cy="145300"/>
              </a:xfrm>
              <a:custGeom>
                <a:rect b="b" l="l" r="r" t="t"/>
                <a:pathLst>
                  <a:path extrusionOk="0" h="5812" w="1716">
                    <a:moveTo>
                      <a:pt x="267" y="0"/>
                    </a:moveTo>
                    <a:cubicBezTo>
                      <a:pt x="258" y="0"/>
                      <a:pt x="249" y="1"/>
                      <a:pt x="240" y="3"/>
                    </a:cubicBezTo>
                    <a:cubicBezTo>
                      <a:pt x="0" y="52"/>
                      <a:pt x="209" y="661"/>
                      <a:pt x="240" y="1036"/>
                    </a:cubicBezTo>
                    <a:cubicBezTo>
                      <a:pt x="271" y="1411"/>
                      <a:pt x="1131" y="5775"/>
                      <a:pt x="1500" y="5812"/>
                    </a:cubicBezTo>
                    <a:cubicBezTo>
                      <a:pt x="1500" y="5812"/>
                      <a:pt x="1501" y="5812"/>
                      <a:pt x="1501" y="5812"/>
                    </a:cubicBezTo>
                    <a:cubicBezTo>
                      <a:pt x="1715" y="5812"/>
                      <a:pt x="977" y="0"/>
                      <a:pt x="267"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5" name="Google Shape;6805;p74"/>
              <p:cNvSpPr/>
              <p:nvPr/>
            </p:nvSpPr>
            <p:spPr>
              <a:xfrm>
                <a:off x="6247275" y="3493300"/>
                <a:ext cx="24600" cy="148325"/>
              </a:xfrm>
              <a:custGeom>
                <a:rect b="b" l="l" r="r" t="t"/>
                <a:pathLst>
                  <a:path extrusionOk="0" h="5933" w="984">
                    <a:moveTo>
                      <a:pt x="614" y="1"/>
                    </a:moveTo>
                    <a:cubicBezTo>
                      <a:pt x="407" y="1"/>
                      <a:pt x="0" y="195"/>
                      <a:pt x="0" y="501"/>
                    </a:cubicBezTo>
                    <a:cubicBezTo>
                      <a:pt x="0" y="907"/>
                      <a:pt x="609" y="5628"/>
                      <a:pt x="732" y="5849"/>
                    </a:cubicBezTo>
                    <a:cubicBezTo>
                      <a:pt x="765" y="5908"/>
                      <a:pt x="799" y="5932"/>
                      <a:pt x="831" y="5932"/>
                    </a:cubicBezTo>
                    <a:cubicBezTo>
                      <a:pt x="915" y="5932"/>
                      <a:pt x="984" y="5758"/>
                      <a:pt x="984" y="5597"/>
                    </a:cubicBezTo>
                    <a:cubicBezTo>
                      <a:pt x="984" y="5382"/>
                      <a:pt x="830" y="815"/>
                      <a:pt x="732" y="65"/>
                    </a:cubicBezTo>
                    <a:cubicBezTo>
                      <a:pt x="727" y="21"/>
                      <a:pt x="681" y="1"/>
                      <a:pt x="614"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6" name="Google Shape;6806;p74"/>
              <p:cNvSpPr/>
              <p:nvPr/>
            </p:nvSpPr>
            <p:spPr>
              <a:xfrm>
                <a:off x="6248650" y="3646700"/>
                <a:ext cx="37200" cy="53575"/>
              </a:xfrm>
              <a:custGeom>
                <a:rect b="b" l="l" r="r" t="t"/>
                <a:pathLst>
                  <a:path extrusionOk="0" h="2143" w="1488">
                    <a:moveTo>
                      <a:pt x="762" y="1"/>
                    </a:moveTo>
                    <a:cubicBezTo>
                      <a:pt x="452" y="1"/>
                      <a:pt x="69" y="1118"/>
                      <a:pt x="19" y="1563"/>
                    </a:cubicBezTo>
                    <a:cubicBezTo>
                      <a:pt x="0" y="1735"/>
                      <a:pt x="683" y="1582"/>
                      <a:pt x="1199" y="2104"/>
                    </a:cubicBezTo>
                    <a:cubicBezTo>
                      <a:pt x="1225" y="2131"/>
                      <a:pt x="1247" y="2143"/>
                      <a:pt x="1265" y="2143"/>
                    </a:cubicBezTo>
                    <a:cubicBezTo>
                      <a:pt x="1488" y="2143"/>
                      <a:pt x="1150" y="300"/>
                      <a:pt x="855" y="39"/>
                    </a:cubicBezTo>
                    <a:cubicBezTo>
                      <a:pt x="825" y="13"/>
                      <a:pt x="794" y="1"/>
                      <a:pt x="762"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7" name="Google Shape;6807;p74"/>
              <p:cNvSpPr/>
              <p:nvPr/>
            </p:nvSpPr>
            <p:spPr>
              <a:xfrm>
                <a:off x="6258225" y="3707225"/>
                <a:ext cx="28550" cy="47100"/>
              </a:xfrm>
              <a:custGeom>
                <a:rect b="b" l="l" r="r" t="t"/>
                <a:pathLst>
                  <a:path extrusionOk="0" h="1884" w="1142">
                    <a:moveTo>
                      <a:pt x="831" y="1"/>
                    </a:moveTo>
                    <a:cubicBezTo>
                      <a:pt x="495" y="1"/>
                      <a:pt x="661" y="626"/>
                      <a:pt x="632" y="876"/>
                    </a:cubicBezTo>
                    <a:cubicBezTo>
                      <a:pt x="601" y="1131"/>
                      <a:pt x="1" y="1884"/>
                      <a:pt x="265" y="1884"/>
                    </a:cubicBezTo>
                    <a:cubicBezTo>
                      <a:pt x="268" y="1884"/>
                      <a:pt x="272" y="1884"/>
                      <a:pt x="275" y="1884"/>
                    </a:cubicBezTo>
                    <a:cubicBezTo>
                      <a:pt x="570" y="1859"/>
                      <a:pt x="921" y="1134"/>
                      <a:pt x="982" y="851"/>
                    </a:cubicBezTo>
                    <a:cubicBezTo>
                      <a:pt x="1043" y="568"/>
                      <a:pt x="1142" y="40"/>
                      <a:pt x="865" y="3"/>
                    </a:cubicBezTo>
                    <a:cubicBezTo>
                      <a:pt x="853" y="1"/>
                      <a:pt x="842" y="1"/>
                      <a:pt x="831"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8" name="Google Shape;6808;p74"/>
              <p:cNvSpPr/>
              <p:nvPr/>
            </p:nvSpPr>
            <p:spPr>
              <a:xfrm>
                <a:off x="6245975" y="3694050"/>
                <a:ext cx="13250" cy="26100"/>
              </a:xfrm>
              <a:custGeom>
                <a:rect b="b" l="l" r="r" t="t"/>
                <a:pathLst>
                  <a:path extrusionOk="0" h="1044" w="530">
                    <a:moveTo>
                      <a:pt x="353" y="0"/>
                    </a:moveTo>
                    <a:cubicBezTo>
                      <a:pt x="210" y="0"/>
                      <a:pt x="0" y="679"/>
                      <a:pt x="200" y="978"/>
                    </a:cubicBezTo>
                    <a:cubicBezTo>
                      <a:pt x="229" y="1024"/>
                      <a:pt x="257" y="1044"/>
                      <a:pt x="283" y="1044"/>
                    </a:cubicBezTo>
                    <a:cubicBezTo>
                      <a:pt x="450" y="1044"/>
                      <a:pt x="529" y="212"/>
                      <a:pt x="396" y="26"/>
                    </a:cubicBezTo>
                    <a:cubicBezTo>
                      <a:pt x="383" y="8"/>
                      <a:pt x="368" y="0"/>
                      <a:pt x="353"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9" name="Google Shape;6809;p74"/>
              <p:cNvSpPr/>
              <p:nvPr/>
            </p:nvSpPr>
            <p:spPr>
              <a:xfrm>
                <a:off x="6083000" y="3219600"/>
                <a:ext cx="41200" cy="26700"/>
              </a:xfrm>
              <a:custGeom>
                <a:rect b="b" l="l" r="r" t="t"/>
                <a:pathLst>
                  <a:path extrusionOk="0" h="1068" w="1648">
                    <a:moveTo>
                      <a:pt x="1453" y="0"/>
                    </a:moveTo>
                    <a:cubicBezTo>
                      <a:pt x="1180" y="0"/>
                      <a:pt x="599" y="213"/>
                      <a:pt x="0" y="213"/>
                    </a:cubicBezTo>
                    <a:lnTo>
                      <a:pt x="0" y="1068"/>
                    </a:lnTo>
                    <a:cubicBezTo>
                      <a:pt x="0" y="1068"/>
                      <a:pt x="1494" y="502"/>
                      <a:pt x="1592" y="213"/>
                    </a:cubicBezTo>
                    <a:cubicBezTo>
                      <a:pt x="1648" y="53"/>
                      <a:pt x="1589" y="0"/>
                      <a:pt x="1453"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0" name="Google Shape;6810;p74"/>
              <p:cNvSpPr/>
              <p:nvPr/>
            </p:nvSpPr>
            <p:spPr>
              <a:xfrm>
                <a:off x="6077450" y="3233525"/>
                <a:ext cx="58850" cy="35050"/>
              </a:xfrm>
              <a:custGeom>
                <a:rect b="b" l="l" r="r" t="t"/>
                <a:pathLst>
                  <a:path extrusionOk="0" h="1402" w="2354">
                    <a:moveTo>
                      <a:pt x="2103" y="1"/>
                    </a:moveTo>
                    <a:cubicBezTo>
                      <a:pt x="2047" y="1"/>
                      <a:pt x="1961" y="18"/>
                      <a:pt x="1839" y="56"/>
                    </a:cubicBezTo>
                    <a:cubicBezTo>
                      <a:pt x="960" y="339"/>
                      <a:pt x="1" y="1310"/>
                      <a:pt x="333" y="1390"/>
                    </a:cubicBezTo>
                    <a:cubicBezTo>
                      <a:pt x="368" y="1398"/>
                      <a:pt x="402" y="1401"/>
                      <a:pt x="438" y="1401"/>
                    </a:cubicBezTo>
                    <a:cubicBezTo>
                      <a:pt x="840" y="1401"/>
                      <a:pt x="1276" y="914"/>
                      <a:pt x="1661" y="609"/>
                    </a:cubicBezTo>
                    <a:cubicBezTo>
                      <a:pt x="2007" y="338"/>
                      <a:pt x="2354" y="1"/>
                      <a:pt x="2103"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1" name="Google Shape;6811;p74"/>
              <p:cNvSpPr/>
              <p:nvPr/>
            </p:nvSpPr>
            <p:spPr>
              <a:xfrm>
                <a:off x="6127700" y="4254425"/>
                <a:ext cx="33225" cy="22050"/>
              </a:xfrm>
              <a:custGeom>
                <a:rect b="b" l="l" r="r" t="t"/>
                <a:pathLst>
                  <a:path extrusionOk="0" h="882" w="1329">
                    <a:moveTo>
                      <a:pt x="315" y="1"/>
                    </a:moveTo>
                    <a:cubicBezTo>
                      <a:pt x="204" y="1"/>
                      <a:pt x="119" y="14"/>
                      <a:pt x="87" y="52"/>
                    </a:cubicBezTo>
                    <a:cubicBezTo>
                      <a:pt x="19" y="132"/>
                      <a:pt x="1" y="317"/>
                      <a:pt x="130" y="495"/>
                    </a:cubicBezTo>
                    <a:cubicBezTo>
                      <a:pt x="240" y="646"/>
                      <a:pt x="491" y="882"/>
                      <a:pt x="726" y="882"/>
                    </a:cubicBezTo>
                    <a:cubicBezTo>
                      <a:pt x="768" y="882"/>
                      <a:pt x="809" y="874"/>
                      <a:pt x="849" y="858"/>
                    </a:cubicBezTo>
                    <a:cubicBezTo>
                      <a:pt x="1107" y="747"/>
                      <a:pt x="1329" y="89"/>
                      <a:pt x="1021" y="65"/>
                    </a:cubicBezTo>
                    <a:cubicBezTo>
                      <a:pt x="824" y="49"/>
                      <a:pt x="524" y="1"/>
                      <a:pt x="315"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2" name="Google Shape;6812;p74"/>
              <p:cNvSpPr/>
              <p:nvPr/>
            </p:nvSpPr>
            <p:spPr>
              <a:xfrm>
                <a:off x="6121100" y="4268200"/>
                <a:ext cx="12725" cy="66575"/>
              </a:xfrm>
              <a:custGeom>
                <a:rect b="b" l="l" r="r" t="t"/>
                <a:pathLst>
                  <a:path extrusionOk="0" h="2663" w="509">
                    <a:moveTo>
                      <a:pt x="176" y="1"/>
                    </a:moveTo>
                    <a:cubicBezTo>
                      <a:pt x="100" y="1"/>
                      <a:pt x="200" y="1234"/>
                      <a:pt x="105" y="1751"/>
                    </a:cubicBezTo>
                    <a:cubicBezTo>
                      <a:pt x="13" y="2286"/>
                      <a:pt x="1" y="2421"/>
                      <a:pt x="179" y="2649"/>
                    </a:cubicBezTo>
                    <a:cubicBezTo>
                      <a:pt x="186" y="2658"/>
                      <a:pt x="194" y="2662"/>
                      <a:pt x="201" y="2662"/>
                    </a:cubicBezTo>
                    <a:cubicBezTo>
                      <a:pt x="370" y="2662"/>
                      <a:pt x="509" y="341"/>
                      <a:pt x="185" y="5"/>
                    </a:cubicBezTo>
                    <a:cubicBezTo>
                      <a:pt x="182" y="2"/>
                      <a:pt x="179" y="1"/>
                      <a:pt x="176"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3" name="Google Shape;6813;p74"/>
              <p:cNvSpPr/>
              <p:nvPr/>
            </p:nvSpPr>
            <p:spPr>
              <a:xfrm>
                <a:off x="6130950" y="4278425"/>
                <a:ext cx="11225" cy="67050"/>
              </a:xfrm>
              <a:custGeom>
                <a:rect b="b" l="l" r="r" t="t"/>
                <a:pathLst>
                  <a:path extrusionOk="0" h="2682" w="449">
                    <a:moveTo>
                      <a:pt x="230" y="0"/>
                    </a:moveTo>
                    <a:cubicBezTo>
                      <a:pt x="185" y="0"/>
                      <a:pt x="201" y="1311"/>
                      <a:pt x="105" y="1852"/>
                    </a:cubicBezTo>
                    <a:cubicBezTo>
                      <a:pt x="0" y="2412"/>
                      <a:pt x="12" y="2528"/>
                      <a:pt x="154" y="2676"/>
                    </a:cubicBezTo>
                    <a:cubicBezTo>
                      <a:pt x="158" y="2680"/>
                      <a:pt x="162" y="2682"/>
                      <a:pt x="166" y="2682"/>
                    </a:cubicBezTo>
                    <a:cubicBezTo>
                      <a:pt x="309" y="2682"/>
                      <a:pt x="449" y="265"/>
                      <a:pt x="234" y="2"/>
                    </a:cubicBezTo>
                    <a:cubicBezTo>
                      <a:pt x="233" y="1"/>
                      <a:pt x="231" y="0"/>
                      <a:pt x="230"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4" name="Google Shape;6814;p74"/>
              <p:cNvSpPr/>
              <p:nvPr/>
            </p:nvSpPr>
            <p:spPr>
              <a:xfrm>
                <a:off x="6138150" y="4282925"/>
                <a:ext cx="11875" cy="69550"/>
              </a:xfrm>
              <a:custGeom>
                <a:rect b="b" l="l" r="r" t="t"/>
                <a:pathLst>
                  <a:path extrusionOk="0" h="2782" w="475">
                    <a:moveTo>
                      <a:pt x="210" y="0"/>
                    </a:moveTo>
                    <a:lnTo>
                      <a:pt x="210" y="1217"/>
                    </a:lnTo>
                    <a:cubicBezTo>
                      <a:pt x="210" y="1857"/>
                      <a:pt x="1" y="2779"/>
                      <a:pt x="69" y="2779"/>
                    </a:cubicBezTo>
                    <a:cubicBezTo>
                      <a:pt x="82" y="2779"/>
                      <a:pt x="95" y="2781"/>
                      <a:pt x="109" y="2781"/>
                    </a:cubicBezTo>
                    <a:cubicBezTo>
                      <a:pt x="172" y="2781"/>
                      <a:pt x="241" y="2728"/>
                      <a:pt x="327" y="2133"/>
                    </a:cubicBezTo>
                    <a:cubicBezTo>
                      <a:pt x="474" y="1076"/>
                      <a:pt x="376" y="62"/>
                      <a:pt x="210"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5" name="Google Shape;6815;p74"/>
              <p:cNvSpPr/>
              <p:nvPr/>
            </p:nvSpPr>
            <p:spPr>
              <a:xfrm>
                <a:off x="6152334" y="4291675"/>
                <a:ext cx="10650" cy="62125"/>
              </a:xfrm>
              <a:custGeom>
                <a:rect b="b" l="l" r="r" t="t"/>
                <a:pathLst>
                  <a:path extrusionOk="0" h="2485" w="426">
                    <a:moveTo>
                      <a:pt x="70" y="0"/>
                    </a:moveTo>
                    <a:cubicBezTo>
                      <a:pt x="69" y="0"/>
                      <a:pt x="68" y="2"/>
                      <a:pt x="67" y="7"/>
                    </a:cubicBezTo>
                    <a:cubicBezTo>
                      <a:pt x="55" y="142"/>
                      <a:pt x="104" y="1765"/>
                      <a:pt x="36" y="2158"/>
                    </a:cubicBezTo>
                    <a:cubicBezTo>
                      <a:pt x="0" y="2366"/>
                      <a:pt x="64" y="2484"/>
                      <a:pt x="142" y="2484"/>
                    </a:cubicBezTo>
                    <a:cubicBezTo>
                      <a:pt x="212" y="2484"/>
                      <a:pt x="293" y="2389"/>
                      <a:pt x="325" y="2177"/>
                    </a:cubicBezTo>
                    <a:cubicBezTo>
                      <a:pt x="426" y="1490"/>
                      <a:pt x="110" y="0"/>
                      <a:pt x="70"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6" name="Google Shape;6816;p74"/>
              <p:cNvSpPr/>
              <p:nvPr/>
            </p:nvSpPr>
            <p:spPr>
              <a:xfrm>
                <a:off x="6161684" y="4304925"/>
                <a:ext cx="6900" cy="35750"/>
              </a:xfrm>
              <a:custGeom>
                <a:rect b="b" l="l" r="r" t="t"/>
                <a:pathLst>
                  <a:path extrusionOk="0" h="1430" w="276">
                    <a:moveTo>
                      <a:pt x="2" y="0"/>
                    </a:moveTo>
                    <a:cubicBezTo>
                      <a:pt x="1" y="0"/>
                      <a:pt x="0" y="2"/>
                      <a:pt x="0" y="6"/>
                    </a:cubicBezTo>
                    <a:cubicBezTo>
                      <a:pt x="0" y="1004"/>
                      <a:pt x="164" y="1429"/>
                      <a:pt x="237" y="1429"/>
                    </a:cubicBezTo>
                    <a:cubicBezTo>
                      <a:pt x="261" y="1429"/>
                      <a:pt x="275" y="1383"/>
                      <a:pt x="271" y="1296"/>
                    </a:cubicBezTo>
                    <a:cubicBezTo>
                      <a:pt x="247" y="814"/>
                      <a:pt x="21" y="0"/>
                      <a:pt x="2"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7" name="Google Shape;6817;p74"/>
              <p:cNvSpPr/>
              <p:nvPr/>
            </p:nvSpPr>
            <p:spPr>
              <a:xfrm>
                <a:off x="6157225" y="3312525"/>
                <a:ext cx="26150" cy="33875"/>
              </a:xfrm>
              <a:custGeom>
                <a:rect b="b" l="l" r="r" t="t"/>
                <a:pathLst>
                  <a:path extrusionOk="0" h="1355" w="1046">
                    <a:moveTo>
                      <a:pt x="114" y="0"/>
                    </a:moveTo>
                    <a:cubicBezTo>
                      <a:pt x="74" y="0"/>
                      <a:pt x="46" y="13"/>
                      <a:pt x="37" y="43"/>
                    </a:cubicBezTo>
                    <a:cubicBezTo>
                      <a:pt x="0" y="154"/>
                      <a:pt x="252" y="295"/>
                      <a:pt x="437" y="535"/>
                    </a:cubicBezTo>
                    <a:cubicBezTo>
                      <a:pt x="620" y="760"/>
                      <a:pt x="729" y="1355"/>
                      <a:pt x="831" y="1355"/>
                    </a:cubicBezTo>
                    <a:cubicBezTo>
                      <a:pt x="834" y="1355"/>
                      <a:pt x="838" y="1354"/>
                      <a:pt x="842" y="1352"/>
                    </a:cubicBezTo>
                    <a:cubicBezTo>
                      <a:pt x="947" y="1303"/>
                      <a:pt x="1045" y="602"/>
                      <a:pt x="928" y="449"/>
                    </a:cubicBezTo>
                    <a:cubicBezTo>
                      <a:pt x="826" y="321"/>
                      <a:pt x="314" y="0"/>
                      <a:pt x="114"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8" name="Google Shape;6818;p74"/>
              <p:cNvSpPr/>
              <p:nvPr/>
            </p:nvSpPr>
            <p:spPr>
              <a:xfrm>
                <a:off x="6019075" y="3075750"/>
                <a:ext cx="67025" cy="78050"/>
              </a:xfrm>
              <a:custGeom>
                <a:rect b="b" l="l" r="r" t="t"/>
                <a:pathLst>
                  <a:path extrusionOk="0" h="3122" w="2681">
                    <a:moveTo>
                      <a:pt x="1525" y="0"/>
                    </a:moveTo>
                    <a:cubicBezTo>
                      <a:pt x="884" y="0"/>
                      <a:pt x="0" y="560"/>
                      <a:pt x="92" y="1382"/>
                    </a:cubicBezTo>
                    <a:cubicBezTo>
                      <a:pt x="97" y="1421"/>
                      <a:pt x="114" y="1437"/>
                      <a:pt x="144" y="1437"/>
                    </a:cubicBezTo>
                    <a:cubicBezTo>
                      <a:pt x="304" y="1437"/>
                      <a:pt x="812" y="946"/>
                      <a:pt x="1425" y="946"/>
                    </a:cubicBezTo>
                    <a:cubicBezTo>
                      <a:pt x="1478" y="946"/>
                      <a:pt x="1532" y="950"/>
                      <a:pt x="1586" y="958"/>
                    </a:cubicBezTo>
                    <a:cubicBezTo>
                      <a:pt x="2337" y="1071"/>
                      <a:pt x="2181" y="3121"/>
                      <a:pt x="2367" y="3121"/>
                    </a:cubicBezTo>
                    <a:cubicBezTo>
                      <a:pt x="2373" y="3121"/>
                      <a:pt x="2379" y="3119"/>
                      <a:pt x="2385" y="3115"/>
                    </a:cubicBezTo>
                    <a:cubicBezTo>
                      <a:pt x="2680" y="2925"/>
                      <a:pt x="2674" y="466"/>
                      <a:pt x="1875" y="73"/>
                    </a:cubicBezTo>
                    <a:cubicBezTo>
                      <a:pt x="1775" y="24"/>
                      <a:pt x="1655" y="0"/>
                      <a:pt x="1525"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9" name="Google Shape;6819;p74"/>
              <p:cNvSpPr/>
              <p:nvPr/>
            </p:nvSpPr>
            <p:spPr>
              <a:xfrm>
                <a:off x="6027475" y="3108350"/>
                <a:ext cx="51250" cy="39925"/>
              </a:xfrm>
              <a:custGeom>
                <a:rect b="b" l="l" r="r" t="t"/>
                <a:pathLst>
                  <a:path extrusionOk="0" h="1597" w="2050">
                    <a:moveTo>
                      <a:pt x="841" y="498"/>
                    </a:moveTo>
                    <a:cubicBezTo>
                      <a:pt x="1103" y="498"/>
                      <a:pt x="1378" y="690"/>
                      <a:pt x="1367" y="828"/>
                    </a:cubicBezTo>
                    <a:cubicBezTo>
                      <a:pt x="1353" y="1012"/>
                      <a:pt x="1139" y="1088"/>
                      <a:pt x="919" y="1088"/>
                    </a:cubicBezTo>
                    <a:cubicBezTo>
                      <a:pt x="654" y="1088"/>
                      <a:pt x="379" y="977"/>
                      <a:pt x="433" y="809"/>
                    </a:cubicBezTo>
                    <a:cubicBezTo>
                      <a:pt x="508" y="579"/>
                      <a:pt x="672" y="498"/>
                      <a:pt x="841" y="498"/>
                    </a:cubicBezTo>
                    <a:close/>
                    <a:moveTo>
                      <a:pt x="1016" y="0"/>
                    </a:moveTo>
                    <a:cubicBezTo>
                      <a:pt x="391" y="0"/>
                      <a:pt x="1" y="440"/>
                      <a:pt x="64" y="871"/>
                    </a:cubicBezTo>
                    <a:cubicBezTo>
                      <a:pt x="120" y="1287"/>
                      <a:pt x="478" y="1596"/>
                      <a:pt x="1007" y="1596"/>
                    </a:cubicBezTo>
                    <a:cubicBezTo>
                      <a:pt x="1110" y="1596"/>
                      <a:pt x="1220" y="1584"/>
                      <a:pt x="1336" y="1559"/>
                    </a:cubicBezTo>
                    <a:cubicBezTo>
                      <a:pt x="2049" y="1405"/>
                      <a:pt x="1717" y="127"/>
                      <a:pt x="1355" y="41"/>
                    </a:cubicBezTo>
                    <a:cubicBezTo>
                      <a:pt x="1236" y="13"/>
                      <a:pt x="1122" y="0"/>
                      <a:pt x="1016"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0" name="Google Shape;6820;p74"/>
              <p:cNvSpPr/>
              <p:nvPr/>
            </p:nvSpPr>
            <p:spPr>
              <a:xfrm>
                <a:off x="6031050" y="3148425"/>
                <a:ext cx="35625" cy="32475"/>
              </a:xfrm>
              <a:custGeom>
                <a:rect b="b" l="l" r="r" t="t"/>
                <a:pathLst>
                  <a:path extrusionOk="0" h="1299" w="1425">
                    <a:moveTo>
                      <a:pt x="20" y="0"/>
                    </a:moveTo>
                    <a:cubicBezTo>
                      <a:pt x="8" y="0"/>
                      <a:pt x="1" y="6"/>
                      <a:pt x="1" y="18"/>
                    </a:cubicBezTo>
                    <a:cubicBezTo>
                      <a:pt x="1" y="197"/>
                      <a:pt x="380" y="1298"/>
                      <a:pt x="579" y="1298"/>
                    </a:cubicBezTo>
                    <a:cubicBezTo>
                      <a:pt x="592" y="1298"/>
                      <a:pt x="604" y="1294"/>
                      <a:pt x="615" y="1284"/>
                    </a:cubicBezTo>
                    <a:cubicBezTo>
                      <a:pt x="791" y="1137"/>
                      <a:pt x="1425" y="164"/>
                      <a:pt x="1319" y="164"/>
                    </a:cubicBezTo>
                    <a:cubicBezTo>
                      <a:pt x="1313" y="164"/>
                      <a:pt x="1307" y="166"/>
                      <a:pt x="1298" y="171"/>
                    </a:cubicBezTo>
                    <a:cubicBezTo>
                      <a:pt x="1174" y="237"/>
                      <a:pt x="1045" y="262"/>
                      <a:pt x="917" y="262"/>
                    </a:cubicBezTo>
                    <a:cubicBezTo>
                      <a:pt x="504" y="262"/>
                      <a:pt x="112" y="0"/>
                      <a:pt x="20"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1" name="Google Shape;6821;p74"/>
              <p:cNvSpPr/>
              <p:nvPr/>
            </p:nvSpPr>
            <p:spPr>
              <a:xfrm>
                <a:off x="6081450" y="3075750"/>
                <a:ext cx="67025" cy="78050"/>
              </a:xfrm>
              <a:custGeom>
                <a:rect b="b" l="l" r="r" t="t"/>
                <a:pathLst>
                  <a:path extrusionOk="0" h="3122" w="2681">
                    <a:moveTo>
                      <a:pt x="1156" y="0"/>
                    </a:moveTo>
                    <a:cubicBezTo>
                      <a:pt x="1026" y="0"/>
                      <a:pt x="906" y="24"/>
                      <a:pt x="806" y="73"/>
                    </a:cubicBezTo>
                    <a:cubicBezTo>
                      <a:pt x="7" y="466"/>
                      <a:pt x="1" y="2925"/>
                      <a:pt x="296" y="3115"/>
                    </a:cubicBezTo>
                    <a:cubicBezTo>
                      <a:pt x="302" y="3119"/>
                      <a:pt x="308" y="3121"/>
                      <a:pt x="314" y="3121"/>
                    </a:cubicBezTo>
                    <a:cubicBezTo>
                      <a:pt x="501" y="3121"/>
                      <a:pt x="350" y="1071"/>
                      <a:pt x="1095" y="958"/>
                    </a:cubicBezTo>
                    <a:cubicBezTo>
                      <a:pt x="1149" y="950"/>
                      <a:pt x="1203" y="946"/>
                      <a:pt x="1256" y="946"/>
                    </a:cubicBezTo>
                    <a:cubicBezTo>
                      <a:pt x="1869" y="946"/>
                      <a:pt x="2377" y="1437"/>
                      <a:pt x="2537" y="1437"/>
                    </a:cubicBezTo>
                    <a:cubicBezTo>
                      <a:pt x="2566" y="1437"/>
                      <a:pt x="2584" y="1421"/>
                      <a:pt x="2589" y="1382"/>
                    </a:cubicBezTo>
                    <a:cubicBezTo>
                      <a:pt x="2680" y="560"/>
                      <a:pt x="1797" y="0"/>
                      <a:pt x="1156"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2" name="Google Shape;6822;p74"/>
              <p:cNvSpPr/>
              <p:nvPr/>
            </p:nvSpPr>
            <p:spPr>
              <a:xfrm>
                <a:off x="6088975" y="3108350"/>
                <a:ext cx="51100" cy="39925"/>
              </a:xfrm>
              <a:custGeom>
                <a:rect b="b" l="l" r="r" t="t"/>
                <a:pathLst>
                  <a:path extrusionOk="0" h="1597" w="2044">
                    <a:moveTo>
                      <a:pt x="1198" y="498"/>
                    </a:moveTo>
                    <a:cubicBezTo>
                      <a:pt x="1369" y="498"/>
                      <a:pt x="1534" y="579"/>
                      <a:pt x="1611" y="809"/>
                    </a:cubicBezTo>
                    <a:cubicBezTo>
                      <a:pt x="1669" y="977"/>
                      <a:pt x="1393" y="1088"/>
                      <a:pt x="1127" y="1088"/>
                    </a:cubicBezTo>
                    <a:cubicBezTo>
                      <a:pt x="906" y="1088"/>
                      <a:pt x="691" y="1012"/>
                      <a:pt x="677" y="828"/>
                    </a:cubicBezTo>
                    <a:cubicBezTo>
                      <a:pt x="662" y="690"/>
                      <a:pt x="936" y="498"/>
                      <a:pt x="1198" y="498"/>
                    </a:cubicBezTo>
                    <a:close/>
                    <a:moveTo>
                      <a:pt x="1026" y="1"/>
                    </a:moveTo>
                    <a:cubicBezTo>
                      <a:pt x="920" y="1"/>
                      <a:pt x="807" y="13"/>
                      <a:pt x="689" y="41"/>
                    </a:cubicBezTo>
                    <a:cubicBezTo>
                      <a:pt x="333" y="127"/>
                      <a:pt x="1" y="1405"/>
                      <a:pt x="708" y="1559"/>
                    </a:cubicBezTo>
                    <a:cubicBezTo>
                      <a:pt x="823" y="1584"/>
                      <a:pt x="934" y="1596"/>
                      <a:pt x="1037" y="1596"/>
                    </a:cubicBezTo>
                    <a:cubicBezTo>
                      <a:pt x="1566" y="1596"/>
                      <a:pt x="1924" y="1287"/>
                      <a:pt x="1980" y="871"/>
                    </a:cubicBezTo>
                    <a:cubicBezTo>
                      <a:pt x="2043" y="445"/>
                      <a:pt x="1652" y="1"/>
                      <a:pt x="1026"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3" name="Google Shape;6823;p74"/>
              <p:cNvSpPr/>
              <p:nvPr/>
            </p:nvSpPr>
            <p:spPr>
              <a:xfrm>
                <a:off x="6101000" y="3148425"/>
                <a:ext cx="35500" cy="32475"/>
              </a:xfrm>
              <a:custGeom>
                <a:rect b="b" l="l" r="r" t="t"/>
                <a:pathLst>
                  <a:path extrusionOk="0" h="1299" w="1420">
                    <a:moveTo>
                      <a:pt x="1400" y="0"/>
                    </a:moveTo>
                    <a:cubicBezTo>
                      <a:pt x="1309" y="0"/>
                      <a:pt x="919" y="262"/>
                      <a:pt x="505" y="262"/>
                    </a:cubicBezTo>
                    <a:cubicBezTo>
                      <a:pt x="377" y="262"/>
                      <a:pt x="247" y="237"/>
                      <a:pt x="122" y="171"/>
                    </a:cubicBezTo>
                    <a:cubicBezTo>
                      <a:pt x="114" y="166"/>
                      <a:pt x="107" y="164"/>
                      <a:pt x="102" y="164"/>
                    </a:cubicBezTo>
                    <a:cubicBezTo>
                      <a:pt x="1" y="164"/>
                      <a:pt x="629" y="1137"/>
                      <a:pt x="805" y="1284"/>
                    </a:cubicBezTo>
                    <a:cubicBezTo>
                      <a:pt x="816" y="1294"/>
                      <a:pt x="828" y="1298"/>
                      <a:pt x="841" y="1298"/>
                    </a:cubicBezTo>
                    <a:cubicBezTo>
                      <a:pt x="1040" y="1298"/>
                      <a:pt x="1419" y="197"/>
                      <a:pt x="1419" y="18"/>
                    </a:cubicBezTo>
                    <a:cubicBezTo>
                      <a:pt x="1419" y="6"/>
                      <a:pt x="1413" y="0"/>
                      <a:pt x="1400"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4" name="Google Shape;6824;p74"/>
              <p:cNvSpPr/>
              <p:nvPr/>
            </p:nvSpPr>
            <p:spPr>
              <a:xfrm>
                <a:off x="6053175" y="3161925"/>
                <a:ext cx="59650" cy="45200"/>
              </a:xfrm>
              <a:custGeom>
                <a:rect b="b" l="l" r="r" t="t"/>
                <a:pathLst>
                  <a:path extrusionOk="0" h="1808" w="2386">
                    <a:moveTo>
                      <a:pt x="1193" y="590"/>
                    </a:moveTo>
                    <a:cubicBezTo>
                      <a:pt x="1550" y="590"/>
                      <a:pt x="1845" y="775"/>
                      <a:pt x="1863" y="904"/>
                    </a:cubicBezTo>
                    <a:cubicBezTo>
                      <a:pt x="1882" y="1033"/>
                      <a:pt x="1673" y="1217"/>
                      <a:pt x="1193" y="1217"/>
                    </a:cubicBezTo>
                    <a:cubicBezTo>
                      <a:pt x="708" y="1217"/>
                      <a:pt x="505" y="1027"/>
                      <a:pt x="523" y="904"/>
                    </a:cubicBezTo>
                    <a:cubicBezTo>
                      <a:pt x="548" y="775"/>
                      <a:pt x="837" y="590"/>
                      <a:pt x="1193" y="590"/>
                    </a:cubicBezTo>
                    <a:close/>
                    <a:moveTo>
                      <a:pt x="1193" y="0"/>
                    </a:moveTo>
                    <a:cubicBezTo>
                      <a:pt x="579" y="0"/>
                      <a:pt x="68" y="541"/>
                      <a:pt x="38" y="904"/>
                    </a:cubicBezTo>
                    <a:cubicBezTo>
                      <a:pt x="1" y="1266"/>
                      <a:pt x="357" y="1807"/>
                      <a:pt x="1193" y="1807"/>
                    </a:cubicBezTo>
                    <a:cubicBezTo>
                      <a:pt x="2029" y="1807"/>
                      <a:pt x="2386" y="1266"/>
                      <a:pt x="2349" y="904"/>
                    </a:cubicBezTo>
                    <a:cubicBezTo>
                      <a:pt x="2318" y="541"/>
                      <a:pt x="1808" y="0"/>
                      <a:pt x="1193"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825" name="Google Shape;6825;p74"/>
            <p:cNvSpPr/>
            <p:nvPr/>
          </p:nvSpPr>
          <p:spPr>
            <a:xfrm>
              <a:off x="6000725" y="2992450"/>
              <a:ext cx="201725" cy="156325"/>
            </a:xfrm>
            <a:custGeom>
              <a:rect b="b" l="l" r="r" t="t"/>
              <a:pathLst>
                <a:path extrusionOk="0" h="6253" w="8069">
                  <a:moveTo>
                    <a:pt x="3158" y="0"/>
                  </a:moveTo>
                  <a:cubicBezTo>
                    <a:pt x="1495" y="0"/>
                    <a:pt x="331" y="1278"/>
                    <a:pt x="187" y="2513"/>
                  </a:cubicBezTo>
                  <a:cubicBezTo>
                    <a:pt x="1" y="4124"/>
                    <a:pt x="396" y="6229"/>
                    <a:pt x="765" y="6229"/>
                  </a:cubicBezTo>
                  <a:cubicBezTo>
                    <a:pt x="773" y="6229"/>
                    <a:pt x="781" y="6228"/>
                    <a:pt x="790" y="6226"/>
                  </a:cubicBezTo>
                  <a:cubicBezTo>
                    <a:pt x="1125" y="6136"/>
                    <a:pt x="520" y="3966"/>
                    <a:pt x="1179" y="3966"/>
                  </a:cubicBezTo>
                  <a:cubicBezTo>
                    <a:pt x="1196" y="3966"/>
                    <a:pt x="1214" y="3967"/>
                    <a:pt x="1232" y="3970"/>
                  </a:cubicBezTo>
                  <a:cubicBezTo>
                    <a:pt x="1480" y="4008"/>
                    <a:pt x="1714" y="4025"/>
                    <a:pt x="1935" y="4025"/>
                  </a:cubicBezTo>
                  <a:cubicBezTo>
                    <a:pt x="3636" y="4025"/>
                    <a:pt x="4527" y="3023"/>
                    <a:pt x="4527" y="3023"/>
                  </a:cubicBezTo>
                  <a:cubicBezTo>
                    <a:pt x="4527" y="3023"/>
                    <a:pt x="5191" y="3810"/>
                    <a:pt x="5664" y="4001"/>
                  </a:cubicBezTo>
                  <a:cubicBezTo>
                    <a:pt x="6137" y="4197"/>
                    <a:pt x="5461" y="6121"/>
                    <a:pt x="5897" y="6250"/>
                  </a:cubicBezTo>
                  <a:cubicBezTo>
                    <a:pt x="5902" y="6252"/>
                    <a:pt x="5907" y="6253"/>
                    <a:pt x="5913" y="6253"/>
                  </a:cubicBezTo>
                  <a:cubicBezTo>
                    <a:pt x="6362" y="6253"/>
                    <a:pt x="8068" y="788"/>
                    <a:pt x="4939" y="460"/>
                  </a:cubicBezTo>
                  <a:cubicBezTo>
                    <a:pt x="4303" y="138"/>
                    <a:pt x="3704" y="0"/>
                    <a:pt x="3158" y="0"/>
                  </a:cubicBezTo>
                  <a:close/>
                </a:path>
              </a:pathLst>
            </a:custGeom>
            <a:solidFill>
              <a:srgbClr val="92A9B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26" name="Google Shape;6826;p74"/>
          <p:cNvGrpSpPr/>
          <p:nvPr/>
        </p:nvGrpSpPr>
        <p:grpSpPr>
          <a:xfrm>
            <a:off x="13269000" y="6045175"/>
            <a:ext cx="870450" cy="2740500"/>
            <a:chOff x="6634500" y="2992450"/>
            <a:chExt cx="435225" cy="1370250"/>
          </a:xfrm>
        </p:grpSpPr>
        <p:sp>
          <p:nvSpPr>
            <p:cNvPr id="6827" name="Google Shape;6827;p74"/>
            <p:cNvSpPr/>
            <p:nvPr/>
          </p:nvSpPr>
          <p:spPr>
            <a:xfrm>
              <a:off x="6634500" y="3172825"/>
              <a:ext cx="435225" cy="1189875"/>
            </a:xfrm>
            <a:custGeom>
              <a:rect b="b" l="l" r="r" t="t"/>
              <a:pathLst>
                <a:path extrusionOk="0" h="47595" w="17409">
                  <a:moveTo>
                    <a:pt x="7150" y="1"/>
                  </a:moveTo>
                  <a:cubicBezTo>
                    <a:pt x="7150" y="1"/>
                    <a:pt x="6910" y="1765"/>
                    <a:pt x="6842" y="2010"/>
                  </a:cubicBezTo>
                  <a:cubicBezTo>
                    <a:pt x="6768" y="2256"/>
                    <a:pt x="6326" y="2453"/>
                    <a:pt x="5674" y="2662"/>
                  </a:cubicBezTo>
                  <a:cubicBezTo>
                    <a:pt x="5017" y="2877"/>
                    <a:pt x="3412" y="2711"/>
                    <a:pt x="2613" y="3203"/>
                  </a:cubicBezTo>
                  <a:cubicBezTo>
                    <a:pt x="1820" y="3689"/>
                    <a:pt x="1931" y="5828"/>
                    <a:pt x="1931" y="7094"/>
                  </a:cubicBezTo>
                  <a:cubicBezTo>
                    <a:pt x="1931" y="8354"/>
                    <a:pt x="1396" y="10727"/>
                    <a:pt x="1150" y="11814"/>
                  </a:cubicBezTo>
                  <a:cubicBezTo>
                    <a:pt x="911" y="12902"/>
                    <a:pt x="868" y="16179"/>
                    <a:pt x="831" y="17058"/>
                  </a:cubicBezTo>
                  <a:cubicBezTo>
                    <a:pt x="800" y="17937"/>
                    <a:pt x="665" y="19172"/>
                    <a:pt x="597" y="19701"/>
                  </a:cubicBezTo>
                  <a:cubicBezTo>
                    <a:pt x="523" y="20229"/>
                    <a:pt x="1" y="21569"/>
                    <a:pt x="474" y="22387"/>
                  </a:cubicBezTo>
                  <a:cubicBezTo>
                    <a:pt x="1074" y="23418"/>
                    <a:pt x="1448" y="23751"/>
                    <a:pt x="1633" y="23751"/>
                  </a:cubicBezTo>
                  <a:cubicBezTo>
                    <a:pt x="1692" y="23751"/>
                    <a:pt x="1732" y="23716"/>
                    <a:pt x="1753" y="23659"/>
                  </a:cubicBezTo>
                  <a:cubicBezTo>
                    <a:pt x="1876" y="23333"/>
                    <a:pt x="1230" y="22700"/>
                    <a:pt x="1163" y="22209"/>
                  </a:cubicBezTo>
                  <a:cubicBezTo>
                    <a:pt x="1107" y="21806"/>
                    <a:pt x="1221" y="21170"/>
                    <a:pt x="1355" y="21170"/>
                  </a:cubicBezTo>
                  <a:cubicBezTo>
                    <a:pt x="1384" y="21170"/>
                    <a:pt x="1415" y="21202"/>
                    <a:pt x="1445" y="21274"/>
                  </a:cubicBezTo>
                  <a:cubicBezTo>
                    <a:pt x="1579" y="21599"/>
                    <a:pt x="1559" y="22299"/>
                    <a:pt x="1840" y="22299"/>
                  </a:cubicBezTo>
                  <a:cubicBezTo>
                    <a:pt x="1883" y="22299"/>
                    <a:pt x="1934" y="22282"/>
                    <a:pt x="1992" y="22245"/>
                  </a:cubicBezTo>
                  <a:cubicBezTo>
                    <a:pt x="2288" y="22061"/>
                    <a:pt x="2232" y="20881"/>
                    <a:pt x="2146" y="20322"/>
                  </a:cubicBezTo>
                  <a:cubicBezTo>
                    <a:pt x="2042" y="19602"/>
                    <a:pt x="2140" y="19301"/>
                    <a:pt x="2195" y="18717"/>
                  </a:cubicBezTo>
                  <a:cubicBezTo>
                    <a:pt x="2244" y="18158"/>
                    <a:pt x="3203" y="14992"/>
                    <a:pt x="3369" y="13572"/>
                  </a:cubicBezTo>
                  <a:cubicBezTo>
                    <a:pt x="3640" y="11243"/>
                    <a:pt x="4586" y="7118"/>
                    <a:pt x="4586" y="7118"/>
                  </a:cubicBezTo>
                  <a:cubicBezTo>
                    <a:pt x="4728" y="7997"/>
                    <a:pt x="4648" y="10665"/>
                    <a:pt x="4685" y="12319"/>
                  </a:cubicBezTo>
                  <a:cubicBezTo>
                    <a:pt x="4715" y="13966"/>
                    <a:pt x="4463" y="15798"/>
                    <a:pt x="4334" y="18521"/>
                  </a:cubicBezTo>
                  <a:cubicBezTo>
                    <a:pt x="4230" y="20813"/>
                    <a:pt x="3425" y="28527"/>
                    <a:pt x="3732" y="31091"/>
                  </a:cubicBezTo>
                  <a:cubicBezTo>
                    <a:pt x="4045" y="33654"/>
                    <a:pt x="4015" y="35738"/>
                    <a:pt x="4254" y="37280"/>
                  </a:cubicBezTo>
                  <a:cubicBezTo>
                    <a:pt x="4500" y="38823"/>
                    <a:pt x="5355" y="42118"/>
                    <a:pt x="5269" y="42634"/>
                  </a:cubicBezTo>
                  <a:cubicBezTo>
                    <a:pt x="5201" y="43126"/>
                    <a:pt x="5250" y="43624"/>
                    <a:pt x="5410" y="44091"/>
                  </a:cubicBezTo>
                  <a:cubicBezTo>
                    <a:pt x="5551" y="44441"/>
                    <a:pt x="5090" y="45652"/>
                    <a:pt x="4949" y="46248"/>
                  </a:cubicBezTo>
                  <a:cubicBezTo>
                    <a:pt x="4808" y="46845"/>
                    <a:pt x="5521" y="47595"/>
                    <a:pt x="6142" y="47595"/>
                  </a:cubicBezTo>
                  <a:cubicBezTo>
                    <a:pt x="6768" y="47595"/>
                    <a:pt x="7482" y="46605"/>
                    <a:pt x="7377" y="46144"/>
                  </a:cubicBezTo>
                  <a:cubicBezTo>
                    <a:pt x="7273" y="45689"/>
                    <a:pt x="7211" y="44300"/>
                    <a:pt x="7328" y="43611"/>
                  </a:cubicBezTo>
                  <a:cubicBezTo>
                    <a:pt x="7445" y="42917"/>
                    <a:pt x="7168" y="42862"/>
                    <a:pt x="7168" y="42302"/>
                  </a:cubicBezTo>
                  <a:cubicBezTo>
                    <a:pt x="7168" y="41749"/>
                    <a:pt x="7377" y="37969"/>
                    <a:pt x="7402" y="34656"/>
                  </a:cubicBezTo>
                  <a:cubicBezTo>
                    <a:pt x="7414" y="33254"/>
                    <a:pt x="7518" y="32043"/>
                    <a:pt x="7869" y="28865"/>
                  </a:cubicBezTo>
                  <a:cubicBezTo>
                    <a:pt x="8305" y="24882"/>
                    <a:pt x="8699" y="21096"/>
                    <a:pt x="8699" y="21096"/>
                  </a:cubicBezTo>
                  <a:cubicBezTo>
                    <a:pt x="8699" y="21096"/>
                    <a:pt x="9092" y="24882"/>
                    <a:pt x="9528" y="28865"/>
                  </a:cubicBezTo>
                  <a:cubicBezTo>
                    <a:pt x="9879" y="32049"/>
                    <a:pt x="9989" y="33254"/>
                    <a:pt x="9996" y="34656"/>
                  </a:cubicBezTo>
                  <a:cubicBezTo>
                    <a:pt x="10014" y="37969"/>
                    <a:pt x="10229" y="41743"/>
                    <a:pt x="10229" y="42302"/>
                  </a:cubicBezTo>
                  <a:cubicBezTo>
                    <a:pt x="10229" y="42868"/>
                    <a:pt x="9953" y="42923"/>
                    <a:pt x="10069" y="43611"/>
                  </a:cubicBezTo>
                  <a:cubicBezTo>
                    <a:pt x="10180" y="44300"/>
                    <a:pt x="10118" y="45695"/>
                    <a:pt x="10020" y="46144"/>
                  </a:cubicBezTo>
                  <a:cubicBezTo>
                    <a:pt x="9916" y="46599"/>
                    <a:pt x="10635" y="47595"/>
                    <a:pt x="11249" y="47595"/>
                  </a:cubicBezTo>
                  <a:cubicBezTo>
                    <a:pt x="11870" y="47595"/>
                    <a:pt x="12583" y="46845"/>
                    <a:pt x="12448" y="46248"/>
                  </a:cubicBezTo>
                  <a:cubicBezTo>
                    <a:pt x="12307" y="45652"/>
                    <a:pt x="11852" y="44441"/>
                    <a:pt x="11987" y="44091"/>
                  </a:cubicBezTo>
                  <a:cubicBezTo>
                    <a:pt x="12147" y="43624"/>
                    <a:pt x="12196" y="43126"/>
                    <a:pt x="12128" y="42634"/>
                  </a:cubicBezTo>
                  <a:cubicBezTo>
                    <a:pt x="12042" y="42118"/>
                    <a:pt x="12897" y="38823"/>
                    <a:pt x="13143" y="37280"/>
                  </a:cubicBezTo>
                  <a:cubicBezTo>
                    <a:pt x="13389" y="35738"/>
                    <a:pt x="13352" y="33654"/>
                    <a:pt x="13665" y="31091"/>
                  </a:cubicBezTo>
                  <a:cubicBezTo>
                    <a:pt x="13979" y="28527"/>
                    <a:pt x="13167" y="20813"/>
                    <a:pt x="13063" y="18521"/>
                  </a:cubicBezTo>
                  <a:cubicBezTo>
                    <a:pt x="12934" y="15798"/>
                    <a:pt x="12682" y="13966"/>
                    <a:pt x="12712" y="12319"/>
                  </a:cubicBezTo>
                  <a:cubicBezTo>
                    <a:pt x="12749" y="10665"/>
                    <a:pt x="12669" y="7997"/>
                    <a:pt x="12811" y="7118"/>
                  </a:cubicBezTo>
                  <a:cubicBezTo>
                    <a:pt x="12811" y="7118"/>
                    <a:pt x="13757" y="11243"/>
                    <a:pt x="14028" y="13572"/>
                  </a:cubicBezTo>
                  <a:cubicBezTo>
                    <a:pt x="14194" y="14992"/>
                    <a:pt x="15153" y="18158"/>
                    <a:pt x="15202" y="18717"/>
                  </a:cubicBezTo>
                  <a:cubicBezTo>
                    <a:pt x="15257" y="19301"/>
                    <a:pt x="15356" y="19602"/>
                    <a:pt x="15251" y="20322"/>
                  </a:cubicBezTo>
                  <a:cubicBezTo>
                    <a:pt x="15171" y="20881"/>
                    <a:pt x="15116" y="22055"/>
                    <a:pt x="15405" y="22245"/>
                  </a:cubicBezTo>
                  <a:cubicBezTo>
                    <a:pt x="15464" y="22282"/>
                    <a:pt x="15514" y="22299"/>
                    <a:pt x="15557" y="22299"/>
                  </a:cubicBezTo>
                  <a:cubicBezTo>
                    <a:pt x="15838" y="22299"/>
                    <a:pt x="15819" y="21599"/>
                    <a:pt x="15952" y="21274"/>
                  </a:cubicBezTo>
                  <a:cubicBezTo>
                    <a:pt x="15982" y="21202"/>
                    <a:pt x="16013" y="21170"/>
                    <a:pt x="16043" y="21170"/>
                  </a:cubicBezTo>
                  <a:cubicBezTo>
                    <a:pt x="16177" y="21170"/>
                    <a:pt x="16290" y="21806"/>
                    <a:pt x="16234" y="22209"/>
                  </a:cubicBezTo>
                  <a:cubicBezTo>
                    <a:pt x="16167" y="22700"/>
                    <a:pt x="15521" y="23327"/>
                    <a:pt x="15644" y="23659"/>
                  </a:cubicBezTo>
                  <a:cubicBezTo>
                    <a:pt x="15665" y="23714"/>
                    <a:pt x="15705" y="23748"/>
                    <a:pt x="15764" y="23748"/>
                  </a:cubicBezTo>
                  <a:cubicBezTo>
                    <a:pt x="15948" y="23748"/>
                    <a:pt x="16323" y="23420"/>
                    <a:pt x="16923" y="22387"/>
                  </a:cubicBezTo>
                  <a:cubicBezTo>
                    <a:pt x="17409" y="21575"/>
                    <a:pt x="16886" y="20229"/>
                    <a:pt x="16818" y="19701"/>
                  </a:cubicBezTo>
                  <a:cubicBezTo>
                    <a:pt x="16745" y="19178"/>
                    <a:pt x="16616" y="17937"/>
                    <a:pt x="16579" y="17058"/>
                  </a:cubicBezTo>
                  <a:cubicBezTo>
                    <a:pt x="16548" y="16185"/>
                    <a:pt x="16505" y="12902"/>
                    <a:pt x="16259" y="11814"/>
                  </a:cubicBezTo>
                  <a:cubicBezTo>
                    <a:pt x="16013" y="10727"/>
                    <a:pt x="15478" y="8354"/>
                    <a:pt x="15478" y="7094"/>
                  </a:cubicBezTo>
                  <a:cubicBezTo>
                    <a:pt x="15478" y="5828"/>
                    <a:pt x="15589" y="3695"/>
                    <a:pt x="14796" y="3203"/>
                  </a:cubicBezTo>
                  <a:cubicBezTo>
                    <a:pt x="14003" y="2711"/>
                    <a:pt x="12393" y="2871"/>
                    <a:pt x="11741" y="2662"/>
                  </a:cubicBezTo>
                  <a:cubicBezTo>
                    <a:pt x="11084" y="2453"/>
                    <a:pt x="10641" y="2256"/>
                    <a:pt x="10573" y="2010"/>
                  </a:cubicBezTo>
                  <a:cubicBezTo>
                    <a:pt x="10500" y="1765"/>
                    <a:pt x="10260" y="1"/>
                    <a:pt x="10260" y="1"/>
                  </a:cubicBezTo>
                  <a:lnTo>
                    <a:pt x="8705" y="37"/>
                  </a:lnTo>
                  <a:lnTo>
                    <a:pt x="7150" y="1"/>
                  </a:lnTo>
                  <a:close/>
                </a:path>
              </a:pathLst>
            </a:custGeom>
            <a:solidFill>
              <a:srgbClr val="F9FBF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8" name="Google Shape;6828;p74"/>
            <p:cNvSpPr/>
            <p:nvPr/>
          </p:nvSpPr>
          <p:spPr>
            <a:xfrm>
              <a:off x="6776950" y="3018075"/>
              <a:ext cx="150475" cy="201175"/>
            </a:xfrm>
            <a:custGeom>
              <a:rect b="b" l="l" r="r" t="t"/>
              <a:pathLst>
                <a:path extrusionOk="0" h="8047" w="6019">
                  <a:moveTo>
                    <a:pt x="3007" y="1"/>
                  </a:moveTo>
                  <a:cubicBezTo>
                    <a:pt x="50" y="1"/>
                    <a:pt x="1" y="1316"/>
                    <a:pt x="216" y="3916"/>
                  </a:cubicBezTo>
                  <a:cubicBezTo>
                    <a:pt x="431" y="6510"/>
                    <a:pt x="1968" y="8047"/>
                    <a:pt x="3007" y="8047"/>
                  </a:cubicBezTo>
                  <a:cubicBezTo>
                    <a:pt x="4046" y="8047"/>
                    <a:pt x="5576" y="6510"/>
                    <a:pt x="5797" y="3916"/>
                  </a:cubicBezTo>
                  <a:cubicBezTo>
                    <a:pt x="6019" y="1316"/>
                    <a:pt x="5963" y="1"/>
                    <a:pt x="3007" y="1"/>
                  </a:cubicBezTo>
                  <a:close/>
                </a:path>
              </a:pathLst>
            </a:custGeom>
            <a:solidFill>
              <a:srgbClr val="F9FBF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9" name="Google Shape;6829;p74"/>
            <p:cNvSpPr/>
            <p:nvPr/>
          </p:nvSpPr>
          <p:spPr>
            <a:xfrm>
              <a:off x="6768450" y="2992450"/>
              <a:ext cx="201575" cy="156325"/>
            </a:xfrm>
            <a:custGeom>
              <a:rect b="b" l="l" r="r" t="t"/>
              <a:pathLst>
                <a:path extrusionOk="0" h="6253" w="8063">
                  <a:moveTo>
                    <a:pt x="3154" y="0"/>
                  </a:moveTo>
                  <a:cubicBezTo>
                    <a:pt x="1492" y="0"/>
                    <a:pt x="325" y="1278"/>
                    <a:pt x="181" y="2513"/>
                  </a:cubicBezTo>
                  <a:cubicBezTo>
                    <a:pt x="1" y="4124"/>
                    <a:pt x="397" y="6229"/>
                    <a:pt x="765" y="6229"/>
                  </a:cubicBezTo>
                  <a:cubicBezTo>
                    <a:pt x="773" y="6229"/>
                    <a:pt x="781" y="6228"/>
                    <a:pt x="790" y="6226"/>
                  </a:cubicBezTo>
                  <a:cubicBezTo>
                    <a:pt x="1125" y="6136"/>
                    <a:pt x="520" y="3966"/>
                    <a:pt x="1173" y="3966"/>
                  </a:cubicBezTo>
                  <a:cubicBezTo>
                    <a:pt x="1190" y="3966"/>
                    <a:pt x="1208" y="3967"/>
                    <a:pt x="1226" y="3970"/>
                  </a:cubicBezTo>
                  <a:cubicBezTo>
                    <a:pt x="1475" y="4008"/>
                    <a:pt x="1710" y="4025"/>
                    <a:pt x="1931" y="4025"/>
                  </a:cubicBezTo>
                  <a:cubicBezTo>
                    <a:pt x="3635" y="4025"/>
                    <a:pt x="4521" y="3023"/>
                    <a:pt x="4521" y="3023"/>
                  </a:cubicBezTo>
                  <a:cubicBezTo>
                    <a:pt x="4521" y="3023"/>
                    <a:pt x="5185" y="3810"/>
                    <a:pt x="5664" y="4001"/>
                  </a:cubicBezTo>
                  <a:cubicBezTo>
                    <a:pt x="6137" y="4197"/>
                    <a:pt x="5461" y="6121"/>
                    <a:pt x="5898" y="6250"/>
                  </a:cubicBezTo>
                  <a:cubicBezTo>
                    <a:pt x="5902" y="6252"/>
                    <a:pt x="5907" y="6253"/>
                    <a:pt x="5912" y="6253"/>
                  </a:cubicBezTo>
                  <a:cubicBezTo>
                    <a:pt x="6356" y="6253"/>
                    <a:pt x="8062" y="788"/>
                    <a:pt x="4933" y="460"/>
                  </a:cubicBezTo>
                  <a:cubicBezTo>
                    <a:pt x="4299" y="138"/>
                    <a:pt x="3700" y="0"/>
                    <a:pt x="3154" y="0"/>
                  </a:cubicBezTo>
                  <a:close/>
                </a:path>
              </a:pathLst>
            </a:custGeom>
            <a:solidFill>
              <a:srgbClr val="E6EBE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830" name="Google Shape;6830;p74"/>
          <p:cNvSpPr/>
          <p:nvPr/>
        </p:nvSpPr>
        <p:spPr>
          <a:xfrm>
            <a:off x="13249650" y="7352575"/>
            <a:ext cx="106900" cy="209300"/>
          </a:xfrm>
          <a:custGeom>
            <a:rect b="b" l="l" r="r" t="t"/>
            <a:pathLst>
              <a:path extrusionOk="0" h="4186" w="2138">
                <a:moveTo>
                  <a:pt x="2002" y="0"/>
                </a:moveTo>
                <a:cubicBezTo>
                  <a:pt x="1977" y="0"/>
                  <a:pt x="1952" y="11"/>
                  <a:pt x="1931" y="36"/>
                </a:cubicBezTo>
                <a:cubicBezTo>
                  <a:pt x="1912" y="61"/>
                  <a:pt x="1" y="2495"/>
                  <a:pt x="1482" y="4148"/>
                </a:cubicBezTo>
                <a:cubicBezTo>
                  <a:pt x="1500" y="4173"/>
                  <a:pt x="1525" y="4185"/>
                  <a:pt x="1556" y="4185"/>
                </a:cubicBezTo>
                <a:cubicBezTo>
                  <a:pt x="1580" y="4185"/>
                  <a:pt x="1599" y="4173"/>
                  <a:pt x="1617" y="4161"/>
                </a:cubicBezTo>
                <a:cubicBezTo>
                  <a:pt x="1654" y="4124"/>
                  <a:pt x="1660" y="4062"/>
                  <a:pt x="1623" y="4025"/>
                </a:cubicBezTo>
                <a:cubicBezTo>
                  <a:pt x="247" y="2489"/>
                  <a:pt x="2060" y="178"/>
                  <a:pt x="2078" y="159"/>
                </a:cubicBezTo>
                <a:cubicBezTo>
                  <a:pt x="2137" y="86"/>
                  <a:pt x="2072" y="0"/>
                  <a:pt x="2002"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1" name="Google Shape;6831;p74"/>
          <p:cNvSpPr/>
          <p:nvPr/>
        </p:nvSpPr>
        <p:spPr>
          <a:xfrm>
            <a:off x="14060700" y="7301375"/>
            <a:ext cx="82450" cy="265100"/>
          </a:xfrm>
          <a:custGeom>
            <a:rect b="b" l="l" r="r" t="t"/>
            <a:pathLst>
              <a:path extrusionOk="0" h="5302" w="1649">
                <a:moveTo>
                  <a:pt x="131" y="0"/>
                </a:moveTo>
                <a:cubicBezTo>
                  <a:pt x="67" y="0"/>
                  <a:pt x="0" y="63"/>
                  <a:pt x="44" y="138"/>
                </a:cubicBezTo>
                <a:cubicBezTo>
                  <a:pt x="56" y="169"/>
                  <a:pt x="1433" y="3316"/>
                  <a:pt x="216" y="5154"/>
                </a:cubicBezTo>
                <a:cubicBezTo>
                  <a:pt x="185" y="5197"/>
                  <a:pt x="198" y="5258"/>
                  <a:pt x="241" y="5289"/>
                </a:cubicBezTo>
                <a:cubicBezTo>
                  <a:pt x="259" y="5295"/>
                  <a:pt x="278" y="5302"/>
                  <a:pt x="296" y="5302"/>
                </a:cubicBezTo>
                <a:cubicBezTo>
                  <a:pt x="327" y="5302"/>
                  <a:pt x="357" y="5283"/>
                  <a:pt x="376" y="5258"/>
                </a:cubicBezTo>
                <a:cubicBezTo>
                  <a:pt x="1648" y="3341"/>
                  <a:pt x="271" y="194"/>
                  <a:pt x="216" y="65"/>
                </a:cubicBezTo>
                <a:cubicBezTo>
                  <a:pt x="201" y="19"/>
                  <a:pt x="166" y="0"/>
                  <a:pt x="13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2" name="Google Shape;6832;p74"/>
          <p:cNvSpPr/>
          <p:nvPr/>
        </p:nvSpPr>
        <p:spPr>
          <a:xfrm>
            <a:off x="13285000" y="7362275"/>
            <a:ext cx="59350" cy="173450"/>
          </a:xfrm>
          <a:custGeom>
            <a:rect b="b" l="l" r="r" t="t"/>
            <a:pathLst>
              <a:path extrusionOk="0" h="3469" w="1187">
                <a:moveTo>
                  <a:pt x="1056" y="1"/>
                </a:moveTo>
                <a:cubicBezTo>
                  <a:pt x="1027" y="1"/>
                  <a:pt x="998" y="14"/>
                  <a:pt x="978" y="45"/>
                </a:cubicBezTo>
                <a:cubicBezTo>
                  <a:pt x="941" y="113"/>
                  <a:pt x="1" y="1668"/>
                  <a:pt x="529" y="3401"/>
                </a:cubicBezTo>
                <a:cubicBezTo>
                  <a:pt x="541" y="3438"/>
                  <a:pt x="578" y="3469"/>
                  <a:pt x="621" y="3469"/>
                </a:cubicBezTo>
                <a:cubicBezTo>
                  <a:pt x="628" y="3469"/>
                  <a:pt x="640" y="3463"/>
                  <a:pt x="646" y="3463"/>
                </a:cubicBezTo>
                <a:cubicBezTo>
                  <a:pt x="695" y="3444"/>
                  <a:pt x="726" y="3395"/>
                  <a:pt x="707" y="3346"/>
                </a:cubicBezTo>
                <a:cubicBezTo>
                  <a:pt x="203" y="1699"/>
                  <a:pt x="1132" y="162"/>
                  <a:pt x="1144" y="143"/>
                </a:cubicBezTo>
                <a:cubicBezTo>
                  <a:pt x="1187" y="70"/>
                  <a:pt x="1122" y="1"/>
                  <a:pt x="105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3" name="Google Shape;6833;p74"/>
          <p:cNvSpPr/>
          <p:nvPr/>
        </p:nvSpPr>
        <p:spPr>
          <a:xfrm>
            <a:off x="14057300" y="7350675"/>
            <a:ext cx="71700" cy="189700"/>
          </a:xfrm>
          <a:custGeom>
            <a:rect b="b" l="l" r="r" t="t"/>
            <a:pathLst>
              <a:path extrusionOk="0" h="3794" w="1434">
                <a:moveTo>
                  <a:pt x="121" y="0"/>
                </a:moveTo>
                <a:cubicBezTo>
                  <a:pt x="58" y="0"/>
                  <a:pt x="0" y="64"/>
                  <a:pt x="38" y="136"/>
                </a:cubicBezTo>
                <a:cubicBezTo>
                  <a:pt x="44" y="160"/>
                  <a:pt x="1225" y="2158"/>
                  <a:pt x="585" y="3664"/>
                </a:cubicBezTo>
                <a:cubicBezTo>
                  <a:pt x="561" y="3707"/>
                  <a:pt x="585" y="3768"/>
                  <a:pt x="634" y="3787"/>
                </a:cubicBezTo>
                <a:cubicBezTo>
                  <a:pt x="647" y="3793"/>
                  <a:pt x="659" y="3793"/>
                  <a:pt x="671" y="3793"/>
                </a:cubicBezTo>
                <a:cubicBezTo>
                  <a:pt x="708" y="3793"/>
                  <a:pt x="745" y="3768"/>
                  <a:pt x="757" y="3738"/>
                </a:cubicBezTo>
                <a:cubicBezTo>
                  <a:pt x="1434" y="2140"/>
                  <a:pt x="247" y="123"/>
                  <a:pt x="198" y="44"/>
                </a:cubicBezTo>
                <a:cubicBezTo>
                  <a:pt x="177" y="13"/>
                  <a:pt x="148" y="0"/>
                  <a:pt x="121"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4" name="Google Shape;6834;p74"/>
          <p:cNvSpPr/>
          <p:nvPr/>
        </p:nvSpPr>
        <p:spPr>
          <a:xfrm>
            <a:off x="13545750" y="8089475"/>
            <a:ext cx="65100" cy="627100"/>
          </a:xfrm>
          <a:custGeom>
            <a:rect b="b" l="l" r="r" t="t"/>
            <a:pathLst>
              <a:path extrusionOk="0" h="12542" w="1302">
                <a:moveTo>
                  <a:pt x="105" y="0"/>
                </a:moveTo>
                <a:cubicBezTo>
                  <a:pt x="53" y="0"/>
                  <a:pt x="1" y="37"/>
                  <a:pt x="10" y="106"/>
                </a:cubicBezTo>
                <a:cubicBezTo>
                  <a:pt x="35" y="444"/>
                  <a:pt x="643" y="8361"/>
                  <a:pt x="902" y="9184"/>
                </a:cubicBezTo>
                <a:cubicBezTo>
                  <a:pt x="1111" y="9879"/>
                  <a:pt x="1098" y="11410"/>
                  <a:pt x="1086" y="12147"/>
                </a:cubicBezTo>
                <a:lnTo>
                  <a:pt x="1086" y="12448"/>
                </a:lnTo>
                <a:cubicBezTo>
                  <a:pt x="1086" y="12497"/>
                  <a:pt x="1129" y="12541"/>
                  <a:pt x="1184" y="12541"/>
                </a:cubicBezTo>
                <a:cubicBezTo>
                  <a:pt x="1187" y="12541"/>
                  <a:pt x="1191" y="12541"/>
                  <a:pt x="1194" y="12541"/>
                </a:cubicBezTo>
                <a:cubicBezTo>
                  <a:pt x="1239" y="12541"/>
                  <a:pt x="1277" y="12500"/>
                  <a:pt x="1277" y="12448"/>
                </a:cubicBezTo>
                <a:lnTo>
                  <a:pt x="1277" y="12147"/>
                </a:lnTo>
                <a:cubicBezTo>
                  <a:pt x="1283" y="11348"/>
                  <a:pt x="1301" y="9854"/>
                  <a:pt x="1080" y="9129"/>
                </a:cubicBezTo>
                <a:cubicBezTo>
                  <a:pt x="834" y="8324"/>
                  <a:pt x="201" y="173"/>
                  <a:pt x="201" y="93"/>
                </a:cubicBezTo>
                <a:cubicBezTo>
                  <a:pt x="198" y="30"/>
                  <a:pt x="151" y="0"/>
                  <a:pt x="105"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5" name="Google Shape;6835;p74"/>
          <p:cNvSpPr/>
          <p:nvPr/>
        </p:nvSpPr>
        <p:spPr>
          <a:xfrm>
            <a:off x="13542550" y="8481800"/>
            <a:ext cx="58700" cy="184000"/>
          </a:xfrm>
          <a:custGeom>
            <a:rect b="b" l="l" r="r" t="t"/>
            <a:pathLst>
              <a:path extrusionOk="0" h="3680" w="1174">
                <a:moveTo>
                  <a:pt x="1052" y="1"/>
                </a:moveTo>
                <a:cubicBezTo>
                  <a:pt x="1013" y="1"/>
                  <a:pt x="975" y="24"/>
                  <a:pt x="966" y="77"/>
                </a:cubicBezTo>
                <a:cubicBezTo>
                  <a:pt x="953" y="102"/>
                  <a:pt x="197" y="2628"/>
                  <a:pt x="13" y="3568"/>
                </a:cubicBezTo>
                <a:cubicBezTo>
                  <a:pt x="1" y="3624"/>
                  <a:pt x="37" y="3673"/>
                  <a:pt x="87" y="3679"/>
                </a:cubicBezTo>
                <a:lnTo>
                  <a:pt x="105" y="3679"/>
                </a:lnTo>
                <a:cubicBezTo>
                  <a:pt x="148" y="3679"/>
                  <a:pt x="185" y="3648"/>
                  <a:pt x="197" y="3605"/>
                </a:cubicBezTo>
                <a:cubicBezTo>
                  <a:pt x="382" y="2665"/>
                  <a:pt x="1138" y="157"/>
                  <a:pt x="1144" y="132"/>
                </a:cubicBezTo>
                <a:cubicBezTo>
                  <a:pt x="1174" y="54"/>
                  <a:pt x="1111" y="1"/>
                  <a:pt x="1052"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6" name="Google Shape;6836;p74"/>
          <p:cNvSpPr/>
          <p:nvPr/>
        </p:nvSpPr>
        <p:spPr>
          <a:xfrm>
            <a:off x="13802250" y="8102475"/>
            <a:ext cx="54600" cy="611000"/>
          </a:xfrm>
          <a:custGeom>
            <a:rect b="b" l="l" r="r" t="t"/>
            <a:pathLst>
              <a:path extrusionOk="0" h="12220" w="1092">
                <a:moveTo>
                  <a:pt x="990" y="1"/>
                </a:moveTo>
                <a:cubicBezTo>
                  <a:pt x="948" y="1"/>
                  <a:pt x="906" y="26"/>
                  <a:pt x="898" y="79"/>
                </a:cubicBezTo>
                <a:cubicBezTo>
                  <a:pt x="892" y="147"/>
                  <a:pt x="136" y="6318"/>
                  <a:pt x="136" y="8328"/>
                </a:cubicBezTo>
                <a:cubicBezTo>
                  <a:pt x="136" y="9232"/>
                  <a:pt x="99" y="9945"/>
                  <a:pt x="68" y="10523"/>
                </a:cubicBezTo>
                <a:cubicBezTo>
                  <a:pt x="31" y="11236"/>
                  <a:pt x="1" y="11746"/>
                  <a:pt x="74" y="12145"/>
                </a:cubicBezTo>
                <a:cubicBezTo>
                  <a:pt x="80" y="12188"/>
                  <a:pt x="123" y="12219"/>
                  <a:pt x="166" y="12219"/>
                </a:cubicBezTo>
                <a:lnTo>
                  <a:pt x="179" y="12219"/>
                </a:lnTo>
                <a:cubicBezTo>
                  <a:pt x="234" y="12207"/>
                  <a:pt x="265" y="12158"/>
                  <a:pt x="259" y="12108"/>
                </a:cubicBezTo>
                <a:cubicBezTo>
                  <a:pt x="191" y="11733"/>
                  <a:pt x="222" y="11229"/>
                  <a:pt x="259" y="10535"/>
                </a:cubicBezTo>
                <a:cubicBezTo>
                  <a:pt x="289" y="9957"/>
                  <a:pt x="326" y="9238"/>
                  <a:pt x="326" y="8328"/>
                </a:cubicBezTo>
                <a:cubicBezTo>
                  <a:pt x="326" y="6331"/>
                  <a:pt x="1076" y="165"/>
                  <a:pt x="1089" y="104"/>
                </a:cubicBezTo>
                <a:cubicBezTo>
                  <a:pt x="1092" y="37"/>
                  <a:pt x="1041" y="1"/>
                  <a:pt x="99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7" name="Google Shape;6837;p74"/>
          <p:cNvSpPr/>
          <p:nvPr/>
        </p:nvSpPr>
        <p:spPr>
          <a:xfrm>
            <a:off x="13808000" y="8488650"/>
            <a:ext cx="58550" cy="161450"/>
          </a:xfrm>
          <a:custGeom>
            <a:rect b="b" l="l" r="r" t="t"/>
            <a:pathLst>
              <a:path extrusionOk="0" h="3229" w="1171">
                <a:moveTo>
                  <a:pt x="118" y="0"/>
                </a:moveTo>
                <a:cubicBezTo>
                  <a:pt x="59" y="0"/>
                  <a:pt x="0" y="52"/>
                  <a:pt x="27" y="124"/>
                </a:cubicBezTo>
                <a:cubicBezTo>
                  <a:pt x="33" y="155"/>
                  <a:pt x="851" y="2405"/>
                  <a:pt x="974" y="3149"/>
                </a:cubicBezTo>
                <a:cubicBezTo>
                  <a:pt x="980" y="3198"/>
                  <a:pt x="1023" y="3229"/>
                  <a:pt x="1066" y="3229"/>
                </a:cubicBezTo>
                <a:lnTo>
                  <a:pt x="1084" y="3229"/>
                </a:lnTo>
                <a:cubicBezTo>
                  <a:pt x="1133" y="3216"/>
                  <a:pt x="1170" y="3167"/>
                  <a:pt x="1158" y="3118"/>
                </a:cubicBezTo>
                <a:cubicBezTo>
                  <a:pt x="1035" y="2362"/>
                  <a:pt x="242" y="155"/>
                  <a:pt x="205" y="63"/>
                </a:cubicBezTo>
                <a:cubicBezTo>
                  <a:pt x="189" y="19"/>
                  <a:pt x="154" y="0"/>
                  <a:pt x="118"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838" name="Google Shape;6838;p74"/>
          <p:cNvGrpSpPr/>
          <p:nvPr/>
        </p:nvGrpSpPr>
        <p:grpSpPr>
          <a:xfrm>
            <a:off x="13317600" y="6257325"/>
            <a:ext cx="765000" cy="2487800"/>
            <a:chOff x="6658800" y="3098525"/>
            <a:chExt cx="382500" cy="1243900"/>
          </a:xfrm>
        </p:grpSpPr>
        <p:grpSp>
          <p:nvGrpSpPr>
            <p:cNvPr id="6839" name="Google Shape;6839;p74"/>
            <p:cNvGrpSpPr/>
            <p:nvPr/>
          </p:nvGrpSpPr>
          <p:grpSpPr>
            <a:xfrm>
              <a:off x="6750375" y="3274500"/>
              <a:ext cx="203475" cy="165800"/>
              <a:chOff x="6750375" y="3274500"/>
              <a:chExt cx="203475" cy="165800"/>
            </a:xfrm>
          </p:grpSpPr>
          <p:sp>
            <p:nvSpPr>
              <p:cNvPr id="6840" name="Google Shape;6840;p74"/>
              <p:cNvSpPr/>
              <p:nvPr/>
            </p:nvSpPr>
            <p:spPr>
              <a:xfrm>
                <a:off x="6750375" y="3274500"/>
                <a:ext cx="101600" cy="165800"/>
              </a:xfrm>
              <a:custGeom>
                <a:rect b="b" l="l" r="r" t="t"/>
                <a:pathLst>
                  <a:path extrusionOk="0" h="6632" w="4064">
                    <a:moveTo>
                      <a:pt x="2314" y="0"/>
                    </a:moveTo>
                    <a:cubicBezTo>
                      <a:pt x="1850" y="0"/>
                      <a:pt x="1380" y="147"/>
                      <a:pt x="1027" y="525"/>
                    </a:cubicBezTo>
                    <a:cubicBezTo>
                      <a:pt x="1" y="1619"/>
                      <a:pt x="412" y="4945"/>
                      <a:pt x="1027" y="6039"/>
                    </a:cubicBezTo>
                    <a:cubicBezTo>
                      <a:pt x="1253" y="6444"/>
                      <a:pt x="1681" y="6631"/>
                      <a:pt x="2147" y="6631"/>
                    </a:cubicBezTo>
                    <a:cubicBezTo>
                      <a:pt x="2948" y="6631"/>
                      <a:pt x="3862" y="6078"/>
                      <a:pt x="4064" y="5123"/>
                    </a:cubicBezTo>
                    <a:lnTo>
                      <a:pt x="4064" y="1005"/>
                    </a:lnTo>
                    <a:cubicBezTo>
                      <a:pt x="4064" y="533"/>
                      <a:pt x="3199" y="0"/>
                      <a:pt x="2314" y="0"/>
                    </a:cubicBezTo>
                    <a:close/>
                  </a:path>
                </a:pathLst>
              </a:custGeom>
              <a:solidFill>
                <a:srgbClr val="D5DDE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1" name="Google Shape;6841;p74"/>
              <p:cNvSpPr/>
              <p:nvPr/>
            </p:nvSpPr>
            <p:spPr>
              <a:xfrm>
                <a:off x="6777425" y="3290125"/>
                <a:ext cx="74550" cy="130550"/>
              </a:xfrm>
              <a:custGeom>
                <a:rect b="b" l="l" r="r" t="t"/>
                <a:pathLst>
                  <a:path extrusionOk="0" h="5222" w="2982">
                    <a:moveTo>
                      <a:pt x="1086" y="1"/>
                    </a:moveTo>
                    <a:cubicBezTo>
                      <a:pt x="1020" y="1"/>
                      <a:pt x="957" y="6"/>
                      <a:pt x="898" y="17"/>
                    </a:cubicBezTo>
                    <a:cubicBezTo>
                      <a:pt x="855" y="29"/>
                      <a:pt x="836" y="85"/>
                      <a:pt x="873" y="121"/>
                    </a:cubicBezTo>
                    <a:cubicBezTo>
                      <a:pt x="1051" y="275"/>
                      <a:pt x="1248" y="306"/>
                      <a:pt x="1482" y="367"/>
                    </a:cubicBezTo>
                    <a:cubicBezTo>
                      <a:pt x="1832" y="459"/>
                      <a:pt x="1937" y="761"/>
                      <a:pt x="2164" y="988"/>
                    </a:cubicBezTo>
                    <a:cubicBezTo>
                      <a:pt x="2269" y="1093"/>
                      <a:pt x="2385" y="1179"/>
                      <a:pt x="2514" y="1246"/>
                    </a:cubicBezTo>
                    <a:cubicBezTo>
                      <a:pt x="2373" y="1265"/>
                      <a:pt x="2244" y="1308"/>
                      <a:pt x="2121" y="1375"/>
                    </a:cubicBezTo>
                    <a:cubicBezTo>
                      <a:pt x="1808" y="1535"/>
                      <a:pt x="1537" y="1756"/>
                      <a:pt x="1248" y="1959"/>
                    </a:cubicBezTo>
                    <a:cubicBezTo>
                      <a:pt x="879" y="2211"/>
                      <a:pt x="486" y="2260"/>
                      <a:pt x="74" y="2390"/>
                    </a:cubicBezTo>
                    <a:cubicBezTo>
                      <a:pt x="0" y="2414"/>
                      <a:pt x="13" y="2525"/>
                      <a:pt x="93" y="2525"/>
                    </a:cubicBezTo>
                    <a:cubicBezTo>
                      <a:pt x="116" y="2526"/>
                      <a:pt x="140" y="2526"/>
                      <a:pt x="164" y="2526"/>
                    </a:cubicBezTo>
                    <a:cubicBezTo>
                      <a:pt x="592" y="2526"/>
                      <a:pt x="992" y="2371"/>
                      <a:pt x="1359" y="2150"/>
                    </a:cubicBezTo>
                    <a:cubicBezTo>
                      <a:pt x="1611" y="1996"/>
                      <a:pt x="1863" y="1818"/>
                      <a:pt x="2127" y="1689"/>
                    </a:cubicBezTo>
                    <a:lnTo>
                      <a:pt x="2127" y="1689"/>
                    </a:lnTo>
                    <a:cubicBezTo>
                      <a:pt x="2078" y="1763"/>
                      <a:pt x="2035" y="1842"/>
                      <a:pt x="1998" y="1929"/>
                    </a:cubicBezTo>
                    <a:cubicBezTo>
                      <a:pt x="1955" y="2070"/>
                      <a:pt x="1930" y="2217"/>
                      <a:pt x="1924" y="2365"/>
                    </a:cubicBezTo>
                    <a:cubicBezTo>
                      <a:pt x="1887" y="2777"/>
                      <a:pt x="1685" y="2961"/>
                      <a:pt x="1396" y="3219"/>
                    </a:cubicBezTo>
                    <a:cubicBezTo>
                      <a:pt x="1045" y="3539"/>
                      <a:pt x="560" y="3840"/>
                      <a:pt x="314" y="4240"/>
                    </a:cubicBezTo>
                    <a:cubicBezTo>
                      <a:pt x="275" y="4307"/>
                      <a:pt x="327" y="4384"/>
                      <a:pt x="396" y="4384"/>
                    </a:cubicBezTo>
                    <a:cubicBezTo>
                      <a:pt x="404" y="4384"/>
                      <a:pt x="411" y="4383"/>
                      <a:pt x="418" y="4381"/>
                    </a:cubicBezTo>
                    <a:cubicBezTo>
                      <a:pt x="738" y="4270"/>
                      <a:pt x="953" y="4031"/>
                      <a:pt x="1205" y="3809"/>
                    </a:cubicBezTo>
                    <a:cubicBezTo>
                      <a:pt x="1482" y="3564"/>
                      <a:pt x="1838" y="3262"/>
                      <a:pt x="2023" y="2937"/>
                    </a:cubicBezTo>
                    <a:cubicBezTo>
                      <a:pt x="2207" y="2617"/>
                      <a:pt x="2139" y="2242"/>
                      <a:pt x="2299" y="1910"/>
                    </a:cubicBezTo>
                    <a:cubicBezTo>
                      <a:pt x="2348" y="1806"/>
                      <a:pt x="2416" y="1713"/>
                      <a:pt x="2502" y="1633"/>
                    </a:cubicBezTo>
                    <a:lnTo>
                      <a:pt x="2502" y="1633"/>
                    </a:lnTo>
                    <a:cubicBezTo>
                      <a:pt x="2373" y="1898"/>
                      <a:pt x="2342" y="2211"/>
                      <a:pt x="2348" y="2531"/>
                    </a:cubicBezTo>
                    <a:cubicBezTo>
                      <a:pt x="2367" y="3103"/>
                      <a:pt x="2416" y="3582"/>
                      <a:pt x="2158" y="4117"/>
                    </a:cubicBezTo>
                    <a:cubicBezTo>
                      <a:pt x="1980" y="4492"/>
                      <a:pt x="1654" y="4756"/>
                      <a:pt x="1445" y="5113"/>
                    </a:cubicBezTo>
                    <a:cubicBezTo>
                      <a:pt x="1423" y="5155"/>
                      <a:pt x="1458" y="5222"/>
                      <a:pt x="1508" y="5222"/>
                    </a:cubicBezTo>
                    <a:cubicBezTo>
                      <a:pt x="1515" y="5222"/>
                      <a:pt x="1523" y="5220"/>
                      <a:pt x="1531" y="5217"/>
                    </a:cubicBezTo>
                    <a:cubicBezTo>
                      <a:pt x="2090" y="4990"/>
                      <a:pt x="2435" y="4363"/>
                      <a:pt x="2613" y="3809"/>
                    </a:cubicBezTo>
                    <a:cubicBezTo>
                      <a:pt x="2816" y="3170"/>
                      <a:pt x="2391" y="2101"/>
                      <a:pt x="2785" y="1523"/>
                    </a:cubicBezTo>
                    <a:cubicBezTo>
                      <a:pt x="2852" y="1523"/>
                      <a:pt x="2920" y="1529"/>
                      <a:pt x="2982" y="1541"/>
                    </a:cubicBezTo>
                    <a:lnTo>
                      <a:pt x="2982" y="1031"/>
                    </a:lnTo>
                    <a:cubicBezTo>
                      <a:pt x="2957" y="1031"/>
                      <a:pt x="2932" y="1037"/>
                      <a:pt x="2908" y="1043"/>
                    </a:cubicBezTo>
                    <a:cubicBezTo>
                      <a:pt x="2613" y="828"/>
                      <a:pt x="2312" y="632"/>
                      <a:pt x="2047" y="367"/>
                    </a:cubicBezTo>
                    <a:cubicBezTo>
                      <a:pt x="1831" y="141"/>
                      <a:pt x="1425" y="1"/>
                      <a:pt x="1086" y="1"/>
                    </a:cubicBezTo>
                    <a:close/>
                  </a:path>
                </a:pathLst>
              </a:custGeom>
              <a:solidFill>
                <a:srgbClr val="CCD6D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2" name="Google Shape;6842;p74"/>
              <p:cNvSpPr/>
              <p:nvPr/>
            </p:nvSpPr>
            <p:spPr>
              <a:xfrm>
                <a:off x="6852250" y="3274500"/>
                <a:ext cx="101600" cy="165800"/>
              </a:xfrm>
              <a:custGeom>
                <a:rect b="b" l="l" r="r" t="t"/>
                <a:pathLst>
                  <a:path extrusionOk="0" h="6632" w="4064">
                    <a:moveTo>
                      <a:pt x="1751" y="0"/>
                    </a:moveTo>
                    <a:cubicBezTo>
                      <a:pt x="866" y="0"/>
                      <a:pt x="1" y="533"/>
                      <a:pt x="1" y="1005"/>
                    </a:cubicBezTo>
                    <a:lnTo>
                      <a:pt x="1" y="5123"/>
                    </a:lnTo>
                    <a:cubicBezTo>
                      <a:pt x="203" y="6078"/>
                      <a:pt x="1117" y="6631"/>
                      <a:pt x="1917" y="6631"/>
                    </a:cubicBezTo>
                    <a:cubicBezTo>
                      <a:pt x="2383" y="6631"/>
                      <a:pt x="2811" y="6444"/>
                      <a:pt x="3037" y="6039"/>
                    </a:cubicBezTo>
                    <a:cubicBezTo>
                      <a:pt x="3652" y="4945"/>
                      <a:pt x="4064" y="1619"/>
                      <a:pt x="3037" y="525"/>
                    </a:cubicBezTo>
                    <a:cubicBezTo>
                      <a:pt x="2684" y="147"/>
                      <a:pt x="2215" y="0"/>
                      <a:pt x="1751" y="0"/>
                    </a:cubicBezTo>
                    <a:close/>
                  </a:path>
                </a:pathLst>
              </a:custGeom>
              <a:solidFill>
                <a:srgbClr val="D5DDE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3" name="Google Shape;6843;p74"/>
              <p:cNvSpPr/>
              <p:nvPr/>
            </p:nvSpPr>
            <p:spPr>
              <a:xfrm>
                <a:off x="6852250" y="3290125"/>
                <a:ext cx="74575" cy="130550"/>
              </a:xfrm>
              <a:custGeom>
                <a:rect b="b" l="l" r="r" t="t"/>
                <a:pathLst>
                  <a:path extrusionOk="0" h="5222" w="2983">
                    <a:moveTo>
                      <a:pt x="1896" y="1"/>
                    </a:moveTo>
                    <a:cubicBezTo>
                      <a:pt x="1557" y="1"/>
                      <a:pt x="1151" y="141"/>
                      <a:pt x="935" y="367"/>
                    </a:cubicBezTo>
                    <a:cubicBezTo>
                      <a:pt x="671" y="632"/>
                      <a:pt x="370" y="828"/>
                      <a:pt x="75" y="1043"/>
                    </a:cubicBezTo>
                    <a:cubicBezTo>
                      <a:pt x="50" y="1037"/>
                      <a:pt x="25" y="1031"/>
                      <a:pt x="1" y="1031"/>
                    </a:cubicBezTo>
                    <a:lnTo>
                      <a:pt x="1" y="1541"/>
                    </a:lnTo>
                    <a:cubicBezTo>
                      <a:pt x="62" y="1529"/>
                      <a:pt x="130" y="1523"/>
                      <a:pt x="198" y="1523"/>
                    </a:cubicBezTo>
                    <a:cubicBezTo>
                      <a:pt x="591" y="2101"/>
                      <a:pt x="167" y="3170"/>
                      <a:pt x="370" y="3809"/>
                    </a:cubicBezTo>
                    <a:cubicBezTo>
                      <a:pt x="548" y="4363"/>
                      <a:pt x="886" y="4990"/>
                      <a:pt x="1452" y="5217"/>
                    </a:cubicBezTo>
                    <a:cubicBezTo>
                      <a:pt x="1459" y="5220"/>
                      <a:pt x="1467" y="5222"/>
                      <a:pt x="1474" y="5222"/>
                    </a:cubicBezTo>
                    <a:cubicBezTo>
                      <a:pt x="1524" y="5222"/>
                      <a:pt x="1558" y="5155"/>
                      <a:pt x="1531" y="5113"/>
                    </a:cubicBezTo>
                    <a:cubicBezTo>
                      <a:pt x="1329" y="4756"/>
                      <a:pt x="1003" y="4492"/>
                      <a:pt x="825" y="4117"/>
                    </a:cubicBezTo>
                    <a:cubicBezTo>
                      <a:pt x="566" y="3582"/>
                      <a:pt x="616" y="3103"/>
                      <a:pt x="628" y="2531"/>
                    </a:cubicBezTo>
                    <a:cubicBezTo>
                      <a:pt x="640" y="2211"/>
                      <a:pt x="609" y="1898"/>
                      <a:pt x="474" y="1633"/>
                    </a:cubicBezTo>
                    <a:lnTo>
                      <a:pt x="474" y="1633"/>
                    </a:lnTo>
                    <a:cubicBezTo>
                      <a:pt x="560" y="1713"/>
                      <a:pt x="628" y="1806"/>
                      <a:pt x="683" y="1910"/>
                    </a:cubicBezTo>
                    <a:cubicBezTo>
                      <a:pt x="843" y="2242"/>
                      <a:pt x="775" y="2617"/>
                      <a:pt x="960" y="2937"/>
                    </a:cubicBezTo>
                    <a:cubicBezTo>
                      <a:pt x="1144" y="3262"/>
                      <a:pt x="1501" y="3564"/>
                      <a:pt x="1771" y="3809"/>
                    </a:cubicBezTo>
                    <a:cubicBezTo>
                      <a:pt x="2023" y="4031"/>
                      <a:pt x="2244" y="4270"/>
                      <a:pt x="2564" y="4381"/>
                    </a:cubicBezTo>
                    <a:cubicBezTo>
                      <a:pt x="2571" y="4383"/>
                      <a:pt x="2579" y="4384"/>
                      <a:pt x="2586" y="4384"/>
                    </a:cubicBezTo>
                    <a:cubicBezTo>
                      <a:pt x="2655" y="4384"/>
                      <a:pt x="2702" y="4307"/>
                      <a:pt x="2669" y="4240"/>
                    </a:cubicBezTo>
                    <a:cubicBezTo>
                      <a:pt x="2417" y="3840"/>
                      <a:pt x="1937" y="3539"/>
                      <a:pt x="1581" y="3219"/>
                    </a:cubicBezTo>
                    <a:cubicBezTo>
                      <a:pt x="1298" y="2961"/>
                      <a:pt x="1095" y="2777"/>
                      <a:pt x="1058" y="2365"/>
                    </a:cubicBezTo>
                    <a:cubicBezTo>
                      <a:pt x="1052" y="2217"/>
                      <a:pt x="1027" y="2070"/>
                      <a:pt x="978" y="1929"/>
                    </a:cubicBezTo>
                    <a:cubicBezTo>
                      <a:pt x="941" y="1849"/>
                      <a:pt x="898" y="1763"/>
                      <a:pt x="855" y="1689"/>
                    </a:cubicBezTo>
                    <a:lnTo>
                      <a:pt x="855" y="1689"/>
                    </a:lnTo>
                    <a:cubicBezTo>
                      <a:pt x="1120" y="1818"/>
                      <a:pt x="1372" y="1996"/>
                      <a:pt x="1624" y="2150"/>
                    </a:cubicBezTo>
                    <a:cubicBezTo>
                      <a:pt x="1991" y="2371"/>
                      <a:pt x="2391" y="2526"/>
                      <a:pt x="2818" y="2526"/>
                    </a:cubicBezTo>
                    <a:cubicBezTo>
                      <a:pt x="2842" y="2526"/>
                      <a:pt x="2866" y="2526"/>
                      <a:pt x="2890" y="2525"/>
                    </a:cubicBezTo>
                    <a:cubicBezTo>
                      <a:pt x="2970" y="2525"/>
                      <a:pt x="2982" y="2414"/>
                      <a:pt x="2908" y="2390"/>
                    </a:cubicBezTo>
                    <a:cubicBezTo>
                      <a:pt x="2496" y="2260"/>
                      <a:pt x="2103" y="2211"/>
                      <a:pt x="1734" y="1959"/>
                    </a:cubicBezTo>
                    <a:cubicBezTo>
                      <a:pt x="1445" y="1756"/>
                      <a:pt x="1181" y="1535"/>
                      <a:pt x="868" y="1375"/>
                    </a:cubicBezTo>
                    <a:cubicBezTo>
                      <a:pt x="745" y="1308"/>
                      <a:pt x="609" y="1265"/>
                      <a:pt x="468" y="1246"/>
                    </a:cubicBezTo>
                    <a:cubicBezTo>
                      <a:pt x="597" y="1179"/>
                      <a:pt x="714" y="1093"/>
                      <a:pt x="818" y="988"/>
                    </a:cubicBezTo>
                    <a:cubicBezTo>
                      <a:pt x="1046" y="761"/>
                      <a:pt x="1150" y="459"/>
                      <a:pt x="1501" y="367"/>
                    </a:cubicBezTo>
                    <a:cubicBezTo>
                      <a:pt x="1734" y="306"/>
                      <a:pt x="1931" y="275"/>
                      <a:pt x="2109" y="121"/>
                    </a:cubicBezTo>
                    <a:cubicBezTo>
                      <a:pt x="2146" y="85"/>
                      <a:pt x="2128" y="29"/>
                      <a:pt x="2085" y="17"/>
                    </a:cubicBezTo>
                    <a:cubicBezTo>
                      <a:pt x="2026" y="6"/>
                      <a:pt x="1962" y="1"/>
                      <a:pt x="1896" y="1"/>
                    </a:cubicBezTo>
                    <a:close/>
                  </a:path>
                </a:pathLst>
              </a:custGeom>
              <a:solidFill>
                <a:srgbClr val="CCD6D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844" name="Google Shape;6844;p74"/>
            <p:cNvSpPr/>
            <p:nvPr/>
          </p:nvSpPr>
          <p:spPr>
            <a:xfrm>
              <a:off x="6836900" y="3295900"/>
              <a:ext cx="109700" cy="84400"/>
            </a:xfrm>
            <a:custGeom>
              <a:rect b="b" l="l" r="r" t="t"/>
              <a:pathLst>
                <a:path extrusionOk="0" h="3376" w="4388">
                  <a:moveTo>
                    <a:pt x="1805" y="1"/>
                  </a:moveTo>
                  <a:cubicBezTo>
                    <a:pt x="1640" y="1"/>
                    <a:pt x="1457" y="15"/>
                    <a:pt x="1254" y="44"/>
                  </a:cubicBezTo>
                  <a:cubicBezTo>
                    <a:pt x="0" y="228"/>
                    <a:pt x="941" y="3351"/>
                    <a:pt x="1807" y="3376"/>
                  </a:cubicBezTo>
                  <a:cubicBezTo>
                    <a:pt x="1811" y="3376"/>
                    <a:pt x="1814" y="3376"/>
                    <a:pt x="1818" y="3376"/>
                  </a:cubicBezTo>
                  <a:cubicBezTo>
                    <a:pt x="2637" y="3376"/>
                    <a:pt x="4387" y="1"/>
                    <a:pt x="1805"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5" name="Google Shape;6845;p74"/>
            <p:cNvSpPr/>
            <p:nvPr/>
          </p:nvSpPr>
          <p:spPr>
            <a:xfrm>
              <a:off x="6794950" y="3118325"/>
              <a:ext cx="73775" cy="202350"/>
            </a:xfrm>
            <a:custGeom>
              <a:rect b="b" l="l" r="r" t="t"/>
              <a:pathLst>
                <a:path extrusionOk="0" h="8094" w="2951">
                  <a:moveTo>
                    <a:pt x="765" y="1"/>
                  </a:moveTo>
                  <a:cubicBezTo>
                    <a:pt x="757" y="1"/>
                    <a:pt x="747" y="2"/>
                    <a:pt x="738" y="5"/>
                  </a:cubicBezTo>
                  <a:cubicBezTo>
                    <a:pt x="0" y="293"/>
                    <a:pt x="203" y="1043"/>
                    <a:pt x="307" y="1443"/>
                  </a:cubicBezTo>
                  <a:cubicBezTo>
                    <a:pt x="424" y="1879"/>
                    <a:pt x="658" y="2267"/>
                    <a:pt x="891" y="2642"/>
                  </a:cubicBezTo>
                  <a:lnTo>
                    <a:pt x="1008" y="2832"/>
                  </a:lnTo>
                  <a:cubicBezTo>
                    <a:pt x="1949" y="4412"/>
                    <a:pt x="2551" y="6182"/>
                    <a:pt x="2760" y="8014"/>
                  </a:cubicBezTo>
                  <a:cubicBezTo>
                    <a:pt x="2766" y="8057"/>
                    <a:pt x="2803" y="8094"/>
                    <a:pt x="2852" y="8094"/>
                  </a:cubicBezTo>
                  <a:lnTo>
                    <a:pt x="2865" y="8094"/>
                  </a:lnTo>
                  <a:cubicBezTo>
                    <a:pt x="2914" y="8087"/>
                    <a:pt x="2951" y="8044"/>
                    <a:pt x="2944" y="7989"/>
                  </a:cubicBezTo>
                  <a:cubicBezTo>
                    <a:pt x="2729" y="6133"/>
                    <a:pt x="2127" y="4338"/>
                    <a:pt x="1168" y="2734"/>
                  </a:cubicBezTo>
                  <a:cubicBezTo>
                    <a:pt x="1125" y="2672"/>
                    <a:pt x="1088" y="2605"/>
                    <a:pt x="1051" y="2543"/>
                  </a:cubicBezTo>
                  <a:cubicBezTo>
                    <a:pt x="830" y="2181"/>
                    <a:pt x="596" y="1806"/>
                    <a:pt x="492" y="1394"/>
                  </a:cubicBezTo>
                  <a:cubicBezTo>
                    <a:pt x="350" y="871"/>
                    <a:pt x="271" y="392"/>
                    <a:pt x="805" y="183"/>
                  </a:cubicBezTo>
                  <a:cubicBezTo>
                    <a:pt x="901" y="138"/>
                    <a:pt x="858" y="1"/>
                    <a:pt x="765"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6" name="Google Shape;6846;p74"/>
            <p:cNvSpPr/>
            <p:nvPr/>
          </p:nvSpPr>
          <p:spPr>
            <a:xfrm>
              <a:off x="6855025" y="3111325"/>
              <a:ext cx="48750" cy="212125"/>
            </a:xfrm>
            <a:custGeom>
              <a:rect b="b" l="l" r="r" t="t"/>
              <a:pathLst>
                <a:path extrusionOk="0" h="8485" w="1950">
                  <a:moveTo>
                    <a:pt x="1121" y="1"/>
                  </a:moveTo>
                  <a:cubicBezTo>
                    <a:pt x="1007" y="1"/>
                    <a:pt x="990" y="186"/>
                    <a:pt x="1119" y="192"/>
                  </a:cubicBezTo>
                  <a:cubicBezTo>
                    <a:pt x="1377" y="217"/>
                    <a:pt x="1734" y="494"/>
                    <a:pt x="1746" y="733"/>
                  </a:cubicBezTo>
                  <a:cubicBezTo>
                    <a:pt x="1758" y="918"/>
                    <a:pt x="1654" y="1071"/>
                    <a:pt x="1543" y="1250"/>
                  </a:cubicBezTo>
                  <a:cubicBezTo>
                    <a:pt x="1500" y="1311"/>
                    <a:pt x="1457" y="1379"/>
                    <a:pt x="1414" y="1446"/>
                  </a:cubicBezTo>
                  <a:cubicBezTo>
                    <a:pt x="246" y="3579"/>
                    <a:pt x="1" y="6099"/>
                    <a:pt x="732" y="8423"/>
                  </a:cubicBezTo>
                  <a:cubicBezTo>
                    <a:pt x="744" y="8454"/>
                    <a:pt x="775" y="8478"/>
                    <a:pt x="812" y="8484"/>
                  </a:cubicBezTo>
                  <a:cubicBezTo>
                    <a:pt x="824" y="8484"/>
                    <a:pt x="836" y="8484"/>
                    <a:pt x="849" y="8478"/>
                  </a:cubicBezTo>
                  <a:cubicBezTo>
                    <a:pt x="898" y="8466"/>
                    <a:pt x="923" y="8411"/>
                    <a:pt x="910" y="8361"/>
                  </a:cubicBezTo>
                  <a:cubicBezTo>
                    <a:pt x="191" y="6093"/>
                    <a:pt x="437" y="3628"/>
                    <a:pt x="1580" y="1538"/>
                  </a:cubicBezTo>
                  <a:cubicBezTo>
                    <a:pt x="1617" y="1477"/>
                    <a:pt x="1654" y="1409"/>
                    <a:pt x="1697" y="1348"/>
                  </a:cubicBezTo>
                  <a:cubicBezTo>
                    <a:pt x="1820" y="1164"/>
                    <a:pt x="1949" y="973"/>
                    <a:pt x="1931" y="727"/>
                  </a:cubicBezTo>
                  <a:cubicBezTo>
                    <a:pt x="1912" y="383"/>
                    <a:pt x="1482" y="45"/>
                    <a:pt x="1138" y="2"/>
                  </a:cubicBezTo>
                  <a:cubicBezTo>
                    <a:pt x="1132" y="1"/>
                    <a:pt x="1127" y="1"/>
                    <a:pt x="1121"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7" name="Google Shape;6847;p74"/>
            <p:cNvSpPr/>
            <p:nvPr/>
          </p:nvSpPr>
          <p:spPr>
            <a:xfrm>
              <a:off x="6793100" y="3103025"/>
              <a:ext cx="79475" cy="219650"/>
            </a:xfrm>
            <a:custGeom>
              <a:rect b="b" l="l" r="r" t="t"/>
              <a:pathLst>
                <a:path extrusionOk="0" h="8786" w="3179">
                  <a:moveTo>
                    <a:pt x="810" y="0"/>
                  </a:moveTo>
                  <a:cubicBezTo>
                    <a:pt x="646" y="0"/>
                    <a:pt x="487" y="62"/>
                    <a:pt x="369" y="174"/>
                  </a:cubicBezTo>
                  <a:cubicBezTo>
                    <a:pt x="129" y="414"/>
                    <a:pt x="0" y="740"/>
                    <a:pt x="19" y="1078"/>
                  </a:cubicBezTo>
                  <a:cubicBezTo>
                    <a:pt x="43" y="1471"/>
                    <a:pt x="240" y="1735"/>
                    <a:pt x="449" y="2018"/>
                  </a:cubicBezTo>
                  <a:cubicBezTo>
                    <a:pt x="504" y="2098"/>
                    <a:pt x="566" y="2184"/>
                    <a:pt x="627" y="2270"/>
                  </a:cubicBezTo>
                  <a:cubicBezTo>
                    <a:pt x="1906" y="4200"/>
                    <a:pt x="2717" y="6401"/>
                    <a:pt x="2988" y="8699"/>
                  </a:cubicBezTo>
                  <a:cubicBezTo>
                    <a:pt x="2994" y="8749"/>
                    <a:pt x="3037" y="8786"/>
                    <a:pt x="3080" y="8786"/>
                  </a:cubicBezTo>
                  <a:lnTo>
                    <a:pt x="3092" y="8786"/>
                  </a:lnTo>
                  <a:cubicBezTo>
                    <a:pt x="3141" y="8779"/>
                    <a:pt x="3178" y="8730"/>
                    <a:pt x="3172" y="8681"/>
                  </a:cubicBezTo>
                  <a:cubicBezTo>
                    <a:pt x="2902" y="6351"/>
                    <a:pt x="2078" y="4120"/>
                    <a:pt x="781" y="2166"/>
                  </a:cubicBezTo>
                  <a:cubicBezTo>
                    <a:pt x="720" y="2073"/>
                    <a:pt x="658" y="1993"/>
                    <a:pt x="597" y="1907"/>
                  </a:cubicBezTo>
                  <a:cubicBezTo>
                    <a:pt x="400" y="1637"/>
                    <a:pt x="228" y="1403"/>
                    <a:pt x="209" y="1065"/>
                  </a:cubicBezTo>
                  <a:cubicBezTo>
                    <a:pt x="191" y="783"/>
                    <a:pt x="295" y="512"/>
                    <a:pt x="492" y="315"/>
                  </a:cubicBezTo>
                  <a:cubicBezTo>
                    <a:pt x="581" y="232"/>
                    <a:pt x="696" y="188"/>
                    <a:pt x="815" y="188"/>
                  </a:cubicBezTo>
                  <a:cubicBezTo>
                    <a:pt x="837" y="188"/>
                    <a:pt x="858" y="190"/>
                    <a:pt x="879" y="192"/>
                  </a:cubicBezTo>
                  <a:cubicBezTo>
                    <a:pt x="885" y="193"/>
                    <a:pt x="891" y="194"/>
                    <a:pt x="896" y="194"/>
                  </a:cubicBezTo>
                  <a:cubicBezTo>
                    <a:pt x="1005" y="194"/>
                    <a:pt x="1027" y="26"/>
                    <a:pt x="910" y="8"/>
                  </a:cubicBezTo>
                  <a:cubicBezTo>
                    <a:pt x="877" y="3"/>
                    <a:pt x="843" y="0"/>
                    <a:pt x="810"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8" name="Google Shape;6848;p74"/>
            <p:cNvSpPr/>
            <p:nvPr/>
          </p:nvSpPr>
          <p:spPr>
            <a:xfrm>
              <a:off x="6855800" y="3098525"/>
              <a:ext cx="47500" cy="226600"/>
            </a:xfrm>
            <a:custGeom>
              <a:rect b="b" l="l" r="r" t="t"/>
              <a:pathLst>
                <a:path extrusionOk="0" h="9064" w="1900">
                  <a:moveTo>
                    <a:pt x="1044" y="1"/>
                  </a:moveTo>
                  <a:cubicBezTo>
                    <a:pt x="932" y="1"/>
                    <a:pt x="919" y="182"/>
                    <a:pt x="1039" y="188"/>
                  </a:cubicBezTo>
                  <a:cubicBezTo>
                    <a:pt x="1457" y="243"/>
                    <a:pt x="1709" y="520"/>
                    <a:pt x="1709" y="920"/>
                  </a:cubicBezTo>
                  <a:cubicBezTo>
                    <a:pt x="1709" y="1276"/>
                    <a:pt x="1537" y="1620"/>
                    <a:pt x="1371" y="1946"/>
                  </a:cubicBezTo>
                  <a:lnTo>
                    <a:pt x="1310" y="2057"/>
                  </a:lnTo>
                  <a:cubicBezTo>
                    <a:pt x="234" y="4208"/>
                    <a:pt x="0" y="6679"/>
                    <a:pt x="652" y="8990"/>
                  </a:cubicBezTo>
                  <a:cubicBezTo>
                    <a:pt x="664" y="9033"/>
                    <a:pt x="701" y="9058"/>
                    <a:pt x="744" y="9064"/>
                  </a:cubicBezTo>
                  <a:cubicBezTo>
                    <a:pt x="750" y="9064"/>
                    <a:pt x="762" y="9064"/>
                    <a:pt x="769" y="9058"/>
                  </a:cubicBezTo>
                  <a:cubicBezTo>
                    <a:pt x="818" y="9045"/>
                    <a:pt x="848" y="8996"/>
                    <a:pt x="836" y="8947"/>
                  </a:cubicBezTo>
                  <a:cubicBezTo>
                    <a:pt x="197" y="6679"/>
                    <a:pt x="424" y="4251"/>
                    <a:pt x="1482" y="2149"/>
                  </a:cubicBezTo>
                  <a:lnTo>
                    <a:pt x="1537" y="2038"/>
                  </a:lnTo>
                  <a:cubicBezTo>
                    <a:pt x="1715" y="1688"/>
                    <a:pt x="1900" y="1325"/>
                    <a:pt x="1900" y="926"/>
                  </a:cubicBezTo>
                  <a:cubicBezTo>
                    <a:pt x="1893" y="422"/>
                    <a:pt x="1580" y="71"/>
                    <a:pt x="1070" y="4"/>
                  </a:cubicBezTo>
                  <a:cubicBezTo>
                    <a:pt x="1061" y="2"/>
                    <a:pt x="1052" y="1"/>
                    <a:pt x="104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9" name="Google Shape;6849;p74"/>
            <p:cNvSpPr/>
            <p:nvPr/>
          </p:nvSpPr>
          <p:spPr>
            <a:xfrm>
              <a:off x="6668175" y="3255650"/>
              <a:ext cx="198250" cy="461950"/>
            </a:xfrm>
            <a:custGeom>
              <a:rect b="b" l="l" r="r" t="t"/>
              <a:pathLst>
                <a:path extrusionOk="0" h="18478" w="7930">
                  <a:moveTo>
                    <a:pt x="3412" y="1"/>
                  </a:moveTo>
                  <a:cubicBezTo>
                    <a:pt x="2643" y="1"/>
                    <a:pt x="2072" y="259"/>
                    <a:pt x="1703" y="763"/>
                  </a:cubicBezTo>
                  <a:cubicBezTo>
                    <a:pt x="1119" y="1580"/>
                    <a:pt x="1119" y="3062"/>
                    <a:pt x="1703" y="4826"/>
                  </a:cubicBezTo>
                  <a:cubicBezTo>
                    <a:pt x="2201" y="6319"/>
                    <a:pt x="1494" y="7936"/>
                    <a:pt x="867" y="9356"/>
                  </a:cubicBezTo>
                  <a:cubicBezTo>
                    <a:pt x="566" y="10044"/>
                    <a:pt x="277" y="10696"/>
                    <a:pt x="184" y="11237"/>
                  </a:cubicBezTo>
                  <a:cubicBezTo>
                    <a:pt x="0" y="12263"/>
                    <a:pt x="129" y="14236"/>
                    <a:pt x="240" y="15976"/>
                  </a:cubicBezTo>
                  <a:cubicBezTo>
                    <a:pt x="307" y="16996"/>
                    <a:pt x="363" y="17869"/>
                    <a:pt x="344" y="18379"/>
                  </a:cubicBezTo>
                  <a:cubicBezTo>
                    <a:pt x="344" y="18428"/>
                    <a:pt x="387" y="18471"/>
                    <a:pt x="436" y="18478"/>
                  </a:cubicBezTo>
                  <a:cubicBezTo>
                    <a:pt x="492" y="18478"/>
                    <a:pt x="535" y="18435"/>
                    <a:pt x="541" y="18385"/>
                  </a:cubicBezTo>
                  <a:cubicBezTo>
                    <a:pt x="553" y="17869"/>
                    <a:pt x="498" y="16984"/>
                    <a:pt x="430" y="15964"/>
                  </a:cubicBezTo>
                  <a:cubicBezTo>
                    <a:pt x="326" y="14322"/>
                    <a:pt x="191" y="12276"/>
                    <a:pt x="369" y="11274"/>
                  </a:cubicBezTo>
                  <a:cubicBezTo>
                    <a:pt x="461" y="10751"/>
                    <a:pt x="744" y="10112"/>
                    <a:pt x="1045" y="9436"/>
                  </a:cubicBezTo>
                  <a:cubicBezTo>
                    <a:pt x="1684" y="7979"/>
                    <a:pt x="2410" y="6332"/>
                    <a:pt x="1887" y="4770"/>
                  </a:cubicBezTo>
                  <a:cubicBezTo>
                    <a:pt x="1315" y="3062"/>
                    <a:pt x="1309" y="1642"/>
                    <a:pt x="1863" y="873"/>
                  </a:cubicBezTo>
                  <a:cubicBezTo>
                    <a:pt x="2188" y="419"/>
                    <a:pt x="2711" y="191"/>
                    <a:pt x="3412" y="191"/>
                  </a:cubicBezTo>
                  <a:cubicBezTo>
                    <a:pt x="5674" y="191"/>
                    <a:pt x="7739" y="2281"/>
                    <a:pt x="7763" y="2299"/>
                  </a:cubicBezTo>
                  <a:cubicBezTo>
                    <a:pt x="7782" y="2318"/>
                    <a:pt x="7805" y="2327"/>
                    <a:pt x="7829" y="2327"/>
                  </a:cubicBezTo>
                  <a:cubicBezTo>
                    <a:pt x="7853" y="2327"/>
                    <a:pt x="7877" y="2318"/>
                    <a:pt x="7899" y="2299"/>
                  </a:cubicBezTo>
                  <a:cubicBezTo>
                    <a:pt x="7929" y="2263"/>
                    <a:pt x="7929" y="2201"/>
                    <a:pt x="7899" y="2164"/>
                  </a:cubicBezTo>
                  <a:cubicBezTo>
                    <a:pt x="7806" y="2072"/>
                    <a:pt x="5753" y="1"/>
                    <a:pt x="3412"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0" name="Google Shape;6850;p74"/>
            <p:cNvSpPr/>
            <p:nvPr/>
          </p:nvSpPr>
          <p:spPr>
            <a:xfrm>
              <a:off x="6870600" y="3259125"/>
              <a:ext cx="170700" cy="456625"/>
            </a:xfrm>
            <a:custGeom>
              <a:rect b="b" l="l" r="r" t="t"/>
              <a:pathLst>
                <a:path extrusionOk="0" h="18265" w="6828">
                  <a:moveTo>
                    <a:pt x="3381" y="1"/>
                  </a:moveTo>
                  <a:cubicBezTo>
                    <a:pt x="1606" y="1"/>
                    <a:pt x="114" y="1996"/>
                    <a:pt x="54" y="2081"/>
                  </a:cubicBezTo>
                  <a:cubicBezTo>
                    <a:pt x="0" y="2156"/>
                    <a:pt x="66" y="2236"/>
                    <a:pt x="135" y="2236"/>
                  </a:cubicBezTo>
                  <a:cubicBezTo>
                    <a:pt x="161" y="2236"/>
                    <a:pt x="187" y="2224"/>
                    <a:pt x="207" y="2197"/>
                  </a:cubicBezTo>
                  <a:cubicBezTo>
                    <a:pt x="219" y="2173"/>
                    <a:pt x="1707" y="192"/>
                    <a:pt x="3388" y="192"/>
                  </a:cubicBezTo>
                  <a:cubicBezTo>
                    <a:pt x="3416" y="192"/>
                    <a:pt x="3443" y="192"/>
                    <a:pt x="3471" y="194"/>
                  </a:cubicBezTo>
                  <a:cubicBezTo>
                    <a:pt x="3803" y="194"/>
                    <a:pt x="4117" y="359"/>
                    <a:pt x="4307" y="630"/>
                  </a:cubicBezTo>
                  <a:cubicBezTo>
                    <a:pt x="4989" y="1552"/>
                    <a:pt x="4756" y="3728"/>
                    <a:pt x="4430" y="4963"/>
                  </a:cubicBezTo>
                  <a:cubicBezTo>
                    <a:pt x="4172" y="5953"/>
                    <a:pt x="4781" y="7195"/>
                    <a:pt x="5364" y="8399"/>
                  </a:cubicBezTo>
                  <a:cubicBezTo>
                    <a:pt x="5721" y="9125"/>
                    <a:pt x="6084" y="9868"/>
                    <a:pt x="6237" y="10520"/>
                  </a:cubicBezTo>
                  <a:cubicBezTo>
                    <a:pt x="6631" y="12210"/>
                    <a:pt x="6311" y="17251"/>
                    <a:pt x="6004" y="18136"/>
                  </a:cubicBezTo>
                  <a:cubicBezTo>
                    <a:pt x="5985" y="18185"/>
                    <a:pt x="6010" y="18240"/>
                    <a:pt x="6059" y="18259"/>
                  </a:cubicBezTo>
                  <a:cubicBezTo>
                    <a:pt x="6071" y="18259"/>
                    <a:pt x="6077" y="18265"/>
                    <a:pt x="6090" y="18265"/>
                  </a:cubicBezTo>
                  <a:cubicBezTo>
                    <a:pt x="6133" y="18265"/>
                    <a:pt x="6164" y="18234"/>
                    <a:pt x="6176" y="18197"/>
                  </a:cubicBezTo>
                  <a:cubicBezTo>
                    <a:pt x="6495" y="17275"/>
                    <a:pt x="6827" y="12235"/>
                    <a:pt x="6416" y="10477"/>
                  </a:cubicBezTo>
                  <a:cubicBezTo>
                    <a:pt x="6262" y="9801"/>
                    <a:pt x="5893" y="9045"/>
                    <a:pt x="5537" y="8313"/>
                  </a:cubicBezTo>
                  <a:cubicBezTo>
                    <a:pt x="4965" y="7145"/>
                    <a:pt x="4375" y="5935"/>
                    <a:pt x="4615" y="5013"/>
                  </a:cubicBezTo>
                  <a:cubicBezTo>
                    <a:pt x="4903" y="3918"/>
                    <a:pt x="5235" y="1570"/>
                    <a:pt x="4455" y="519"/>
                  </a:cubicBezTo>
                  <a:cubicBezTo>
                    <a:pt x="4233" y="200"/>
                    <a:pt x="3871" y="9"/>
                    <a:pt x="3484" y="3"/>
                  </a:cubicBezTo>
                  <a:cubicBezTo>
                    <a:pt x="3449" y="1"/>
                    <a:pt x="3415" y="1"/>
                    <a:pt x="3381"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1" name="Google Shape;6851;p74"/>
            <p:cNvSpPr/>
            <p:nvPr/>
          </p:nvSpPr>
          <p:spPr>
            <a:xfrm>
              <a:off x="6746700" y="3356150"/>
              <a:ext cx="130475" cy="983200"/>
            </a:xfrm>
            <a:custGeom>
              <a:rect b="b" l="l" r="r" t="t"/>
              <a:pathLst>
                <a:path extrusionOk="0" h="39328" w="5219">
                  <a:moveTo>
                    <a:pt x="1875" y="8618"/>
                  </a:moveTo>
                  <a:cubicBezTo>
                    <a:pt x="1883" y="8618"/>
                    <a:pt x="1891" y="8618"/>
                    <a:pt x="1899" y="8618"/>
                  </a:cubicBezTo>
                  <a:cubicBezTo>
                    <a:pt x="1908" y="8618"/>
                    <a:pt x="1916" y="8618"/>
                    <a:pt x="1924" y="8618"/>
                  </a:cubicBezTo>
                  <a:cubicBezTo>
                    <a:pt x="2211" y="8618"/>
                    <a:pt x="2490" y="8722"/>
                    <a:pt x="2705" y="8901"/>
                  </a:cubicBezTo>
                  <a:cubicBezTo>
                    <a:pt x="3080" y="9208"/>
                    <a:pt x="3233" y="9620"/>
                    <a:pt x="3166" y="10143"/>
                  </a:cubicBezTo>
                  <a:cubicBezTo>
                    <a:pt x="3104" y="10155"/>
                    <a:pt x="3043" y="10161"/>
                    <a:pt x="2981" y="10167"/>
                  </a:cubicBezTo>
                  <a:cubicBezTo>
                    <a:pt x="2908" y="10174"/>
                    <a:pt x="2834" y="10178"/>
                    <a:pt x="2760" y="10178"/>
                  </a:cubicBezTo>
                  <a:cubicBezTo>
                    <a:pt x="2022" y="10178"/>
                    <a:pt x="1305" y="9831"/>
                    <a:pt x="1076" y="9479"/>
                  </a:cubicBezTo>
                  <a:cubicBezTo>
                    <a:pt x="885" y="9196"/>
                    <a:pt x="1051" y="8975"/>
                    <a:pt x="1168" y="8870"/>
                  </a:cubicBezTo>
                  <a:cubicBezTo>
                    <a:pt x="1370" y="8709"/>
                    <a:pt x="1619" y="8618"/>
                    <a:pt x="1875" y="8618"/>
                  </a:cubicBezTo>
                  <a:close/>
                  <a:moveTo>
                    <a:pt x="5010" y="1"/>
                  </a:moveTo>
                  <a:cubicBezTo>
                    <a:pt x="4954" y="1"/>
                    <a:pt x="4911" y="44"/>
                    <a:pt x="4911" y="99"/>
                  </a:cubicBezTo>
                  <a:cubicBezTo>
                    <a:pt x="4917" y="173"/>
                    <a:pt x="5034" y="7536"/>
                    <a:pt x="4352" y="9178"/>
                  </a:cubicBezTo>
                  <a:cubicBezTo>
                    <a:pt x="4180" y="9620"/>
                    <a:pt x="3817" y="9964"/>
                    <a:pt x="3362" y="10100"/>
                  </a:cubicBezTo>
                  <a:cubicBezTo>
                    <a:pt x="3411" y="9540"/>
                    <a:pt x="3233" y="9098"/>
                    <a:pt x="2821" y="8766"/>
                  </a:cubicBezTo>
                  <a:cubicBezTo>
                    <a:pt x="2540" y="8532"/>
                    <a:pt x="2210" y="8432"/>
                    <a:pt x="1898" y="8432"/>
                  </a:cubicBezTo>
                  <a:cubicBezTo>
                    <a:pt x="1563" y="8432"/>
                    <a:pt x="1249" y="8547"/>
                    <a:pt x="1039" y="8735"/>
                  </a:cubicBezTo>
                  <a:cubicBezTo>
                    <a:pt x="768" y="8975"/>
                    <a:pt x="719" y="9294"/>
                    <a:pt x="910" y="9583"/>
                  </a:cubicBezTo>
                  <a:cubicBezTo>
                    <a:pt x="1173" y="9987"/>
                    <a:pt x="1953" y="10375"/>
                    <a:pt x="2760" y="10375"/>
                  </a:cubicBezTo>
                  <a:cubicBezTo>
                    <a:pt x="2837" y="10375"/>
                    <a:pt x="2916" y="10371"/>
                    <a:pt x="2994" y="10364"/>
                  </a:cubicBezTo>
                  <a:cubicBezTo>
                    <a:pt x="3037" y="10364"/>
                    <a:pt x="3086" y="10358"/>
                    <a:pt x="3135" y="10345"/>
                  </a:cubicBezTo>
                  <a:lnTo>
                    <a:pt x="3135" y="10345"/>
                  </a:lnTo>
                  <a:cubicBezTo>
                    <a:pt x="3024" y="10862"/>
                    <a:pt x="2729" y="11483"/>
                    <a:pt x="2244" y="12202"/>
                  </a:cubicBezTo>
                  <a:cubicBezTo>
                    <a:pt x="1623" y="13118"/>
                    <a:pt x="332" y="15533"/>
                    <a:pt x="1666" y="18158"/>
                  </a:cubicBezTo>
                  <a:cubicBezTo>
                    <a:pt x="2311" y="19436"/>
                    <a:pt x="1697" y="20598"/>
                    <a:pt x="1045" y="21828"/>
                  </a:cubicBezTo>
                  <a:cubicBezTo>
                    <a:pt x="621" y="22627"/>
                    <a:pt x="178" y="23463"/>
                    <a:pt x="105" y="24342"/>
                  </a:cubicBezTo>
                  <a:cubicBezTo>
                    <a:pt x="0" y="25565"/>
                    <a:pt x="516" y="26942"/>
                    <a:pt x="1020" y="28282"/>
                  </a:cubicBezTo>
                  <a:cubicBezTo>
                    <a:pt x="1438" y="29363"/>
                    <a:pt x="1863" y="30488"/>
                    <a:pt x="1942" y="31515"/>
                  </a:cubicBezTo>
                  <a:cubicBezTo>
                    <a:pt x="2133" y="33844"/>
                    <a:pt x="1819" y="38135"/>
                    <a:pt x="1537" y="39210"/>
                  </a:cubicBezTo>
                  <a:cubicBezTo>
                    <a:pt x="1524" y="39260"/>
                    <a:pt x="1549" y="39309"/>
                    <a:pt x="1604" y="39327"/>
                  </a:cubicBezTo>
                  <a:lnTo>
                    <a:pt x="1629" y="39327"/>
                  </a:lnTo>
                  <a:cubicBezTo>
                    <a:pt x="1666" y="39321"/>
                    <a:pt x="1697" y="39296"/>
                    <a:pt x="1709" y="39260"/>
                  </a:cubicBezTo>
                  <a:cubicBezTo>
                    <a:pt x="1998" y="38166"/>
                    <a:pt x="2317" y="33838"/>
                    <a:pt x="2127" y="31496"/>
                  </a:cubicBezTo>
                  <a:cubicBezTo>
                    <a:pt x="2041" y="30439"/>
                    <a:pt x="1611" y="29308"/>
                    <a:pt x="1193" y="28208"/>
                  </a:cubicBezTo>
                  <a:cubicBezTo>
                    <a:pt x="701" y="26892"/>
                    <a:pt x="184" y="25534"/>
                    <a:pt x="289" y="24360"/>
                  </a:cubicBezTo>
                  <a:cubicBezTo>
                    <a:pt x="363" y="23512"/>
                    <a:pt x="793" y="22700"/>
                    <a:pt x="1211" y="21914"/>
                  </a:cubicBezTo>
                  <a:cubicBezTo>
                    <a:pt x="1856" y="20697"/>
                    <a:pt x="2520" y="19436"/>
                    <a:pt x="1832" y="18072"/>
                  </a:cubicBezTo>
                  <a:cubicBezTo>
                    <a:pt x="541" y="15533"/>
                    <a:pt x="1795" y="13198"/>
                    <a:pt x="2397" y="12306"/>
                  </a:cubicBezTo>
                  <a:cubicBezTo>
                    <a:pt x="2920" y="11538"/>
                    <a:pt x="3227" y="10868"/>
                    <a:pt x="3332" y="10309"/>
                  </a:cubicBezTo>
                  <a:cubicBezTo>
                    <a:pt x="3879" y="10173"/>
                    <a:pt x="4327" y="9780"/>
                    <a:pt x="4524" y="9251"/>
                  </a:cubicBezTo>
                  <a:cubicBezTo>
                    <a:pt x="5219" y="7573"/>
                    <a:pt x="5108" y="400"/>
                    <a:pt x="5102" y="93"/>
                  </a:cubicBezTo>
                  <a:cubicBezTo>
                    <a:pt x="5102" y="44"/>
                    <a:pt x="5059" y="1"/>
                    <a:pt x="5010"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2" name="Google Shape;6852;p74"/>
            <p:cNvSpPr/>
            <p:nvPr/>
          </p:nvSpPr>
          <p:spPr>
            <a:xfrm>
              <a:off x="6854725" y="3355225"/>
              <a:ext cx="106350" cy="987200"/>
            </a:xfrm>
            <a:custGeom>
              <a:rect b="b" l="l" r="r" t="t"/>
              <a:pathLst>
                <a:path extrusionOk="0" h="39488" w="4254">
                  <a:moveTo>
                    <a:pt x="2703" y="8767"/>
                  </a:moveTo>
                  <a:cubicBezTo>
                    <a:pt x="2801" y="8767"/>
                    <a:pt x="2893" y="8778"/>
                    <a:pt x="2975" y="8803"/>
                  </a:cubicBezTo>
                  <a:cubicBezTo>
                    <a:pt x="3178" y="8852"/>
                    <a:pt x="3332" y="9024"/>
                    <a:pt x="3350" y="9233"/>
                  </a:cubicBezTo>
                  <a:cubicBezTo>
                    <a:pt x="3412" y="9651"/>
                    <a:pt x="2932" y="10204"/>
                    <a:pt x="2330" y="10419"/>
                  </a:cubicBezTo>
                  <a:cubicBezTo>
                    <a:pt x="2220" y="10458"/>
                    <a:pt x="2046" y="10506"/>
                    <a:pt x="1850" y="10506"/>
                  </a:cubicBezTo>
                  <a:cubicBezTo>
                    <a:pt x="1675" y="10506"/>
                    <a:pt x="1483" y="10468"/>
                    <a:pt x="1303" y="10352"/>
                  </a:cubicBezTo>
                  <a:cubicBezTo>
                    <a:pt x="1223" y="9915"/>
                    <a:pt x="1260" y="9547"/>
                    <a:pt x="1426" y="9344"/>
                  </a:cubicBezTo>
                  <a:cubicBezTo>
                    <a:pt x="1718" y="9002"/>
                    <a:pt x="2265" y="8767"/>
                    <a:pt x="2703" y="8767"/>
                  </a:cubicBezTo>
                  <a:close/>
                  <a:moveTo>
                    <a:pt x="344" y="1"/>
                  </a:moveTo>
                  <a:cubicBezTo>
                    <a:pt x="289" y="1"/>
                    <a:pt x="246" y="44"/>
                    <a:pt x="246" y="93"/>
                  </a:cubicBezTo>
                  <a:cubicBezTo>
                    <a:pt x="234" y="449"/>
                    <a:pt x="0" y="8784"/>
                    <a:pt x="799" y="10087"/>
                  </a:cubicBezTo>
                  <a:cubicBezTo>
                    <a:pt x="885" y="10235"/>
                    <a:pt x="996" y="10358"/>
                    <a:pt x="1131" y="10462"/>
                  </a:cubicBezTo>
                  <a:cubicBezTo>
                    <a:pt x="1297" y="11261"/>
                    <a:pt x="1789" y="12226"/>
                    <a:pt x="2391" y="12921"/>
                  </a:cubicBezTo>
                  <a:cubicBezTo>
                    <a:pt x="2938" y="13554"/>
                    <a:pt x="2606" y="14851"/>
                    <a:pt x="2256" y="16222"/>
                  </a:cubicBezTo>
                  <a:cubicBezTo>
                    <a:pt x="2004" y="17224"/>
                    <a:pt x="1740" y="18250"/>
                    <a:pt x="1764" y="19166"/>
                  </a:cubicBezTo>
                  <a:cubicBezTo>
                    <a:pt x="1807" y="20549"/>
                    <a:pt x="2348" y="21594"/>
                    <a:pt x="2871" y="22608"/>
                  </a:cubicBezTo>
                  <a:cubicBezTo>
                    <a:pt x="3178" y="23211"/>
                    <a:pt x="3473" y="23776"/>
                    <a:pt x="3639" y="24379"/>
                  </a:cubicBezTo>
                  <a:cubicBezTo>
                    <a:pt x="4063" y="25921"/>
                    <a:pt x="3031" y="29695"/>
                    <a:pt x="2410" y="31287"/>
                  </a:cubicBezTo>
                  <a:cubicBezTo>
                    <a:pt x="1826" y="32787"/>
                    <a:pt x="2059" y="37871"/>
                    <a:pt x="2440" y="39413"/>
                  </a:cubicBezTo>
                  <a:cubicBezTo>
                    <a:pt x="2447" y="39456"/>
                    <a:pt x="2490" y="39487"/>
                    <a:pt x="2533" y="39487"/>
                  </a:cubicBezTo>
                  <a:cubicBezTo>
                    <a:pt x="2533" y="39487"/>
                    <a:pt x="2539" y="39487"/>
                    <a:pt x="2545" y="39481"/>
                  </a:cubicBezTo>
                  <a:cubicBezTo>
                    <a:pt x="2594" y="39469"/>
                    <a:pt x="2631" y="39420"/>
                    <a:pt x="2619" y="39370"/>
                  </a:cubicBezTo>
                  <a:cubicBezTo>
                    <a:pt x="2250" y="37883"/>
                    <a:pt x="2016" y="32793"/>
                    <a:pt x="2582" y="31349"/>
                  </a:cubicBezTo>
                  <a:cubicBezTo>
                    <a:pt x="3209" y="29745"/>
                    <a:pt x="4254" y="25909"/>
                    <a:pt x="3817" y="24323"/>
                  </a:cubicBezTo>
                  <a:cubicBezTo>
                    <a:pt x="3651" y="23709"/>
                    <a:pt x="3350" y="23131"/>
                    <a:pt x="3037" y="22522"/>
                  </a:cubicBezTo>
                  <a:cubicBezTo>
                    <a:pt x="2527" y="21526"/>
                    <a:pt x="1992" y="20494"/>
                    <a:pt x="1955" y="19154"/>
                  </a:cubicBezTo>
                  <a:cubicBezTo>
                    <a:pt x="1930" y="18269"/>
                    <a:pt x="2188" y="17254"/>
                    <a:pt x="2440" y="16265"/>
                  </a:cubicBezTo>
                  <a:cubicBezTo>
                    <a:pt x="2803" y="14845"/>
                    <a:pt x="3141" y="13505"/>
                    <a:pt x="2533" y="12792"/>
                  </a:cubicBezTo>
                  <a:cubicBezTo>
                    <a:pt x="1955" y="12122"/>
                    <a:pt x="1531" y="11292"/>
                    <a:pt x="1353" y="10591"/>
                  </a:cubicBezTo>
                  <a:lnTo>
                    <a:pt x="1353" y="10591"/>
                  </a:lnTo>
                  <a:cubicBezTo>
                    <a:pt x="1503" y="10661"/>
                    <a:pt x="1672" y="10696"/>
                    <a:pt x="1851" y="10696"/>
                  </a:cubicBezTo>
                  <a:cubicBezTo>
                    <a:pt x="2022" y="10696"/>
                    <a:pt x="2202" y="10664"/>
                    <a:pt x="2385" y="10598"/>
                  </a:cubicBezTo>
                  <a:cubicBezTo>
                    <a:pt x="3006" y="10376"/>
                    <a:pt x="3615" y="9762"/>
                    <a:pt x="3535" y="9202"/>
                  </a:cubicBezTo>
                  <a:cubicBezTo>
                    <a:pt x="3504" y="8920"/>
                    <a:pt x="3301" y="8680"/>
                    <a:pt x="3024" y="8612"/>
                  </a:cubicBezTo>
                  <a:cubicBezTo>
                    <a:pt x="2928" y="8585"/>
                    <a:pt x="2822" y="8572"/>
                    <a:pt x="2710" y="8572"/>
                  </a:cubicBezTo>
                  <a:cubicBezTo>
                    <a:pt x="2213" y="8572"/>
                    <a:pt x="1610" y="8828"/>
                    <a:pt x="1279" y="9215"/>
                  </a:cubicBezTo>
                  <a:cubicBezTo>
                    <a:pt x="1094" y="9430"/>
                    <a:pt x="1039" y="9768"/>
                    <a:pt x="1082" y="10161"/>
                  </a:cubicBezTo>
                  <a:cubicBezTo>
                    <a:pt x="1033" y="10106"/>
                    <a:pt x="996" y="10051"/>
                    <a:pt x="959" y="9989"/>
                  </a:cubicBezTo>
                  <a:cubicBezTo>
                    <a:pt x="191" y="8729"/>
                    <a:pt x="430" y="185"/>
                    <a:pt x="430" y="99"/>
                  </a:cubicBezTo>
                  <a:cubicBezTo>
                    <a:pt x="437" y="44"/>
                    <a:pt x="394" y="1"/>
                    <a:pt x="344"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3" name="Google Shape;6853;p74"/>
            <p:cNvSpPr/>
            <p:nvPr/>
          </p:nvSpPr>
          <p:spPr>
            <a:xfrm>
              <a:off x="6658800" y="3262225"/>
              <a:ext cx="210225" cy="446150"/>
            </a:xfrm>
            <a:custGeom>
              <a:rect b="b" l="l" r="r" t="t"/>
              <a:pathLst>
                <a:path extrusionOk="0" h="17846" w="8409">
                  <a:moveTo>
                    <a:pt x="5163" y="1"/>
                  </a:moveTo>
                  <a:cubicBezTo>
                    <a:pt x="4862" y="1"/>
                    <a:pt x="4541" y="46"/>
                    <a:pt x="4198" y="149"/>
                  </a:cubicBezTo>
                  <a:cubicBezTo>
                    <a:pt x="2951" y="531"/>
                    <a:pt x="2078" y="1496"/>
                    <a:pt x="1623" y="3001"/>
                  </a:cubicBezTo>
                  <a:cubicBezTo>
                    <a:pt x="1168" y="4507"/>
                    <a:pt x="1254" y="6130"/>
                    <a:pt x="1346" y="6966"/>
                  </a:cubicBezTo>
                  <a:cubicBezTo>
                    <a:pt x="1592" y="9271"/>
                    <a:pt x="1936" y="12424"/>
                    <a:pt x="811" y="13832"/>
                  </a:cubicBezTo>
                  <a:cubicBezTo>
                    <a:pt x="0" y="14846"/>
                    <a:pt x="363" y="15983"/>
                    <a:pt x="627" y="16813"/>
                  </a:cubicBezTo>
                  <a:cubicBezTo>
                    <a:pt x="744" y="17188"/>
                    <a:pt x="848" y="17514"/>
                    <a:pt x="824" y="17741"/>
                  </a:cubicBezTo>
                  <a:cubicBezTo>
                    <a:pt x="818" y="17790"/>
                    <a:pt x="855" y="17840"/>
                    <a:pt x="904" y="17846"/>
                  </a:cubicBezTo>
                  <a:lnTo>
                    <a:pt x="916" y="17846"/>
                  </a:lnTo>
                  <a:cubicBezTo>
                    <a:pt x="959" y="17846"/>
                    <a:pt x="1002" y="17809"/>
                    <a:pt x="1008" y="17766"/>
                  </a:cubicBezTo>
                  <a:cubicBezTo>
                    <a:pt x="1039" y="17502"/>
                    <a:pt x="934" y="17157"/>
                    <a:pt x="805" y="16758"/>
                  </a:cubicBezTo>
                  <a:cubicBezTo>
                    <a:pt x="541" y="15922"/>
                    <a:pt x="209" y="14883"/>
                    <a:pt x="959" y="13949"/>
                  </a:cubicBezTo>
                  <a:cubicBezTo>
                    <a:pt x="2133" y="12486"/>
                    <a:pt x="1789" y="9283"/>
                    <a:pt x="1531" y="6948"/>
                  </a:cubicBezTo>
                  <a:cubicBezTo>
                    <a:pt x="1242" y="4237"/>
                    <a:pt x="1801" y="1078"/>
                    <a:pt x="4254" y="334"/>
                  </a:cubicBezTo>
                  <a:cubicBezTo>
                    <a:pt x="4583" y="235"/>
                    <a:pt x="4892" y="191"/>
                    <a:pt x="5179" y="191"/>
                  </a:cubicBezTo>
                  <a:cubicBezTo>
                    <a:pt x="7172" y="191"/>
                    <a:pt x="8164" y="2279"/>
                    <a:pt x="8212" y="2381"/>
                  </a:cubicBezTo>
                  <a:cubicBezTo>
                    <a:pt x="8226" y="2417"/>
                    <a:pt x="8263" y="2437"/>
                    <a:pt x="8300" y="2437"/>
                  </a:cubicBezTo>
                  <a:cubicBezTo>
                    <a:pt x="8312" y="2437"/>
                    <a:pt x="8324" y="2435"/>
                    <a:pt x="8335" y="2430"/>
                  </a:cubicBezTo>
                  <a:cubicBezTo>
                    <a:pt x="8384" y="2405"/>
                    <a:pt x="8409" y="2350"/>
                    <a:pt x="8384" y="2301"/>
                  </a:cubicBezTo>
                  <a:cubicBezTo>
                    <a:pt x="8374" y="2274"/>
                    <a:pt x="7291" y="1"/>
                    <a:pt x="516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4" name="Google Shape;6854;p74"/>
            <p:cNvSpPr/>
            <p:nvPr/>
          </p:nvSpPr>
          <p:spPr>
            <a:xfrm>
              <a:off x="6869550" y="3274050"/>
              <a:ext cx="167750" cy="433875"/>
            </a:xfrm>
            <a:custGeom>
              <a:rect b="b" l="l" r="r" t="t"/>
              <a:pathLst>
                <a:path extrusionOk="0" h="17355" w="6710">
                  <a:moveTo>
                    <a:pt x="2889" y="0"/>
                  </a:moveTo>
                  <a:cubicBezTo>
                    <a:pt x="1277" y="0"/>
                    <a:pt x="69" y="1554"/>
                    <a:pt x="59" y="1570"/>
                  </a:cubicBezTo>
                  <a:cubicBezTo>
                    <a:pt x="1" y="1645"/>
                    <a:pt x="65" y="1727"/>
                    <a:pt x="136" y="1727"/>
                  </a:cubicBezTo>
                  <a:cubicBezTo>
                    <a:pt x="163" y="1727"/>
                    <a:pt x="190" y="1715"/>
                    <a:pt x="212" y="1686"/>
                  </a:cubicBezTo>
                  <a:cubicBezTo>
                    <a:pt x="223" y="1666"/>
                    <a:pt x="1373" y="191"/>
                    <a:pt x="2886" y="191"/>
                  </a:cubicBezTo>
                  <a:cubicBezTo>
                    <a:pt x="3155" y="191"/>
                    <a:pt x="3435" y="237"/>
                    <a:pt x="3722" y="346"/>
                  </a:cubicBezTo>
                  <a:cubicBezTo>
                    <a:pt x="5486" y="1016"/>
                    <a:pt x="5449" y="5946"/>
                    <a:pt x="5185" y="8460"/>
                  </a:cubicBezTo>
                  <a:cubicBezTo>
                    <a:pt x="4988" y="10304"/>
                    <a:pt x="5867" y="13420"/>
                    <a:pt x="6187" y="14115"/>
                  </a:cubicBezTo>
                  <a:cubicBezTo>
                    <a:pt x="6513" y="14810"/>
                    <a:pt x="6365" y="16727"/>
                    <a:pt x="6095" y="17213"/>
                  </a:cubicBezTo>
                  <a:cubicBezTo>
                    <a:pt x="6070" y="17262"/>
                    <a:pt x="6089" y="17317"/>
                    <a:pt x="6138" y="17342"/>
                  </a:cubicBezTo>
                  <a:cubicBezTo>
                    <a:pt x="6150" y="17348"/>
                    <a:pt x="6162" y="17354"/>
                    <a:pt x="6181" y="17354"/>
                  </a:cubicBezTo>
                  <a:cubicBezTo>
                    <a:pt x="6212" y="17354"/>
                    <a:pt x="6242" y="17336"/>
                    <a:pt x="6261" y="17305"/>
                  </a:cubicBezTo>
                  <a:cubicBezTo>
                    <a:pt x="6550" y="16777"/>
                    <a:pt x="6710" y="14785"/>
                    <a:pt x="6359" y="14035"/>
                  </a:cubicBezTo>
                  <a:cubicBezTo>
                    <a:pt x="6040" y="13353"/>
                    <a:pt x="5179" y="10292"/>
                    <a:pt x="5370" y="8485"/>
                  </a:cubicBezTo>
                  <a:cubicBezTo>
                    <a:pt x="5400" y="8177"/>
                    <a:pt x="6126" y="1059"/>
                    <a:pt x="3790" y="168"/>
                  </a:cubicBezTo>
                  <a:cubicBezTo>
                    <a:pt x="3480" y="50"/>
                    <a:pt x="3178" y="0"/>
                    <a:pt x="2889"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5" name="Google Shape;6855;p74"/>
            <p:cNvSpPr/>
            <p:nvPr/>
          </p:nvSpPr>
          <p:spPr>
            <a:xfrm>
              <a:off x="6756825" y="3367250"/>
              <a:ext cx="130500" cy="756650"/>
            </a:xfrm>
            <a:custGeom>
              <a:rect b="b" l="l" r="r" t="t"/>
              <a:pathLst>
                <a:path extrusionOk="0" h="30266" w="5220">
                  <a:moveTo>
                    <a:pt x="1826" y="7541"/>
                  </a:moveTo>
                  <a:cubicBezTo>
                    <a:pt x="2011" y="7541"/>
                    <a:pt x="2195" y="7572"/>
                    <a:pt x="2373" y="7633"/>
                  </a:cubicBezTo>
                  <a:cubicBezTo>
                    <a:pt x="2902" y="7818"/>
                    <a:pt x="3400" y="8236"/>
                    <a:pt x="3504" y="8813"/>
                  </a:cubicBezTo>
                  <a:cubicBezTo>
                    <a:pt x="3099" y="9109"/>
                    <a:pt x="2620" y="9245"/>
                    <a:pt x="2178" y="9245"/>
                  </a:cubicBezTo>
                  <a:cubicBezTo>
                    <a:pt x="1831" y="9245"/>
                    <a:pt x="1507" y="9161"/>
                    <a:pt x="1261" y="9004"/>
                  </a:cubicBezTo>
                  <a:cubicBezTo>
                    <a:pt x="1052" y="8875"/>
                    <a:pt x="738" y="8574"/>
                    <a:pt x="947" y="8064"/>
                  </a:cubicBezTo>
                  <a:cubicBezTo>
                    <a:pt x="1101" y="7689"/>
                    <a:pt x="1445" y="7541"/>
                    <a:pt x="1826" y="7541"/>
                  </a:cubicBezTo>
                  <a:close/>
                  <a:moveTo>
                    <a:pt x="4373" y="0"/>
                  </a:moveTo>
                  <a:cubicBezTo>
                    <a:pt x="4324" y="0"/>
                    <a:pt x="4276" y="34"/>
                    <a:pt x="4279" y="97"/>
                  </a:cubicBezTo>
                  <a:cubicBezTo>
                    <a:pt x="4291" y="171"/>
                    <a:pt x="5023" y="7240"/>
                    <a:pt x="3830" y="8525"/>
                  </a:cubicBezTo>
                  <a:cubicBezTo>
                    <a:pt x="3775" y="8580"/>
                    <a:pt x="3726" y="8629"/>
                    <a:pt x="3670" y="8678"/>
                  </a:cubicBezTo>
                  <a:cubicBezTo>
                    <a:pt x="3517" y="8094"/>
                    <a:pt x="3006" y="7646"/>
                    <a:pt x="2435" y="7449"/>
                  </a:cubicBezTo>
                  <a:cubicBezTo>
                    <a:pt x="2238" y="7382"/>
                    <a:pt x="2028" y="7344"/>
                    <a:pt x="1825" y="7344"/>
                  </a:cubicBezTo>
                  <a:cubicBezTo>
                    <a:pt x="1377" y="7344"/>
                    <a:pt x="960" y="7529"/>
                    <a:pt x="769" y="7990"/>
                  </a:cubicBezTo>
                  <a:cubicBezTo>
                    <a:pt x="585" y="8451"/>
                    <a:pt x="726" y="8887"/>
                    <a:pt x="1156" y="9164"/>
                  </a:cubicBezTo>
                  <a:cubicBezTo>
                    <a:pt x="1429" y="9337"/>
                    <a:pt x="1789" y="9430"/>
                    <a:pt x="2174" y="9430"/>
                  </a:cubicBezTo>
                  <a:cubicBezTo>
                    <a:pt x="2624" y="9430"/>
                    <a:pt x="3109" y="9303"/>
                    <a:pt x="3529" y="9029"/>
                  </a:cubicBezTo>
                  <a:lnTo>
                    <a:pt x="3529" y="9029"/>
                  </a:lnTo>
                  <a:cubicBezTo>
                    <a:pt x="3529" y="9164"/>
                    <a:pt x="3511" y="9293"/>
                    <a:pt x="3474" y="9422"/>
                  </a:cubicBezTo>
                  <a:cubicBezTo>
                    <a:pt x="3326" y="9951"/>
                    <a:pt x="2994" y="10707"/>
                    <a:pt x="2607" y="11573"/>
                  </a:cubicBezTo>
                  <a:cubicBezTo>
                    <a:pt x="1765" y="13473"/>
                    <a:pt x="615" y="16067"/>
                    <a:pt x="523" y="18390"/>
                  </a:cubicBezTo>
                  <a:cubicBezTo>
                    <a:pt x="468" y="19865"/>
                    <a:pt x="597" y="21162"/>
                    <a:pt x="708" y="22299"/>
                  </a:cubicBezTo>
                  <a:cubicBezTo>
                    <a:pt x="849" y="23725"/>
                    <a:pt x="972" y="24955"/>
                    <a:pt x="658" y="25963"/>
                  </a:cubicBezTo>
                  <a:cubicBezTo>
                    <a:pt x="136" y="27653"/>
                    <a:pt x="1" y="28919"/>
                    <a:pt x="210" y="30192"/>
                  </a:cubicBezTo>
                  <a:cubicBezTo>
                    <a:pt x="222" y="30235"/>
                    <a:pt x="259" y="30266"/>
                    <a:pt x="302" y="30266"/>
                  </a:cubicBezTo>
                  <a:lnTo>
                    <a:pt x="320" y="30259"/>
                  </a:lnTo>
                  <a:cubicBezTo>
                    <a:pt x="370" y="30253"/>
                    <a:pt x="406" y="30204"/>
                    <a:pt x="394" y="30155"/>
                  </a:cubicBezTo>
                  <a:cubicBezTo>
                    <a:pt x="191" y="28913"/>
                    <a:pt x="320" y="27678"/>
                    <a:pt x="837" y="26018"/>
                  </a:cubicBezTo>
                  <a:cubicBezTo>
                    <a:pt x="1162" y="24967"/>
                    <a:pt x="1040" y="23719"/>
                    <a:pt x="898" y="22281"/>
                  </a:cubicBezTo>
                  <a:cubicBezTo>
                    <a:pt x="788" y="21144"/>
                    <a:pt x="658" y="19859"/>
                    <a:pt x="714" y="18390"/>
                  </a:cubicBezTo>
                  <a:cubicBezTo>
                    <a:pt x="800" y="16104"/>
                    <a:pt x="1943" y="13528"/>
                    <a:pt x="2779" y="11647"/>
                  </a:cubicBezTo>
                  <a:cubicBezTo>
                    <a:pt x="3172" y="10768"/>
                    <a:pt x="3504" y="10012"/>
                    <a:pt x="3658" y="9471"/>
                  </a:cubicBezTo>
                  <a:cubicBezTo>
                    <a:pt x="3707" y="9281"/>
                    <a:pt x="3726" y="9090"/>
                    <a:pt x="3707" y="8893"/>
                  </a:cubicBezTo>
                  <a:cubicBezTo>
                    <a:pt x="3799" y="8820"/>
                    <a:pt x="3885" y="8740"/>
                    <a:pt x="3965" y="8654"/>
                  </a:cubicBezTo>
                  <a:cubicBezTo>
                    <a:pt x="5219" y="7308"/>
                    <a:pt x="4500" y="374"/>
                    <a:pt x="4469" y="79"/>
                  </a:cubicBezTo>
                  <a:cubicBezTo>
                    <a:pt x="4458" y="25"/>
                    <a:pt x="4415" y="0"/>
                    <a:pt x="437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6" name="Google Shape;6856;p74"/>
            <p:cNvSpPr/>
            <p:nvPr/>
          </p:nvSpPr>
          <p:spPr>
            <a:xfrm>
              <a:off x="6836750" y="3361175"/>
              <a:ext cx="115100" cy="758125"/>
            </a:xfrm>
            <a:custGeom>
              <a:rect b="b" l="l" r="r" t="t"/>
              <a:pathLst>
                <a:path extrusionOk="0" h="30325" w="4604">
                  <a:moveTo>
                    <a:pt x="3130" y="8132"/>
                  </a:moveTo>
                  <a:cubicBezTo>
                    <a:pt x="3295" y="8132"/>
                    <a:pt x="3448" y="8176"/>
                    <a:pt x="3577" y="8264"/>
                  </a:cubicBezTo>
                  <a:cubicBezTo>
                    <a:pt x="3725" y="8368"/>
                    <a:pt x="3793" y="8559"/>
                    <a:pt x="3750" y="8731"/>
                  </a:cubicBezTo>
                  <a:cubicBezTo>
                    <a:pt x="3700" y="9056"/>
                    <a:pt x="3387" y="9468"/>
                    <a:pt x="2920" y="9604"/>
                  </a:cubicBezTo>
                  <a:cubicBezTo>
                    <a:pt x="2822" y="9631"/>
                    <a:pt x="2724" y="9644"/>
                    <a:pt x="2626" y="9644"/>
                  </a:cubicBezTo>
                  <a:cubicBezTo>
                    <a:pt x="2324" y="9644"/>
                    <a:pt x="2024" y="9517"/>
                    <a:pt x="1741" y="9267"/>
                  </a:cubicBezTo>
                  <a:lnTo>
                    <a:pt x="1741" y="9267"/>
                  </a:lnTo>
                  <a:cubicBezTo>
                    <a:pt x="1865" y="8900"/>
                    <a:pt x="2104" y="8588"/>
                    <a:pt x="2422" y="8374"/>
                  </a:cubicBezTo>
                  <a:cubicBezTo>
                    <a:pt x="2657" y="8214"/>
                    <a:pt x="2904" y="8132"/>
                    <a:pt x="3130" y="8132"/>
                  </a:cubicBezTo>
                  <a:close/>
                  <a:moveTo>
                    <a:pt x="1584" y="0"/>
                  </a:moveTo>
                  <a:cubicBezTo>
                    <a:pt x="1544" y="0"/>
                    <a:pt x="1504" y="24"/>
                    <a:pt x="1494" y="76"/>
                  </a:cubicBezTo>
                  <a:cubicBezTo>
                    <a:pt x="1432" y="383"/>
                    <a:pt x="0" y="7594"/>
                    <a:pt x="1408" y="9198"/>
                  </a:cubicBezTo>
                  <a:cubicBezTo>
                    <a:pt x="1451" y="9241"/>
                    <a:pt x="1488" y="9284"/>
                    <a:pt x="1524" y="9321"/>
                  </a:cubicBezTo>
                  <a:cubicBezTo>
                    <a:pt x="1451" y="9597"/>
                    <a:pt x="1445" y="9892"/>
                    <a:pt x="1512" y="10169"/>
                  </a:cubicBezTo>
                  <a:cubicBezTo>
                    <a:pt x="1604" y="10593"/>
                    <a:pt x="1856" y="11232"/>
                    <a:pt x="2176" y="12050"/>
                  </a:cubicBezTo>
                  <a:cubicBezTo>
                    <a:pt x="2926" y="13968"/>
                    <a:pt x="4057" y="16857"/>
                    <a:pt x="4235" y="19660"/>
                  </a:cubicBezTo>
                  <a:cubicBezTo>
                    <a:pt x="4413" y="22512"/>
                    <a:pt x="3946" y="24380"/>
                    <a:pt x="3664" y="25499"/>
                  </a:cubicBezTo>
                  <a:cubicBezTo>
                    <a:pt x="3547" y="25942"/>
                    <a:pt x="3473" y="26267"/>
                    <a:pt x="3473" y="26489"/>
                  </a:cubicBezTo>
                  <a:cubicBezTo>
                    <a:pt x="3473" y="26839"/>
                    <a:pt x="3565" y="27349"/>
                    <a:pt x="3670" y="27933"/>
                  </a:cubicBezTo>
                  <a:cubicBezTo>
                    <a:pt x="3799" y="28640"/>
                    <a:pt x="3946" y="29439"/>
                    <a:pt x="3977" y="30232"/>
                  </a:cubicBezTo>
                  <a:cubicBezTo>
                    <a:pt x="3977" y="30281"/>
                    <a:pt x="4020" y="30324"/>
                    <a:pt x="4075" y="30324"/>
                  </a:cubicBezTo>
                  <a:lnTo>
                    <a:pt x="4081" y="30318"/>
                  </a:lnTo>
                  <a:cubicBezTo>
                    <a:pt x="4131" y="30312"/>
                    <a:pt x="4174" y="30269"/>
                    <a:pt x="4168" y="30220"/>
                  </a:cubicBezTo>
                  <a:cubicBezTo>
                    <a:pt x="4137" y="29414"/>
                    <a:pt x="3989" y="28603"/>
                    <a:pt x="3860" y="27890"/>
                  </a:cubicBezTo>
                  <a:cubicBezTo>
                    <a:pt x="3756" y="27318"/>
                    <a:pt x="3664" y="26821"/>
                    <a:pt x="3664" y="26482"/>
                  </a:cubicBezTo>
                  <a:cubicBezTo>
                    <a:pt x="3664" y="26286"/>
                    <a:pt x="3743" y="25972"/>
                    <a:pt x="3848" y="25542"/>
                  </a:cubicBezTo>
                  <a:cubicBezTo>
                    <a:pt x="4131" y="24411"/>
                    <a:pt x="4604" y="22524"/>
                    <a:pt x="4426" y="19641"/>
                  </a:cubicBezTo>
                  <a:cubicBezTo>
                    <a:pt x="4241" y="16808"/>
                    <a:pt x="3110" y="13900"/>
                    <a:pt x="2354" y="11982"/>
                  </a:cubicBezTo>
                  <a:cubicBezTo>
                    <a:pt x="2041" y="11171"/>
                    <a:pt x="1789" y="10532"/>
                    <a:pt x="1697" y="10126"/>
                  </a:cubicBezTo>
                  <a:cubicBezTo>
                    <a:pt x="1647" y="9911"/>
                    <a:pt x="1641" y="9683"/>
                    <a:pt x="1690" y="9468"/>
                  </a:cubicBezTo>
                  <a:lnTo>
                    <a:pt x="1690" y="9468"/>
                  </a:lnTo>
                  <a:cubicBezTo>
                    <a:pt x="2034" y="9752"/>
                    <a:pt x="2360" y="9833"/>
                    <a:pt x="2620" y="9833"/>
                  </a:cubicBezTo>
                  <a:cubicBezTo>
                    <a:pt x="2760" y="9833"/>
                    <a:pt x="2880" y="9810"/>
                    <a:pt x="2975" y="9782"/>
                  </a:cubicBezTo>
                  <a:cubicBezTo>
                    <a:pt x="3461" y="9647"/>
                    <a:pt x="3866" y="9216"/>
                    <a:pt x="3940" y="8761"/>
                  </a:cubicBezTo>
                  <a:cubicBezTo>
                    <a:pt x="3995" y="8509"/>
                    <a:pt x="3897" y="8251"/>
                    <a:pt x="3688" y="8104"/>
                  </a:cubicBezTo>
                  <a:cubicBezTo>
                    <a:pt x="3525" y="7994"/>
                    <a:pt x="3333" y="7939"/>
                    <a:pt x="3130" y="7939"/>
                  </a:cubicBezTo>
                  <a:cubicBezTo>
                    <a:pt x="2867" y="7939"/>
                    <a:pt x="2584" y="8031"/>
                    <a:pt x="2317" y="8214"/>
                  </a:cubicBezTo>
                  <a:cubicBezTo>
                    <a:pt x="1992" y="8436"/>
                    <a:pt x="1740" y="8749"/>
                    <a:pt x="1592" y="9118"/>
                  </a:cubicBezTo>
                  <a:lnTo>
                    <a:pt x="1549" y="9069"/>
                  </a:lnTo>
                  <a:cubicBezTo>
                    <a:pt x="203" y="7538"/>
                    <a:pt x="1666" y="187"/>
                    <a:pt x="1678" y="113"/>
                  </a:cubicBezTo>
                  <a:cubicBezTo>
                    <a:pt x="1692" y="43"/>
                    <a:pt x="1638" y="0"/>
                    <a:pt x="158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7" name="Google Shape;6857;p74"/>
            <p:cNvSpPr/>
            <p:nvPr/>
          </p:nvSpPr>
          <p:spPr>
            <a:xfrm>
              <a:off x="6821225" y="3301900"/>
              <a:ext cx="109750" cy="84400"/>
            </a:xfrm>
            <a:custGeom>
              <a:rect b="b" l="l" r="r" t="t"/>
              <a:pathLst>
                <a:path extrusionOk="0" h="3376" w="4390">
                  <a:moveTo>
                    <a:pt x="1806" y="0"/>
                  </a:moveTo>
                  <a:cubicBezTo>
                    <a:pt x="1640" y="0"/>
                    <a:pt x="1457" y="14"/>
                    <a:pt x="1254" y="44"/>
                  </a:cubicBezTo>
                  <a:cubicBezTo>
                    <a:pt x="0" y="228"/>
                    <a:pt x="941" y="3351"/>
                    <a:pt x="1807" y="3375"/>
                  </a:cubicBezTo>
                  <a:cubicBezTo>
                    <a:pt x="1810" y="3375"/>
                    <a:pt x="1813" y="3375"/>
                    <a:pt x="1816" y="3375"/>
                  </a:cubicBezTo>
                  <a:cubicBezTo>
                    <a:pt x="2640" y="3375"/>
                    <a:pt x="4390" y="0"/>
                    <a:pt x="180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58" name="Google Shape;6858;p74"/>
          <p:cNvGrpSpPr/>
          <p:nvPr/>
        </p:nvGrpSpPr>
        <p:grpSpPr>
          <a:xfrm>
            <a:off x="5762437" y="3119238"/>
            <a:ext cx="2364152" cy="2240200"/>
            <a:chOff x="2834338" y="1606500"/>
            <a:chExt cx="1182076" cy="1120100"/>
          </a:xfrm>
        </p:grpSpPr>
        <p:grpSp>
          <p:nvGrpSpPr>
            <p:cNvPr id="6859" name="Google Shape;6859;p74"/>
            <p:cNvGrpSpPr/>
            <p:nvPr/>
          </p:nvGrpSpPr>
          <p:grpSpPr>
            <a:xfrm>
              <a:off x="3260010" y="1885839"/>
              <a:ext cx="756404" cy="756404"/>
              <a:chOff x="5681300" y="2527788"/>
              <a:chExt cx="805800" cy="805800"/>
            </a:xfrm>
          </p:grpSpPr>
          <p:sp>
            <p:nvSpPr>
              <p:cNvPr id="6860" name="Google Shape;6860;p74"/>
              <p:cNvSpPr/>
              <p:nvPr/>
            </p:nvSpPr>
            <p:spPr>
              <a:xfrm>
                <a:off x="5681300" y="2527788"/>
                <a:ext cx="805800" cy="8058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1" name="Google Shape;6861;p74"/>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62" name="Google Shape;6862;p74"/>
            <p:cNvGrpSpPr/>
            <p:nvPr/>
          </p:nvGrpSpPr>
          <p:grpSpPr>
            <a:xfrm>
              <a:off x="2834338" y="1606500"/>
              <a:ext cx="904525" cy="1120100"/>
              <a:chOff x="2834338" y="1606500"/>
              <a:chExt cx="904525" cy="1120100"/>
            </a:xfrm>
          </p:grpSpPr>
          <p:sp>
            <p:nvSpPr>
              <p:cNvPr id="6863" name="Google Shape;6863;p74"/>
              <p:cNvSpPr/>
              <p:nvPr/>
            </p:nvSpPr>
            <p:spPr>
              <a:xfrm>
                <a:off x="2834338" y="1617250"/>
                <a:ext cx="456425" cy="436900"/>
              </a:xfrm>
              <a:custGeom>
                <a:rect b="b" l="l" r="r" t="t"/>
                <a:pathLst>
                  <a:path extrusionOk="0" h="17476" w="18257">
                    <a:moveTo>
                      <a:pt x="2822" y="0"/>
                    </a:moveTo>
                    <a:cubicBezTo>
                      <a:pt x="1267" y="6"/>
                      <a:pt x="6" y="1267"/>
                      <a:pt x="0" y="2822"/>
                    </a:cubicBezTo>
                    <a:lnTo>
                      <a:pt x="0" y="14654"/>
                    </a:lnTo>
                    <a:cubicBezTo>
                      <a:pt x="6" y="16209"/>
                      <a:pt x="1267" y="17469"/>
                      <a:pt x="2822" y="17475"/>
                    </a:cubicBezTo>
                    <a:lnTo>
                      <a:pt x="15441" y="17475"/>
                    </a:lnTo>
                    <a:cubicBezTo>
                      <a:pt x="16996" y="17469"/>
                      <a:pt x="18250" y="16209"/>
                      <a:pt x="18256" y="14660"/>
                    </a:cubicBezTo>
                    <a:lnTo>
                      <a:pt x="18256" y="2828"/>
                    </a:lnTo>
                    <a:cubicBezTo>
                      <a:pt x="18256" y="1273"/>
                      <a:pt x="16996" y="13"/>
                      <a:pt x="15441" y="6"/>
                    </a:cubicBezTo>
                    <a:lnTo>
                      <a:pt x="15441" y="1150"/>
                    </a:lnTo>
                    <a:cubicBezTo>
                      <a:pt x="16363" y="1156"/>
                      <a:pt x="17113" y="1900"/>
                      <a:pt x="17113" y="2828"/>
                    </a:cubicBezTo>
                    <a:lnTo>
                      <a:pt x="17113" y="14660"/>
                    </a:lnTo>
                    <a:cubicBezTo>
                      <a:pt x="17113" y="15582"/>
                      <a:pt x="16363" y="16326"/>
                      <a:pt x="15441" y="16332"/>
                    </a:cubicBezTo>
                    <a:lnTo>
                      <a:pt x="2822" y="16332"/>
                    </a:lnTo>
                    <a:cubicBezTo>
                      <a:pt x="1900" y="16326"/>
                      <a:pt x="1150" y="15582"/>
                      <a:pt x="1150" y="14660"/>
                    </a:cubicBezTo>
                    <a:lnTo>
                      <a:pt x="1150" y="2828"/>
                    </a:lnTo>
                    <a:cubicBezTo>
                      <a:pt x="1150" y="1900"/>
                      <a:pt x="1900" y="1156"/>
                      <a:pt x="2822" y="1150"/>
                    </a:cubicBezTo>
                    <a:lnTo>
                      <a:pt x="2822"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4" name="Google Shape;6864;p74"/>
              <p:cNvSpPr/>
              <p:nvPr/>
            </p:nvSpPr>
            <p:spPr>
              <a:xfrm>
                <a:off x="3525238" y="2159375"/>
                <a:ext cx="213625" cy="205575"/>
              </a:xfrm>
              <a:custGeom>
                <a:rect b="b" l="l" r="r" t="t"/>
                <a:pathLst>
                  <a:path extrusionOk="0" h="8223" w="8545">
                    <a:moveTo>
                      <a:pt x="4438" y="1"/>
                    </a:moveTo>
                    <a:cubicBezTo>
                      <a:pt x="2772" y="1"/>
                      <a:pt x="1273" y="1003"/>
                      <a:pt x="639" y="2540"/>
                    </a:cubicBezTo>
                    <a:cubicBezTo>
                      <a:pt x="0" y="4076"/>
                      <a:pt x="350" y="5840"/>
                      <a:pt x="1531" y="7020"/>
                    </a:cubicBezTo>
                    <a:cubicBezTo>
                      <a:pt x="2316" y="7806"/>
                      <a:pt x="3369" y="8223"/>
                      <a:pt x="4438" y="8223"/>
                    </a:cubicBezTo>
                    <a:cubicBezTo>
                      <a:pt x="4967" y="8223"/>
                      <a:pt x="5499" y="8121"/>
                      <a:pt x="6005" y="7912"/>
                    </a:cubicBezTo>
                    <a:cubicBezTo>
                      <a:pt x="7542" y="7272"/>
                      <a:pt x="8544" y="5773"/>
                      <a:pt x="8544" y="4113"/>
                    </a:cubicBezTo>
                    <a:cubicBezTo>
                      <a:pt x="8544" y="1839"/>
                      <a:pt x="6706" y="1"/>
                      <a:pt x="4438"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5" name="Google Shape;6865;p74"/>
              <p:cNvSpPr/>
              <p:nvPr/>
            </p:nvSpPr>
            <p:spPr>
              <a:xfrm>
                <a:off x="3048238" y="2039825"/>
                <a:ext cx="602250" cy="686775"/>
              </a:xfrm>
              <a:custGeom>
                <a:rect b="b" l="l" r="r" t="t"/>
                <a:pathLst>
                  <a:path extrusionOk="0" h="27471" w="24090">
                    <a:moveTo>
                      <a:pt x="1" y="1"/>
                    </a:moveTo>
                    <a:lnTo>
                      <a:pt x="1" y="24655"/>
                    </a:lnTo>
                    <a:cubicBezTo>
                      <a:pt x="7" y="26210"/>
                      <a:pt x="1267" y="27470"/>
                      <a:pt x="2822" y="27470"/>
                    </a:cubicBezTo>
                    <a:lnTo>
                      <a:pt x="21268" y="27470"/>
                    </a:lnTo>
                    <a:cubicBezTo>
                      <a:pt x="22823" y="27470"/>
                      <a:pt x="24084" y="26210"/>
                      <a:pt x="24090" y="24655"/>
                    </a:cubicBezTo>
                    <a:lnTo>
                      <a:pt x="24090" y="8895"/>
                    </a:lnTo>
                    <a:lnTo>
                      <a:pt x="22940" y="8895"/>
                    </a:lnTo>
                    <a:lnTo>
                      <a:pt x="22940" y="24655"/>
                    </a:lnTo>
                    <a:cubicBezTo>
                      <a:pt x="22940" y="25577"/>
                      <a:pt x="22190" y="26327"/>
                      <a:pt x="21268" y="26327"/>
                    </a:cubicBezTo>
                    <a:lnTo>
                      <a:pt x="2822" y="26327"/>
                    </a:lnTo>
                    <a:cubicBezTo>
                      <a:pt x="1900" y="26327"/>
                      <a:pt x="1150" y="25577"/>
                      <a:pt x="1150" y="24655"/>
                    </a:cubicBezTo>
                    <a:lnTo>
                      <a:pt x="1150"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6" name="Google Shape;6866;p74"/>
              <p:cNvSpPr/>
              <p:nvPr/>
            </p:nvSpPr>
            <p:spPr>
              <a:xfrm>
                <a:off x="3559813" y="2191500"/>
                <a:ext cx="146925" cy="141400"/>
              </a:xfrm>
              <a:custGeom>
                <a:rect b="b" l="l" r="r" t="t"/>
                <a:pathLst>
                  <a:path extrusionOk="0" h="5656" w="5877">
                    <a:moveTo>
                      <a:pt x="3055" y="1"/>
                    </a:moveTo>
                    <a:cubicBezTo>
                      <a:pt x="1906" y="1"/>
                      <a:pt x="879" y="689"/>
                      <a:pt x="443" y="1746"/>
                    </a:cubicBezTo>
                    <a:cubicBezTo>
                      <a:pt x="0" y="2803"/>
                      <a:pt x="246" y="4021"/>
                      <a:pt x="1051" y="4826"/>
                    </a:cubicBezTo>
                    <a:cubicBezTo>
                      <a:pt x="1594" y="5368"/>
                      <a:pt x="2318" y="5655"/>
                      <a:pt x="3054" y="5655"/>
                    </a:cubicBezTo>
                    <a:cubicBezTo>
                      <a:pt x="3419" y="5655"/>
                      <a:pt x="3787" y="5585"/>
                      <a:pt x="4137" y="5440"/>
                    </a:cubicBezTo>
                    <a:cubicBezTo>
                      <a:pt x="5188" y="4998"/>
                      <a:pt x="5876" y="3971"/>
                      <a:pt x="5876" y="2828"/>
                    </a:cubicBezTo>
                    <a:cubicBezTo>
                      <a:pt x="5876" y="1267"/>
                      <a:pt x="4610" y="1"/>
                      <a:pt x="3055"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7" name="Google Shape;6867;p74"/>
              <p:cNvSpPr/>
              <p:nvPr/>
            </p:nvSpPr>
            <p:spPr>
              <a:xfrm>
                <a:off x="3589613" y="2228525"/>
                <a:ext cx="81175" cy="69575"/>
              </a:xfrm>
              <a:custGeom>
                <a:rect b="b" l="l" r="r" t="t"/>
                <a:pathLst>
                  <a:path extrusionOk="0" h="2783" w="3247">
                    <a:moveTo>
                      <a:pt x="1863" y="1"/>
                    </a:moveTo>
                    <a:cubicBezTo>
                      <a:pt x="621" y="1"/>
                      <a:pt x="1" y="1501"/>
                      <a:pt x="880" y="2374"/>
                    </a:cubicBezTo>
                    <a:cubicBezTo>
                      <a:pt x="1162" y="2656"/>
                      <a:pt x="1510" y="2783"/>
                      <a:pt x="1851" y="2783"/>
                    </a:cubicBezTo>
                    <a:cubicBezTo>
                      <a:pt x="2563" y="2783"/>
                      <a:pt x="3246" y="2230"/>
                      <a:pt x="3246" y="1390"/>
                    </a:cubicBezTo>
                    <a:cubicBezTo>
                      <a:pt x="3246" y="622"/>
                      <a:pt x="2625" y="1"/>
                      <a:pt x="1863"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8" name="Google Shape;6868;p74"/>
              <p:cNvSpPr/>
              <p:nvPr/>
            </p:nvSpPr>
            <p:spPr>
              <a:xfrm>
                <a:off x="3019663" y="2014625"/>
                <a:ext cx="85775" cy="50275"/>
              </a:xfrm>
              <a:custGeom>
                <a:rect b="b" l="l" r="r" t="t"/>
                <a:pathLst>
                  <a:path extrusionOk="0" h="2011" w="3431">
                    <a:moveTo>
                      <a:pt x="1008" y="1"/>
                    </a:moveTo>
                    <a:cubicBezTo>
                      <a:pt x="455" y="1"/>
                      <a:pt x="0" y="449"/>
                      <a:pt x="0" y="1009"/>
                    </a:cubicBezTo>
                    <a:cubicBezTo>
                      <a:pt x="0" y="1562"/>
                      <a:pt x="455" y="2011"/>
                      <a:pt x="1008" y="2011"/>
                    </a:cubicBezTo>
                    <a:lnTo>
                      <a:pt x="2428" y="2011"/>
                    </a:lnTo>
                    <a:cubicBezTo>
                      <a:pt x="2981" y="2011"/>
                      <a:pt x="3430" y="1562"/>
                      <a:pt x="3430" y="1009"/>
                    </a:cubicBezTo>
                    <a:cubicBezTo>
                      <a:pt x="3430" y="449"/>
                      <a:pt x="2981" y="1"/>
                      <a:pt x="2422"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9" name="Google Shape;6869;p74"/>
              <p:cNvSpPr/>
              <p:nvPr/>
            </p:nvSpPr>
            <p:spPr>
              <a:xfrm>
                <a:off x="2891963" y="1606500"/>
                <a:ext cx="85775" cy="50425"/>
              </a:xfrm>
              <a:custGeom>
                <a:rect b="b" l="l" r="r" t="t"/>
                <a:pathLst>
                  <a:path extrusionOk="0" h="2017" w="3431">
                    <a:moveTo>
                      <a:pt x="1008" y="0"/>
                    </a:moveTo>
                    <a:cubicBezTo>
                      <a:pt x="449" y="0"/>
                      <a:pt x="0" y="455"/>
                      <a:pt x="0" y="1008"/>
                    </a:cubicBezTo>
                    <a:cubicBezTo>
                      <a:pt x="0" y="1567"/>
                      <a:pt x="449" y="2016"/>
                      <a:pt x="1008" y="2016"/>
                    </a:cubicBezTo>
                    <a:lnTo>
                      <a:pt x="2422" y="2016"/>
                    </a:lnTo>
                    <a:cubicBezTo>
                      <a:pt x="2975" y="2016"/>
                      <a:pt x="3424" y="1567"/>
                      <a:pt x="3430" y="1008"/>
                    </a:cubicBezTo>
                    <a:cubicBezTo>
                      <a:pt x="3430" y="449"/>
                      <a:pt x="2975" y="0"/>
                      <a:pt x="2422"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0" name="Google Shape;6870;p74"/>
              <p:cNvSpPr/>
              <p:nvPr/>
            </p:nvSpPr>
            <p:spPr>
              <a:xfrm>
                <a:off x="3147513" y="1606500"/>
                <a:ext cx="85775" cy="50425"/>
              </a:xfrm>
              <a:custGeom>
                <a:rect b="b" l="l" r="r" t="t"/>
                <a:pathLst>
                  <a:path extrusionOk="0" h="2017" w="3431">
                    <a:moveTo>
                      <a:pt x="1008" y="0"/>
                    </a:moveTo>
                    <a:cubicBezTo>
                      <a:pt x="455" y="0"/>
                      <a:pt x="0" y="455"/>
                      <a:pt x="7" y="1008"/>
                    </a:cubicBezTo>
                    <a:cubicBezTo>
                      <a:pt x="7" y="1567"/>
                      <a:pt x="455" y="2016"/>
                      <a:pt x="1008" y="2016"/>
                    </a:cubicBezTo>
                    <a:lnTo>
                      <a:pt x="2428" y="2016"/>
                    </a:lnTo>
                    <a:cubicBezTo>
                      <a:pt x="2982" y="2016"/>
                      <a:pt x="3430" y="1561"/>
                      <a:pt x="3430" y="1008"/>
                    </a:cubicBezTo>
                    <a:cubicBezTo>
                      <a:pt x="3430" y="449"/>
                      <a:pt x="2982" y="0"/>
                      <a:pt x="2428"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871" name="Google Shape;6871;p74"/>
          <p:cNvGrpSpPr/>
          <p:nvPr/>
        </p:nvGrpSpPr>
        <p:grpSpPr>
          <a:xfrm>
            <a:off x="6165637" y="5635400"/>
            <a:ext cx="2026350" cy="3122900"/>
            <a:chOff x="3035938" y="2817700"/>
            <a:chExt cx="1013175" cy="1561450"/>
          </a:xfrm>
        </p:grpSpPr>
        <p:grpSp>
          <p:nvGrpSpPr>
            <p:cNvPr id="6872" name="Google Shape;6872;p74"/>
            <p:cNvGrpSpPr/>
            <p:nvPr/>
          </p:nvGrpSpPr>
          <p:grpSpPr>
            <a:xfrm>
              <a:off x="3035938" y="2817700"/>
              <a:ext cx="1013175" cy="1561450"/>
              <a:chOff x="3035938" y="2817700"/>
              <a:chExt cx="1013175" cy="1561450"/>
            </a:xfrm>
          </p:grpSpPr>
          <p:sp>
            <p:nvSpPr>
              <p:cNvPr id="6873" name="Google Shape;6873;p74"/>
              <p:cNvSpPr/>
              <p:nvPr/>
            </p:nvSpPr>
            <p:spPr>
              <a:xfrm>
                <a:off x="3035938" y="2817700"/>
                <a:ext cx="1013175" cy="1561450"/>
              </a:xfrm>
              <a:custGeom>
                <a:rect b="b" l="l" r="r" t="t"/>
                <a:pathLst>
                  <a:path extrusionOk="0" h="62458" w="40527">
                    <a:moveTo>
                      <a:pt x="2275" y="0"/>
                    </a:moveTo>
                    <a:cubicBezTo>
                      <a:pt x="1015" y="0"/>
                      <a:pt x="1" y="1021"/>
                      <a:pt x="1" y="2275"/>
                    </a:cubicBezTo>
                    <a:lnTo>
                      <a:pt x="1" y="60189"/>
                    </a:lnTo>
                    <a:cubicBezTo>
                      <a:pt x="1" y="61443"/>
                      <a:pt x="1015" y="62457"/>
                      <a:pt x="2275" y="62457"/>
                    </a:cubicBezTo>
                    <a:lnTo>
                      <a:pt x="38252" y="62457"/>
                    </a:lnTo>
                    <a:cubicBezTo>
                      <a:pt x="39506" y="62457"/>
                      <a:pt x="40526" y="61443"/>
                      <a:pt x="40526" y="60189"/>
                    </a:cubicBezTo>
                    <a:lnTo>
                      <a:pt x="40526" y="2275"/>
                    </a:lnTo>
                    <a:cubicBezTo>
                      <a:pt x="40526" y="1021"/>
                      <a:pt x="39506" y="0"/>
                      <a:pt x="38252"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874" name="Google Shape;6874;p74"/>
              <p:cNvGrpSpPr/>
              <p:nvPr/>
            </p:nvGrpSpPr>
            <p:grpSpPr>
              <a:xfrm>
                <a:off x="3196388" y="2817700"/>
                <a:ext cx="681075" cy="1561450"/>
                <a:chOff x="3196388" y="2817700"/>
                <a:chExt cx="681075" cy="1561450"/>
              </a:xfrm>
            </p:grpSpPr>
            <p:sp>
              <p:nvSpPr>
                <p:cNvPr id="6875" name="Google Shape;6875;p74"/>
                <p:cNvSpPr/>
                <p:nvPr/>
              </p:nvSpPr>
              <p:spPr>
                <a:xfrm>
                  <a:off x="3526163" y="2870875"/>
                  <a:ext cx="32750" cy="1471075"/>
                </a:xfrm>
                <a:custGeom>
                  <a:rect b="b" l="l" r="r" t="t"/>
                  <a:pathLst>
                    <a:path extrusionOk="0" h="58843" w="1310">
                      <a:moveTo>
                        <a:pt x="652" y="0"/>
                      </a:moveTo>
                      <a:cubicBezTo>
                        <a:pt x="295" y="0"/>
                        <a:pt x="0" y="295"/>
                        <a:pt x="0" y="652"/>
                      </a:cubicBezTo>
                      <a:lnTo>
                        <a:pt x="0" y="58191"/>
                      </a:lnTo>
                      <a:cubicBezTo>
                        <a:pt x="0" y="58548"/>
                        <a:pt x="295" y="58843"/>
                        <a:pt x="652" y="58843"/>
                      </a:cubicBezTo>
                      <a:cubicBezTo>
                        <a:pt x="1014" y="58843"/>
                        <a:pt x="1309" y="58548"/>
                        <a:pt x="1309" y="58191"/>
                      </a:cubicBezTo>
                      <a:lnTo>
                        <a:pt x="1309" y="652"/>
                      </a:lnTo>
                      <a:cubicBezTo>
                        <a:pt x="1309" y="295"/>
                        <a:pt x="1014" y="0"/>
                        <a:pt x="652"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6" name="Google Shape;6876;p74"/>
                <p:cNvSpPr/>
                <p:nvPr/>
              </p:nvSpPr>
              <p:spPr>
                <a:xfrm>
                  <a:off x="3196388" y="4351925"/>
                  <a:ext cx="27825" cy="27225"/>
                </a:xfrm>
                <a:custGeom>
                  <a:rect b="b" l="l" r="r" t="t"/>
                  <a:pathLst>
                    <a:path extrusionOk="0" h="1089" w="1113">
                      <a:moveTo>
                        <a:pt x="553" y="0"/>
                      </a:moveTo>
                      <a:cubicBezTo>
                        <a:pt x="246" y="0"/>
                        <a:pt x="0" y="252"/>
                        <a:pt x="12" y="566"/>
                      </a:cubicBezTo>
                      <a:lnTo>
                        <a:pt x="12" y="1088"/>
                      </a:lnTo>
                      <a:lnTo>
                        <a:pt x="1100" y="1088"/>
                      </a:lnTo>
                      <a:lnTo>
                        <a:pt x="1100" y="566"/>
                      </a:lnTo>
                      <a:cubicBezTo>
                        <a:pt x="1113" y="252"/>
                        <a:pt x="861" y="0"/>
                        <a:pt x="553"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7" name="Google Shape;6877;p74"/>
                <p:cNvSpPr/>
                <p:nvPr/>
              </p:nvSpPr>
              <p:spPr>
                <a:xfrm>
                  <a:off x="3261838" y="4352375"/>
                  <a:ext cx="27375" cy="26775"/>
                </a:xfrm>
                <a:custGeom>
                  <a:rect b="b" l="l" r="r" t="t"/>
                  <a:pathLst>
                    <a:path extrusionOk="0" h="1071" w="1095">
                      <a:moveTo>
                        <a:pt x="548" y="1"/>
                      </a:moveTo>
                      <a:cubicBezTo>
                        <a:pt x="246" y="1"/>
                        <a:pt x="1" y="247"/>
                        <a:pt x="7" y="548"/>
                      </a:cubicBezTo>
                      <a:lnTo>
                        <a:pt x="7" y="1070"/>
                      </a:lnTo>
                      <a:lnTo>
                        <a:pt x="1095" y="1070"/>
                      </a:lnTo>
                      <a:lnTo>
                        <a:pt x="1095" y="548"/>
                      </a:lnTo>
                      <a:cubicBezTo>
                        <a:pt x="1095" y="247"/>
                        <a:pt x="849" y="1"/>
                        <a:pt x="548"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8" name="Google Shape;6878;p74"/>
                <p:cNvSpPr/>
                <p:nvPr/>
              </p:nvSpPr>
              <p:spPr>
                <a:xfrm>
                  <a:off x="3327313" y="4352375"/>
                  <a:ext cx="27375" cy="26775"/>
                </a:xfrm>
                <a:custGeom>
                  <a:rect b="b" l="l" r="r" t="t"/>
                  <a:pathLst>
                    <a:path extrusionOk="0" h="1071" w="1095">
                      <a:moveTo>
                        <a:pt x="547" y="1"/>
                      </a:moveTo>
                      <a:cubicBezTo>
                        <a:pt x="246" y="1"/>
                        <a:pt x="0" y="247"/>
                        <a:pt x="0" y="548"/>
                      </a:cubicBezTo>
                      <a:lnTo>
                        <a:pt x="0" y="1070"/>
                      </a:lnTo>
                      <a:lnTo>
                        <a:pt x="1094" y="1070"/>
                      </a:lnTo>
                      <a:lnTo>
                        <a:pt x="1094" y="548"/>
                      </a:lnTo>
                      <a:cubicBezTo>
                        <a:pt x="1094" y="247"/>
                        <a:pt x="848" y="1"/>
                        <a:pt x="547"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9" name="Google Shape;6879;p74"/>
                <p:cNvSpPr/>
                <p:nvPr/>
              </p:nvSpPr>
              <p:spPr>
                <a:xfrm>
                  <a:off x="3392463" y="4351925"/>
                  <a:ext cx="27825" cy="27225"/>
                </a:xfrm>
                <a:custGeom>
                  <a:rect b="b" l="l" r="r" t="t"/>
                  <a:pathLst>
                    <a:path extrusionOk="0" h="1089" w="1113">
                      <a:moveTo>
                        <a:pt x="554" y="0"/>
                      </a:moveTo>
                      <a:cubicBezTo>
                        <a:pt x="246" y="0"/>
                        <a:pt x="0" y="252"/>
                        <a:pt x="13" y="566"/>
                      </a:cubicBezTo>
                      <a:lnTo>
                        <a:pt x="13" y="1088"/>
                      </a:lnTo>
                      <a:lnTo>
                        <a:pt x="1101" y="1088"/>
                      </a:lnTo>
                      <a:lnTo>
                        <a:pt x="1101" y="566"/>
                      </a:lnTo>
                      <a:cubicBezTo>
                        <a:pt x="1113" y="252"/>
                        <a:pt x="861" y="0"/>
                        <a:pt x="554"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0" name="Google Shape;6880;p74"/>
                <p:cNvSpPr/>
                <p:nvPr/>
              </p:nvSpPr>
              <p:spPr>
                <a:xfrm>
                  <a:off x="3458063" y="4352375"/>
                  <a:ext cx="27225" cy="26775"/>
                </a:xfrm>
                <a:custGeom>
                  <a:rect b="b" l="l" r="r" t="t"/>
                  <a:pathLst>
                    <a:path extrusionOk="0" h="1071" w="1089">
                      <a:moveTo>
                        <a:pt x="542" y="1"/>
                      </a:moveTo>
                      <a:cubicBezTo>
                        <a:pt x="247" y="1"/>
                        <a:pt x="1" y="247"/>
                        <a:pt x="1" y="548"/>
                      </a:cubicBezTo>
                      <a:lnTo>
                        <a:pt x="1" y="1070"/>
                      </a:lnTo>
                      <a:lnTo>
                        <a:pt x="1089" y="1070"/>
                      </a:lnTo>
                      <a:lnTo>
                        <a:pt x="1089" y="548"/>
                      </a:lnTo>
                      <a:cubicBezTo>
                        <a:pt x="1089" y="247"/>
                        <a:pt x="843" y="1"/>
                        <a:pt x="542"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1" name="Google Shape;6881;p74"/>
                <p:cNvSpPr/>
                <p:nvPr/>
              </p:nvSpPr>
              <p:spPr>
                <a:xfrm>
                  <a:off x="3523388" y="4352375"/>
                  <a:ext cx="27375" cy="26775"/>
                </a:xfrm>
                <a:custGeom>
                  <a:rect b="b" l="l" r="r" t="t"/>
                  <a:pathLst>
                    <a:path extrusionOk="0" h="1071" w="1095">
                      <a:moveTo>
                        <a:pt x="547" y="1"/>
                      </a:moveTo>
                      <a:cubicBezTo>
                        <a:pt x="246" y="1"/>
                        <a:pt x="0" y="247"/>
                        <a:pt x="0" y="548"/>
                      </a:cubicBezTo>
                      <a:lnTo>
                        <a:pt x="0" y="1070"/>
                      </a:lnTo>
                      <a:lnTo>
                        <a:pt x="1094" y="1070"/>
                      </a:lnTo>
                      <a:lnTo>
                        <a:pt x="1094" y="548"/>
                      </a:lnTo>
                      <a:cubicBezTo>
                        <a:pt x="1094" y="247"/>
                        <a:pt x="849" y="1"/>
                        <a:pt x="547"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2" name="Google Shape;6882;p74"/>
                <p:cNvSpPr/>
                <p:nvPr/>
              </p:nvSpPr>
              <p:spPr>
                <a:xfrm>
                  <a:off x="3588538" y="4351925"/>
                  <a:ext cx="27850" cy="27225"/>
                </a:xfrm>
                <a:custGeom>
                  <a:rect b="b" l="l" r="r" t="t"/>
                  <a:pathLst>
                    <a:path extrusionOk="0" h="1089" w="1114">
                      <a:moveTo>
                        <a:pt x="554" y="0"/>
                      </a:moveTo>
                      <a:cubicBezTo>
                        <a:pt x="246" y="0"/>
                        <a:pt x="1" y="252"/>
                        <a:pt x="13" y="566"/>
                      </a:cubicBezTo>
                      <a:lnTo>
                        <a:pt x="13" y="1088"/>
                      </a:lnTo>
                      <a:lnTo>
                        <a:pt x="1101" y="1088"/>
                      </a:lnTo>
                      <a:lnTo>
                        <a:pt x="1101" y="566"/>
                      </a:lnTo>
                      <a:cubicBezTo>
                        <a:pt x="1113" y="252"/>
                        <a:pt x="861" y="0"/>
                        <a:pt x="554"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3" name="Google Shape;6883;p74"/>
                <p:cNvSpPr/>
                <p:nvPr/>
              </p:nvSpPr>
              <p:spPr>
                <a:xfrm>
                  <a:off x="3654163" y="4352375"/>
                  <a:ext cx="27225" cy="26775"/>
                </a:xfrm>
                <a:custGeom>
                  <a:rect b="b" l="l" r="r" t="t"/>
                  <a:pathLst>
                    <a:path extrusionOk="0" h="1071" w="1089">
                      <a:moveTo>
                        <a:pt x="541" y="1"/>
                      </a:moveTo>
                      <a:cubicBezTo>
                        <a:pt x="246" y="1"/>
                        <a:pt x="0" y="247"/>
                        <a:pt x="0" y="548"/>
                      </a:cubicBezTo>
                      <a:lnTo>
                        <a:pt x="0" y="1070"/>
                      </a:lnTo>
                      <a:lnTo>
                        <a:pt x="1088" y="1070"/>
                      </a:lnTo>
                      <a:lnTo>
                        <a:pt x="1088" y="548"/>
                      </a:lnTo>
                      <a:cubicBezTo>
                        <a:pt x="1088" y="247"/>
                        <a:pt x="842" y="1"/>
                        <a:pt x="541"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4" name="Google Shape;6884;p74"/>
                <p:cNvSpPr/>
                <p:nvPr/>
              </p:nvSpPr>
              <p:spPr>
                <a:xfrm>
                  <a:off x="3719463" y="4352375"/>
                  <a:ext cx="27375" cy="26775"/>
                </a:xfrm>
                <a:custGeom>
                  <a:rect b="b" l="l" r="r" t="t"/>
                  <a:pathLst>
                    <a:path extrusionOk="0" h="1071" w="1095">
                      <a:moveTo>
                        <a:pt x="548" y="1"/>
                      </a:moveTo>
                      <a:cubicBezTo>
                        <a:pt x="246" y="1"/>
                        <a:pt x="1" y="247"/>
                        <a:pt x="1" y="548"/>
                      </a:cubicBezTo>
                      <a:lnTo>
                        <a:pt x="1" y="1070"/>
                      </a:lnTo>
                      <a:lnTo>
                        <a:pt x="1095" y="1070"/>
                      </a:lnTo>
                      <a:lnTo>
                        <a:pt x="1095" y="548"/>
                      </a:lnTo>
                      <a:cubicBezTo>
                        <a:pt x="1095" y="247"/>
                        <a:pt x="849" y="1"/>
                        <a:pt x="548"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5" name="Google Shape;6885;p74"/>
                <p:cNvSpPr/>
                <p:nvPr/>
              </p:nvSpPr>
              <p:spPr>
                <a:xfrm>
                  <a:off x="3784938" y="4352375"/>
                  <a:ext cx="27225" cy="26775"/>
                </a:xfrm>
                <a:custGeom>
                  <a:rect b="b" l="l" r="r" t="t"/>
                  <a:pathLst>
                    <a:path extrusionOk="0" h="1071" w="1089">
                      <a:moveTo>
                        <a:pt x="541" y="1"/>
                      </a:moveTo>
                      <a:cubicBezTo>
                        <a:pt x="240" y="1"/>
                        <a:pt x="0" y="247"/>
                        <a:pt x="0" y="548"/>
                      </a:cubicBezTo>
                      <a:lnTo>
                        <a:pt x="0" y="1070"/>
                      </a:lnTo>
                      <a:lnTo>
                        <a:pt x="1088" y="1070"/>
                      </a:lnTo>
                      <a:lnTo>
                        <a:pt x="1088" y="548"/>
                      </a:lnTo>
                      <a:cubicBezTo>
                        <a:pt x="1088" y="247"/>
                        <a:pt x="842" y="1"/>
                        <a:pt x="541"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6" name="Google Shape;6886;p74"/>
                <p:cNvSpPr/>
                <p:nvPr/>
              </p:nvSpPr>
              <p:spPr>
                <a:xfrm>
                  <a:off x="3850238" y="4352375"/>
                  <a:ext cx="27225" cy="26775"/>
                </a:xfrm>
                <a:custGeom>
                  <a:rect b="b" l="l" r="r" t="t"/>
                  <a:pathLst>
                    <a:path extrusionOk="0" h="1071" w="1089">
                      <a:moveTo>
                        <a:pt x="548" y="1"/>
                      </a:moveTo>
                      <a:cubicBezTo>
                        <a:pt x="246" y="1"/>
                        <a:pt x="0" y="247"/>
                        <a:pt x="0" y="548"/>
                      </a:cubicBezTo>
                      <a:lnTo>
                        <a:pt x="0" y="1070"/>
                      </a:lnTo>
                      <a:lnTo>
                        <a:pt x="1088" y="1070"/>
                      </a:lnTo>
                      <a:lnTo>
                        <a:pt x="1088" y="548"/>
                      </a:lnTo>
                      <a:cubicBezTo>
                        <a:pt x="1088" y="247"/>
                        <a:pt x="843" y="1"/>
                        <a:pt x="548"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7" name="Google Shape;6887;p74"/>
                <p:cNvSpPr/>
                <p:nvPr/>
              </p:nvSpPr>
              <p:spPr>
                <a:xfrm>
                  <a:off x="3196388" y="2817700"/>
                  <a:ext cx="27825" cy="26450"/>
                </a:xfrm>
                <a:custGeom>
                  <a:rect b="b" l="l" r="r" t="t"/>
                  <a:pathLst>
                    <a:path extrusionOk="0" h="1058" w="1113">
                      <a:moveTo>
                        <a:pt x="1100" y="0"/>
                      </a:moveTo>
                      <a:lnTo>
                        <a:pt x="12" y="7"/>
                      </a:lnTo>
                      <a:lnTo>
                        <a:pt x="12" y="498"/>
                      </a:lnTo>
                      <a:cubicBezTo>
                        <a:pt x="0" y="806"/>
                        <a:pt x="246" y="1058"/>
                        <a:pt x="553" y="1058"/>
                      </a:cubicBezTo>
                      <a:cubicBezTo>
                        <a:pt x="861" y="1058"/>
                        <a:pt x="1113" y="806"/>
                        <a:pt x="1100" y="498"/>
                      </a:cubicBezTo>
                      <a:lnTo>
                        <a:pt x="1100" y="0"/>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8" name="Google Shape;6888;p74"/>
                <p:cNvSpPr/>
                <p:nvPr/>
              </p:nvSpPr>
              <p:spPr>
                <a:xfrm>
                  <a:off x="3261988" y="2817700"/>
                  <a:ext cx="27225" cy="26000"/>
                </a:xfrm>
                <a:custGeom>
                  <a:rect b="b" l="l" r="r" t="t"/>
                  <a:pathLst>
                    <a:path extrusionOk="0" h="1040" w="1089">
                      <a:moveTo>
                        <a:pt x="1089" y="0"/>
                      </a:moveTo>
                      <a:lnTo>
                        <a:pt x="1" y="7"/>
                      </a:lnTo>
                      <a:lnTo>
                        <a:pt x="1" y="498"/>
                      </a:lnTo>
                      <a:cubicBezTo>
                        <a:pt x="1" y="793"/>
                        <a:pt x="247" y="1039"/>
                        <a:pt x="542" y="1039"/>
                      </a:cubicBezTo>
                      <a:cubicBezTo>
                        <a:pt x="843" y="1039"/>
                        <a:pt x="1089" y="793"/>
                        <a:pt x="1089" y="498"/>
                      </a:cubicBezTo>
                      <a:lnTo>
                        <a:pt x="1089" y="0"/>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9" name="Google Shape;6889;p74"/>
                <p:cNvSpPr/>
                <p:nvPr/>
              </p:nvSpPr>
              <p:spPr>
                <a:xfrm>
                  <a:off x="3327313" y="2817700"/>
                  <a:ext cx="27375" cy="26000"/>
                </a:xfrm>
                <a:custGeom>
                  <a:rect b="b" l="l" r="r" t="t"/>
                  <a:pathLst>
                    <a:path extrusionOk="0" h="1040" w="1095">
                      <a:moveTo>
                        <a:pt x="1094" y="0"/>
                      </a:moveTo>
                      <a:lnTo>
                        <a:pt x="0" y="7"/>
                      </a:lnTo>
                      <a:lnTo>
                        <a:pt x="0" y="498"/>
                      </a:lnTo>
                      <a:cubicBezTo>
                        <a:pt x="0" y="793"/>
                        <a:pt x="246" y="1039"/>
                        <a:pt x="547" y="1039"/>
                      </a:cubicBezTo>
                      <a:cubicBezTo>
                        <a:pt x="848" y="1039"/>
                        <a:pt x="1094" y="793"/>
                        <a:pt x="1094" y="498"/>
                      </a:cubicBezTo>
                      <a:lnTo>
                        <a:pt x="1094" y="0"/>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0" name="Google Shape;6890;p74"/>
                <p:cNvSpPr/>
                <p:nvPr/>
              </p:nvSpPr>
              <p:spPr>
                <a:xfrm>
                  <a:off x="3392463" y="2817700"/>
                  <a:ext cx="27825" cy="26450"/>
                </a:xfrm>
                <a:custGeom>
                  <a:rect b="b" l="l" r="r" t="t"/>
                  <a:pathLst>
                    <a:path extrusionOk="0" h="1058" w="1113">
                      <a:moveTo>
                        <a:pt x="1101" y="0"/>
                      </a:moveTo>
                      <a:lnTo>
                        <a:pt x="13" y="7"/>
                      </a:lnTo>
                      <a:lnTo>
                        <a:pt x="13" y="498"/>
                      </a:lnTo>
                      <a:cubicBezTo>
                        <a:pt x="0" y="806"/>
                        <a:pt x="246" y="1058"/>
                        <a:pt x="554" y="1058"/>
                      </a:cubicBezTo>
                      <a:cubicBezTo>
                        <a:pt x="861" y="1058"/>
                        <a:pt x="1113" y="806"/>
                        <a:pt x="1101" y="498"/>
                      </a:cubicBezTo>
                      <a:lnTo>
                        <a:pt x="1101" y="0"/>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1" name="Google Shape;6891;p74"/>
                <p:cNvSpPr/>
                <p:nvPr/>
              </p:nvSpPr>
              <p:spPr>
                <a:xfrm>
                  <a:off x="3458063" y="2817700"/>
                  <a:ext cx="27225" cy="26000"/>
                </a:xfrm>
                <a:custGeom>
                  <a:rect b="b" l="l" r="r" t="t"/>
                  <a:pathLst>
                    <a:path extrusionOk="0" h="1040" w="1089">
                      <a:moveTo>
                        <a:pt x="1089" y="0"/>
                      </a:moveTo>
                      <a:lnTo>
                        <a:pt x="1" y="7"/>
                      </a:lnTo>
                      <a:lnTo>
                        <a:pt x="1" y="498"/>
                      </a:lnTo>
                      <a:cubicBezTo>
                        <a:pt x="1" y="793"/>
                        <a:pt x="247" y="1039"/>
                        <a:pt x="542" y="1039"/>
                      </a:cubicBezTo>
                      <a:cubicBezTo>
                        <a:pt x="843" y="1039"/>
                        <a:pt x="1089" y="793"/>
                        <a:pt x="1089" y="498"/>
                      </a:cubicBezTo>
                      <a:lnTo>
                        <a:pt x="1089" y="0"/>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2" name="Google Shape;6892;p74"/>
                <p:cNvSpPr/>
                <p:nvPr/>
              </p:nvSpPr>
              <p:spPr>
                <a:xfrm>
                  <a:off x="3523388" y="2817700"/>
                  <a:ext cx="27375" cy="26000"/>
                </a:xfrm>
                <a:custGeom>
                  <a:rect b="b" l="l" r="r" t="t"/>
                  <a:pathLst>
                    <a:path extrusionOk="0" h="1040" w="1095">
                      <a:moveTo>
                        <a:pt x="1094" y="0"/>
                      </a:moveTo>
                      <a:lnTo>
                        <a:pt x="0" y="7"/>
                      </a:lnTo>
                      <a:lnTo>
                        <a:pt x="0" y="498"/>
                      </a:lnTo>
                      <a:cubicBezTo>
                        <a:pt x="0" y="793"/>
                        <a:pt x="246" y="1039"/>
                        <a:pt x="547" y="1039"/>
                      </a:cubicBezTo>
                      <a:cubicBezTo>
                        <a:pt x="849" y="1039"/>
                        <a:pt x="1088" y="793"/>
                        <a:pt x="1094" y="498"/>
                      </a:cubicBezTo>
                      <a:lnTo>
                        <a:pt x="1094" y="0"/>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3" name="Google Shape;6893;p74"/>
                <p:cNvSpPr/>
                <p:nvPr/>
              </p:nvSpPr>
              <p:spPr>
                <a:xfrm>
                  <a:off x="3588538" y="2817700"/>
                  <a:ext cx="27850" cy="26450"/>
                </a:xfrm>
                <a:custGeom>
                  <a:rect b="b" l="l" r="r" t="t"/>
                  <a:pathLst>
                    <a:path extrusionOk="0" h="1058" w="1114">
                      <a:moveTo>
                        <a:pt x="1101" y="0"/>
                      </a:moveTo>
                      <a:lnTo>
                        <a:pt x="13" y="7"/>
                      </a:lnTo>
                      <a:lnTo>
                        <a:pt x="13" y="498"/>
                      </a:lnTo>
                      <a:cubicBezTo>
                        <a:pt x="1" y="806"/>
                        <a:pt x="246" y="1058"/>
                        <a:pt x="554" y="1058"/>
                      </a:cubicBezTo>
                      <a:cubicBezTo>
                        <a:pt x="861" y="1058"/>
                        <a:pt x="1113" y="806"/>
                        <a:pt x="1101" y="498"/>
                      </a:cubicBezTo>
                      <a:lnTo>
                        <a:pt x="1101" y="0"/>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4" name="Google Shape;6894;p74"/>
                <p:cNvSpPr/>
                <p:nvPr/>
              </p:nvSpPr>
              <p:spPr>
                <a:xfrm>
                  <a:off x="3654163" y="2817700"/>
                  <a:ext cx="27225" cy="26000"/>
                </a:xfrm>
                <a:custGeom>
                  <a:rect b="b" l="l" r="r" t="t"/>
                  <a:pathLst>
                    <a:path extrusionOk="0" h="1040" w="1089">
                      <a:moveTo>
                        <a:pt x="1088" y="0"/>
                      </a:moveTo>
                      <a:lnTo>
                        <a:pt x="0" y="7"/>
                      </a:lnTo>
                      <a:lnTo>
                        <a:pt x="0" y="498"/>
                      </a:lnTo>
                      <a:cubicBezTo>
                        <a:pt x="0" y="793"/>
                        <a:pt x="246" y="1039"/>
                        <a:pt x="541" y="1039"/>
                      </a:cubicBezTo>
                      <a:cubicBezTo>
                        <a:pt x="842" y="1039"/>
                        <a:pt x="1088" y="793"/>
                        <a:pt x="1088" y="498"/>
                      </a:cubicBezTo>
                      <a:lnTo>
                        <a:pt x="1088" y="0"/>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5" name="Google Shape;6895;p74"/>
                <p:cNvSpPr/>
                <p:nvPr/>
              </p:nvSpPr>
              <p:spPr>
                <a:xfrm>
                  <a:off x="3719463" y="2817700"/>
                  <a:ext cx="27375" cy="26000"/>
                </a:xfrm>
                <a:custGeom>
                  <a:rect b="b" l="l" r="r" t="t"/>
                  <a:pathLst>
                    <a:path extrusionOk="0" h="1040" w="1095">
                      <a:moveTo>
                        <a:pt x="1095" y="0"/>
                      </a:moveTo>
                      <a:lnTo>
                        <a:pt x="1" y="7"/>
                      </a:lnTo>
                      <a:lnTo>
                        <a:pt x="1" y="498"/>
                      </a:lnTo>
                      <a:cubicBezTo>
                        <a:pt x="1" y="793"/>
                        <a:pt x="246" y="1039"/>
                        <a:pt x="548" y="1039"/>
                      </a:cubicBezTo>
                      <a:cubicBezTo>
                        <a:pt x="849" y="1039"/>
                        <a:pt x="1089" y="793"/>
                        <a:pt x="1095" y="498"/>
                      </a:cubicBezTo>
                      <a:lnTo>
                        <a:pt x="1095" y="0"/>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6" name="Google Shape;6896;p74"/>
                <p:cNvSpPr/>
                <p:nvPr/>
              </p:nvSpPr>
              <p:spPr>
                <a:xfrm>
                  <a:off x="3784938" y="2817700"/>
                  <a:ext cx="27225" cy="26000"/>
                </a:xfrm>
                <a:custGeom>
                  <a:rect b="b" l="l" r="r" t="t"/>
                  <a:pathLst>
                    <a:path extrusionOk="0" h="1040" w="1089">
                      <a:moveTo>
                        <a:pt x="1088" y="0"/>
                      </a:moveTo>
                      <a:lnTo>
                        <a:pt x="0" y="7"/>
                      </a:lnTo>
                      <a:lnTo>
                        <a:pt x="0" y="498"/>
                      </a:lnTo>
                      <a:cubicBezTo>
                        <a:pt x="0" y="793"/>
                        <a:pt x="240" y="1039"/>
                        <a:pt x="541" y="1039"/>
                      </a:cubicBezTo>
                      <a:cubicBezTo>
                        <a:pt x="842" y="1039"/>
                        <a:pt x="1088" y="793"/>
                        <a:pt x="1088" y="498"/>
                      </a:cubicBezTo>
                      <a:lnTo>
                        <a:pt x="1088" y="0"/>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7" name="Google Shape;6897;p74"/>
                <p:cNvSpPr/>
                <p:nvPr/>
              </p:nvSpPr>
              <p:spPr>
                <a:xfrm>
                  <a:off x="3850238" y="2817700"/>
                  <a:ext cx="27225" cy="26000"/>
                </a:xfrm>
                <a:custGeom>
                  <a:rect b="b" l="l" r="r" t="t"/>
                  <a:pathLst>
                    <a:path extrusionOk="0" h="1040" w="1089">
                      <a:moveTo>
                        <a:pt x="1088" y="0"/>
                      </a:moveTo>
                      <a:lnTo>
                        <a:pt x="0" y="7"/>
                      </a:lnTo>
                      <a:lnTo>
                        <a:pt x="0" y="498"/>
                      </a:lnTo>
                      <a:cubicBezTo>
                        <a:pt x="0" y="793"/>
                        <a:pt x="246" y="1039"/>
                        <a:pt x="548" y="1039"/>
                      </a:cubicBezTo>
                      <a:cubicBezTo>
                        <a:pt x="843" y="1039"/>
                        <a:pt x="1088" y="793"/>
                        <a:pt x="1088" y="498"/>
                      </a:cubicBezTo>
                      <a:lnTo>
                        <a:pt x="1088" y="0"/>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898" name="Google Shape;6898;p74"/>
            <p:cNvGrpSpPr/>
            <p:nvPr/>
          </p:nvGrpSpPr>
          <p:grpSpPr>
            <a:xfrm>
              <a:off x="3090338" y="2927425"/>
              <a:ext cx="389575" cy="1365675"/>
              <a:chOff x="3090338" y="2927425"/>
              <a:chExt cx="389575" cy="1365675"/>
            </a:xfrm>
          </p:grpSpPr>
          <p:grpSp>
            <p:nvGrpSpPr>
              <p:cNvPr id="6899" name="Google Shape;6899;p74"/>
              <p:cNvGrpSpPr/>
              <p:nvPr/>
            </p:nvGrpSpPr>
            <p:grpSpPr>
              <a:xfrm>
                <a:off x="3090338" y="2927425"/>
                <a:ext cx="389575" cy="202550"/>
                <a:chOff x="3090338" y="2927425"/>
                <a:chExt cx="389575" cy="202550"/>
              </a:xfrm>
            </p:grpSpPr>
            <p:sp>
              <p:nvSpPr>
                <p:cNvPr id="6900" name="Google Shape;6900;p74"/>
                <p:cNvSpPr/>
                <p:nvPr/>
              </p:nvSpPr>
              <p:spPr>
                <a:xfrm>
                  <a:off x="3090338" y="2927425"/>
                  <a:ext cx="389575" cy="202550"/>
                </a:xfrm>
                <a:custGeom>
                  <a:rect b="b" l="l" r="r" t="t"/>
                  <a:pathLst>
                    <a:path extrusionOk="0" h="8102" w="15583">
                      <a:moveTo>
                        <a:pt x="831" y="0"/>
                      </a:moveTo>
                      <a:cubicBezTo>
                        <a:pt x="376" y="0"/>
                        <a:pt x="1" y="369"/>
                        <a:pt x="1" y="830"/>
                      </a:cubicBezTo>
                      <a:lnTo>
                        <a:pt x="1" y="7272"/>
                      </a:lnTo>
                      <a:cubicBezTo>
                        <a:pt x="1" y="7733"/>
                        <a:pt x="376" y="8102"/>
                        <a:pt x="831" y="8102"/>
                      </a:cubicBezTo>
                      <a:lnTo>
                        <a:pt x="14753" y="8102"/>
                      </a:lnTo>
                      <a:cubicBezTo>
                        <a:pt x="15208" y="8102"/>
                        <a:pt x="15583" y="7733"/>
                        <a:pt x="15583" y="7272"/>
                      </a:cubicBezTo>
                      <a:lnTo>
                        <a:pt x="15583" y="830"/>
                      </a:lnTo>
                      <a:cubicBezTo>
                        <a:pt x="15583" y="369"/>
                        <a:pt x="15208" y="0"/>
                        <a:pt x="14753"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1" name="Google Shape;6901;p74"/>
                <p:cNvSpPr/>
                <p:nvPr/>
              </p:nvSpPr>
              <p:spPr>
                <a:xfrm>
                  <a:off x="3102338" y="2950925"/>
                  <a:ext cx="359300" cy="155850"/>
                </a:xfrm>
                <a:custGeom>
                  <a:rect b="b" l="l" r="r" t="t"/>
                  <a:pathLst>
                    <a:path extrusionOk="0" h="6234" w="14372">
                      <a:moveTo>
                        <a:pt x="3369" y="1"/>
                      </a:moveTo>
                      <a:cubicBezTo>
                        <a:pt x="2539" y="1"/>
                        <a:pt x="1746" y="326"/>
                        <a:pt x="1168" y="910"/>
                      </a:cubicBezTo>
                      <a:cubicBezTo>
                        <a:pt x="271" y="1802"/>
                        <a:pt x="0" y="3142"/>
                        <a:pt x="480" y="4309"/>
                      </a:cubicBezTo>
                      <a:cubicBezTo>
                        <a:pt x="965" y="5477"/>
                        <a:pt x="2102" y="6233"/>
                        <a:pt x="3369" y="6233"/>
                      </a:cubicBezTo>
                      <a:lnTo>
                        <a:pt x="11261" y="6233"/>
                      </a:lnTo>
                      <a:cubicBezTo>
                        <a:pt x="12982" y="6227"/>
                        <a:pt x="14371" y="4838"/>
                        <a:pt x="14371" y="3117"/>
                      </a:cubicBezTo>
                      <a:cubicBezTo>
                        <a:pt x="14371" y="1396"/>
                        <a:pt x="12982" y="1"/>
                        <a:pt x="1126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02" name="Google Shape;6902;p74"/>
              <p:cNvGrpSpPr/>
              <p:nvPr/>
            </p:nvGrpSpPr>
            <p:grpSpPr>
              <a:xfrm>
                <a:off x="3090338" y="3218150"/>
                <a:ext cx="389575" cy="202575"/>
                <a:chOff x="3090338" y="3218150"/>
                <a:chExt cx="389575" cy="202575"/>
              </a:xfrm>
            </p:grpSpPr>
            <p:sp>
              <p:nvSpPr>
                <p:cNvPr id="6903" name="Google Shape;6903;p74"/>
                <p:cNvSpPr/>
                <p:nvPr/>
              </p:nvSpPr>
              <p:spPr>
                <a:xfrm>
                  <a:off x="3090338" y="3218150"/>
                  <a:ext cx="389575" cy="202575"/>
                </a:xfrm>
                <a:custGeom>
                  <a:rect b="b" l="l" r="r" t="t"/>
                  <a:pathLst>
                    <a:path extrusionOk="0" h="8103" w="15583">
                      <a:moveTo>
                        <a:pt x="831" y="1"/>
                      </a:moveTo>
                      <a:cubicBezTo>
                        <a:pt x="376" y="1"/>
                        <a:pt x="1" y="376"/>
                        <a:pt x="1" y="831"/>
                      </a:cubicBezTo>
                      <a:lnTo>
                        <a:pt x="1" y="7272"/>
                      </a:lnTo>
                      <a:cubicBezTo>
                        <a:pt x="1" y="7733"/>
                        <a:pt x="376" y="8102"/>
                        <a:pt x="831" y="8102"/>
                      </a:cubicBezTo>
                      <a:lnTo>
                        <a:pt x="14753" y="8102"/>
                      </a:lnTo>
                      <a:cubicBezTo>
                        <a:pt x="15208" y="8102"/>
                        <a:pt x="15583" y="7733"/>
                        <a:pt x="15583" y="7272"/>
                      </a:cubicBezTo>
                      <a:lnTo>
                        <a:pt x="15583" y="831"/>
                      </a:lnTo>
                      <a:cubicBezTo>
                        <a:pt x="15583" y="376"/>
                        <a:pt x="15208" y="1"/>
                        <a:pt x="14753"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4" name="Google Shape;6904;p74"/>
                <p:cNvSpPr/>
                <p:nvPr/>
              </p:nvSpPr>
              <p:spPr>
                <a:xfrm>
                  <a:off x="3102488" y="3241525"/>
                  <a:ext cx="359150" cy="155825"/>
                </a:xfrm>
                <a:custGeom>
                  <a:rect b="b" l="l" r="r" t="t"/>
                  <a:pathLst>
                    <a:path extrusionOk="0" h="6233" w="14366">
                      <a:moveTo>
                        <a:pt x="3363" y="0"/>
                      </a:moveTo>
                      <a:cubicBezTo>
                        <a:pt x="2533" y="6"/>
                        <a:pt x="1740" y="332"/>
                        <a:pt x="1162" y="922"/>
                      </a:cubicBezTo>
                      <a:cubicBezTo>
                        <a:pt x="265" y="1807"/>
                        <a:pt x="0" y="3147"/>
                        <a:pt x="480" y="4315"/>
                      </a:cubicBezTo>
                      <a:cubicBezTo>
                        <a:pt x="957" y="5472"/>
                        <a:pt x="2087" y="6233"/>
                        <a:pt x="3341" y="6233"/>
                      </a:cubicBezTo>
                      <a:cubicBezTo>
                        <a:pt x="3346" y="6233"/>
                        <a:pt x="3352" y="6233"/>
                        <a:pt x="3357" y="6233"/>
                      </a:cubicBezTo>
                      <a:lnTo>
                        <a:pt x="11255" y="6233"/>
                      </a:lnTo>
                      <a:cubicBezTo>
                        <a:pt x="12976" y="6233"/>
                        <a:pt x="14365" y="4838"/>
                        <a:pt x="14365" y="3116"/>
                      </a:cubicBezTo>
                      <a:cubicBezTo>
                        <a:pt x="14365" y="1395"/>
                        <a:pt x="12976" y="6"/>
                        <a:pt x="1125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05" name="Google Shape;6905;p74"/>
              <p:cNvGrpSpPr/>
              <p:nvPr/>
            </p:nvGrpSpPr>
            <p:grpSpPr>
              <a:xfrm>
                <a:off x="3090338" y="3509050"/>
                <a:ext cx="389575" cy="202550"/>
                <a:chOff x="3090338" y="3509050"/>
                <a:chExt cx="389575" cy="202550"/>
              </a:xfrm>
            </p:grpSpPr>
            <p:sp>
              <p:nvSpPr>
                <p:cNvPr id="6906" name="Google Shape;6906;p74"/>
                <p:cNvSpPr/>
                <p:nvPr/>
              </p:nvSpPr>
              <p:spPr>
                <a:xfrm>
                  <a:off x="3090338" y="3509050"/>
                  <a:ext cx="389575" cy="202550"/>
                </a:xfrm>
                <a:custGeom>
                  <a:rect b="b" l="l" r="r" t="t"/>
                  <a:pathLst>
                    <a:path extrusionOk="0" h="8102" w="15583">
                      <a:moveTo>
                        <a:pt x="831" y="1"/>
                      </a:moveTo>
                      <a:cubicBezTo>
                        <a:pt x="376" y="1"/>
                        <a:pt x="1" y="369"/>
                        <a:pt x="1" y="830"/>
                      </a:cubicBezTo>
                      <a:lnTo>
                        <a:pt x="1" y="7272"/>
                      </a:lnTo>
                      <a:cubicBezTo>
                        <a:pt x="1" y="7727"/>
                        <a:pt x="376" y="8102"/>
                        <a:pt x="831" y="8102"/>
                      </a:cubicBezTo>
                      <a:lnTo>
                        <a:pt x="14753" y="8102"/>
                      </a:lnTo>
                      <a:cubicBezTo>
                        <a:pt x="15208" y="8102"/>
                        <a:pt x="15583" y="7727"/>
                        <a:pt x="15583" y="7272"/>
                      </a:cubicBezTo>
                      <a:lnTo>
                        <a:pt x="15583" y="830"/>
                      </a:lnTo>
                      <a:cubicBezTo>
                        <a:pt x="15583" y="369"/>
                        <a:pt x="15208" y="1"/>
                        <a:pt x="14753"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7" name="Google Shape;6907;p74"/>
                <p:cNvSpPr/>
                <p:nvPr/>
              </p:nvSpPr>
              <p:spPr>
                <a:xfrm>
                  <a:off x="3102488" y="3532400"/>
                  <a:ext cx="359150" cy="155850"/>
                </a:xfrm>
                <a:custGeom>
                  <a:rect b="b" l="l" r="r" t="t"/>
                  <a:pathLst>
                    <a:path extrusionOk="0" h="6234" w="14366">
                      <a:moveTo>
                        <a:pt x="3363" y="1"/>
                      </a:moveTo>
                      <a:cubicBezTo>
                        <a:pt x="2533" y="1"/>
                        <a:pt x="1740" y="327"/>
                        <a:pt x="1162" y="917"/>
                      </a:cubicBezTo>
                      <a:cubicBezTo>
                        <a:pt x="265" y="1802"/>
                        <a:pt x="0" y="3142"/>
                        <a:pt x="480" y="4310"/>
                      </a:cubicBezTo>
                      <a:cubicBezTo>
                        <a:pt x="959" y="5471"/>
                        <a:pt x="2096" y="6234"/>
                        <a:pt x="3357" y="6234"/>
                      </a:cubicBezTo>
                      <a:lnTo>
                        <a:pt x="11255" y="6234"/>
                      </a:lnTo>
                      <a:cubicBezTo>
                        <a:pt x="12976" y="6227"/>
                        <a:pt x="14365" y="4838"/>
                        <a:pt x="14365" y="3117"/>
                      </a:cubicBezTo>
                      <a:cubicBezTo>
                        <a:pt x="14365" y="1396"/>
                        <a:pt x="12976" y="1"/>
                        <a:pt x="11255"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08" name="Google Shape;6908;p74"/>
              <p:cNvGrpSpPr/>
              <p:nvPr/>
            </p:nvGrpSpPr>
            <p:grpSpPr>
              <a:xfrm>
                <a:off x="3090338" y="3799800"/>
                <a:ext cx="389575" cy="202550"/>
                <a:chOff x="3090338" y="3799800"/>
                <a:chExt cx="389575" cy="202550"/>
              </a:xfrm>
            </p:grpSpPr>
            <p:sp>
              <p:nvSpPr>
                <p:cNvPr id="6909" name="Google Shape;6909;p74"/>
                <p:cNvSpPr/>
                <p:nvPr/>
              </p:nvSpPr>
              <p:spPr>
                <a:xfrm>
                  <a:off x="3090338" y="3799800"/>
                  <a:ext cx="389575" cy="202550"/>
                </a:xfrm>
                <a:custGeom>
                  <a:rect b="b" l="l" r="r" t="t"/>
                  <a:pathLst>
                    <a:path extrusionOk="0" h="8102" w="15583">
                      <a:moveTo>
                        <a:pt x="831" y="0"/>
                      </a:moveTo>
                      <a:cubicBezTo>
                        <a:pt x="376" y="0"/>
                        <a:pt x="1" y="369"/>
                        <a:pt x="1" y="830"/>
                      </a:cubicBezTo>
                      <a:lnTo>
                        <a:pt x="1" y="7272"/>
                      </a:lnTo>
                      <a:cubicBezTo>
                        <a:pt x="1" y="7733"/>
                        <a:pt x="376" y="8101"/>
                        <a:pt x="831" y="8101"/>
                      </a:cubicBezTo>
                      <a:lnTo>
                        <a:pt x="14753" y="8101"/>
                      </a:lnTo>
                      <a:cubicBezTo>
                        <a:pt x="15208" y="8101"/>
                        <a:pt x="15583" y="7733"/>
                        <a:pt x="15583" y="7272"/>
                      </a:cubicBezTo>
                      <a:lnTo>
                        <a:pt x="15583" y="830"/>
                      </a:lnTo>
                      <a:cubicBezTo>
                        <a:pt x="15583" y="369"/>
                        <a:pt x="15208" y="0"/>
                        <a:pt x="14753"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0" name="Google Shape;6910;p74"/>
                <p:cNvSpPr/>
                <p:nvPr/>
              </p:nvSpPr>
              <p:spPr>
                <a:xfrm>
                  <a:off x="3102488" y="3823150"/>
                  <a:ext cx="359150" cy="155850"/>
                </a:xfrm>
                <a:custGeom>
                  <a:rect b="b" l="l" r="r" t="t"/>
                  <a:pathLst>
                    <a:path extrusionOk="0" h="6234" w="14366">
                      <a:moveTo>
                        <a:pt x="3363" y="0"/>
                      </a:moveTo>
                      <a:cubicBezTo>
                        <a:pt x="2533" y="0"/>
                        <a:pt x="1740" y="332"/>
                        <a:pt x="1162" y="916"/>
                      </a:cubicBezTo>
                      <a:cubicBezTo>
                        <a:pt x="265" y="1808"/>
                        <a:pt x="0" y="3148"/>
                        <a:pt x="480" y="4309"/>
                      </a:cubicBezTo>
                      <a:cubicBezTo>
                        <a:pt x="959" y="5477"/>
                        <a:pt x="2096" y="6233"/>
                        <a:pt x="3357" y="6233"/>
                      </a:cubicBezTo>
                      <a:lnTo>
                        <a:pt x="11255" y="6233"/>
                      </a:lnTo>
                      <a:cubicBezTo>
                        <a:pt x="12976" y="6233"/>
                        <a:pt x="14365" y="4838"/>
                        <a:pt x="14365" y="3117"/>
                      </a:cubicBezTo>
                      <a:cubicBezTo>
                        <a:pt x="14365" y="1396"/>
                        <a:pt x="12976" y="0"/>
                        <a:pt x="11255"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11" name="Google Shape;6911;p74"/>
              <p:cNvGrpSpPr/>
              <p:nvPr/>
            </p:nvGrpSpPr>
            <p:grpSpPr>
              <a:xfrm>
                <a:off x="3090338" y="4090525"/>
                <a:ext cx="389575" cy="202575"/>
                <a:chOff x="3090338" y="4090525"/>
                <a:chExt cx="389575" cy="202575"/>
              </a:xfrm>
            </p:grpSpPr>
            <p:sp>
              <p:nvSpPr>
                <p:cNvPr id="6912" name="Google Shape;6912;p74"/>
                <p:cNvSpPr/>
                <p:nvPr/>
              </p:nvSpPr>
              <p:spPr>
                <a:xfrm>
                  <a:off x="3090338" y="4090525"/>
                  <a:ext cx="389575" cy="202575"/>
                </a:xfrm>
                <a:custGeom>
                  <a:rect b="b" l="l" r="r" t="t"/>
                  <a:pathLst>
                    <a:path extrusionOk="0" h="8103" w="15583">
                      <a:moveTo>
                        <a:pt x="831" y="1"/>
                      </a:moveTo>
                      <a:cubicBezTo>
                        <a:pt x="376" y="1"/>
                        <a:pt x="1" y="370"/>
                        <a:pt x="1" y="831"/>
                      </a:cubicBezTo>
                      <a:lnTo>
                        <a:pt x="1" y="7272"/>
                      </a:lnTo>
                      <a:cubicBezTo>
                        <a:pt x="1" y="7733"/>
                        <a:pt x="376" y="8102"/>
                        <a:pt x="831" y="8102"/>
                      </a:cubicBezTo>
                      <a:lnTo>
                        <a:pt x="14753" y="8102"/>
                      </a:lnTo>
                      <a:cubicBezTo>
                        <a:pt x="15208" y="8102"/>
                        <a:pt x="15583" y="7733"/>
                        <a:pt x="15583" y="7272"/>
                      </a:cubicBezTo>
                      <a:lnTo>
                        <a:pt x="15583" y="831"/>
                      </a:lnTo>
                      <a:cubicBezTo>
                        <a:pt x="15583" y="370"/>
                        <a:pt x="15208" y="1"/>
                        <a:pt x="14753"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3" name="Google Shape;6913;p74"/>
                <p:cNvSpPr/>
                <p:nvPr/>
              </p:nvSpPr>
              <p:spPr>
                <a:xfrm>
                  <a:off x="3102488" y="4113875"/>
                  <a:ext cx="359150" cy="155850"/>
                </a:xfrm>
                <a:custGeom>
                  <a:rect b="b" l="l" r="r" t="t"/>
                  <a:pathLst>
                    <a:path extrusionOk="0" h="6234" w="14366">
                      <a:moveTo>
                        <a:pt x="3363" y="1"/>
                      </a:moveTo>
                      <a:cubicBezTo>
                        <a:pt x="2533" y="1"/>
                        <a:pt x="1740" y="333"/>
                        <a:pt x="1162" y="917"/>
                      </a:cubicBezTo>
                      <a:cubicBezTo>
                        <a:pt x="265" y="1808"/>
                        <a:pt x="0" y="3148"/>
                        <a:pt x="480" y="4316"/>
                      </a:cubicBezTo>
                      <a:cubicBezTo>
                        <a:pt x="959" y="5478"/>
                        <a:pt x="2096" y="6234"/>
                        <a:pt x="3357" y="6234"/>
                      </a:cubicBezTo>
                      <a:lnTo>
                        <a:pt x="11255" y="6234"/>
                      </a:lnTo>
                      <a:cubicBezTo>
                        <a:pt x="12976" y="6234"/>
                        <a:pt x="14365" y="4838"/>
                        <a:pt x="14365" y="3117"/>
                      </a:cubicBezTo>
                      <a:cubicBezTo>
                        <a:pt x="14365" y="1396"/>
                        <a:pt x="12976" y="1"/>
                        <a:pt x="11255"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914" name="Google Shape;6914;p74"/>
            <p:cNvGrpSpPr/>
            <p:nvPr/>
          </p:nvGrpSpPr>
          <p:grpSpPr>
            <a:xfrm>
              <a:off x="3602363" y="2927425"/>
              <a:ext cx="389575" cy="1365675"/>
              <a:chOff x="3602363" y="2927425"/>
              <a:chExt cx="389575" cy="1365675"/>
            </a:xfrm>
          </p:grpSpPr>
          <p:grpSp>
            <p:nvGrpSpPr>
              <p:cNvPr id="6915" name="Google Shape;6915;p74"/>
              <p:cNvGrpSpPr/>
              <p:nvPr/>
            </p:nvGrpSpPr>
            <p:grpSpPr>
              <a:xfrm>
                <a:off x="3602363" y="2927425"/>
                <a:ext cx="389575" cy="202550"/>
                <a:chOff x="3602363" y="2927425"/>
                <a:chExt cx="389575" cy="202550"/>
              </a:xfrm>
            </p:grpSpPr>
            <p:sp>
              <p:nvSpPr>
                <p:cNvPr id="6916" name="Google Shape;6916;p74"/>
                <p:cNvSpPr/>
                <p:nvPr/>
              </p:nvSpPr>
              <p:spPr>
                <a:xfrm>
                  <a:off x="3602363" y="2927425"/>
                  <a:ext cx="389575" cy="202550"/>
                </a:xfrm>
                <a:custGeom>
                  <a:rect b="b" l="l" r="r" t="t"/>
                  <a:pathLst>
                    <a:path extrusionOk="0" h="8102" w="15583">
                      <a:moveTo>
                        <a:pt x="831" y="0"/>
                      </a:moveTo>
                      <a:cubicBezTo>
                        <a:pt x="370" y="0"/>
                        <a:pt x="1" y="369"/>
                        <a:pt x="1" y="830"/>
                      </a:cubicBezTo>
                      <a:lnTo>
                        <a:pt x="1" y="7272"/>
                      </a:lnTo>
                      <a:cubicBezTo>
                        <a:pt x="1" y="7733"/>
                        <a:pt x="370" y="8102"/>
                        <a:pt x="831" y="8102"/>
                      </a:cubicBezTo>
                      <a:lnTo>
                        <a:pt x="14753" y="8102"/>
                      </a:lnTo>
                      <a:cubicBezTo>
                        <a:pt x="15208" y="8102"/>
                        <a:pt x="15583" y="7733"/>
                        <a:pt x="15583" y="7272"/>
                      </a:cubicBezTo>
                      <a:lnTo>
                        <a:pt x="15583" y="830"/>
                      </a:lnTo>
                      <a:cubicBezTo>
                        <a:pt x="15583" y="369"/>
                        <a:pt x="15208" y="0"/>
                        <a:pt x="14753"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7" name="Google Shape;6917;p74"/>
                <p:cNvSpPr/>
                <p:nvPr/>
              </p:nvSpPr>
              <p:spPr>
                <a:xfrm>
                  <a:off x="3614363" y="2950925"/>
                  <a:ext cx="359300" cy="155850"/>
                </a:xfrm>
                <a:custGeom>
                  <a:rect b="b" l="l" r="r" t="t"/>
                  <a:pathLst>
                    <a:path extrusionOk="0" h="6234" w="14372">
                      <a:moveTo>
                        <a:pt x="3363" y="1"/>
                      </a:moveTo>
                      <a:cubicBezTo>
                        <a:pt x="2539" y="1"/>
                        <a:pt x="1746" y="326"/>
                        <a:pt x="1168" y="910"/>
                      </a:cubicBezTo>
                      <a:cubicBezTo>
                        <a:pt x="271" y="1802"/>
                        <a:pt x="0" y="3142"/>
                        <a:pt x="480" y="4309"/>
                      </a:cubicBezTo>
                      <a:cubicBezTo>
                        <a:pt x="965" y="5471"/>
                        <a:pt x="2102" y="6233"/>
                        <a:pt x="3363" y="6233"/>
                      </a:cubicBezTo>
                      <a:lnTo>
                        <a:pt x="11261" y="6233"/>
                      </a:lnTo>
                      <a:cubicBezTo>
                        <a:pt x="12976" y="6227"/>
                        <a:pt x="14371" y="4838"/>
                        <a:pt x="14371" y="3117"/>
                      </a:cubicBezTo>
                      <a:cubicBezTo>
                        <a:pt x="14371" y="1396"/>
                        <a:pt x="12976" y="1"/>
                        <a:pt x="1126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18" name="Google Shape;6918;p74"/>
              <p:cNvGrpSpPr/>
              <p:nvPr/>
            </p:nvGrpSpPr>
            <p:grpSpPr>
              <a:xfrm>
                <a:off x="3602363" y="3218150"/>
                <a:ext cx="389575" cy="202575"/>
                <a:chOff x="3602363" y="3218150"/>
                <a:chExt cx="389575" cy="202575"/>
              </a:xfrm>
            </p:grpSpPr>
            <p:sp>
              <p:nvSpPr>
                <p:cNvPr id="6919" name="Google Shape;6919;p74"/>
                <p:cNvSpPr/>
                <p:nvPr/>
              </p:nvSpPr>
              <p:spPr>
                <a:xfrm>
                  <a:off x="3602363" y="3218150"/>
                  <a:ext cx="389575" cy="202575"/>
                </a:xfrm>
                <a:custGeom>
                  <a:rect b="b" l="l" r="r" t="t"/>
                  <a:pathLst>
                    <a:path extrusionOk="0" h="8103" w="15583">
                      <a:moveTo>
                        <a:pt x="831" y="1"/>
                      </a:moveTo>
                      <a:cubicBezTo>
                        <a:pt x="370" y="1"/>
                        <a:pt x="1" y="376"/>
                        <a:pt x="1" y="831"/>
                      </a:cubicBezTo>
                      <a:lnTo>
                        <a:pt x="1" y="7272"/>
                      </a:lnTo>
                      <a:cubicBezTo>
                        <a:pt x="1" y="7733"/>
                        <a:pt x="370" y="8102"/>
                        <a:pt x="831" y="8102"/>
                      </a:cubicBezTo>
                      <a:lnTo>
                        <a:pt x="14753" y="8102"/>
                      </a:lnTo>
                      <a:cubicBezTo>
                        <a:pt x="15208" y="8102"/>
                        <a:pt x="15583" y="7733"/>
                        <a:pt x="15583" y="7272"/>
                      </a:cubicBezTo>
                      <a:lnTo>
                        <a:pt x="15583" y="831"/>
                      </a:lnTo>
                      <a:cubicBezTo>
                        <a:pt x="15583" y="376"/>
                        <a:pt x="15208" y="1"/>
                        <a:pt x="14753"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0" name="Google Shape;6920;p74"/>
                <p:cNvSpPr/>
                <p:nvPr/>
              </p:nvSpPr>
              <p:spPr>
                <a:xfrm>
                  <a:off x="3614513" y="3241525"/>
                  <a:ext cx="359150" cy="155825"/>
                </a:xfrm>
                <a:custGeom>
                  <a:rect b="b" l="l" r="r" t="t"/>
                  <a:pathLst>
                    <a:path extrusionOk="0" h="6233" w="14366">
                      <a:moveTo>
                        <a:pt x="3357" y="0"/>
                      </a:moveTo>
                      <a:cubicBezTo>
                        <a:pt x="2533" y="6"/>
                        <a:pt x="1740" y="332"/>
                        <a:pt x="1162" y="922"/>
                      </a:cubicBezTo>
                      <a:cubicBezTo>
                        <a:pt x="265" y="1807"/>
                        <a:pt x="0" y="3147"/>
                        <a:pt x="480" y="4315"/>
                      </a:cubicBezTo>
                      <a:cubicBezTo>
                        <a:pt x="957" y="5472"/>
                        <a:pt x="2087" y="6233"/>
                        <a:pt x="3341" y="6233"/>
                      </a:cubicBezTo>
                      <a:cubicBezTo>
                        <a:pt x="3346" y="6233"/>
                        <a:pt x="3351" y="6233"/>
                        <a:pt x="3357" y="6233"/>
                      </a:cubicBezTo>
                      <a:lnTo>
                        <a:pt x="11255" y="6233"/>
                      </a:lnTo>
                      <a:cubicBezTo>
                        <a:pt x="12970" y="6233"/>
                        <a:pt x="14365" y="4838"/>
                        <a:pt x="14365" y="3116"/>
                      </a:cubicBezTo>
                      <a:cubicBezTo>
                        <a:pt x="14365" y="1395"/>
                        <a:pt x="12970" y="6"/>
                        <a:pt x="1125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21" name="Google Shape;6921;p74"/>
              <p:cNvGrpSpPr/>
              <p:nvPr/>
            </p:nvGrpSpPr>
            <p:grpSpPr>
              <a:xfrm>
                <a:off x="3602363" y="3509050"/>
                <a:ext cx="389575" cy="202550"/>
                <a:chOff x="3602363" y="3509050"/>
                <a:chExt cx="389575" cy="202550"/>
              </a:xfrm>
            </p:grpSpPr>
            <p:sp>
              <p:nvSpPr>
                <p:cNvPr id="6922" name="Google Shape;6922;p74"/>
                <p:cNvSpPr/>
                <p:nvPr/>
              </p:nvSpPr>
              <p:spPr>
                <a:xfrm>
                  <a:off x="3602363" y="3509050"/>
                  <a:ext cx="389575" cy="202550"/>
                </a:xfrm>
                <a:custGeom>
                  <a:rect b="b" l="l" r="r" t="t"/>
                  <a:pathLst>
                    <a:path extrusionOk="0" h="8102" w="15583">
                      <a:moveTo>
                        <a:pt x="831" y="1"/>
                      </a:moveTo>
                      <a:cubicBezTo>
                        <a:pt x="370" y="1"/>
                        <a:pt x="1" y="369"/>
                        <a:pt x="1" y="830"/>
                      </a:cubicBezTo>
                      <a:lnTo>
                        <a:pt x="1" y="7272"/>
                      </a:lnTo>
                      <a:cubicBezTo>
                        <a:pt x="1" y="7727"/>
                        <a:pt x="370" y="8102"/>
                        <a:pt x="831" y="8102"/>
                      </a:cubicBezTo>
                      <a:lnTo>
                        <a:pt x="14753" y="8102"/>
                      </a:lnTo>
                      <a:cubicBezTo>
                        <a:pt x="15208" y="8102"/>
                        <a:pt x="15583" y="7727"/>
                        <a:pt x="15583" y="7272"/>
                      </a:cubicBezTo>
                      <a:lnTo>
                        <a:pt x="15583" y="830"/>
                      </a:lnTo>
                      <a:cubicBezTo>
                        <a:pt x="15583" y="369"/>
                        <a:pt x="15208" y="1"/>
                        <a:pt x="14753"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3" name="Google Shape;6923;p74"/>
                <p:cNvSpPr/>
                <p:nvPr/>
              </p:nvSpPr>
              <p:spPr>
                <a:xfrm>
                  <a:off x="3614513" y="3532400"/>
                  <a:ext cx="359150" cy="155850"/>
                </a:xfrm>
                <a:custGeom>
                  <a:rect b="b" l="l" r="r" t="t"/>
                  <a:pathLst>
                    <a:path extrusionOk="0" h="6234" w="14366">
                      <a:moveTo>
                        <a:pt x="3357" y="1"/>
                      </a:moveTo>
                      <a:cubicBezTo>
                        <a:pt x="2533" y="1"/>
                        <a:pt x="1740" y="327"/>
                        <a:pt x="1162" y="917"/>
                      </a:cubicBezTo>
                      <a:cubicBezTo>
                        <a:pt x="265" y="1802"/>
                        <a:pt x="0" y="3142"/>
                        <a:pt x="480" y="4310"/>
                      </a:cubicBezTo>
                      <a:cubicBezTo>
                        <a:pt x="959" y="5471"/>
                        <a:pt x="2096" y="6234"/>
                        <a:pt x="3357" y="6234"/>
                      </a:cubicBezTo>
                      <a:lnTo>
                        <a:pt x="11255" y="6234"/>
                      </a:lnTo>
                      <a:cubicBezTo>
                        <a:pt x="12970" y="6227"/>
                        <a:pt x="14365" y="4838"/>
                        <a:pt x="14365" y="3117"/>
                      </a:cubicBezTo>
                      <a:cubicBezTo>
                        <a:pt x="14365" y="1396"/>
                        <a:pt x="12970" y="1"/>
                        <a:pt x="11255"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24" name="Google Shape;6924;p74"/>
              <p:cNvGrpSpPr/>
              <p:nvPr/>
            </p:nvGrpSpPr>
            <p:grpSpPr>
              <a:xfrm>
                <a:off x="3602363" y="3799800"/>
                <a:ext cx="389575" cy="202550"/>
                <a:chOff x="3602363" y="3799800"/>
                <a:chExt cx="389575" cy="202550"/>
              </a:xfrm>
            </p:grpSpPr>
            <p:sp>
              <p:nvSpPr>
                <p:cNvPr id="6925" name="Google Shape;6925;p74"/>
                <p:cNvSpPr/>
                <p:nvPr/>
              </p:nvSpPr>
              <p:spPr>
                <a:xfrm>
                  <a:off x="3602363" y="3799800"/>
                  <a:ext cx="389575" cy="202550"/>
                </a:xfrm>
                <a:custGeom>
                  <a:rect b="b" l="l" r="r" t="t"/>
                  <a:pathLst>
                    <a:path extrusionOk="0" h="8102" w="15583">
                      <a:moveTo>
                        <a:pt x="831" y="0"/>
                      </a:moveTo>
                      <a:cubicBezTo>
                        <a:pt x="370" y="0"/>
                        <a:pt x="1" y="369"/>
                        <a:pt x="1" y="830"/>
                      </a:cubicBezTo>
                      <a:lnTo>
                        <a:pt x="1" y="7272"/>
                      </a:lnTo>
                      <a:cubicBezTo>
                        <a:pt x="1" y="7733"/>
                        <a:pt x="370" y="8101"/>
                        <a:pt x="831" y="8101"/>
                      </a:cubicBezTo>
                      <a:lnTo>
                        <a:pt x="14753" y="8101"/>
                      </a:lnTo>
                      <a:cubicBezTo>
                        <a:pt x="15208" y="8101"/>
                        <a:pt x="15583" y="7733"/>
                        <a:pt x="15583" y="7272"/>
                      </a:cubicBezTo>
                      <a:lnTo>
                        <a:pt x="15583" y="830"/>
                      </a:lnTo>
                      <a:cubicBezTo>
                        <a:pt x="15583" y="369"/>
                        <a:pt x="15208" y="0"/>
                        <a:pt x="14753"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6" name="Google Shape;6926;p74"/>
                <p:cNvSpPr/>
                <p:nvPr/>
              </p:nvSpPr>
              <p:spPr>
                <a:xfrm>
                  <a:off x="3614513" y="3823150"/>
                  <a:ext cx="359150" cy="155850"/>
                </a:xfrm>
                <a:custGeom>
                  <a:rect b="b" l="l" r="r" t="t"/>
                  <a:pathLst>
                    <a:path extrusionOk="0" h="6234" w="14366">
                      <a:moveTo>
                        <a:pt x="3357" y="0"/>
                      </a:moveTo>
                      <a:cubicBezTo>
                        <a:pt x="2533" y="0"/>
                        <a:pt x="1740" y="332"/>
                        <a:pt x="1162" y="916"/>
                      </a:cubicBezTo>
                      <a:cubicBezTo>
                        <a:pt x="265" y="1808"/>
                        <a:pt x="0" y="3148"/>
                        <a:pt x="480" y="4309"/>
                      </a:cubicBezTo>
                      <a:cubicBezTo>
                        <a:pt x="959" y="5477"/>
                        <a:pt x="2096" y="6233"/>
                        <a:pt x="3357" y="6233"/>
                      </a:cubicBezTo>
                      <a:lnTo>
                        <a:pt x="11255" y="6233"/>
                      </a:lnTo>
                      <a:cubicBezTo>
                        <a:pt x="12970" y="6233"/>
                        <a:pt x="14365" y="4838"/>
                        <a:pt x="14365" y="3117"/>
                      </a:cubicBezTo>
                      <a:cubicBezTo>
                        <a:pt x="14365" y="1396"/>
                        <a:pt x="12970" y="0"/>
                        <a:pt x="11255"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27" name="Google Shape;6927;p74"/>
              <p:cNvGrpSpPr/>
              <p:nvPr/>
            </p:nvGrpSpPr>
            <p:grpSpPr>
              <a:xfrm>
                <a:off x="3602363" y="4090525"/>
                <a:ext cx="389575" cy="202575"/>
                <a:chOff x="3602363" y="4090525"/>
                <a:chExt cx="389575" cy="202575"/>
              </a:xfrm>
            </p:grpSpPr>
            <p:sp>
              <p:nvSpPr>
                <p:cNvPr id="6928" name="Google Shape;6928;p74"/>
                <p:cNvSpPr/>
                <p:nvPr/>
              </p:nvSpPr>
              <p:spPr>
                <a:xfrm>
                  <a:off x="3602363" y="4090525"/>
                  <a:ext cx="389575" cy="202575"/>
                </a:xfrm>
                <a:custGeom>
                  <a:rect b="b" l="l" r="r" t="t"/>
                  <a:pathLst>
                    <a:path extrusionOk="0" h="8103" w="15583">
                      <a:moveTo>
                        <a:pt x="831" y="1"/>
                      </a:moveTo>
                      <a:cubicBezTo>
                        <a:pt x="370" y="1"/>
                        <a:pt x="1" y="370"/>
                        <a:pt x="1" y="831"/>
                      </a:cubicBezTo>
                      <a:lnTo>
                        <a:pt x="1" y="7272"/>
                      </a:lnTo>
                      <a:cubicBezTo>
                        <a:pt x="1" y="7733"/>
                        <a:pt x="370" y="8102"/>
                        <a:pt x="831" y="8102"/>
                      </a:cubicBezTo>
                      <a:lnTo>
                        <a:pt x="14753" y="8102"/>
                      </a:lnTo>
                      <a:cubicBezTo>
                        <a:pt x="15208" y="8102"/>
                        <a:pt x="15583" y="7733"/>
                        <a:pt x="15583" y="7272"/>
                      </a:cubicBezTo>
                      <a:lnTo>
                        <a:pt x="15583" y="831"/>
                      </a:lnTo>
                      <a:cubicBezTo>
                        <a:pt x="15583" y="370"/>
                        <a:pt x="15208" y="1"/>
                        <a:pt x="14753"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9" name="Google Shape;6929;p74"/>
                <p:cNvSpPr/>
                <p:nvPr/>
              </p:nvSpPr>
              <p:spPr>
                <a:xfrm>
                  <a:off x="3614513" y="4113875"/>
                  <a:ext cx="359150" cy="155850"/>
                </a:xfrm>
                <a:custGeom>
                  <a:rect b="b" l="l" r="r" t="t"/>
                  <a:pathLst>
                    <a:path extrusionOk="0" h="6234" w="14366">
                      <a:moveTo>
                        <a:pt x="3357" y="1"/>
                      </a:moveTo>
                      <a:cubicBezTo>
                        <a:pt x="2533" y="1"/>
                        <a:pt x="1740" y="333"/>
                        <a:pt x="1162" y="917"/>
                      </a:cubicBezTo>
                      <a:cubicBezTo>
                        <a:pt x="265" y="1808"/>
                        <a:pt x="0" y="3148"/>
                        <a:pt x="480" y="4316"/>
                      </a:cubicBezTo>
                      <a:cubicBezTo>
                        <a:pt x="959" y="5478"/>
                        <a:pt x="2096" y="6234"/>
                        <a:pt x="3357" y="6234"/>
                      </a:cubicBezTo>
                      <a:lnTo>
                        <a:pt x="11255" y="6234"/>
                      </a:lnTo>
                      <a:cubicBezTo>
                        <a:pt x="12970" y="6234"/>
                        <a:pt x="14365" y="4838"/>
                        <a:pt x="14365" y="3117"/>
                      </a:cubicBezTo>
                      <a:cubicBezTo>
                        <a:pt x="14365" y="1396"/>
                        <a:pt x="12970" y="1"/>
                        <a:pt x="11255"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6930" name="Google Shape;6930;p74"/>
          <p:cNvGrpSpPr/>
          <p:nvPr/>
        </p:nvGrpSpPr>
        <p:grpSpPr>
          <a:xfrm>
            <a:off x="8717050" y="3125300"/>
            <a:ext cx="762850" cy="2658000"/>
            <a:chOff x="4358525" y="1562650"/>
            <a:chExt cx="381425" cy="1329000"/>
          </a:xfrm>
        </p:grpSpPr>
        <p:grpSp>
          <p:nvGrpSpPr>
            <p:cNvPr id="6931" name="Google Shape;6931;p74"/>
            <p:cNvGrpSpPr/>
            <p:nvPr/>
          </p:nvGrpSpPr>
          <p:grpSpPr>
            <a:xfrm>
              <a:off x="4358525" y="1562650"/>
              <a:ext cx="381425" cy="1329000"/>
              <a:chOff x="4358525" y="1562650"/>
              <a:chExt cx="381425" cy="1329000"/>
            </a:xfrm>
          </p:grpSpPr>
          <p:sp>
            <p:nvSpPr>
              <p:cNvPr id="6932" name="Google Shape;6932;p74"/>
              <p:cNvSpPr/>
              <p:nvPr/>
            </p:nvSpPr>
            <p:spPr>
              <a:xfrm>
                <a:off x="4458550" y="1632600"/>
                <a:ext cx="175225" cy="167075"/>
              </a:xfrm>
              <a:custGeom>
                <a:rect b="b" l="l" r="r" t="t"/>
                <a:pathLst>
                  <a:path extrusionOk="0" h="6683" w="7009">
                    <a:moveTo>
                      <a:pt x="3505" y="1"/>
                    </a:moveTo>
                    <a:lnTo>
                      <a:pt x="1" y="2072"/>
                    </a:lnTo>
                    <a:cubicBezTo>
                      <a:pt x="1" y="2072"/>
                      <a:pt x="782" y="5017"/>
                      <a:pt x="247" y="6682"/>
                    </a:cubicBezTo>
                    <a:lnTo>
                      <a:pt x="7008" y="6682"/>
                    </a:lnTo>
                    <a:cubicBezTo>
                      <a:pt x="7008" y="6682"/>
                      <a:pt x="6732" y="4974"/>
                      <a:pt x="7008" y="2146"/>
                    </a:cubicBezTo>
                    <a:lnTo>
                      <a:pt x="3505"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933" name="Google Shape;6933;p74"/>
              <p:cNvGrpSpPr/>
              <p:nvPr/>
            </p:nvGrpSpPr>
            <p:grpSpPr>
              <a:xfrm>
                <a:off x="4358525" y="1619100"/>
                <a:ext cx="381425" cy="1272550"/>
                <a:chOff x="4358525" y="1619100"/>
                <a:chExt cx="381425" cy="1272550"/>
              </a:xfrm>
            </p:grpSpPr>
            <p:sp>
              <p:nvSpPr>
                <p:cNvPr id="6934" name="Google Shape;6934;p74"/>
                <p:cNvSpPr/>
                <p:nvPr/>
              </p:nvSpPr>
              <p:spPr>
                <a:xfrm>
                  <a:off x="4358525" y="1732025"/>
                  <a:ext cx="381425" cy="1159625"/>
                </a:xfrm>
                <a:custGeom>
                  <a:rect b="b" l="l" r="r" t="t"/>
                  <a:pathLst>
                    <a:path extrusionOk="0" h="46385" w="15257">
                      <a:moveTo>
                        <a:pt x="6073" y="1"/>
                      </a:moveTo>
                      <a:cubicBezTo>
                        <a:pt x="6073" y="1"/>
                        <a:pt x="6147" y="1482"/>
                        <a:pt x="6073" y="1722"/>
                      </a:cubicBezTo>
                      <a:cubicBezTo>
                        <a:pt x="6006" y="1968"/>
                        <a:pt x="5834" y="2312"/>
                        <a:pt x="5176" y="2521"/>
                      </a:cubicBezTo>
                      <a:cubicBezTo>
                        <a:pt x="4524" y="2724"/>
                        <a:pt x="3830" y="2656"/>
                        <a:pt x="3037" y="3142"/>
                      </a:cubicBezTo>
                      <a:cubicBezTo>
                        <a:pt x="2244" y="3621"/>
                        <a:pt x="2041" y="5558"/>
                        <a:pt x="2041" y="6799"/>
                      </a:cubicBezTo>
                      <a:cubicBezTo>
                        <a:pt x="2041" y="8041"/>
                        <a:pt x="1937" y="10801"/>
                        <a:pt x="1697" y="11870"/>
                      </a:cubicBezTo>
                      <a:cubicBezTo>
                        <a:pt x="1451" y="12940"/>
                        <a:pt x="800" y="15841"/>
                        <a:pt x="763" y="16702"/>
                      </a:cubicBezTo>
                      <a:cubicBezTo>
                        <a:pt x="726" y="17562"/>
                        <a:pt x="418" y="18773"/>
                        <a:pt x="351" y="19289"/>
                      </a:cubicBezTo>
                      <a:cubicBezTo>
                        <a:pt x="277" y="19812"/>
                        <a:pt x="0" y="21779"/>
                        <a:pt x="209" y="22191"/>
                      </a:cubicBezTo>
                      <a:cubicBezTo>
                        <a:pt x="673" y="23114"/>
                        <a:pt x="1007" y="23375"/>
                        <a:pt x="1170" y="23375"/>
                      </a:cubicBezTo>
                      <a:cubicBezTo>
                        <a:pt x="1253" y="23375"/>
                        <a:pt x="1291" y="23306"/>
                        <a:pt x="1279" y="23223"/>
                      </a:cubicBezTo>
                      <a:cubicBezTo>
                        <a:pt x="1248" y="22983"/>
                        <a:pt x="972" y="22504"/>
                        <a:pt x="898" y="22018"/>
                      </a:cubicBezTo>
                      <a:cubicBezTo>
                        <a:pt x="843" y="21628"/>
                        <a:pt x="924" y="21082"/>
                        <a:pt x="1012" y="21082"/>
                      </a:cubicBezTo>
                      <a:cubicBezTo>
                        <a:pt x="1034" y="21082"/>
                        <a:pt x="1056" y="21114"/>
                        <a:pt x="1076" y="21189"/>
                      </a:cubicBezTo>
                      <a:cubicBezTo>
                        <a:pt x="1163" y="21526"/>
                        <a:pt x="1284" y="22372"/>
                        <a:pt x="1455" y="22372"/>
                      </a:cubicBezTo>
                      <a:cubicBezTo>
                        <a:pt x="1477" y="22372"/>
                        <a:pt x="1501" y="22358"/>
                        <a:pt x="1525" y="22326"/>
                      </a:cubicBezTo>
                      <a:cubicBezTo>
                        <a:pt x="1728" y="22049"/>
                        <a:pt x="1795" y="20943"/>
                        <a:pt x="1795" y="20396"/>
                      </a:cubicBezTo>
                      <a:cubicBezTo>
                        <a:pt x="1795" y="19849"/>
                        <a:pt x="1525" y="19289"/>
                        <a:pt x="1556" y="18736"/>
                      </a:cubicBezTo>
                      <a:cubicBezTo>
                        <a:pt x="1592" y="18189"/>
                        <a:pt x="2871" y="14907"/>
                        <a:pt x="3111" y="13530"/>
                      </a:cubicBezTo>
                      <a:cubicBezTo>
                        <a:pt x="3350" y="12147"/>
                        <a:pt x="3695" y="8385"/>
                        <a:pt x="3695" y="8385"/>
                      </a:cubicBezTo>
                      <a:cubicBezTo>
                        <a:pt x="3836" y="9246"/>
                        <a:pt x="4389" y="10352"/>
                        <a:pt x="4420" y="11975"/>
                      </a:cubicBezTo>
                      <a:cubicBezTo>
                        <a:pt x="4457" y="13597"/>
                        <a:pt x="3037" y="16253"/>
                        <a:pt x="2766" y="18496"/>
                      </a:cubicBezTo>
                      <a:cubicBezTo>
                        <a:pt x="2490" y="20740"/>
                        <a:pt x="3283" y="27403"/>
                        <a:pt x="3590" y="29923"/>
                      </a:cubicBezTo>
                      <a:cubicBezTo>
                        <a:pt x="3904" y="32443"/>
                        <a:pt x="3246" y="35068"/>
                        <a:pt x="3492" y="36586"/>
                      </a:cubicBezTo>
                      <a:cubicBezTo>
                        <a:pt x="3732" y="38104"/>
                        <a:pt x="4524" y="41799"/>
                        <a:pt x="4524" y="42315"/>
                      </a:cubicBezTo>
                      <a:cubicBezTo>
                        <a:pt x="4524" y="42831"/>
                        <a:pt x="4488" y="43280"/>
                        <a:pt x="4629" y="43624"/>
                      </a:cubicBezTo>
                      <a:cubicBezTo>
                        <a:pt x="4764" y="43968"/>
                        <a:pt x="4322" y="44522"/>
                        <a:pt x="4180" y="45112"/>
                      </a:cubicBezTo>
                      <a:cubicBezTo>
                        <a:pt x="4039" y="45696"/>
                        <a:pt x="4420" y="46384"/>
                        <a:pt x="5041" y="46384"/>
                      </a:cubicBezTo>
                      <a:cubicBezTo>
                        <a:pt x="5662" y="46384"/>
                        <a:pt x="6252" y="45868"/>
                        <a:pt x="6147" y="45419"/>
                      </a:cubicBezTo>
                      <a:cubicBezTo>
                        <a:pt x="6043" y="44970"/>
                        <a:pt x="6043" y="43870"/>
                        <a:pt x="6110" y="43280"/>
                      </a:cubicBezTo>
                      <a:cubicBezTo>
                        <a:pt x="6178" y="42696"/>
                        <a:pt x="5834" y="42383"/>
                        <a:pt x="5834" y="41829"/>
                      </a:cubicBezTo>
                      <a:cubicBezTo>
                        <a:pt x="5834" y="41276"/>
                        <a:pt x="6043" y="37207"/>
                        <a:pt x="6067" y="33949"/>
                      </a:cubicBezTo>
                      <a:cubicBezTo>
                        <a:pt x="6073" y="32566"/>
                        <a:pt x="6436" y="31509"/>
                        <a:pt x="6805" y="28380"/>
                      </a:cubicBezTo>
                      <a:cubicBezTo>
                        <a:pt x="7174" y="25252"/>
                        <a:pt x="7629" y="20740"/>
                        <a:pt x="7629" y="20740"/>
                      </a:cubicBezTo>
                      <a:cubicBezTo>
                        <a:pt x="7629" y="20740"/>
                        <a:pt x="8090" y="25252"/>
                        <a:pt x="8458" y="28380"/>
                      </a:cubicBezTo>
                      <a:cubicBezTo>
                        <a:pt x="8827" y="31509"/>
                        <a:pt x="9184" y="32566"/>
                        <a:pt x="9196" y="33949"/>
                      </a:cubicBezTo>
                      <a:cubicBezTo>
                        <a:pt x="9221" y="37207"/>
                        <a:pt x="9430" y="41276"/>
                        <a:pt x="9430" y="41829"/>
                      </a:cubicBezTo>
                      <a:cubicBezTo>
                        <a:pt x="9430" y="42383"/>
                        <a:pt x="9079" y="42696"/>
                        <a:pt x="9153" y="43280"/>
                      </a:cubicBezTo>
                      <a:cubicBezTo>
                        <a:pt x="9221" y="43870"/>
                        <a:pt x="9221" y="44970"/>
                        <a:pt x="9116" y="45419"/>
                      </a:cubicBezTo>
                      <a:cubicBezTo>
                        <a:pt x="9012" y="45868"/>
                        <a:pt x="9602" y="46384"/>
                        <a:pt x="10222" y="46384"/>
                      </a:cubicBezTo>
                      <a:cubicBezTo>
                        <a:pt x="10843" y="46384"/>
                        <a:pt x="11218" y="45696"/>
                        <a:pt x="11083" y="45112"/>
                      </a:cubicBezTo>
                      <a:cubicBezTo>
                        <a:pt x="10948" y="44522"/>
                        <a:pt x="10499" y="43968"/>
                        <a:pt x="10634" y="43624"/>
                      </a:cubicBezTo>
                      <a:cubicBezTo>
                        <a:pt x="10770" y="43280"/>
                        <a:pt x="10739" y="42831"/>
                        <a:pt x="10739" y="42315"/>
                      </a:cubicBezTo>
                      <a:cubicBezTo>
                        <a:pt x="10739" y="41799"/>
                        <a:pt x="11532" y="38104"/>
                        <a:pt x="11771" y="36586"/>
                      </a:cubicBezTo>
                      <a:cubicBezTo>
                        <a:pt x="12017" y="35068"/>
                        <a:pt x="11360" y="32443"/>
                        <a:pt x="11673" y="29923"/>
                      </a:cubicBezTo>
                      <a:cubicBezTo>
                        <a:pt x="11980" y="27403"/>
                        <a:pt x="12773" y="20740"/>
                        <a:pt x="12497" y="18496"/>
                      </a:cubicBezTo>
                      <a:cubicBezTo>
                        <a:pt x="12220" y="16253"/>
                        <a:pt x="10806" y="13597"/>
                        <a:pt x="10843" y="11975"/>
                      </a:cubicBezTo>
                      <a:cubicBezTo>
                        <a:pt x="10874" y="10352"/>
                        <a:pt x="11427" y="9246"/>
                        <a:pt x="11569" y="8385"/>
                      </a:cubicBezTo>
                      <a:cubicBezTo>
                        <a:pt x="11569" y="8385"/>
                        <a:pt x="11913" y="12147"/>
                        <a:pt x="12153" y="13530"/>
                      </a:cubicBezTo>
                      <a:cubicBezTo>
                        <a:pt x="12398" y="14907"/>
                        <a:pt x="13671" y="18189"/>
                        <a:pt x="13708" y="18736"/>
                      </a:cubicBezTo>
                      <a:cubicBezTo>
                        <a:pt x="13745" y="19289"/>
                        <a:pt x="13462" y="19842"/>
                        <a:pt x="13462" y="20396"/>
                      </a:cubicBezTo>
                      <a:cubicBezTo>
                        <a:pt x="13462" y="20949"/>
                        <a:pt x="13529" y="22055"/>
                        <a:pt x="13738" y="22326"/>
                      </a:cubicBezTo>
                      <a:cubicBezTo>
                        <a:pt x="13762" y="22358"/>
                        <a:pt x="13785" y="22372"/>
                        <a:pt x="13806" y="22372"/>
                      </a:cubicBezTo>
                      <a:cubicBezTo>
                        <a:pt x="13973" y="22372"/>
                        <a:pt x="14094" y="21526"/>
                        <a:pt x="14181" y="21189"/>
                      </a:cubicBezTo>
                      <a:cubicBezTo>
                        <a:pt x="14201" y="21114"/>
                        <a:pt x="14223" y="21082"/>
                        <a:pt x="14245" y="21082"/>
                      </a:cubicBezTo>
                      <a:cubicBezTo>
                        <a:pt x="14333" y="21082"/>
                        <a:pt x="14412" y="21628"/>
                        <a:pt x="14353" y="22018"/>
                      </a:cubicBezTo>
                      <a:cubicBezTo>
                        <a:pt x="14285" y="22498"/>
                        <a:pt x="14009" y="22983"/>
                        <a:pt x="13978" y="23223"/>
                      </a:cubicBezTo>
                      <a:cubicBezTo>
                        <a:pt x="13966" y="23306"/>
                        <a:pt x="14004" y="23375"/>
                        <a:pt x="14087" y="23375"/>
                      </a:cubicBezTo>
                      <a:cubicBezTo>
                        <a:pt x="14250" y="23375"/>
                        <a:pt x="14584" y="23114"/>
                        <a:pt x="15048" y="22191"/>
                      </a:cubicBezTo>
                      <a:cubicBezTo>
                        <a:pt x="15257" y="21779"/>
                        <a:pt x="14980" y="19812"/>
                        <a:pt x="14912" y="19289"/>
                      </a:cubicBezTo>
                      <a:cubicBezTo>
                        <a:pt x="14839" y="18773"/>
                        <a:pt x="14531" y="17568"/>
                        <a:pt x="14494" y="16702"/>
                      </a:cubicBezTo>
                      <a:cubicBezTo>
                        <a:pt x="14464" y="15841"/>
                        <a:pt x="13806" y="12940"/>
                        <a:pt x="13566" y="11870"/>
                      </a:cubicBezTo>
                      <a:cubicBezTo>
                        <a:pt x="13320" y="10801"/>
                        <a:pt x="13222" y="8041"/>
                        <a:pt x="13222" y="6799"/>
                      </a:cubicBezTo>
                      <a:cubicBezTo>
                        <a:pt x="13222" y="5558"/>
                        <a:pt x="13013" y="3621"/>
                        <a:pt x="12220" y="3142"/>
                      </a:cubicBezTo>
                      <a:cubicBezTo>
                        <a:pt x="11427" y="2656"/>
                        <a:pt x="10739" y="2724"/>
                        <a:pt x="10081" y="2521"/>
                      </a:cubicBezTo>
                      <a:cubicBezTo>
                        <a:pt x="9423" y="2312"/>
                        <a:pt x="9251" y="1968"/>
                        <a:pt x="9184" y="1722"/>
                      </a:cubicBezTo>
                      <a:cubicBezTo>
                        <a:pt x="9116" y="1482"/>
                        <a:pt x="9184" y="1"/>
                        <a:pt x="9184" y="1"/>
                      </a:cubicBezTo>
                      <a:lnTo>
                        <a:pt x="9184" y="1"/>
                      </a:lnTo>
                      <a:lnTo>
                        <a:pt x="7629" y="32"/>
                      </a:lnTo>
                      <a:lnTo>
                        <a:pt x="6073"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5" name="Google Shape;6935;p74"/>
                <p:cNvSpPr/>
                <p:nvPr/>
              </p:nvSpPr>
              <p:spPr>
                <a:xfrm>
                  <a:off x="4510350" y="1731875"/>
                  <a:ext cx="77775" cy="60725"/>
                </a:xfrm>
                <a:custGeom>
                  <a:rect b="b" l="l" r="r" t="t"/>
                  <a:pathLst>
                    <a:path extrusionOk="0" h="2429" w="3111">
                      <a:moveTo>
                        <a:pt x="0" y="1"/>
                      </a:moveTo>
                      <a:lnTo>
                        <a:pt x="0" y="1"/>
                      </a:lnTo>
                      <a:cubicBezTo>
                        <a:pt x="0" y="1"/>
                        <a:pt x="37" y="751"/>
                        <a:pt x="31" y="1267"/>
                      </a:cubicBezTo>
                      <a:cubicBezTo>
                        <a:pt x="504" y="1919"/>
                        <a:pt x="1088" y="2429"/>
                        <a:pt x="1556" y="2429"/>
                      </a:cubicBezTo>
                      <a:cubicBezTo>
                        <a:pt x="2023" y="2429"/>
                        <a:pt x="2607" y="1919"/>
                        <a:pt x="3080" y="1267"/>
                      </a:cubicBezTo>
                      <a:cubicBezTo>
                        <a:pt x="3074" y="751"/>
                        <a:pt x="3111" y="1"/>
                        <a:pt x="3111" y="1"/>
                      </a:cubicBezTo>
                      <a:lnTo>
                        <a:pt x="3111" y="1"/>
                      </a:lnTo>
                      <a:lnTo>
                        <a:pt x="1556" y="38"/>
                      </a:lnTo>
                      <a:lnTo>
                        <a:pt x="0" y="1"/>
                      </a:lnTo>
                      <a:close/>
                    </a:path>
                  </a:pathLst>
                </a:custGeom>
                <a:solidFill>
                  <a:srgbClr val="BECBD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6" name="Google Shape;6936;p74"/>
                <p:cNvSpPr/>
                <p:nvPr/>
              </p:nvSpPr>
              <p:spPr>
                <a:xfrm>
                  <a:off x="4485925" y="1619100"/>
                  <a:ext cx="126650" cy="162275"/>
                </a:xfrm>
                <a:custGeom>
                  <a:rect b="b" l="l" r="r" t="t"/>
                  <a:pathLst>
                    <a:path extrusionOk="0" h="6491" w="5066">
                      <a:moveTo>
                        <a:pt x="2533" y="0"/>
                      </a:moveTo>
                      <a:cubicBezTo>
                        <a:pt x="49" y="0"/>
                        <a:pt x="0" y="1057"/>
                        <a:pt x="185" y="3153"/>
                      </a:cubicBezTo>
                      <a:cubicBezTo>
                        <a:pt x="369" y="5249"/>
                        <a:pt x="1660" y="6491"/>
                        <a:pt x="2533" y="6491"/>
                      </a:cubicBezTo>
                      <a:cubicBezTo>
                        <a:pt x="3405" y="6491"/>
                        <a:pt x="4696" y="5249"/>
                        <a:pt x="4881" y="3153"/>
                      </a:cubicBezTo>
                      <a:cubicBezTo>
                        <a:pt x="5065" y="1057"/>
                        <a:pt x="5016" y="0"/>
                        <a:pt x="253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937" name="Google Shape;6937;p74"/>
              <p:cNvSpPr/>
              <p:nvPr/>
            </p:nvSpPr>
            <p:spPr>
              <a:xfrm>
                <a:off x="4445650" y="1562650"/>
                <a:ext cx="190125" cy="218425"/>
              </a:xfrm>
              <a:custGeom>
                <a:rect b="b" l="l" r="r" t="t"/>
                <a:pathLst>
                  <a:path extrusionOk="0" h="8737" w="7605">
                    <a:moveTo>
                      <a:pt x="3680" y="1"/>
                    </a:moveTo>
                    <a:cubicBezTo>
                      <a:pt x="3316" y="1"/>
                      <a:pt x="2904" y="60"/>
                      <a:pt x="2453" y="217"/>
                    </a:cubicBezTo>
                    <a:cubicBezTo>
                      <a:pt x="658" y="844"/>
                      <a:pt x="1" y="3395"/>
                      <a:pt x="726" y="5774"/>
                    </a:cubicBezTo>
                    <a:cubicBezTo>
                      <a:pt x="1451" y="8159"/>
                      <a:pt x="2828" y="8737"/>
                      <a:pt x="2828" y="8737"/>
                    </a:cubicBezTo>
                    <a:cubicBezTo>
                      <a:pt x="1832" y="7464"/>
                      <a:pt x="1796" y="5412"/>
                      <a:pt x="1796" y="5411"/>
                    </a:cubicBezTo>
                    <a:lnTo>
                      <a:pt x="1796" y="5411"/>
                    </a:lnTo>
                    <a:cubicBezTo>
                      <a:pt x="1998" y="6333"/>
                      <a:pt x="2588" y="6770"/>
                      <a:pt x="2588" y="6770"/>
                    </a:cubicBezTo>
                    <a:cubicBezTo>
                      <a:pt x="2140" y="6290"/>
                      <a:pt x="2072" y="4840"/>
                      <a:pt x="2588" y="4594"/>
                    </a:cubicBezTo>
                    <a:cubicBezTo>
                      <a:pt x="3105" y="4354"/>
                      <a:pt x="4137" y="3696"/>
                      <a:pt x="4137" y="3696"/>
                    </a:cubicBezTo>
                    <a:lnTo>
                      <a:pt x="4137" y="3696"/>
                    </a:lnTo>
                    <a:cubicBezTo>
                      <a:pt x="3867" y="4219"/>
                      <a:pt x="3215" y="4526"/>
                      <a:pt x="3215" y="4526"/>
                    </a:cubicBezTo>
                    <a:cubicBezTo>
                      <a:pt x="4734" y="4286"/>
                      <a:pt x="5182" y="3389"/>
                      <a:pt x="5182" y="3389"/>
                    </a:cubicBezTo>
                    <a:cubicBezTo>
                      <a:pt x="5182" y="3389"/>
                      <a:pt x="6252" y="4286"/>
                      <a:pt x="5871" y="6358"/>
                    </a:cubicBezTo>
                    <a:cubicBezTo>
                      <a:pt x="6141" y="5983"/>
                      <a:pt x="6307" y="5540"/>
                      <a:pt x="6350" y="5079"/>
                    </a:cubicBezTo>
                    <a:cubicBezTo>
                      <a:pt x="6350" y="5036"/>
                      <a:pt x="6356" y="4987"/>
                      <a:pt x="6356" y="4944"/>
                    </a:cubicBezTo>
                    <a:cubicBezTo>
                      <a:pt x="6356" y="4861"/>
                      <a:pt x="6360" y="4822"/>
                      <a:pt x="6364" y="4822"/>
                    </a:cubicBezTo>
                    <a:lnTo>
                      <a:pt x="6364" y="4822"/>
                    </a:lnTo>
                    <a:cubicBezTo>
                      <a:pt x="6404" y="4822"/>
                      <a:pt x="6538" y="7625"/>
                      <a:pt x="5459" y="8737"/>
                    </a:cubicBezTo>
                    <a:cubicBezTo>
                      <a:pt x="5459" y="8737"/>
                      <a:pt x="7457" y="7563"/>
                      <a:pt x="7530" y="4944"/>
                    </a:cubicBezTo>
                    <a:cubicBezTo>
                      <a:pt x="7604" y="2320"/>
                      <a:pt x="7045" y="592"/>
                      <a:pt x="5422" y="525"/>
                    </a:cubicBezTo>
                    <a:cubicBezTo>
                      <a:pt x="5422" y="525"/>
                      <a:pt x="4764" y="1"/>
                      <a:pt x="368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938" name="Google Shape;6938;p74"/>
            <p:cNvSpPr/>
            <p:nvPr/>
          </p:nvSpPr>
          <p:spPr>
            <a:xfrm>
              <a:off x="4646675" y="1802575"/>
              <a:ext cx="1075" cy="16775"/>
            </a:xfrm>
            <a:custGeom>
              <a:rect b="b" l="l" r="r" t="t"/>
              <a:pathLst>
                <a:path extrusionOk="0" h="671" w="43">
                  <a:moveTo>
                    <a:pt x="18" y="0"/>
                  </a:moveTo>
                  <a:cubicBezTo>
                    <a:pt x="7" y="176"/>
                    <a:pt x="1" y="383"/>
                    <a:pt x="5" y="612"/>
                  </a:cubicBezTo>
                  <a:lnTo>
                    <a:pt x="5" y="612"/>
                  </a:lnTo>
                  <a:cubicBezTo>
                    <a:pt x="2" y="415"/>
                    <a:pt x="15" y="214"/>
                    <a:pt x="43" y="19"/>
                  </a:cubicBezTo>
                  <a:cubicBezTo>
                    <a:pt x="36" y="13"/>
                    <a:pt x="24" y="6"/>
                    <a:pt x="18" y="0"/>
                  </a:cubicBezTo>
                  <a:close/>
                  <a:moveTo>
                    <a:pt x="5" y="612"/>
                  </a:moveTo>
                  <a:cubicBezTo>
                    <a:pt x="5" y="632"/>
                    <a:pt x="5" y="651"/>
                    <a:pt x="6" y="670"/>
                  </a:cubicBezTo>
                  <a:cubicBezTo>
                    <a:pt x="5" y="651"/>
                    <a:pt x="5" y="631"/>
                    <a:pt x="5" y="612"/>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9" name="Google Shape;6939;p74"/>
            <p:cNvSpPr/>
            <p:nvPr/>
          </p:nvSpPr>
          <p:spPr>
            <a:xfrm>
              <a:off x="4450725" y="1802575"/>
              <a:ext cx="950" cy="16775"/>
            </a:xfrm>
            <a:custGeom>
              <a:rect b="b" l="l" r="r" t="t"/>
              <a:pathLst>
                <a:path extrusionOk="0" h="671" w="38">
                  <a:moveTo>
                    <a:pt x="25" y="0"/>
                  </a:moveTo>
                  <a:cubicBezTo>
                    <a:pt x="13" y="6"/>
                    <a:pt x="7" y="13"/>
                    <a:pt x="0" y="19"/>
                  </a:cubicBezTo>
                  <a:cubicBezTo>
                    <a:pt x="25" y="234"/>
                    <a:pt x="37" y="455"/>
                    <a:pt x="37" y="670"/>
                  </a:cubicBezTo>
                  <a:cubicBezTo>
                    <a:pt x="37" y="418"/>
                    <a:pt x="37" y="191"/>
                    <a:pt x="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940" name="Google Shape;6940;p74"/>
            <p:cNvGrpSpPr/>
            <p:nvPr/>
          </p:nvGrpSpPr>
          <p:grpSpPr>
            <a:xfrm>
              <a:off x="4434425" y="1799150"/>
              <a:ext cx="229625" cy="176600"/>
              <a:chOff x="4434425" y="1799150"/>
              <a:chExt cx="229625" cy="176600"/>
            </a:xfrm>
          </p:grpSpPr>
          <p:sp>
            <p:nvSpPr>
              <p:cNvPr id="6941" name="Google Shape;6941;p74"/>
              <p:cNvSpPr/>
              <p:nvPr/>
            </p:nvSpPr>
            <p:spPr>
              <a:xfrm>
                <a:off x="4437500" y="1805750"/>
                <a:ext cx="223475" cy="170000"/>
              </a:xfrm>
              <a:custGeom>
                <a:rect b="b" l="l" r="r" t="t"/>
                <a:pathLst>
                  <a:path extrusionOk="0" h="6800" w="8939">
                    <a:moveTo>
                      <a:pt x="955" y="1"/>
                    </a:moveTo>
                    <a:cubicBezTo>
                      <a:pt x="728" y="1"/>
                      <a:pt x="529" y="156"/>
                      <a:pt x="529" y="156"/>
                    </a:cubicBezTo>
                    <a:cubicBezTo>
                      <a:pt x="634" y="875"/>
                      <a:pt x="511" y="3100"/>
                      <a:pt x="302" y="3696"/>
                    </a:cubicBezTo>
                    <a:cubicBezTo>
                      <a:pt x="1" y="4563"/>
                      <a:pt x="198" y="5596"/>
                      <a:pt x="456" y="6210"/>
                    </a:cubicBezTo>
                    <a:cubicBezTo>
                      <a:pt x="499" y="5743"/>
                      <a:pt x="536" y="5436"/>
                      <a:pt x="536" y="5436"/>
                    </a:cubicBezTo>
                    <a:cubicBezTo>
                      <a:pt x="597" y="5817"/>
                      <a:pt x="738" y="6247"/>
                      <a:pt x="880" y="6751"/>
                    </a:cubicBezTo>
                    <a:cubicBezTo>
                      <a:pt x="989" y="6784"/>
                      <a:pt x="1151" y="6800"/>
                      <a:pt x="1341" y="6800"/>
                    </a:cubicBezTo>
                    <a:cubicBezTo>
                      <a:pt x="1967" y="6800"/>
                      <a:pt x="2898" y="6634"/>
                      <a:pt x="3228" y="6389"/>
                    </a:cubicBezTo>
                    <a:cubicBezTo>
                      <a:pt x="3689" y="6045"/>
                      <a:pt x="4470" y="5719"/>
                      <a:pt x="4470" y="5719"/>
                    </a:cubicBezTo>
                    <a:cubicBezTo>
                      <a:pt x="4470" y="5719"/>
                      <a:pt x="5250" y="6045"/>
                      <a:pt x="5711" y="6389"/>
                    </a:cubicBezTo>
                    <a:cubicBezTo>
                      <a:pt x="6041" y="6634"/>
                      <a:pt x="6968" y="6800"/>
                      <a:pt x="7596" y="6800"/>
                    </a:cubicBezTo>
                    <a:cubicBezTo>
                      <a:pt x="7786" y="6800"/>
                      <a:pt x="7949" y="6784"/>
                      <a:pt x="8059" y="6751"/>
                    </a:cubicBezTo>
                    <a:cubicBezTo>
                      <a:pt x="8201" y="6247"/>
                      <a:pt x="8342" y="5817"/>
                      <a:pt x="8403" y="5436"/>
                    </a:cubicBezTo>
                    <a:cubicBezTo>
                      <a:pt x="8403" y="5436"/>
                      <a:pt x="8428" y="5743"/>
                      <a:pt x="8477" y="6210"/>
                    </a:cubicBezTo>
                    <a:cubicBezTo>
                      <a:pt x="8742" y="5596"/>
                      <a:pt x="8938" y="4563"/>
                      <a:pt x="8631" y="3696"/>
                    </a:cubicBezTo>
                    <a:cubicBezTo>
                      <a:pt x="8428" y="3100"/>
                      <a:pt x="8299" y="875"/>
                      <a:pt x="8410" y="156"/>
                    </a:cubicBezTo>
                    <a:cubicBezTo>
                      <a:pt x="8410" y="156"/>
                      <a:pt x="8211" y="1"/>
                      <a:pt x="7985" y="1"/>
                    </a:cubicBezTo>
                    <a:cubicBezTo>
                      <a:pt x="7940" y="1"/>
                      <a:pt x="7895" y="7"/>
                      <a:pt x="7850" y="21"/>
                    </a:cubicBezTo>
                    <a:cubicBezTo>
                      <a:pt x="7850" y="21"/>
                      <a:pt x="7654" y="2104"/>
                      <a:pt x="7481" y="2707"/>
                    </a:cubicBezTo>
                    <a:cubicBezTo>
                      <a:pt x="7438" y="2873"/>
                      <a:pt x="6725" y="2688"/>
                      <a:pt x="5988" y="3309"/>
                    </a:cubicBezTo>
                    <a:cubicBezTo>
                      <a:pt x="5250" y="3930"/>
                      <a:pt x="4881" y="4594"/>
                      <a:pt x="4470" y="4594"/>
                    </a:cubicBezTo>
                    <a:cubicBezTo>
                      <a:pt x="4052" y="4594"/>
                      <a:pt x="3683" y="3930"/>
                      <a:pt x="2951" y="3309"/>
                    </a:cubicBezTo>
                    <a:cubicBezTo>
                      <a:pt x="2214" y="2688"/>
                      <a:pt x="1501" y="2873"/>
                      <a:pt x="1452" y="2707"/>
                    </a:cubicBezTo>
                    <a:cubicBezTo>
                      <a:pt x="1279" y="2104"/>
                      <a:pt x="1089" y="21"/>
                      <a:pt x="1089" y="21"/>
                    </a:cubicBezTo>
                    <a:cubicBezTo>
                      <a:pt x="1044" y="7"/>
                      <a:pt x="999" y="1"/>
                      <a:pt x="955"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2" name="Google Shape;6942;p74"/>
              <p:cNvSpPr/>
              <p:nvPr/>
            </p:nvSpPr>
            <p:spPr>
              <a:xfrm>
                <a:off x="4434425" y="1799150"/>
                <a:ext cx="229625" cy="170050"/>
              </a:xfrm>
              <a:custGeom>
                <a:rect b="b" l="l" r="r" t="t"/>
                <a:pathLst>
                  <a:path extrusionOk="0" h="6802" w="9185">
                    <a:moveTo>
                      <a:pt x="1078" y="1"/>
                    </a:moveTo>
                    <a:cubicBezTo>
                      <a:pt x="851" y="1"/>
                      <a:pt x="652" y="156"/>
                      <a:pt x="652" y="156"/>
                    </a:cubicBezTo>
                    <a:cubicBezTo>
                      <a:pt x="757" y="875"/>
                      <a:pt x="634" y="3100"/>
                      <a:pt x="425" y="3696"/>
                    </a:cubicBezTo>
                    <a:cubicBezTo>
                      <a:pt x="1" y="4932"/>
                      <a:pt x="579" y="6511"/>
                      <a:pt x="917" y="6714"/>
                    </a:cubicBezTo>
                    <a:cubicBezTo>
                      <a:pt x="1014" y="6774"/>
                      <a:pt x="1217" y="6801"/>
                      <a:pt x="1470" y="6801"/>
                    </a:cubicBezTo>
                    <a:cubicBezTo>
                      <a:pt x="2096" y="6801"/>
                      <a:pt x="3022" y="6634"/>
                      <a:pt x="3351" y="6388"/>
                    </a:cubicBezTo>
                    <a:cubicBezTo>
                      <a:pt x="3812" y="6044"/>
                      <a:pt x="4593" y="5725"/>
                      <a:pt x="4593" y="5725"/>
                    </a:cubicBezTo>
                    <a:cubicBezTo>
                      <a:pt x="4593" y="5725"/>
                      <a:pt x="5373" y="6044"/>
                      <a:pt x="5834" y="6388"/>
                    </a:cubicBezTo>
                    <a:cubicBezTo>
                      <a:pt x="6163" y="6634"/>
                      <a:pt x="7089" y="6801"/>
                      <a:pt x="7716" y="6801"/>
                    </a:cubicBezTo>
                    <a:cubicBezTo>
                      <a:pt x="7968" y="6801"/>
                      <a:pt x="8171" y="6774"/>
                      <a:pt x="8268" y="6714"/>
                    </a:cubicBezTo>
                    <a:cubicBezTo>
                      <a:pt x="8606" y="6511"/>
                      <a:pt x="9184" y="4932"/>
                      <a:pt x="8754" y="3696"/>
                    </a:cubicBezTo>
                    <a:cubicBezTo>
                      <a:pt x="8551" y="3100"/>
                      <a:pt x="8422" y="875"/>
                      <a:pt x="8533" y="156"/>
                    </a:cubicBezTo>
                    <a:cubicBezTo>
                      <a:pt x="8533" y="156"/>
                      <a:pt x="8334" y="1"/>
                      <a:pt x="8108" y="1"/>
                    </a:cubicBezTo>
                    <a:cubicBezTo>
                      <a:pt x="8063" y="1"/>
                      <a:pt x="8018" y="6"/>
                      <a:pt x="7973" y="20"/>
                    </a:cubicBezTo>
                    <a:cubicBezTo>
                      <a:pt x="7973" y="20"/>
                      <a:pt x="7777" y="2104"/>
                      <a:pt x="7604" y="2713"/>
                    </a:cubicBezTo>
                    <a:cubicBezTo>
                      <a:pt x="7561" y="2873"/>
                      <a:pt x="6848" y="2688"/>
                      <a:pt x="6111" y="3309"/>
                    </a:cubicBezTo>
                    <a:cubicBezTo>
                      <a:pt x="5373" y="3930"/>
                      <a:pt x="5004" y="4600"/>
                      <a:pt x="4593" y="4600"/>
                    </a:cubicBezTo>
                    <a:cubicBezTo>
                      <a:pt x="4175" y="4600"/>
                      <a:pt x="3806" y="3930"/>
                      <a:pt x="3074" y="3309"/>
                    </a:cubicBezTo>
                    <a:cubicBezTo>
                      <a:pt x="2337" y="2688"/>
                      <a:pt x="1624" y="2873"/>
                      <a:pt x="1575" y="2713"/>
                    </a:cubicBezTo>
                    <a:cubicBezTo>
                      <a:pt x="1402" y="2110"/>
                      <a:pt x="1212" y="20"/>
                      <a:pt x="1212" y="20"/>
                    </a:cubicBezTo>
                    <a:cubicBezTo>
                      <a:pt x="1167" y="6"/>
                      <a:pt x="1122" y="1"/>
                      <a:pt x="1078"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3" name="Google Shape;6943;p74"/>
              <p:cNvSpPr/>
              <p:nvPr/>
            </p:nvSpPr>
            <p:spPr>
              <a:xfrm>
                <a:off x="4440425" y="1912450"/>
                <a:ext cx="217625" cy="56675"/>
              </a:xfrm>
              <a:custGeom>
                <a:rect b="b" l="l" r="r" t="t"/>
                <a:pathLst>
                  <a:path extrusionOk="0" h="2267" w="8705">
                    <a:moveTo>
                      <a:pt x="38" y="0"/>
                    </a:moveTo>
                    <a:cubicBezTo>
                      <a:pt x="1" y="1020"/>
                      <a:pt x="412" y="2022"/>
                      <a:pt x="677" y="2182"/>
                    </a:cubicBezTo>
                    <a:cubicBezTo>
                      <a:pt x="773" y="2240"/>
                      <a:pt x="976" y="2267"/>
                      <a:pt x="1227" y="2267"/>
                    </a:cubicBezTo>
                    <a:cubicBezTo>
                      <a:pt x="1854" y="2267"/>
                      <a:pt x="2782" y="2102"/>
                      <a:pt x="3111" y="1856"/>
                    </a:cubicBezTo>
                    <a:cubicBezTo>
                      <a:pt x="3566" y="1512"/>
                      <a:pt x="4353" y="1186"/>
                      <a:pt x="4353" y="1186"/>
                    </a:cubicBezTo>
                    <a:cubicBezTo>
                      <a:pt x="4353" y="1186"/>
                      <a:pt x="5133" y="1506"/>
                      <a:pt x="5594" y="1856"/>
                    </a:cubicBezTo>
                    <a:cubicBezTo>
                      <a:pt x="5923" y="2102"/>
                      <a:pt x="6851" y="2267"/>
                      <a:pt x="7478" y="2267"/>
                    </a:cubicBezTo>
                    <a:cubicBezTo>
                      <a:pt x="7729" y="2267"/>
                      <a:pt x="7932" y="2240"/>
                      <a:pt x="8028" y="2182"/>
                    </a:cubicBezTo>
                    <a:cubicBezTo>
                      <a:pt x="8293" y="2022"/>
                      <a:pt x="8704" y="1020"/>
                      <a:pt x="8668" y="0"/>
                    </a:cubicBezTo>
                    <a:lnTo>
                      <a:pt x="8668" y="0"/>
                    </a:lnTo>
                    <a:cubicBezTo>
                      <a:pt x="8631" y="928"/>
                      <a:pt x="8268" y="1777"/>
                      <a:pt x="8028" y="1924"/>
                    </a:cubicBezTo>
                    <a:cubicBezTo>
                      <a:pt x="7932" y="1982"/>
                      <a:pt x="7730" y="2008"/>
                      <a:pt x="7480" y="2008"/>
                    </a:cubicBezTo>
                    <a:cubicBezTo>
                      <a:pt x="6853" y="2008"/>
                      <a:pt x="5924" y="1843"/>
                      <a:pt x="5594" y="1592"/>
                    </a:cubicBezTo>
                    <a:cubicBezTo>
                      <a:pt x="5133" y="1248"/>
                      <a:pt x="4353" y="928"/>
                      <a:pt x="4353" y="928"/>
                    </a:cubicBezTo>
                    <a:cubicBezTo>
                      <a:pt x="4353" y="928"/>
                      <a:pt x="3566" y="1248"/>
                      <a:pt x="3111" y="1592"/>
                    </a:cubicBezTo>
                    <a:cubicBezTo>
                      <a:pt x="2781" y="1843"/>
                      <a:pt x="1852" y="2008"/>
                      <a:pt x="1225" y="2008"/>
                    </a:cubicBezTo>
                    <a:cubicBezTo>
                      <a:pt x="975" y="2008"/>
                      <a:pt x="773" y="1982"/>
                      <a:pt x="677" y="1924"/>
                    </a:cubicBezTo>
                    <a:cubicBezTo>
                      <a:pt x="437" y="1777"/>
                      <a:pt x="68" y="928"/>
                      <a:pt x="38"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44" name="Google Shape;6944;p74"/>
            <p:cNvGrpSpPr/>
            <p:nvPr/>
          </p:nvGrpSpPr>
          <p:grpSpPr>
            <a:xfrm>
              <a:off x="4427975" y="2144625"/>
              <a:ext cx="241150" cy="131875"/>
              <a:chOff x="4427975" y="2144625"/>
              <a:chExt cx="241150" cy="131875"/>
            </a:xfrm>
          </p:grpSpPr>
          <p:sp>
            <p:nvSpPr>
              <p:cNvPr id="6945" name="Google Shape;6945;p74"/>
              <p:cNvSpPr/>
              <p:nvPr/>
            </p:nvSpPr>
            <p:spPr>
              <a:xfrm>
                <a:off x="4427975" y="2154475"/>
                <a:ext cx="241150" cy="122025"/>
              </a:xfrm>
              <a:custGeom>
                <a:rect b="b" l="l" r="r" t="t"/>
                <a:pathLst>
                  <a:path extrusionOk="0" h="4881" w="9646">
                    <a:moveTo>
                      <a:pt x="406" y="0"/>
                    </a:moveTo>
                    <a:cubicBezTo>
                      <a:pt x="351" y="68"/>
                      <a:pt x="302" y="142"/>
                      <a:pt x="259" y="221"/>
                    </a:cubicBezTo>
                    <a:cubicBezTo>
                      <a:pt x="154" y="603"/>
                      <a:pt x="75" y="996"/>
                      <a:pt x="13" y="1389"/>
                    </a:cubicBezTo>
                    <a:cubicBezTo>
                      <a:pt x="1" y="1568"/>
                      <a:pt x="1" y="1684"/>
                      <a:pt x="1" y="1684"/>
                    </a:cubicBezTo>
                    <a:cubicBezTo>
                      <a:pt x="443" y="1801"/>
                      <a:pt x="1347" y="2440"/>
                      <a:pt x="2447" y="3135"/>
                    </a:cubicBezTo>
                    <a:cubicBezTo>
                      <a:pt x="3554" y="3823"/>
                      <a:pt x="3990" y="4881"/>
                      <a:pt x="4334" y="4881"/>
                    </a:cubicBezTo>
                    <a:lnTo>
                      <a:pt x="4740" y="4881"/>
                    </a:lnTo>
                    <a:cubicBezTo>
                      <a:pt x="4808" y="4241"/>
                      <a:pt x="4851" y="3842"/>
                      <a:pt x="4851" y="3842"/>
                    </a:cubicBezTo>
                    <a:cubicBezTo>
                      <a:pt x="4851" y="3842"/>
                      <a:pt x="4887" y="4241"/>
                      <a:pt x="4955" y="4881"/>
                    </a:cubicBezTo>
                    <a:lnTo>
                      <a:pt x="5305" y="4881"/>
                    </a:lnTo>
                    <a:cubicBezTo>
                      <a:pt x="5650" y="4881"/>
                      <a:pt x="6086" y="3823"/>
                      <a:pt x="7192" y="3135"/>
                    </a:cubicBezTo>
                    <a:cubicBezTo>
                      <a:pt x="8293" y="2440"/>
                      <a:pt x="9196" y="1801"/>
                      <a:pt x="9639" y="1684"/>
                    </a:cubicBezTo>
                    <a:cubicBezTo>
                      <a:pt x="9645" y="1684"/>
                      <a:pt x="9639" y="430"/>
                      <a:pt x="9233" y="0"/>
                    </a:cubicBezTo>
                    <a:cubicBezTo>
                      <a:pt x="9233" y="0"/>
                      <a:pt x="7537" y="830"/>
                      <a:pt x="4820" y="830"/>
                    </a:cubicBezTo>
                    <a:cubicBezTo>
                      <a:pt x="2103" y="830"/>
                      <a:pt x="406" y="0"/>
                      <a:pt x="406"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6" name="Google Shape;6946;p74"/>
              <p:cNvSpPr/>
              <p:nvPr/>
            </p:nvSpPr>
            <p:spPr>
              <a:xfrm>
                <a:off x="4427975" y="2144625"/>
                <a:ext cx="241150" cy="122050"/>
              </a:xfrm>
              <a:custGeom>
                <a:rect b="b" l="l" r="r" t="t"/>
                <a:pathLst>
                  <a:path extrusionOk="0" h="4882" w="9646">
                    <a:moveTo>
                      <a:pt x="413" y="1"/>
                    </a:moveTo>
                    <a:cubicBezTo>
                      <a:pt x="7" y="431"/>
                      <a:pt x="1" y="1685"/>
                      <a:pt x="1" y="1685"/>
                    </a:cubicBezTo>
                    <a:cubicBezTo>
                      <a:pt x="443" y="1802"/>
                      <a:pt x="1347" y="2447"/>
                      <a:pt x="2447" y="3136"/>
                    </a:cubicBezTo>
                    <a:cubicBezTo>
                      <a:pt x="3554" y="3824"/>
                      <a:pt x="3990" y="4881"/>
                      <a:pt x="4334" y="4881"/>
                    </a:cubicBezTo>
                    <a:lnTo>
                      <a:pt x="5305" y="4881"/>
                    </a:lnTo>
                    <a:cubicBezTo>
                      <a:pt x="5650" y="4881"/>
                      <a:pt x="6086" y="3824"/>
                      <a:pt x="7192" y="3136"/>
                    </a:cubicBezTo>
                    <a:cubicBezTo>
                      <a:pt x="8293" y="2447"/>
                      <a:pt x="9196" y="1802"/>
                      <a:pt x="9639" y="1685"/>
                    </a:cubicBezTo>
                    <a:cubicBezTo>
                      <a:pt x="9645" y="1685"/>
                      <a:pt x="9639" y="431"/>
                      <a:pt x="9233" y="1"/>
                    </a:cubicBezTo>
                    <a:cubicBezTo>
                      <a:pt x="9233" y="1"/>
                      <a:pt x="7537" y="837"/>
                      <a:pt x="4820" y="837"/>
                    </a:cubicBezTo>
                    <a:cubicBezTo>
                      <a:pt x="2103" y="837"/>
                      <a:pt x="413" y="1"/>
                      <a:pt x="413"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7" name="Google Shape;6947;p74"/>
              <p:cNvSpPr/>
              <p:nvPr/>
            </p:nvSpPr>
            <p:spPr>
              <a:xfrm>
                <a:off x="4427975" y="2178600"/>
                <a:ext cx="240975" cy="88075"/>
              </a:xfrm>
              <a:custGeom>
                <a:rect b="b" l="l" r="r" t="t"/>
                <a:pathLst>
                  <a:path extrusionOk="0" h="3523" w="9639">
                    <a:moveTo>
                      <a:pt x="13" y="0"/>
                    </a:moveTo>
                    <a:cubicBezTo>
                      <a:pt x="1" y="197"/>
                      <a:pt x="1" y="326"/>
                      <a:pt x="1" y="326"/>
                    </a:cubicBezTo>
                    <a:cubicBezTo>
                      <a:pt x="443" y="443"/>
                      <a:pt x="1347" y="1082"/>
                      <a:pt x="2447" y="1771"/>
                    </a:cubicBezTo>
                    <a:cubicBezTo>
                      <a:pt x="3554" y="2465"/>
                      <a:pt x="3990" y="3522"/>
                      <a:pt x="4334" y="3522"/>
                    </a:cubicBezTo>
                    <a:lnTo>
                      <a:pt x="5305" y="3522"/>
                    </a:lnTo>
                    <a:cubicBezTo>
                      <a:pt x="5650" y="3522"/>
                      <a:pt x="6086" y="2465"/>
                      <a:pt x="7192" y="1771"/>
                    </a:cubicBezTo>
                    <a:cubicBezTo>
                      <a:pt x="8293" y="1082"/>
                      <a:pt x="9196" y="443"/>
                      <a:pt x="9639" y="326"/>
                    </a:cubicBezTo>
                    <a:cubicBezTo>
                      <a:pt x="9639" y="326"/>
                      <a:pt x="9639" y="197"/>
                      <a:pt x="9627" y="0"/>
                    </a:cubicBezTo>
                    <a:cubicBezTo>
                      <a:pt x="9172" y="129"/>
                      <a:pt x="8280" y="762"/>
                      <a:pt x="7192" y="1445"/>
                    </a:cubicBezTo>
                    <a:cubicBezTo>
                      <a:pt x="6086" y="2139"/>
                      <a:pt x="5650" y="3197"/>
                      <a:pt x="5305" y="3197"/>
                    </a:cubicBezTo>
                    <a:lnTo>
                      <a:pt x="4334" y="3197"/>
                    </a:lnTo>
                    <a:cubicBezTo>
                      <a:pt x="3990" y="3197"/>
                      <a:pt x="3554" y="2133"/>
                      <a:pt x="2447" y="1445"/>
                    </a:cubicBezTo>
                    <a:cubicBezTo>
                      <a:pt x="1359" y="762"/>
                      <a:pt x="468" y="129"/>
                      <a:pt x="13"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948" name="Google Shape;6948;p74"/>
          <p:cNvGrpSpPr/>
          <p:nvPr/>
        </p:nvGrpSpPr>
        <p:grpSpPr>
          <a:xfrm>
            <a:off x="8663250" y="6045175"/>
            <a:ext cx="870450" cy="2740500"/>
            <a:chOff x="4331625" y="2992450"/>
            <a:chExt cx="435225" cy="1370250"/>
          </a:xfrm>
        </p:grpSpPr>
        <p:grpSp>
          <p:nvGrpSpPr>
            <p:cNvPr id="6949" name="Google Shape;6949;p74"/>
            <p:cNvGrpSpPr/>
            <p:nvPr/>
          </p:nvGrpSpPr>
          <p:grpSpPr>
            <a:xfrm>
              <a:off x="4331625" y="2992450"/>
              <a:ext cx="435225" cy="1370250"/>
              <a:chOff x="4331625" y="2992450"/>
              <a:chExt cx="435225" cy="1370250"/>
            </a:xfrm>
          </p:grpSpPr>
          <p:sp>
            <p:nvSpPr>
              <p:cNvPr id="6950" name="Google Shape;6950;p74"/>
              <p:cNvSpPr/>
              <p:nvPr/>
            </p:nvSpPr>
            <p:spPr>
              <a:xfrm>
                <a:off x="4331625" y="3172825"/>
                <a:ext cx="435225" cy="1189875"/>
              </a:xfrm>
              <a:custGeom>
                <a:rect b="b" l="l" r="r" t="t"/>
                <a:pathLst>
                  <a:path extrusionOk="0" h="47595" w="17409">
                    <a:moveTo>
                      <a:pt x="7149" y="1"/>
                    </a:moveTo>
                    <a:cubicBezTo>
                      <a:pt x="7149" y="1"/>
                      <a:pt x="6904" y="1765"/>
                      <a:pt x="6836" y="2010"/>
                    </a:cubicBezTo>
                    <a:cubicBezTo>
                      <a:pt x="6768" y="2256"/>
                      <a:pt x="6326" y="2453"/>
                      <a:pt x="5668" y="2662"/>
                    </a:cubicBezTo>
                    <a:cubicBezTo>
                      <a:pt x="5017" y="2877"/>
                      <a:pt x="3406" y="2711"/>
                      <a:pt x="2613" y="3203"/>
                    </a:cubicBezTo>
                    <a:cubicBezTo>
                      <a:pt x="1820" y="3689"/>
                      <a:pt x="1931" y="5828"/>
                      <a:pt x="1931" y="7094"/>
                    </a:cubicBezTo>
                    <a:cubicBezTo>
                      <a:pt x="1931" y="8354"/>
                      <a:pt x="1390" y="10727"/>
                      <a:pt x="1150" y="11814"/>
                    </a:cubicBezTo>
                    <a:cubicBezTo>
                      <a:pt x="910" y="12902"/>
                      <a:pt x="861" y="16179"/>
                      <a:pt x="831" y="17058"/>
                    </a:cubicBezTo>
                    <a:cubicBezTo>
                      <a:pt x="794" y="17937"/>
                      <a:pt x="658" y="19172"/>
                      <a:pt x="591" y="19701"/>
                    </a:cubicBezTo>
                    <a:cubicBezTo>
                      <a:pt x="523" y="20229"/>
                      <a:pt x="1" y="21569"/>
                      <a:pt x="468" y="22387"/>
                    </a:cubicBezTo>
                    <a:cubicBezTo>
                      <a:pt x="1072" y="23418"/>
                      <a:pt x="1448" y="23751"/>
                      <a:pt x="1632" y="23751"/>
                    </a:cubicBezTo>
                    <a:cubicBezTo>
                      <a:pt x="1692" y="23751"/>
                      <a:pt x="1732" y="23716"/>
                      <a:pt x="1753" y="23659"/>
                    </a:cubicBezTo>
                    <a:cubicBezTo>
                      <a:pt x="1876" y="23333"/>
                      <a:pt x="1230" y="22700"/>
                      <a:pt x="1163" y="22209"/>
                    </a:cubicBezTo>
                    <a:cubicBezTo>
                      <a:pt x="1107" y="21806"/>
                      <a:pt x="1220" y="21170"/>
                      <a:pt x="1354" y="21170"/>
                    </a:cubicBezTo>
                    <a:cubicBezTo>
                      <a:pt x="1384" y="21170"/>
                      <a:pt x="1415" y="21202"/>
                      <a:pt x="1445" y="21274"/>
                    </a:cubicBezTo>
                    <a:cubicBezTo>
                      <a:pt x="1578" y="21599"/>
                      <a:pt x="1559" y="22299"/>
                      <a:pt x="1840" y="22299"/>
                    </a:cubicBezTo>
                    <a:cubicBezTo>
                      <a:pt x="1883" y="22299"/>
                      <a:pt x="1933" y="22282"/>
                      <a:pt x="1992" y="22245"/>
                    </a:cubicBezTo>
                    <a:cubicBezTo>
                      <a:pt x="2287" y="22061"/>
                      <a:pt x="2232" y="20881"/>
                      <a:pt x="2146" y="20322"/>
                    </a:cubicBezTo>
                    <a:cubicBezTo>
                      <a:pt x="2035" y="19602"/>
                      <a:pt x="2140" y="19301"/>
                      <a:pt x="2195" y="18717"/>
                    </a:cubicBezTo>
                    <a:cubicBezTo>
                      <a:pt x="2244" y="18158"/>
                      <a:pt x="3203" y="14992"/>
                      <a:pt x="3369" y="13572"/>
                    </a:cubicBezTo>
                    <a:cubicBezTo>
                      <a:pt x="3640" y="11243"/>
                      <a:pt x="4586" y="7118"/>
                      <a:pt x="4586" y="7118"/>
                    </a:cubicBezTo>
                    <a:cubicBezTo>
                      <a:pt x="4721" y="7997"/>
                      <a:pt x="4648" y="10665"/>
                      <a:pt x="4678" y="12319"/>
                    </a:cubicBezTo>
                    <a:cubicBezTo>
                      <a:pt x="4715" y="13966"/>
                      <a:pt x="4457" y="15798"/>
                      <a:pt x="4334" y="18521"/>
                    </a:cubicBezTo>
                    <a:cubicBezTo>
                      <a:pt x="4224" y="20813"/>
                      <a:pt x="3418" y="28527"/>
                      <a:pt x="3732" y="31091"/>
                    </a:cubicBezTo>
                    <a:cubicBezTo>
                      <a:pt x="4045" y="33654"/>
                      <a:pt x="4015" y="35738"/>
                      <a:pt x="4254" y="37280"/>
                    </a:cubicBezTo>
                    <a:cubicBezTo>
                      <a:pt x="4494" y="38823"/>
                      <a:pt x="5355" y="42118"/>
                      <a:pt x="5269" y="42634"/>
                    </a:cubicBezTo>
                    <a:cubicBezTo>
                      <a:pt x="5195" y="43126"/>
                      <a:pt x="5244" y="43624"/>
                      <a:pt x="5410" y="44091"/>
                    </a:cubicBezTo>
                    <a:cubicBezTo>
                      <a:pt x="5545" y="44441"/>
                      <a:pt x="5090" y="45652"/>
                      <a:pt x="4949" y="46248"/>
                    </a:cubicBezTo>
                    <a:cubicBezTo>
                      <a:pt x="4808" y="46845"/>
                      <a:pt x="5521" y="47595"/>
                      <a:pt x="6141" y="47595"/>
                    </a:cubicBezTo>
                    <a:cubicBezTo>
                      <a:pt x="6762" y="47595"/>
                      <a:pt x="7481" y="46605"/>
                      <a:pt x="7377" y="46144"/>
                    </a:cubicBezTo>
                    <a:cubicBezTo>
                      <a:pt x="7272" y="45689"/>
                      <a:pt x="7211" y="44300"/>
                      <a:pt x="7328" y="43611"/>
                    </a:cubicBezTo>
                    <a:cubicBezTo>
                      <a:pt x="7444" y="42917"/>
                      <a:pt x="7162" y="42862"/>
                      <a:pt x="7162" y="42302"/>
                    </a:cubicBezTo>
                    <a:cubicBezTo>
                      <a:pt x="7162" y="41749"/>
                      <a:pt x="7377" y="37969"/>
                      <a:pt x="7401" y="34656"/>
                    </a:cubicBezTo>
                    <a:cubicBezTo>
                      <a:pt x="7408" y="33254"/>
                      <a:pt x="7518" y="32043"/>
                      <a:pt x="7869" y="28865"/>
                    </a:cubicBezTo>
                    <a:cubicBezTo>
                      <a:pt x="8305" y="24882"/>
                      <a:pt x="8698" y="21096"/>
                      <a:pt x="8698" y="21096"/>
                    </a:cubicBezTo>
                    <a:cubicBezTo>
                      <a:pt x="8698" y="21096"/>
                      <a:pt x="9086" y="24882"/>
                      <a:pt x="9522" y="28865"/>
                    </a:cubicBezTo>
                    <a:cubicBezTo>
                      <a:pt x="9872" y="32049"/>
                      <a:pt x="9983" y="33254"/>
                      <a:pt x="9989" y="34656"/>
                    </a:cubicBezTo>
                    <a:cubicBezTo>
                      <a:pt x="10014" y="37969"/>
                      <a:pt x="10229" y="41743"/>
                      <a:pt x="10229" y="42302"/>
                    </a:cubicBezTo>
                    <a:cubicBezTo>
                      <a:pt x="10229" y="42868"/>
                      <a:pt x="9946" y="42923"/>
                      <a:pt x="10063" y="43611"/>
                    </a:cubicBezTo>
                    <a:cubicBezTo>
                      <a:pt x="10180" y="44300"/>
                      <a:pt x="10118" y="45695"/>
                      <a:pt x="10014" y="46144"/>
                    </a:cubicBezTo>
                    <a:cubicBezTo>
                      <a:pt x="9909" y="46599"/>
                      <a:pt x="10628" y="47595"/>
                      <a:pt x="11249" y="47595"/>
                    </a:cubicBezTo>
                    <a:cubicBezTo>
                      <a:pt x="11870" y="47595"/>
                      <a:pt x="12583" y="46845"/>
                      <a:pt x="12442" y="46248"/>
                    </a:cubicBezTo>
                    <a:cubicBezTo>
                      <a:pt x="12307" y="45652"/>
                      <a:pt x="11846" y="44441"/>
                      <a:pt x="11981" y="44091"/>
                    </a:cubicBezTo>
                    <a:cubicBezTo>
                      <a:pt x="12147" y="43624"/>
                      <a:pt x="12196" y="43126"/>
                      <a:pt x="12128" y="42634"/>
                    </a:cubicBezTo>
                    <a:cubicBezTo>
                      <a:pt x="12036" y="42118"/>
                      <a:pt x="12897" y="38823"/>
                      <a:pt x="13143" y="37280"/>
                    </a:cubicBezTo>
                    <a:cubicBezTo>
                      <a:pt x="13382" y="35738"/>
                      <a:pt x="13352" y="33654"/>
                      <a:pt x="13665" y="31091"/>
                    </a:cubicBezTo>
                    <a:cubicBezTo>
                      <a:pt x="13972" y="28527"/>
                      <a:pt x="13167" y="20813"/>
                      <a:pt x="13063" y="18521"/>
                    </a:cubicBezTo>
                    <a:cubicBezTo>
                      <a:pt x="12934" y="15798"/>
                      <a:pt x="12675" y="13966"/>
                      <a:pt x="12712" y="12319"/>
                    </a:cubicBezTo>
                    <a:cubicBezTo>
                      <a:pt x="12749" y="10665"/>
                      <a:pt x="12669" y="7997"/>
                      <a:pt x="12804" y="7118"/>
                    </a:cubicBezTo>
                    <a:cubicBezTo>
                      <a:pt x="12804" y="7118"/>
                      <a:pt x="13757" y="11243"/>
                      <a:pt x="14028" y="13572"/>
                    </a:cubicBezTo>
                    <a:cubicBezTo>
                      <a:pt x="14187" y="14992"/>
                      <a:pt x="15146" y="18158"/>
                      <a:pt x="15202" y="18717"/>
                    </a:cubicBezTo>
                    <a:cubicBezTo>
                      <a:pt x="15257" y="19301"/>
                      <a:pt x="15355" y="19602"/>
                      <a:pt x="15251" y="20322"/>
                    </a:cubicBezTo>
                    <a:cubicBezTo>
                      <a:pt x="15165" y="20881"/>
                      <a:pt x="15109" y="22055"/>
                      <a:pt x="15405" y="22245"/>
                    </a:cubicBezTo>
                    <a:cubicBezTo>
                      <a:pt x="15463" y="22282"/>
                      <a:pt x="15512" y="22299"/>
                      <a:pt x="15555" y="22299"/>
                    </a:cubicBezTo>
                    <a:cubicBezTo>
                      <a:pt x="15833" y="22299"/>
                      <a:pt x="15818" y="21599"/>
                      <a:pt x="15952" y="21274"/>
                    </a:cubicBezTo>
                    <a:cubicBezTo>
                      <a:pt x="15982" y="21202"/>
                      <a:pt x="16013" y="21170"/>
                      <a:pt x="16042" y="21170"/>
                    </a:cubicBezTo>
                    <a:cubicBezTo>
                      <a:pt x="16176" y="21170"/>
                      <a:pt x="16290" y="21806"/>
                      <a:pt x="16234" y="22209"/>
                    </a:cubicBezTo>
                    <a:cubicBezTo>
                      <a:pt x="16161" y="22700"/>
                      <a:pt x="15521" y="23327"/>
                      <a:pt x="15638" y="23659"/>
                    </a:cubicBezTo>
                    <a:cubicBezTo>
                      <a:pt x="15659" y="23714"/>
                      <a:pt x="15699" y="23748"/>
                      <a:pt x="15758" y="23748"/>
                    </a:cubicBezTo>
                    <a:cubicBezTo>
                      <a:pt x="15944" y="23748"/>
                      <a:pt x="16323" y="23420"/>
                      <a:pt x="16923" y="22387"/>
                    </a:cubicBezTo>
                    <a:cubicBezTo>
                      <a:pt x="17408" y="21575"/>
                      <a:pt x="16886" y="20229"/>
                      <a:pt x="16812" y="19701"/>
                    </a:cubicBezTo>
                    <a:cubicBezTo>
                      <a:pt x="16745" y="19178"/>
                      <a:pt x="16609" y="17937"/>
                      <a:pt x="16579" y="17058"/>
                    </a:cubicBezTo>
                    <a:cubicBezTo>
                      <a:pt x="16542" y="16185"/>
                      <a:pt x="16499" y="12902"/>
                      <a:pt x="16253" y="11814"/>
                    </a:cubicBezTo>
                    <a:cubicBezTo>
                      <a:pt x="16013" y="10727"/>
                      <a:pt x="15478" y="8354"/>
                      <a:pt x="15478" y="7094"/>
                    </a:cubicBezTo>
                    <a:cubicBezTo>
                      <a:pt x="15478" y="5828"/>
                      <a:pt x="15589" y="3695"/>
                      <a:pt x="14796" y="3203"/>
                    </a:cubicBezTo>
                    <a:cubicBezTo>
                      <a:pt x="13997" y="2711"/>
                      <a:pt x="12393" y="2871"/>
                      <a:pt x="11735" y="2662"/>
                    </a:cubicBezTo>
                    <a:cubicBezTo>
                      <a:pt x="11083" y="2453"/>
                      <a:pt x="10641" y="2256"/>
                      <a:pt x="10567" y="2010"/>
                    </a:cubicBezTo>
                    <a:cubicBezTo>
                      <a:pt x="10499" y="1765"/>
                      <a:pt x="10260" y="1"/>
                      <a:pt x="10260" y="1"/>
                    </a:cubicBezTo>
                    <a:lnTo>
                      <a:pt x="8705" y="37"/>
                    </a:lnTo>
                    <a:lnTo>
                      <a:pt x="7149"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1" name="Google Shape;6951;p74"/>
              <p:cNvSpPr/>
              <p:nvPr/>
            </p:nvSpPr>
            <p:spPr>
              <a:xfrm>
                <a:off x="4473925" y="3018075"/>
                <a:ext cx="150475" cy="201175"/>
              </a:xfrm>
              <a:custGeom>
                <a:rect b="b" l="l" r="r" t="t"/>
                <a:pathLst>
                  <a:path extrusionOk="0" h="8047" w="6019">
                    <a:moveTo>
                      <a:pt x="3013" y="1"/>
                    </a:moveTo>
                    <a:cubicBezTo>
                      <a:pt x="56" y="1"/>
                      <a:pt x="1" y="1316"/>
                      <a:pt x="222" y="3916"/>
                    </a:cubicBezTo>
                    <a:cubicBezTo>
                      <a:pt x="437" y="6510"/>
                      <a:pt x="1974" y="8047"/>
                      <a:pt x="3013" y="8047"/>
                    </a:cubicBezTo>
                    <a:cubicBezTo>
                      <a:pt x="4051" y="8047"/>
                      <a:pt x="5582" y="6510"/>
                      <a:pt x="5803" y="3916"/>
                    </a:cubicBezTo>
                    <a:cubicBezTo>
                      <a:pt x="6018" y="1316"/>
                      <a:pt x="5963" y="1"/>
                      <a:pt x="301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2" name="Google Shape;6952;p74"/>
              <p:cNvSpPr/>
              <p:nvPr/>
            </p:nvSpPr>
            <p:spPr>
              <a:xfrm>
                <a:off x="4505900" y="3192950"/>
                <a:ext cx="86525" cy="38750"/>
              </a:xfrm>
              <a:custGeom>
                <a:rect b="b" l="l" r="r" t="t"/>
                <a:pathLst>
                  <a:path extrusionOk="0" h="1550" w="3461">
                    <a:moveTo>
                      <a:pt x="62" y="1"/>
                    </a:moveTo>
                    <a:cubicBezTo>
                      <a:pt x="43" y="142"/>
                      <a:pt x="25" y="283"/>
                      <a:pt x="0" y="419"/>
                    </a:cubicBezTo>
                    <a:cubicBezTo>
                      <a:pt x="547" y="1150"/>
                      <a:pt x="1205" y="1550"/>
                      <a:pt x="1734" y="1550"/>
                    </a:cubicBezTo>
                    <a:cubicBezTo>
                      <a:pt x="2262" y="1550"/>
                      <a:pt x="2920" y="1150"/>
                      <a:pt x="3461" y="419"/>
                    </a:cubicBezTo>
                    <a:cubicBezTo>
                      <a:pt x="3442" y="283"/>
                      <a:pt x="3418" y="142"/>
                      <a:pt x="3399" y="1"/>
                    </a:cubicBezTo>
                    <a:cubicBezTo>
                      <a:pt x="2865" y="683"/>
                      <a:pt x="2244" y="1052"/>
                      <a:pt x="1734" y="1052"/>
                    </a:cubicBezTo>
                    <a:cubicBezTo>
                      <a:pt x="1223" y="1052"/>
                      <a:pt x="596" y="683"/>
                      <a:pt x="62" y="1"/>
                    </a:cubicBezTo>
                    <a:close/>
                  </a:path>
                </a:pathLst>
              </a:custGeom>
              <a:solidFill>
                <a:srgbClr val="BECBD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3" name="Google Shape;6953;p74"/>
              <p:cNvSpPr/>
              <p:nvPr/>
            </p:nvSpPr>
            <p:spPr>
              <a:xfrm>
                <a:off x="4465425" y="2992450"/>
                <a:ext cx="201850" cy="156325"/>
              </a:xfrm>
              <a:custGeom>
                <a:rect b="b" l="l" r="r" t="t"/>
                <a:pathLst>
                  <a:path extrusionOk="0" h="6253" w="8074">
                    <a:moveTo>
                      <a:pt x="3160" y="0"/>
                    </a:moveTo>
                    <a:cubicBezTo>
                      <a:pt x="1498" y="0"/>
                      <a:pt x="330" y="1278"/>
                      <a:pt x="187" y="2513"/>
                    </a:cubicBezTo>
                    <a:cubicBezTo>
                      <a:pt x="1" y="4124"/>
                      <a:pt x="402" y="6229"/>
                      <a:pt x="771" y="6229"/>
                    </a:cubicBezTo>
                    <a:cubicBezTo>
                      <a:pt x="779" y="6229"/>
                      <a:pt x="787" y="6228"/>
                      <a:pt x="796" y="6226"/>
                    </a:cubicBezTo>
                    <a:cubicBezTo>
                      <a:pt x="1131" y="6136"/>
                      <a:pt x="520" y="3966"/>
                      <a:pt x="1179" y="3966"/>
                    </a:cubicBezTo>
                    <a:cubicBezTo>
                      <a:pt x="1196" y="3966"/>
                      <a:pt x="1213" y="3967"/>
                      <a:pt x="1232" y="3970"/>
                    </a:cubicBezTo>
                    <a:cubicBezTo>
                      <a:pt x="1481" y="4008"/>
                      <a:pt x="1715" y="4025"/>
                      <a:pt x="1937" y="4025"/>
                    </a:cubicBezTo>
                    <a:cubicBezTo>
                      <a:pt x="3641" y="4025"/>
                      <a:pt x="4527" y="3023"/>
                      <a:pt x="4527" y="3023"/>
                    </a:cubicBezTo>
                    <a:cubicBezTo>
                      <a:pt x="4527" y="3023"/>
                      <a:pt x="5190" y="3810"/>
                      <a:pt x="5664" y="4001"/>
                    </a:cubicBezTo>
                    <a:cubicBezTo>
                      <a:pt x="6143" y="4197"/>
                      <a:pt x="5461" y="6121"/>
                      <a:pt x="5903" y="6250"/>
                    </a:cubicBezTo>
                    <a:cubicBezTo>
                      <a:pt x="5908" y="6252"/>
                      <a:pt x="5913" y="6253"/>
                      <a:pt x="5918" y="6253"/>
                    </a:cubicBezTo>
                    <a:cubicBezTo>
                      <a:pt x="6362" y="6253"/>
                      <a:pt x="8074" y="788"/>
                      <a:pt x="4938" y="460"/>
                    </a:cubicBezTo>
                    <a:cubicBezTo>
                      <a:pt x="4305" y="138"/>
                      <a:pt x="3706" y="0"/>
                      <a:pt x="3160"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54" name="Google Shape;6954;p74"/>
            <p:cNvGrpSpPr/>
            <p:nvPr/>
          </p:nvGrpSpPr>
          <p:grpSpPr>
            <a:xfrm>
              <a:off x="4415850" y="3599250"/>
              <a:ext cx="266625" cy="293850"/>
              <a:chOff x="4415850" y="3599250"/>
              <a:chExt cx="266625" cy="293850"/>
            </a:xfrm>
          </p:grpSpPr>
          <p:sp>
            <p:nvSpPr>
              <p:cNvPr id="6955" name="Google Shape;6955;p74"/>
              <p:cNvSpPr/>
              <p:nvPr/>
            </p:nvSpPr>
            <p:spPr>
              <a:xfrm>
                <a:off x="4423375" y="3863550"/>
                <a:ext cx="108500" cy="29550"/>
              </a:xfrm>
              <a:custGeom>
                <a:rect b="b" l="l" r="r" t="t"/>
                <a:pathLst>
                  <a:path extrusionOk="0" h="1182" w="4340">
                    <a:moveTo>
                      <a:pt x="37" y="1"/>
                    </a:moveTo>
                    <a:cubicBezTo>
                      <a:pt x="19" y="407"/>
                      <a:pt x="7" y="806"/>
                      <a:pt x="0" y="1181"/>
                    </a:cubicBezTo>
                    <a:lnTo>
                      <a:pt x="4211" y="1181"/>
                    </a:lnTo>
                    <a:cubicBezTo>
                      <a:pt x="4260" y="782"/>
                      <a:pt x="4297" y="388"/>
                      <a:pt x="4340"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6" name="Google Shape;6956;p74"/>
              <p:cNvSpPr/>
              <p:nvPr/>
            </p:nvSpPr>
            <p:spPr>
              <a:xfrm>
                <a:off x="4566425" y="3863550"/>
                <a:ext cx="108525" cy="29550"/>
              </a:xfrm>
              <a:custGeom>
                <a:rect b="b" l="l" r="r" t="t"/>
                <a:pathLst>
                  <a:path extrusionOk="0" h="1182" w="4341">
                    <a:moveTo>
                      <a:pt x="1" y="1"/>
                    </a:moveTo>
                    <a:cubicBezTo>
                      <a:pt x="44" y="388"/>
                      <a:pt x="87" y="782"/>
                      <a:pt x="130" y="1181"/>
                    </a:cubicBezTo>
                    <a:lnTo>
                      <a:pt x="4341" y="1181"/>
                    </a:lnTo>
                    <a:cubicBezTo>
                      <a:pt x="4334" y="806"/>
                      <a:pt x="4322" y="407"/>
                      <a:pt x="4304"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7" name="Google Shape;6957;p74"/>
              <p:cNvSpPr/>
              <p:nvPr/>
            </p:nvSpPr>
            <p:spPr>
              <a:xfrm>
                <a:off x="4415850" y="3617700"/>
                <a:ext cx="133400" cy="269700"/>
              </a:xfrm>
              <a:custGeom>
                <a:rect b="b" l="l" r="r" t="t"/>
                <a:pathLst>
                  <a:path extrusionOk="0" h="10788" w="5336">
                    <a:moveTo>
                      <a:pt x="1008" y="0"/>
                    </a:moveTo>
                    <a:cubicBezTo>
                      <a:pt x="492" y="2324"/>
                      <a:pt x="0" y="10788"/>
                      <a:pt x="0" y="10788"/>
                    </a:cubicBezTo>
                    <a:lnTo>
                      <a:pt x="4942" y="10788"/>
                    </a:lnTo>
                    <a:cubicBezTo>
                      <a:pt x="4942" y="9644"/>
                      <a:pt x="5336" y="6411"/>
                      <a:pt x="5336" y="6411"/>
                    </a:cubicBezTo>
                    <a:lnTo>
                      <a:pt x="5336" y="726"/>
                    </a:lnTo>
                    <a:cubicBezTo>
                      <a:pt x="5022" y="363"/>
                      <a:pt x="1008" y="0"/>
                      <a:pt x="1008"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8" name="Google Shape;6958;p74"/>
              <p:cNvSpPr/>
              <p:nvPr/>
            </p:nvSpPr>
            <p:spPr>
              <a:xfrm>
                <a:off x="4428900" y="3599250"/>
                <a:ext cx="120350" cy="36600"/>
              </a:xfrm>
              <a:custGeom>
                <a:rect b="b" l="l" r="r" t="t"/>
                <a:pathLst>
                  <a:path extrusionOk="0" h="1464" w="4814">
                    <a:moveTo>
                      <a:pt x="529" y="1"/>
                    </a:moveTo>
                    <a:cubicBezTo>
                      <a:pt x="1" y="1"/>
                      <a:pt x="81" y="1464"/>
                      <a:pt x="443" y="1464"/>
                    </a:cubicBezTo>
                    <a:lnTo>
                      <a:pt x="4814" y="1464"/>
                    </a:lnTo>
                    <a:lnTo>
                      <a:pt x="4814"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9" name="Google Shape;6959;p74"/>
              <p:cNvSpPr/>
              <p:nvPr/>
            </p:nvSpPr>
            <p:spPr>
              <a:xfrm>
                <a:off x="4416000" y="3857575"/>
                <a:ext cx="124950" cy="29525"/>
              </a:xfrm>
              <a:custGeom>
                <a:rect b="b" l="l" r="r" t="t"/>
                <a:pathLst>
                  <a:path extrusionOk="0" h="1181" w="4998">
                    <a:moveTo>
                      <a:pt x="68" y="0"/>
                    </a:moveTo>
                    <a:cubicBezTo>
                      <a:pt x="31" y="615"/>
                      <a:pt x="6" y="1045"/>
                      <a:pt x="0" y="1180"/>
                    </a:cubicBezTo>
                    <a:lnTo>
                      <a:pt x="4936" y="1180"/>
                    </a:lnTo>
                    <a:cubicBezTo>
                      <a:pt x="4936" y="885"/>
                      <a:pt x="4961" y="467"/>
                      <a:pt x="4998"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0" name="Google Shape;6960;p74"/>
              <p:cNvSpPr/>
              <p:nvPr/>
            </p:nvSpPr>
            <p:spPr>
              <a:xfrm>
                <a:off x="4549225" y="3617700"/>
                <a:ext cx="133250" cy="269700"/>
              </a:xfrm>
              <a:custGeom>
                <a:rect b="b" l="l" r="r" t="t"/>
                <a:pathLst>
                  <a:path extrusionOk="0" h="10788" w="5330">
                    <a:moveTo>
                      <a:pt x="4328" y="0"/>
                    </a:moveTo>
                    <a:cubicBezTo>
                      <a:pt x="4328" y="0"/>
                      <a:pt x="320" y="363"/>
                      <a:pt x="1" y="726"/>
                    </a:cubicBezTo>
                    <a:lnTo>
                      <a:pt x="1" y="6411"/>
                    </a:lnTo>
                    <a:cubicBezTo>
                      <a:pt x="1" y="6411"/>
                      <a:pt x="394" y="9644"/>
                      <a:pt x="394" y="10788"/>
                    </a:cubicBezTo>
                    <a:lnTo>
                      <a:pt x="5330" y="10788"/>
                    </a:lnTo>
                    <a:cubicBezTo>
                      <a:pt x="5330" y="10788"/>
                      <a:pt x="4844" y="2324"/>
                      <a:pt x="4328"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1" name="Google Shape;6961;p74"/>
              <p:cNvSpPr/>
              <p:nvPr/>
            </p:nvSpPr>
            <p:spPr>
              <a:xfrm>
                <a:off x="4549225" y="3599250"/>
                <a:ext cx="120200" cy="36600"/>
              </a:xfrm>
              <a:custGeom>
                <a:rect b="b" l="l" r="r" t="t"/>
                <a:pathLst>
                  <a:path extrusionOk="0" h="1464" w="4808">
                    <a:moveTo>
                      <a:pt x="1" y="1"/>
                    </a:moveTo>
                    <a:lnTo>
                      <a:pt x="1" y="1464"/>
                    </a:lnTo>
                    <a:lnTo>
                      <a:pt x="4365" y="1464"/>
                    </a:lnTo>
                    <a:cubicBezTo>
                      <a:pt x="4727" y="1464"/>
                      <a:pt x="4807" y="1"/>
                      <a:pt x="4285"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2" name="Google Shape;6962;p74"/>
              <p:cNvSpPr/>
              <p:nvPr/>
            </p:nvSpPr>
            <p:spPr>
              <a:xfrm>
                <a:off x="4557375" y="3857575"/>
                <a:ext cx="125100" cy="29525"/>
              </a:xfrm>
              <a:custGeom>
                <a:rect b="b" l="l" r="r" t="t"/>
                <a:pathLst>
                  <a:path extrusionOk="0" h="1181" w="5004">
                    <a:moveTo>
                      <a:pt x="0" y="0"/>
                    </a:moveTo>
                    <a:cubicBezTo>
                      <a:pt x="37" y="467"/>
                      <a:pt x="68" y="885"/>
                      <a:pt x="68" y="1180"/>
                    </a:cubicBezTo>
                    <a:lnTo>
                      <a:pt x="5004" y="1180"/>
                    </a:lnTo>
                    <a:cubicBezTo>
                      <a:pt x="4998" y="1045"/>
                      <a:pt x="4973" y="615"/>
                      <a:pt x="4930"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3" name="Google Shape;6963;p74"/>
              <p:cNvSpPr/>
              <p:nvPr/>
            </p:nvSpPr>
            <p:spPr>
              <a:xfrm>
                <a:off x="4416000" y="3857575"/>
                <a:ext cx="266475" cy="29525"/>
              </a:xfrm>
              <a:custGeom>
                <a:rect b="b" l="l" r="r" t="t"/>
                <a:pathLst>
                  <a:path extrusionOk="0" h="1181" w="10659">
                    <a:moveTo>
                      <a:pt x="68" y="0"/>
                    </a:moveTo>
                    <a:cubicBezTo>
                      <a:pt x="31" y="615"/>
                      <a:pt x="6" y="1045"/>
                      <a:pt x="0" y="1180"/>
                    </a:cubicBezTo>
                    <a:lnTo>
                      <a:pt x="4936" y="1180"/>
                    </a:lnTo>
                    <a:cubicBezTo>
                      <a:pt x="4936" y="885"/>
                      <a:pt x="4961" y="461"/>
                      <a:pt x="4998" y="0"/>
                    </a:cubicBezTo>
                    <a:close/>
                    <a:moveTo>
                      <a:pt x="5655" y="0"/>
                    </a:moveTo>
                    <a:cubicBezTo>
                      <a:pt x="5692" y="461"/>
                      <a:pt x="5717" y="885"/>
                      <a:pt x="5723" y="1180"/>
                    </a:cubicBezTo>
                    <a:lnTo>
                      <a:pt x="10659" y="1180"/>
                    </a:lnTo>
                    <a:cubicBezTo>
                      <a:pt x="10653" y="1045"/>
                      <a:pt x="10628" y="615"/>
                      <a:pt x="10585"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964" name="Google Shape;6964;p74"/>
          <p:cNvGrpSpPr/>
          <p:nvPr/>
        </p:nvGrpSpPr>
        <p:grpSpPr>
          <a:xfrm>
            <a:off x="1996552" y="3085450"/>
            <a:ext cx="3571600" cy="5687300"/>
            <a:chOff x="998276" y="1542725"/>
            <a:chExt cx="1785800" cy="2843650"/>
          </a:xfrm>
        </p:grpSpPr>
        <p:sp>
          <p:nvSpPr>
            <p:cNvPr id="6965" name="Google Shape;6965;p74"/>
            <p:cNvSpPr/>
            <p:nvPr/>
          </p:nvSpPr>
          <p:spPr>
            <a:xfrm>
              <a:off x="998276" y="1542725"/>
              <a:ext cx="1785800" cy="2843650"/>
            </a:xfrm>
            <a:custGeom>
              <a:rect b="b" l="l" r="r" t="t"/>
              <a:pathLst>
                <a:path extrusionOk="0" h="113746" w="71432">
                  <a:moveTo>
                    <a:pt x="70079" y="101052"/>
                  </a:moveTo>
                  <a:cubicBezTo>
                    <a:pt x="69821" y="95870"/>
                    <a:pt x="67719" y="85439"/>
                    <a:pt x="65955" y="80252"/>
                  </a:cubicBezTo>
                  <a:cubicBezTo>
                    <a:pt x="64682" y="75211"/>
                    <a:pt x="64375" y="68825"/>
                    <a:pt x="64190" y="64535"/>
                  </a:cubicBezTo>
                  <a:cubicBezTo>
                    <a:pt x="64012" y="60422"/>
                    <a:pt x="62137" y="53446"/>
                    <a:pt x="61252" y="45222"/>
                  </a:cubicBezTo>
                  <a:cubicBezTo>
                    <a:pt x="60226" y="39124"/>
                    <a:pt x="58240" y="37802"/>
                    <a:pt x="53176" y="36118"/>
                  </a:cubicBezTo>
                  <a:cubicBezTo>
                    <a:pt x="51264" y="35454"/>
                    <a:pt x="49574" y="34791"/>
                    <a:pt x="48326" y="34428"/>
                  </a:cubicBezTo>
                  <a:cubicBezTo>
                    <a:pt x="45246" y="33518"/>
                    <a:pt x="42671" y="32811"/>
                    <a:pt x="42671" y="32811"/>
                  </a:cubicBezTo>
                  <a:cubicBezTo>
                    <a:pt x="40175" y="32037"/>
                    <a:pt x="40833" y="28994"/>
                    <a:pt x="42302" y="26154"/>
                  </a:cubicBezTo>
                  <a:cubicBezTo>
                    <a:pt x="43433" y="23972"/>
                    <a:pt x="46377" y="21268"/>
                    <a:pt x="47527" y="16264"/>
                  </a:cubicBezTo>
                  <a:cubicBezTo>
                    <a:pt x="47729" y="17432"/>
                    <a:pt x="47822" y="18612"/>
                    <a:pt x="47797" y="19786"/>
                  </a:cubicBezTo>
                  <a:cubicBezTo>
                    <a:pt x="47773" y="21594"/>
                    <a:pt x="47570" y="23468"/>
                    <a:pt x="48221" y="25152"/>
                  </a:cubicBezTo>
                  <a:cubicBezTo>
                    <a:pt x="48768" y="26566"/>
                    <a:pt x="49881" y="27697"/>
                    <a:pt x="51092" y="28601"/>
                  </a:cubicBezTo>
                  <a:cubicBezTo>
                    <a:pt x="52438" y="29603"/>
                    <a:pt x="54141" y="30402"/>
                    <a:pt x="55751" y="29935"/>
                  </a:cubicBezTo>
                  <a:cubicBezTo>
                    <a:pt x="53618" y="28558"/>
                    <a:pt x="53514" y="25503"/>
                    <a:pt x="53944" y="23007"/>
                  </a:cubicBezTo>
                  <a:cubicBezTo>
                    <a:pt x="54429" y="20211"/>
                    <a:pt x="55302" y="17500"/>
                    <a:pt x="56525" y="14937"/>
                  </a:cubicBezTo>
                  <a:cubicBezTo>
                    <a:pt x="57460" y="12988"/>
                    <a:pt x="58622" y="11070"/>
                    <a:pt x="58861" y="8919"/>
                  </a:cubicBezTo>
                  <a:cubicBezTo>
                    <a:pt x="59292" y="5016"/>
                    <a:pt x="56286" y="1414"/>
                    <a:pt x="52438" y="639"/>
                  </a:cubicBezTo>
                  <a:cubicBezTo>
                    <a:pt x="49242" y="0"/>
                    <a:pt x="45793" y="1186"/>
                    <a:pt x="43587" y="3553"/>
                  </a:cubicBezTo>
                  <a:cubicBezTo>
                    <a:pt x="41491" y="2022"/>
                    <a:pt x="38651" y="1014"/>
                    <a:pt x="35073" y="744"/>
                  </a:cubicBezTo>
                  <a:cubicBezTo>
                    <a:pt x="30303" y="160"/>
                    <a:pt x="24821" y="1113"/>
                    <a:pt x="21944" y="4727"/>
                  </a:cubicBezTo>
                  <a:cubicBezTo>
                    <a:pt x="21434" y="5354"/>
                    <a:pt x="21028" y="6055"/>
                    <a:pt x="20733" y="6805"/>
                  </a:cubicBezTo>
                  <a:cubicBezTo>
                    <a:pt x="20137" y="8433"/>
                    <a:pt x="20297" y="10247"/>
                    <a:pt x="21169" y="11747"/>
                  </a:cubicBezTo>
                  <a:cubicBezTo>
                    <a:pt x="21335" y="11703"/>
                    <a:pt x="21501" y="11673"/>
                    <a:pt x="21667" y="11636"/>
                  </a:cubicBezTo>
                  <a:cubicBezTo>
                    <a:pt x="21839" y="12705"/>
                    <a:pt x="22159" y="13732"/>
                    <a:pt x="22141" y="15047"/>
                  </a:cubicBezTo>
                  <a:cubicBezTo>
                    <a:pt x="22104" y="17371"/>
                    <a:pt x="19762" y="18871"/>
                    <a:pt x="19928" y="19737"/>
                  </a:cubicBezTo>
                  <a:cubicBezTo>
                    <a:pt x="20069" y="20426"/>
                    <a:pt x="21200" y="20579"/>
                    <a:pt x="21852" y="20579"/>
                  </a:cubicBezTo>
                  <a:cubicBezTo>
                    <a:pt x="22036" y="20579"/>
                    <a:pt x="22159" y="20573"/>
                    <a:pt x="22159" y="20573"/>
                  </a:cubicBezTo>
                  <a:cubicBezTo>
                    <a:pt x="22546" y="21421"/>
                    <a:pt x="21489" y="22048"/>
                    <a:pt x="21471" y="22571"/>
                  </a:cubicBezTo>
                  <a:cubicBezTo>
                    <a:pt x="21452" y="23087"/>
                    <a:pt x="22122" y="23438"/>
                    <a:pt x="22122" y="23438"/>
                  </a:cubicBezTo>
                  <a:cubicBezTo>
                    <a:pt x="22122" y="23438"/>
                    <a:pt x="21471" y="23733"/>
                    <a:pt x="22122" y="24489"/>
                  </a:cubicBezTo>
                  <a:cubicBezTo>
                    <a:pt x="22768" y="25269"/>
                    <a:pt x="22159" y="25435"/>
                    <a:pt x="22122" y="26800"/>
                  </a:cubicBezTo>
                  <a:cubicBezTo>
                    <a:pt x="22091" y="27925"/>
                    <a:pt x="23493" y="28164"/>
                    <a:pt x="25023" y="28164"/>
                  </a:cubicBezTo>
                  <a:cubicBezTo>
                    <a:pt x="25380" y="28164"/>
                    <a:pt x="25743" y="28146"/>
                    <a:pt x="26093" y="28134"/>
                  </a:cubicBezTo>
                  <a:cubicBezTo>
                    <a:pt x="26191" y="28128"/>
                    <a:pt x="26296" y="28121"/>
                    <a:pt x="26388" y="28121"/>
                  </a:cubicBezTo>
                  <a:cubicBezTo>
                    <a:pt x="28078" y="28121"/>
                    <a:pt x="30426" y="28509"/>
                    <a:pt x="30844" y="30365"/>
                  </a:cubicBezTo>
                  <a:cubicBezTo>
                    <a:pt x="31305" y="32326"/>
                    <a:pt x="30801" y="32959"/>
                    <a:pt x="29179" y="33500"/>
                  </a:cubicBezTo>
                  <a:cubicBezTo>
                    <a:pt x="27556" y="34041"/>
                    <a:pt x="26585" y="34330"/>
                    <a:pt x="24753" y="34864"/>
                  </a:cubicBezTo>
                  <a:cubicBezTo>
                    <a:pt x="23505" y="35086"/>
                    <a:pt x="22694" y="35233"/>
                    <a:pt x="18950" y="36481"/>
                  </a:cubicBezTo>
                  <a:cubicBezTo>
                    <a:pt x="16406" y="37262"/>
                    <a:pt x="10861" y="38743"/>
                    <a:pt x="10136" y="48080"/>
                  </a:cubicBezTo>
                  <a:cubicBezTo>
                    <a:pt x="9109" y="55278"/>
                    <a:pt x="8569" y="60662"/>
                    <a:pt x="7640" y="66151"/>
                  </a:cubicBezTo>
                  <a:cubicBezTo>
                    <a:pt x="7198" y="70263"/>
                    <a:pt x="7044" y="76601"/>
                    <a:pt x="5139" y="81278"/>
                  </a:cubicBezTo>
                  <a:cubicBezTo>
                    <a:pt x="3497" y="86521"/>
                    <a:pt x="2987" y="95870"/>
                    <a:pt x="2496" y="100960"/>
                  </a:cubicBezTo>
                  <a:cubicBezTo>
                    <a:pt x="1912" y="106006"/>
                    <a:pt x="184" y="113192"/>
                    <a:pt x="0" y="113653"/>
                  </a:cubicBezTo>
                  <a:lnTo>
                    <a:pt x="6743" y="113653"/>
                  </a:lnTo>
                  <a:cubicBezTo>
                    <a:pt x="6743" y="113653"/>
                    <a:pt x="8716" y="106154"/>
                    <a:pt x="10480" y="102331"/>
                  </a:cubicBezTo>
                  <a:cubicBezTo>
                    <a:pt x="12435" y="98022"/>
                    <a:pt x="14058" y="88113"/>
                    <a:pt x="14002" y="86079"/>
                  </a:cubicBezTo>
                  <a:cubicBezTo>
                    <a:pt x="13929" y="84063"/>
                    <a:pt x="15096" y="78168"/>
                    <a:pt x="15668" y="75205"/>
                  </a:cubicBezTo>
                  <a:cubicBezTo>
                    <a:pt x="16682" y="69981"/>
                    <a:pt x="17186" y="59537"/>
                    <a:pt x="17186" y="59537"/>
                  </a:cubicBezTo>
                  <a:cubicBezTo>
                    <a:pt x="17186" y="59537"/>
                    <a:pt x="19940" y="72624"/>
                    <a:pt x="19977" y="77756"/>
                  </a:cubicBezTo>
                  <a:cubicBezTo>
                    <a:pt x="19995" y="82895"/>
                    <a:pt x="18827" y="85722"/>
                    <a:pt x="18606" y="88531"/>
                  </a:cubicBezTo>
                  <a:cubicBezTo>
                    <a:pt x="18121" y="91482"/>
                    <a:pt x="17137" y="94795"/>
                    <a:pt x="15963" y="98618"/>
                  </a:cubicBezTo>
                  <a:cubicBezTo>
                    <a:pt x="15084" y="101851"/>
                    <a:pt x="13517" y="106990"/>
                    <a:pt x="14543" y="113745"/>
                  </a:cubicBezTo>
                  <a:lnTo>
                    <a:pt x="56698" y="113598"/>
                  </a:lnTo>
                  <a:cubicBezTo>
                    <a:pt x="57730" y="105963"/>
                    <a:pt x="56212" y="101943"/>
                    <a:pt x="55524" y="98618"/>
                  </a:cubicBezTo>
                  <a:cubicBezTo>
                    <a:pt x="54940" y="95090"/>
                    <a:pt x="53932" y="92951"/>
                    <a:pt x="52979" y="89804"/>
                  </a:cubicBezTo>
                  <a:cubicBezTo>
                    <a:pt x="52192" y="87062"/>
                    <a:pt x="51079" y="83485"/>
                    <a:pt x="51116" y="78346"/>
                  </a:cubicBezTo>
                  <a:cubicBezTo>
                    <a:pt x="51135" y="73208"/>
                    <a:pt x="54497" y="58812"/>
                    <a:pt x="54497" y="58812"/>
                  </a:cubicBezTo>
                  <a:cubicBezTo>
                    <a:pt x="54497" y="58812"/>
                    <a:pt x="55880" y="72310"/>
                    <a:pt x="56261" y="75015"/>
                  </a:cubicBezTo>
                  <a:cubicBezTo>
                    <a:pt x="56864" y="79299"/>
                    <a:pt x="58886" y="84413"/>
                    <a:pt x="58757" y="86423"/>
                  </a:cubicBezTo>
                  <a:cubicBezTo>
                    <a:pt x="58548" y="89810"/>
                    <a:pt x="60625" y="99669"/>
                    <a:pt x="61842" y="101993"/>
                  </a:cubicBezTo>
                  <a:cubicBezTo>
                    <a:pt x="63059" y="104304"/>
                    <a:pt x="65955" y="113598"/>
                    <a:pt x="65955" y="113598"/>
                  </a:cubicBezTo>
                  <a:lnTo>
                    <a:pt x="71431" y="113659"/>
                  </a:lnTo>
                  <a:cubicBezTo>
                    <a:pt x="71229" y="113198"/>
                    <a:pt x="70313" y="106449"/>
                    <a:pt x="70079" y="101052"/>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966" name="Google Shape;6966;p74"/>
            <p:cNvGrpSpPr/>
            <p:nvPr/>
          </p:nvGrpSpPr>
          <p:grpSpPr>
            <a:xfrm>
              <a:off x="1459126" y="1614025"/>
              <a:ext cx="848725" cy="2691675"/>
              <a:chOff x="1459126" y="1614025"/>
              <a:chExt cx="848725" cy="2691675"/>
            </a:xfrm>
          </p:grpSpPr>
          <p:sp>
            <p:nvSpPr>
              <p:cNvPr id="6967" name="Google Shape;6967;p74"/>
              <p:cNvSpPr/>
              <p:nvPr/>
            </p:nvSpPr>
            <p:spPr>
              <a:xfrm>
                <a:off x="1577901" y="1614025"/>
                <a:ext cx="587050" cy="514500"/>
              </a:xfrm>
              <a:custGeom>
                <a:rect b="b" l="l" r="r" t="t"/>
                <a:pathLst>
                  <a:path extrusionOk="0" h="20580" w="23482">
                    <a:moveTo>
                      <a:pt x="11163" y="0"/>
                    </a:moveTo>
                    <a:cubicBezTo>
                      <a:pt x="4402" y="0"/>
                      <a:pt x="603" y="2680"/>
                      <a:pt x="308" y="6626"/>
                    </a:cubicBezTo>
                    <a:cubicBezTo>
                      <a:pt x="1" y="10640"/>
                      <a:pt x="1820" y="11931"/>
                      <a:pt x="4383" y="11931"/>
                    </a:cubicBezTo>
                    <a:cubicBezTo>
                      <a:pt x="4635" y="11931"/>
                      <a:pt x="4887" y="11919"/>
                      <a:pt x="5145" y="11894"/>
                    </a:cubicBezTo>
                    <a:cubicBezTo>
                      <a:pt x="5145" y="11894"/>
                      <a:pt x="5373" y="11876"/>
                      <a:pt x="5668" y="11876"/>
                    </a:cubicBezTo>
                    <a:cubicBezTo>
                      <a:pt x="6246" y="11876"/>
                      <a:pt x="7088" y="11943"/>
                      <a:pt x="7088" y="12318"/>
                    </a:cubicBezTo>
                    <a:cubicBezTo>
                      <a:pt x="7088" y="12878"/>
                      <a:pt x="6903" y="14390"/>
                      <a:pt x="8139" y="14427"/>
                    </a:cubicBezTo>
                    <a:cubicBezTo>
                      <a:pt x="8557" y="14445"/>
                      <a:pt x="8944" y="14451"/>
                      <a:pt x="9276" y="14451"/>
                    </a:cubicBezTo>
                    <a:cubicBezTo>
                      <a:pt x="9946" y="14451"/>
                      <a:pt x="10395" y="14427"/>
                      <a:pt x="10395" y="14427"/>
                    </a:cubicBezTo>
                    <a:cubicBezTo>
                      <a:pt x="10395" y="14427"/>
                      <a:pt x="10745" y="16129"/>
                      <a:pt x="11489" y="16480"/>
                    </a:cubicBezTo>
                    <a:cubicBezTo>
                      <a:pt x="12226" y="16848"/>
                      <a:pt x="11931" y="17512"/>
                      <a:pt x="12153" y="17899"/>
                    </a:cubicBezTo>
                    <a:cubicBezTo>
                      <a:pt x="12374" y="18268"/>
                      <a:pt x="13259" y="18699"/>
                      <a:pt x="13609" y="19270"/>
                    </a:cubicBezTo>
                    <a:cubicBezTo>
                      <a:pt x="13966" y="19823"/>
                      <a:pt x="14113" y="20561"/>
                      <a:pt x="14704" y="20579"/>
                    </a:cubicBezTo>
                    <a:lnTo>
                      <a:pt x="14734" y="20579"/>
                    </a:lnTo>
                    <a:cubicBezTo>
                      <a:pt x="15331" y="20579"/>
                      <a:pt x="15785" y="20088"/>
                      <a:pt x="15404" y="19307"/>
                    </a:cubicBezTo>
                    <a:cubicBezTo>
                      <a:pt x="14999" y="18490"/>
                      <a:pt x="14611" y="17770"/>
                      <a:pt x="14870" y="17697"/>
                    </a:cubicBezTo>
                    <a:cubicBezTo>
                      <a:pt x="14876" y="17697"/>
                      <a:pt x="14888" y="17697"/>
                      <a:pt x="14894" y="17697"/>
                    </a:cubicBezTo>
                    <a:cubicBezTo>
                      <a:pt x="15128" y="17697"/>
                      <a:pt x="16037" y="18004"/>
                      <a:pt x="17015" y="18004"/>
                    </a:cubicBezTo>
                    <a:cubicBezTo>
                      <a:pt x="17593" y="18004"/>
                      <a:pt x="18195" y="17893"/>
                      <a:pt x="18693" y="17549"/>
                    </a:cubicBezTo>
                    <a:cubicBezTo>
                      <a:pt x="20094" y="16590"/>
                      <a:pt x="22037" y="15385"/>
                      <a:pt x="21115" y="12595"/>
                    </a:cubicBezTo>
                    <a:lnTo>
                      <a:pt x="21115" y="12595"/>
                    </a:lnTo>
                    <a:lnTo>
                      <a:pt x="21164" y="12595"/>
                    </a:lnTo>
                    <a:cubicBezTo>
                      <a:pt x="21471" y="12595"/>
                      <a:pt x="23020" y="12478"/>
                      <a:pt x="23241" y="10062"/>
                    </a:cubicBezTo>
                    <a:cubicBezTo>
                      <a:pt x="23481" y="7382"/>
                      <a:pt x="21889" y="799"/>
                      <a:pt x="13597" y="99"/>
                    </a:cubicBezTo>
                    <a:cubicBezTo>
                      <a:pt x="12743" y="31"/>
                      <a:pt x="11938" y="0"/>
                      <a:pt x="1116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968" name="Google Shape;6968;p74"/>
              <p:cNvGrpSpPr/>
              <p:nvPr/>
            </p:nvGrpSpPr>
            <p:grpSpPr>
              <a:xfrm>
                <a:off x="1459126" y="2549075"/>
                <a:ext cx="848725" cy="608875"/>
                <a:chOff x="1459126" y="2549075"/>
                <a:chExt cx="848725" cy="608875"/>
              </a:xfrm>
            </p:grpSpPr>
            <p:sp>
              <p:nvSpPr>
                <p:cNvPr id="6969" name="Google Shape;6969;p74"/>
                <p:cNvSpPr/>
                <p:nvPr/>
              </p:nvSpPr>
              <p:spPr>
                <a:xfrm>
                  <a:off x="1912751" y="2564925"/>
                  <a:ext cx="395100" cy="593025"/>
                </a:xfrm>
                <a:custGeom>
                  <a:rect b="b" l="l" r="r" t="t"/>
                  <a:pathLst>
                    <a:path extrusionOk="0" h="23721" w="15804">
                      <a:moveTo>
                        <a:pt x="4850" y="6"/>
                      </a:moveTo>
                      <a:cubicBezTo>
                        <a:pt x="4137" y="6"/>
                        <a:pt x="2736" y="234"/>
                        <a:pt x="2275" y="1973"/>
                      </a:cubicBezTo>
                      <a:cubicBezTo>
                        <a:pt x="1666" y="4321"/>
                        <a:pt x="129" y="7241"/>
                        <a:pt x="904" y="10603"/>
                      </a:cubicBezTo>
                      <a:cubicBezTo>
                        <a:pt x="1666" y="13965"/>
                        <a:pt x="0" y="16904"/>
                        <a:pt x="1740" y="18754"/>
                      </a:cubicBezTo>
                      <a:cubicBezTo>
                        <a:pt x="3418" y="20555"/>
                        <a:pt x="7419" y="23720"/>
                        <a:pt x="11335" y="23720"/>
                      </a:cubicBezTo>
                      <a:cubicBezTo>
                        <a:pt x="11476" y="23720"/>
                        <a:pt x="11618" y="23720"/>
                        <a:pt x="11753" y="23708"/>
                      </a:cubicBezTo>
                      <a:cubicBezTo>
                        <a:pt x="15804" y="23468"/>
                        <a:pt x="15711" y="19922"/>
                        <a:pt x="15029" y="18569"/>
                      </a:cubicBezTo>
                      <a:cubicBezTo>
                        <a:pt x="14365" y="17217"/>
                        <a:pt x="12829" y="14334"/>
                        <a:pt x="12699" y="12650"/>
                      </a:cubicBezTo>
                      <a:cubicBezTo>
                        <a:pt x="12570" y="10990"/>
                        <a:pt x="10610" y="1733"/>
                        <a:pt x="5268" y="31"/>
                      </a:cubicBezTo>
                      <a:cubicBezTo>
                        <a:pt x="5127" y="12"/>
                        <a:pt x="4991" y="0"/>
                        <a:pt x="4850" y="6"/>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0" name="Google Shape;6970;p74"/>
                <p:cNvSpPr/>
                <p:nvPr/>
              </p:nvSpPr>
              <p:spPr>
                <a:xfrm>
                  <a:off x="1459126" y="2549075"/>
                  <a:ext cx="395550" cy="593200"/>
                </a:xfrm>
                <a:custGeom>
                  <a:rect b="b" l="l" r="r" t="t"/>
                  <a:pathLst>
                    <a:path extrusionOk="0" h="23728" w="15822">
                      <a:moveTo>
                        <a:pt x="10997" y="1"/>
                      </a:moveTo>
                      <a:cubicBezTo>
                        <a:pt x="10843" y="1"/>
                        <a:pt x="10695" y="13"/>
                        <a:pt x="10554" y="38"/>
                      </a:cubicBezTo>
                      <a:cubicBezTo>
                        <a:pt x="5194" y="1734"/>
                        <a:pt x="3252" y="10979"/>
                        <a:pt x="3123" y="12657"/>
                      </a:cubicBezTo>
                      <a:cubicBezTo>
                        <a:pt x="2994" y="14323"/>
                        <a:pt x="1463" y="17224"/>
                        <a:pt x="775" y="18576"/>
                      </a:cubicBezTo>
                      <a:cubicBezTo>
                        <a:pt x="111" y="19904"/>
                        <a:pt x="0" y="23475"/>
                        <a:pt x="4045" y="23715"/>
                      </a:cubicBezTo>
                      <a:cubicBezTo>
                        <a:pt x="4186" y="23721"/>
                        <a:pt x="4327" y="23727"/>
                        <a:pt x="4469" y="23727"/>
                      </a:cubicBezTo>
                      <a:cubicBezTo>
                        <a:pt x="8384" y="23727"/>
                        <a:pt x="12404" y="20562"/>
                        <a:pt x="14082" y="18761"/>
                      </a:cubicBezTo>
                      <a:cubicBezTo>
                        <a:pt x="15822" y="16892"/>
                        <a:pt x="14138" y="13954"/>
                        <a:pt x="14912" y="10610"/>
                      </a:cubicBezTo>
                      <a:cubicBezTo>
                        <a:pt x="15687" y="7248"/>
                        <a:pt x="14156" y="4328"/>
                        <a:pt x="13529" y="1956"/>
                      </a:cubicBezTo>
                      <a:cubicBezTo>
                        <a:pt x="13068" y="235"/>
                        <a:pt x="11704" y="1"/>
                        <a:pt x="1099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971" name="Google Shape;6971;p74"/>
              <p:cNvSpPr/>
              <p:nvPr/>
            </p:nvSpPr>
            <p:spPr>
              <a:xfrm>
                <a:off x="1834226" y="2227925"/>
                <a:ext cx="114650" cy="514800"/>
              </a:xfrm>
              <a:custGeom>
                <a:rect b="b" l="l" r="r" t="t"/>
                <a:pathLst>
                  <a:path extrusionOk="0" h="20592" w="4586">
                    <a:moveTo>
                      <a:pt x="3215" y="0"/>
                    </a:moveTo>
                    <a:cubicBezTo>
                      <a:pt x="3215" y="0"/>
                      <a:pt x="2109" y="609"/>
                      <a:pt x="775" y="683"/>
                    </a:cubicBezTo>
                    <a:cubicBezTo>
                      <a:pt x="775" y="683"/>
                      <a:pt x="1666" y="9724"/>
                      <a:pt x="1236" y="13253"/>
                    </a:cubicBezTo>
                    <a:cubicBezTo>
                      <a:pt x="793" y="16799"/>
                      <a:pt x="0" y="18090"/>
                      <a:pt x="0" y="18090"/>
                    </a:cubicBezTo>
                    <a:cubicBezTo>
                      <a:pt x="13" y="18422"/>
                      <a:pt x="142" y="18520"/>
                      <a:pt x="289" y="18520"/>
                    </a:cubicBezTo>
                    <a:cubicBezTo>
                      <a:pt x="510" y="18520"/>
                      <a:pt x="775" y="18293"/>
                      <a:pt x="775" y="18293"/>
                    </a:cubicBezTo>
                    <a:lnTo>
                      <a:pt x="1371" y="17174"/>
                    </a:lnTo>
                    <a:cubicBezTo>
                      <a:pt x="1414" y="17174"/>
                      <a:pt x="1463" y="17168"/>
                      <a:pt x="1506" y="17168"/>
                    </a:cubicBezTo>
                    <a:cubicBezTo>
                      <a:pt x="2348" y="17168"/>
                      <a:pt x="2385" y="17654"/>
                      <a:pt x="2385" y="17654"/>
                    </a:cubicBezTo>
                    <a:lnTo>
                      <a:pt x="2201" y="18133"/>
                    </a:lnTo>
                    <a:lnTo>
                      <a:pt x="3953" y="20592"/>
                    </a:lnTo>
                    <a:lnTo>
                      <a:pt x="4586" y="18096"/>
                    </a:lnTo>
                    <a:cubicBezTo>
                      <a:pt x="4586" y="18096"/>
                      <a:pt x="2975" y="16412"/>
                      <a:pt x="3252" y="11900"/>
                    </a:cubicBezTo>
                    <a:cubicBezTo>
                      <a:pt x="3547" y="7413"/>
                      <a:pt x="3215" y="0"/>
                      <a:pt x="3215"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2" name="Google Shape;6972;p74"/>
              <p:cNvSpPr/>
              <p:nvPr/>
            </p:nvSpPr>
            <p:spPr>
              <a:xfrm>
                <a:off x="1625226" y="3065100"/>
                <a:ext cx="639600" cy="411550"/>
              </a:xfrm>
              <a:custGeom>
                <a:rect b="b" l="l" r="r" t="t"/>
                <a:pathLst>
                  <a:path extrusionOk="0" h="16462" w="25584">
                    <a:moveTo>
                      <a:pt x="18373" y="1"/>
                    </a:moveTo>
                    <a:cubicBezTo>
                      <a:pt x="15589" y="1"/>
                      <a:pt x="12540" y="1003"/>
                      <a:pt x="11003" y="1500"/>
                    </a:cubicBezTo>
                    <a:cubicBezTo>
                      <a:pt x="9436" y="1998"/>
                      <a:pt x="6756" y="1832"/>
                      <a:pt x="3996" y="2072"/>
                    </a:cubicBezTo>
                    <a:cubicBezTo>
                      <a:pt x="1242" y="2312"/>
                      <a:pt x="1" y="4070"/>
                      <a:pt x="634" y="4826"/>
                    </a:cubicBezTo>
                    <a:cubicBezTo>
                      <a:pt x="1267" y="5563"/>
                      <a:pt x="4113" y="4660"/>
                      <a:pt x="5496" y="6319"/>
                    </a:cubicBezTo>
                    <a:cubicBezTo>
                      <a:pt x="6897" y="7985"/>
                      <a:pt x="8766" y="8889"/>
                      <a:pt x="9842" y="9411"/>
                    </a:cubicBezTo>
                    <a:cubicBezTo>
                      <a:pt x="10174" y="9559"/>
                      <a:pt x="10727" y="9792"/>
                      <a:pt x="11354" y="10112"/>
                    </a:cubicBezTo>
                    <a:cubicBezTo>
                      <a:pt x="11723" y="10278"/>
                      <a:pt x="12110" y="10462"/>
                      <a:pt x="12516" y="10665"/>
                    </a:cubicBezTo>
                    <a:cubicBezTo>
                      <a:pt x="13610" y="11255"/>
                      <a:pt x="14734" y="11938"/>
                      <a:pt x="15331" y="12626"/>
                    </a:cubicBezTo>
                    <a:cubicBezTo>
                      <a:pt x="16474" y="14009"/>
                      <a:pt x="20445" y="15712"/>
                      <a:pt x="21982" y="16283"/>
                    </a:cubicBezTo>
                    <a:cubicBezTo>
                      <a:pt x="22252" y="16394"/>
                      <a:pt x="22541" y="16455"/>
                      <a:pt x="22836" y="16462"/>
                    </a:cubicBezTo>
                    <a:cubicBezTo>
                      <a:pt x="23881" y="16462"/>
                      <a:pt x="24582" y="15552"/>
                      <a:pt x="24864" y="13972"/>
                    </a:cubicBezTo>
                    <a:cubicBezTo>
                      <a:pt x="25233" y="11993"/>
                      <a:pt x="25104" y="8409"/>
                      <a:pt x="25344" y="5121"/>
                    </a:cubicBezTo>
                    <a:cubicBezTo>
                      <a:pt x="25583" y="1814"/>
                      <a:pt x="22793" y="388"/>
                      <a:pt x="22793" y="388"/>
                    </a:cubicBezTo>
                    <a:cubicBezTo>
                      <a:pt x="22793" y="388"/>
                      <a:pt x="21281" y="38"/>
                      <a:pt x="1845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3" name="Google Shape;6973;p74"/>
              <p:cNvSpPr/>
              <p:nvPr/>
            </p:nvSpPr>
            <p:spPr>
              <a:xfrm>
                <a:off x="1524726" y="3048050"/>
                <a:ext cx="355325" cy="574750"/>
              </a:xfrm>
              <a:custGeom>
                <a:rect b="b" l="l" r="r" t="t"/>
                <a:pathLst>
                  <a:path extrusionOk="0" h="22990" w="14213">
                    <a:moveTo>
                      <a:pt x="10180" y="0"/>
                    </a:moveTo>
                    <a:lnTo>
                      <a:pt x="8207" y="1500"/>
                    </a:lnTo>
                    <a:cubicBezTo>
                      <a:pt x="7315" y="1205"/>
                      <a:pt x="6541" y="1076"/>
                      <a:pt x="5852" y="1076"/>
                    </a:cubicBezTo>
                    <a:cubicBezTo>
                      <a:pt x="4021" y="1076"/>
                      <a:pt x="2791" y="1992"/>
                      <a:pt x="1623" y="3147"/>
                    </a:cubicBezTo>
                    <a:cubicBezTo>
                      <a:pt x="1" y="4733"/>
                      <a:pt x="56" y="9595"/>
                      <a:pt x="2054" y="12294"/>
                    </a:cubicBezTo>
                    <a:cubicBezTo>
                      <a:pt x="4045" y="14992"/>
                      <a:pt x="8373" y="15785"/>
                      <a:pt x="10327" y="16154"/>
                    </a:cubicBezTo>
                    <a:cubicBezTo>
                      <a:pt x="12307" y="16523"/>
                      <a:pt x="11827" y="17482"/>
                      <a:pt x="11790" y="18275"/>
                    </a:cubicBezTo>
                    <a:cubicBezTo>
                      <a:pt x="11735" y="19074"/>
                      <a:pt x="8741" y="21182"/>
                      <a:pt x="8852" y="22116"/>
                    </a:cubicBezTo>
                    <a:cubicBezTo>
                      <a:pt x="8926" y="22934"/>
                      <a:pt x="10020" y="22989"/>
                      <a:pt x="10309" y="22989"/>
                    </a:cubicBezTo>
                    <a:lnTo>
                      <a:pt x="10383" y="22989"/>
                    </a:lnTo>
                    <a:cubicBezTo>
                      <a:pt x="10383" y="22989"/>
                      <a:pt x="10788" y="21938"/>
                      <a:pt x="11882" y="20733"/>
                    </a:cubicBezTo>
                    <a:cubicBezTo>
                      <a:pt x="12970" y="19516"/>
                      <a:pt x="14132" y="18662"/>
                      <a:pt x="14040" y="16873"/>
                    </a:cubicBezTo>
                    <a:cubicBezTo>
                      <a:pt x="13954" y="15103"/>
                      <a:pt x="12491" y="14562"/>
                      <a:pt x="12491" y="14562"/>
                    </a:cubicBezTo>
                    <a:cubicBezTo>
                      <a:pt x="12491" y="14562"/>
                      <a:pt x="14212" y="13953"/>
                      <a:pt x="13413" y="11808"/>
                    </a:cubicBezTo>
                    <a:cubicBezTo>
                      <a:pt x="12614" y="9669"/>
                      <a:pt x="8698" y="10978"/>
                      <a:pt x="8735" y="8907"/>
                    </a:cubicBezTo>
                    <a:cubicBezTo>
                      <a:pt x="8791" y="6854"/>
                      <a:pt x="7942" y="5342"/>
                      <a:pt x="9178" y="3750"/>
                    </a:cubicBezTo>
                    <a:cubicBezTo>
                      <a:pt x="10401" y="2182"/>
                      <a:pt x="11305" y="203"/>
                      <a:pt x="11305" y="203"/>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974" name="Google Shape;6974;p74"/>
              <p:cNvGrpSpPr/>
              <p:nvPr/>
            </p:nvGrpSpPr>
            <p:grpSpPr>
              <a:xfrm>
                <a:off x="1674701" y="3317900"/>
                <a:ext cx="433525" cy="379725"/>
                <a:chOff x="1674701" y="3317900"/>
                <a:chExt cx="433525" cy="379725"/>
              </a:xfrm>
            </p:grpSpPr>
            <p:sp>
              <p:nvSpPr>
                <p:cNvPr id="6975" name="Google Shape;6975;p74"/>
                <p:cNvSpPr/>
                <p:nvPr/>
              </p:nvSpPr>
              <p:spPr>
                <a:xfrm>
                  <a:off x="1946101" y="3390425"/>
                  <a:ext cx="162125" cy="232050"/>
                </a:xfrm>
                <a:custGeom>
                  <a:rect b="b" l="l" r="r" t="t"/>
                  <a:pathLst>
                    <a:path extrusionOk="0" h="9282" w="6485">
                      <a:moveTo>
                        <a:pt x="3289" y="0"/>
                      </a:moveTo>
                      <a:cubicBezTo>
                        <a:pt x="2317" y="0"/>
                        <a:pt x="1051" y="277"/>
                        <a:pt x="590" y="1512"/>
                      </a:cubicBezTo>
                      <a:cubicBezTo>
                        <a:pt x="0" y="3104"/>
                        <a:pt x="1715" y="3953"/>
                        <a:pt x="1715" y="3953"/>
                      </a:cubicBezTo>
                      <a:cubicBezTo>
                        <a:pt x="1494" y="4506"/>
                        <a:pt x="1770" y="4856"/>
                        <a:pt x="1770" y="4856"/>
                      </a:cubicBezTo>
                      <a:cubicBezTo>
                        <a:pt x="1475" y="5416"/>
                        <a:pt x="1715" y="5692"/>
                        <a:pt x="1715" y="5692"/>
                      </a:cubicBezTo>
                      <a:cubicBezTo>
                        <a:pt x="1205" y="6129"/>
                        <a:pt x="910" y="6774"/>
                        <a:pt x="922" y="7444"/>
                      </a:cubicBezTo>
                      <a:cubicBezTo>
                        <a:pt x="922" y="8360"/>
                        <a:pt x="2047" y="9282"/>
                        <a:pt x="3436" y="9282"/>
                      </a:cubicBezTo>
                      <a:cubicBezTo>
                        <a:pt x="3842" y="9282"/>
                        <a:pt x="4241" y="9202"/>
                        <a:pt x="4616" y="9054"/>
                      </a:cubicBezTo>
                      <a:cubicBezTo>
                        <a:pt x="6485" y="8311"/>
                        <a:pt x="6190" y="6374"/>
                        <a:pt x="6153" y="3455"/>
                      </a:cubicBezTo>
                      <a:cubicBezTo>
                        <a:pt x="6116" y="517"/>
                        <a:pt x="4032" y="56"/>
                        <a:pt x="4032" y="56"/>
                      </a:cubicBezTo>
                      <a:cubicBezTo>
                        <a:pt x="3787" y="19"/>
                        <a:pt x="3535" y="0"/>
                        <a:pt x="3289"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6" name="Google Shape;6976;p74"/>
                <p:cNvSpPr/>
                <p:nvPr/>
              </p:nvSpPr>
              <p:spPr>
                <a:xfrm>
                  <a:off x="1674701" y="3385650"/>
                  <a:ext cx="162300" cy="232075"/>
                </a:xfrm>
                <a:custGeom>
                  <a:rect b="b" l="l" r="r" t="t"/>
                  <a:pathLst>
                    <a:path extrusionOk="0" h="9283" w="6492">
                      <a:moveTo>
                        <a:pt x="3154" y="1"/>
                      </a:moveTo>
                      <a:cubicBezTo>
                        <a:pt x="2921" y="1"/>
                        <a:pt x="2687" y="13"/>
                        <a:pt x="2460" y="44"/>
                      </a:cubicBezTo>
                      <a:cubicBezTo>
                        <a:pt x="2460" y="44"/>
                        <a:pt x="370" y="505"/>
                        <a:pt x="333" y="3443"/>
                      </a:cubicBezTo>
                      <a:cubicBezTo>
                        <a:pt x="296" y="6381"/>
                        <a:pt x="1" y="8323"/>
                        <a:pt x="1870" y="9061"/>
                      </a:cubicBezTo>
                      <a:cubicBezTo>
                        <a:pt x="2245" y="9208"/>
                        <a:pt x="2638" y="9282"/>
                        <a:pt x="3037" y="9282"/>
                      </a:cubicBezTo>
                      <a:cubicBezTo>
                        <a:pt x="4433" y="9282"/>
                        <a:pt x="5570" y="8354"/>
                        <a:pt x="5570" y="7438"/>
                      </a:cubicBezTo>
                      <a:cubicBezTo>
                        <a:pt x="5576" y="6762"/>
                        <a:pt x="5287" y="6117"/>
                        <a:pt x="4777" y="5680"/>
                      </a:cubicBezTo>
                      <a:cubicBezTo>
                        <a:pt x="4777" y="5680"/>
                        <a:pt x="5017" y="5422"/>
                        <a:pt x="4722" y="4869"/>
                      </a:cubicBezTo>
                      <a:cubicBezTo>
                        <a:pt x="4722" y="4869"/>
                        <a:pt x="4998" y="4519"/>
                        <a:pt x="4777" y="3947"/>
                      </a:cubicBezTo>
                      <a:cubicBezTo>
                        <a:pt x="4777" y="3947"/>
                        <a:pt x="6492" y="3117"/>
                        <a:pt x="5902" y="1525"/>
                      </a:cubicBezTo>
                      <a:cubicBezTo>
                        <a:pt x="5435" y="265"/>
                        <a:pt x="4132" y="1"/>
                        <a:pt x="315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7" name="Google Shape;6977;p74"/>
                <p:cNvSpPr/>
                <p:nvPr/>
              </p:nvSpPr>
              <p:spPr>
                <a:xfrm>
                  <a:off x="1792726" y="3317900"/>
                  <a:ext cx="197650" cy="379725"/>
                </a:xfrm>
                <a:custGeom>
                  <a:rect b="b" l="l" r="r" t="t"/>
                  <a:pathLst>
                    <a:path extrusionOk="0" h="15189" w="7906">
                      <a:moveTo>
                        <a:pt x="4654" y="0"/>
                      </a:moveTo>
                      <a:lnTo>
                        <a:pt x="4654" y="4192"/>
                      </a:lnTo>
                      <a:cubicBezTo>
                        <a:pt x="4654" y="4192"/>
                        <a:pt x="1734" y="6817"/>
                        <a:pt x="130" y="6964"/>
                      </a:cubicBezTo>
                      <a:lnTo>
                        <a:pt x="1" y="7579"/>
                      </a:lnTo>
                      <a:cubicBezTo>
                        <a:pt x="1" y="7579"/>
                        <a:pt x="2840" y="6725"/>
                        <a:pt x="4248" y="5563"/>
                      </a:cubicBezTo>
                      <a:lnTo>
                        <a:pt x="4248" y="5563"/>
                      </a:lnTo>
                      <a:cubicBezTo>
                        <a:pt x="4064" y="5729"/>
                        <a:pt x="1144" y="8298"/>
                        <a:pt x="56" y="8390"/>
                      </a:cubicBezTo>
                      <a:lnTo>
                        <a:pt x="554" y="8980"/>
                      </a:lnTo>
                      <a:cubicBezTo>
                        <a:pt x="554" y="8980"/>
                        <a:pt x="4174" y="7075"/>
                        <a:pt x="4303" y="6300"/>
                      </a:cubicBezTo>
                      <a:lnTo>
                        <a:pt x="4303" y="15189"/>
                      </a:lnTo>
                      <a:lnTo>
                        <a:pt x="5766" y="15189"/>
                      </a:lnTo>
                      <a:lnTo>
                        <a:pt x="5766" y="8095"/>
                      </a:lnTo>
                      <a:cubicBezTo>
                        <a:pt x="6295" y="8943"/>
                        <a:pt x="7199" y="8999"/>
                        <a:pt x="7426" y="8999"/>
                      </a:cubicBezTo>
                      <a:cubicBezTo>
                        <a:pt x="7444" y="8999"/>
                        <a:pt x="7463" y="8999"/>
                        <a:pt x="7481" y="8999"/>
                      </a:cubicBezTo>
                      <a:lnTo>
                        <a:pt x="7850" y="8593"/>
                      </a:lnTo>
                      <a:cubicBezTo>
                        <a:pt x="6725" y="8482"/>
                        <a:pt x="6227" y="7358"/>
                        <a:pt x="6227" y="7358"/>
                      </a:cubicBezTo>
                      <a:lnTo>
                        <a:pt x="6227" y="7358"/>
                      </a:lnTo>
                      <a:cubicBezTo>
                        <a:pt x="6781" y="7720"/>
                        <a:pt x="7420" y="7769"/>
                        <a:pt x="7727" y="7769"/>
                      </a:cubicBezTo>
                      <a:cubicBezTo>
                        <a:pt x="7838" y="7769"/>
                        <a:pt x="7905" y="7763"/>
                        <a:pt x="7905" y="7763"/>
                      </a:cubicBezTo>
                      <a:lnTo>
                        <a:pt x="7776" y="7173"/>
                      </a:lnTo>
                      <a:cubicBezTo>
                        <a:pt x="7678" y="7186"/>
                        <a:pt x="7580" y="7186"/>
                        <a:pt x="7481" y="7186"/>
                      </a:cubicBezTo>
                      <a:cubicBezTo>
                        <a:pt x="6092" y="7186"/>
                        <a:pt x="5803" y="5987"/>
                        <a:pt x="5803" y="5987"/>
                      </a:cubicBezTo>
                      <a:lnTo>
                        <a:pt x="5803" y="553"/>
                      </a:lnTo>
                      <a:cubicBezTo>
                        <a:pt x="5410" y="350"/>
                        <a:pt x="5029" y="166"/>
                        <a:pt x="4654"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978" name="Google Shape;6978;p74"/>
              <p:cNvSpPr/>
              <p:nvPr/>
            </p:nvSpPr>
            <p:spPr>
              <a:xfrm>
                <a:off x="1513051" y="3450200"/>
                <a:ext cx="724875" cy="855500"/>
              </a:xfrm>
              <a:custGeom>
                <a:rect b="b" l="l" r="r" t="t"/>
                <a:pathLst>
                  <a:path extrusionOk="0" h="34220" w="28995">
                    <a:moveTo>
                      <a:pt x="2244" y="0"/>
                    </a:moveTo>
                    <a:cubicBezTo>
                      <a:pt x="1974" y="6"/>
                      <a:pt x="1703" y="43"/>
                      <a:pt x="1445" y="123"/>
                    </a:cubicBezTo>
                    <a:cubicBezTo>
                      <a:pt x="1" y="511"/>
                      <a:pt x="1021" y="2059"/>
                      <a:pt x="1095" y="2803"/>
                    </a:cubicBezTo>
                    <a:cubicBezTo>
                      <a:pt x="1150" y="3522"/>
                      <a:pt x="1593" y="4703"/>
                      <a:pt x="1593" y="4703"/>
                    </a:cubicBezTo>
                    <a:cubicBezTo>
                      <a:pt x="1371" y="5668"/>
                      <a:pt x="2312" y="6995"/>
                      <a:pt x="2312" y="6995"/>
                    </a:cubicBezTo>
                    <a:cubicBezTo>
                      <a:pt x="1851" y="8200"/>
                      <a:pt x="2404" y="8753"/>
                      <a:pt x="2404" y="8753"/>
                    </a:cubicBezTo>
                    <a:cubicBezTo>
                      <a:pt x="1925" y="9528"/>
                      <a:pt x="2422" y="10935"/>
                      <a:pt x="2422" y="10935"/>
                    </a:cubicBezTo>
                    <a:cubicBezTo>
                      <a:pt x="1519" y="12706"/>
                      <a:pt x="2293" y="13855"/>
                      <a:pt x="2293" y="13855"/>
                    </a:cubicBezTo>
                    <a:cubicBezTo>
                      <a:pt x="1648" y="14740"/>
                      <a:pt x="1980" y="16314"/>
                      <a:pt x="1980" y="16314"/>
                    </a:cubicBezTo>
                    <a:cubicBezTo>
                      <a:pt x="947" y="17955"/>
                      <a:pt x="1832" y="19823"/>
                      <a:pt x="1832" y="19823"/>
                    </a:cubicBezTo>
                    <a:cubicBezTo>
                      <a:pt x="1500" y="21114"/>
                      <a:pt x="1740" y="22430"/>
                      <a:pt x="1740" y="22430"/>
                    </a:cubicBezTo>
                    <a:cubicBezTo>
                      <a:pt x="1408" y="24347"/>
                      <a:pt x="2220" y="25017"/>
                      <a:pt x="2220" y="25017"/>
                    </a:cubicBezTo>
                    <a:cubicBezTo>
                      <a:pt x="2367" y="27642"/>
                      <a:pt x="4955" y="28011"/>
                      <a:pt x="4955" y="28011"/>
                    </a:cubicBezTo>
                    <a:cubicBezTo>
                      <a:pt x="5416" y="28939"/>
                      <a:pt x="6141" y="29222"/>
                      <a:pt x="6854" y="29222"/>
                    </a:cubicBezTo>
                    <a:cubicBezTo>
                      <a:pt x="7930" y="29222"/>
                      <a:pt x="8969" y="28589"/>
                      <a:pt x="8969" y="28589"/>
                    </a:cubicBezTo>
                    <a:cubicBezTo>
                      <a:pt x="9313" y="28705"/>
                      <a:pt x="9676" y="28767"/>
                      <a:pt x="10038" y="28779"/>
                    </a:cubicBezTo>
                    <a:cubicBezTo>
                      <a:pt x="10917" y="28779"/>
                      <a:pt x="11163" y="28238"/>
                      <a:pt x="11741" y="28011"/>
                    </a:cubicBezTo>
                    <a:cubicBezTo>
                      <a:pt x="11956" y="27919"/>
                      <a:pt x="12183" y="27870"/>
                      <a:pt x="12417" y="27863"/>
                    </a:cubicBezTo>
                    <a:cubicBezTo>
                      <a:pt x="12841" y="27863"/>
                      <a:pt x="13161" y="28091"/>
                      <a:pt x="13308" y="28638"/>
                    </a:cubicBezTo>
                    <a:cubicBezTo>
                      <a:pt x="13530" y="29455"/>
                      <a:pt x="13142" y="30709"/>
                      <a:pt x="12976" y="31969"/>
                    </a:cubicBezTo>
                    <a:cubicBezTo>
                      <a:pt x="12810" y="33205"/>
                      <a:pt x="13603" y="34219"/>
                      <a:pt x="13603" y="34219"/>
                    </a:cubicBezTo>
                    <a:lnTo>
                      <a:pt x="15490" y="34219"/>
                    </a:lnTo>
                    <a:cubicBezTo>
                      <a:pt x="15454" y="34219"/>
                      <a:pt x="15306" y="34182"/>
                      <a:pt x="15951" y="33076"/>
                    </a:cubicBezTo>
                    <a:cubicBezTo>
                      <a:pt x="16652" y="31889"/>
                      <a:pt x="15693" y="30746"/>
                      <a:pt x="16597" y="29302"/>
                    </a:cubicBezTo>
                    <a:cubicBezTo>
                      <a:pt x="17507" y="27863"/>
                      <a:pt x="17451" y="26032"/>
                      <a:pt x="17451" y="26032"/>
                    </a:cubicBezTo>
                    <a:cubicBezTo>
                      <a:pt x="17894" y="23591"/>
                      <a:pt x="16744" y="23518"/>
                      <a:pt x="15822" y="22485"/>
                    </a:cubicBezTo>
                    <a:cubicBezTo>
                      <a:pt x="15429" y="22061"/>
                      <a:pt x="14808" y="21932"/>
                      <a:pt x="14218" y="21932"/>
                    </a:cubicBezTo>
                    <a:cubicBezTo>
                      <a:pt x="13689" y="21944"/>
                      <a:pt x="13167" y="22024"/>
                      <a:pt x="12663" y="22172"/>
                    </a:cubicBezTo>
                    <a:cubicBezTo>
                      <a:pt x="12454" y="22092"/>
                      <a:pt x="12226" y="22049"/>
                      <a:pt x="12005" y="22042"/>
                    </a:cubicBezTo>
                    <a:cubicBezTo>
                      <a:pt x="11556" y="22030"/>
                      <a:pt x="11151" y="22301"/>
                      <a:pt x="10997" y="22725"/>
                    </a:cubicBezTo>
                    <a:cubicBezTo>
                      <a:pt x="10856" y="22676"/>
                      <a:pt x="10708" y="22651"/>
                      <a:pt x="10561" y="22651"/>
                    </a:cubicBezTo>
                    <a:cubicBezTo>
                      <a:pt x="9805" y="22651"/>
                      <a:pt x="9172" y="23266"/>
                      <a:pt x="9172" y="23266"/>
                    </a:cubicBezTo>
                    <a:cubicBezTo>
                      <a:pt x="9110" y="22885"/>
                      <a:pt x="8803" y="22780"/>
                      <a:pt x="8471" y="22780"/>
                    </a:cubicBezTo>
                    <a:cubicBezTo>
                      <a:pt x="8182" y="22792"/>
                      <a:pt x="7893" y="22848"/>
                      <a:pt x="7616" y="22946"/>
                    </a:cubicBezTo>
                    <a:cubicBezTo>
                      <a:pt x="7696" y="22079"/>
                      <a:pt x="6897" y="21766"/>
                      <a:pt x="6897" y="21766"/>
                    </a:cubicBezTo>
                    <a:cubicBezTo>
                      <a:pt x="7561" y="20512"/>
                      <a:pt x="6621" y="19676"/>
                      <a:pt x="6621" y="19676"/>
                    </a:cubicBezTo>
                    <a:cubicBezTo>
                      <a:pt x="7709" y="18109"/>
                      <a:pt x="7045" y="16295"/>
                      <a:pt x="7045" y="16295"/>
                    </a:cubicBezTo>
                    <a:cubicBezTo>
                      <a:pt x="7506" y="14433"/>
                      <a:pt x="6473" y="13394"/>
                      <a:pt x="6473" y="13394"/>
                    </a:cubicBezTo>
                    <a:cubicBezTo>
                      <a:pt x="7580" y="11919"/>
                      <a:pt x="6270" y="10554"/>
                      <a:pt x="6270" y="10554"/>
                    </a:cubicBezTo>
                    <a:cubicBezTo>
                      <a:pt x="6694" y="10149"/>
                      <a:pt x="6547" y="9257"/>
                      <a:pt x="6510" y="9036"/>
                    </a:cubicBezTo>
                    <a:lnTo>
                      <a:pt x="6510" y="9036"/>
                    </a:lnTo>
                    <a:cubicBezTo>
                      <a:pt x="6682" y="10007"/>
                      <a:pt x="7758" y="10075"/>
                      <a:pt x="8059" y="10075"/>
                    </a:cubicBezTo>
                    <a:lnTo>
                      <a:pt x="8133" y="10075"/>
                    </a:lnTo>
                    <a:cubicBezTo>
                      <a:pt x="8219" y="10917"/>
                      <a:pt x="9307" y="11028"/>
                      <a:pt x="9842" y="11028"/>
                    </a:cubicBezTo>
                    <a:cubicBezTo>
                      <a:pt x="10014" y="11028"/>
                      <a:pt x="10130" y="11015"/>
                      <a:pt x="10130" y="11015"/>
                    </a:cubicBezTo>
                    <a:cubicBezTo>
                      <a:pt x="10296" y="11765"/>
                      <a:pt x="10764" y="11962"/>
                      <a:pt x="11194" y="11962"/>
                    </a:cubicBezTo>
                    <a:cubicBezTo>
                      <a:pt x="11507" y="11950"/>
                      <a:pt x="11809" y="11876"/>
                      <a:pt x="12091" y="11741"/>
                    </a:cubicBezTo>
                    <a:cubicBezTo>
                      <a:pt x="12509" y="12146"/>
                      <a:pt x="13044" y="12275"/>
                      <a:pt x="13560" y="12275"/>
                    </a:cubicBezTo>
                    <a:cubicBezTo>
                      <a:pt x="14452" y="12275"/>
                      <a:pt x="15269" y="11894"/>
                      <a:pt x="15269" y="11894"/>
                    </a:cubicBezTo>
                    <a:cubicBezTo>
                      <a:pt x="15490" y="12109"/>
                      <a:pt x="15798" y="12226"/>
                      <a:pt x="16111" y="12214"/>
                    </a:cubicBezTo>
                    <a:cubicBezTo>
                      <a:pt x="17009" y="12214"/>
                      <a:pt x="18023" y="11501"/>
                      <a:pt x="18023" y="11501"/>
                    </a:cubicBezTo>
                    <a:cubicBezTo>
                      <a:pt x="18213" y="11568"/>
                      <a:pt x="18410" y="11599"/>
                      <a:pt x="18613" y="11599"/>
                    </a:cubicBezTo>
                    <a:cubicBezTo>
                      <a:pt x="19744" y="11599"/>
                      <a:pt x="20033" y="10413"/>
                      <a:pt x="20033" y="10413"/>
                    </a:cubicBezTo>
                    <a:lnTo>
                      <a:pt x="20076" y="10413"/>
                    </a:lnTo>
                    <a:cubicBezTo>
                      <a:pt x="21668" y="10394"/>
                      <a:pt x="21975" y="9313"/>
                      <a:pt x="21975" y="9313"/>
                    </a:cubicBezTo>
                    <a:cubicBezTo>
                      <a:pt x="22172" y="9380"/>
                      <a:pt x="22381" y="9417"/>
                      <a:pt x="22590" y="9423"/>
                    </a:cubicBezTo>
                    <a:cubicBezTo>
                      <a:pt x="23002" y="9423"/>
                      <a:pt x="23119" y="9202"/>
                      <a:pt x="23162" y="9067"/>
                    </a:cubicBezTo>
                    <a:lnTo>
                      <a:pt x="23162" y="9067"/>
                    </a:lnTo>
                    <a:cubicBezTo>
                      <a:pt x="22977" y="10382"/>
                      <a:pt x="23807" y="10603"/>
                      <a:pt x="23807" y="10603"/>
                    </a:cubicBezTo>
                    <a:cubicBezTo>
                      <a:pt x="23586" y="11396"/>
                      <a:pt x="23487" y="12220"/>
                      <a:pt x="23512" y="13044"/>
                    </a:cubicBezTo>
                    <a:cubicBezTo>
                      <a:pt x="22602" y="15336"/>
                      <a:pt x="24084" y="16240"/>
                      <a:pt x="24084" y="16240"/>
                    </a:cubicBezTo>
                    <a:cubicBezTo>
                      <a:pt x="22996" y="17611"/>
                      <a:pt x="23807" y="18938"/>
                      <a:pt x="23807" y="18938"/>
                    </a:cubicBezTo>
                    <a:cubicBezTo>
                      <a:pt x="23401" y="19553"/>
                      <a:pt x="23586" y="21415"/>
                      <a:pt x="23586" y="21415"/>
                    </a:cubicBezTo>
                    <a:cubicBezTo>
                      <a:pt x="23045" y="22024"/>
                      <a:pt x="22768" y="23303"/>
                      <a:pt x="22768" y="23303"/>
                    </a:cubicBezTo>
                    <a:cubicBezTo>
                      <a:pt x="20943" y="24077"/>
                      <a:pt x="21035" y="25706"/>
                      <a:pt x="21035" y="25706"/>
                    </a:cubicBezTo>
                    <a:cubicBezTo>
                      <a:pt x="21145" y="25755"/>
                      <a:pt x="21244" y="25841"/>
                      <a:pt x="21311" y="25946"/>
                    </a:cubicBezTo>
                    <a:cubicBezTo>
                      <a:pt x="21570" y="26327"/>
                      <a:pt x="22215" y="26757"/>
                      <a:pt x="22215" y="26757"/>
                    </a:cubicBezTo>
                    <a:cubicBezTo>
                      <a:pt x="21496" y="27089"/>
                      <a:pt x="20850" y="29455"/>
                      <a:pt x="20648" y="30027"/>
                    </a:cubicBezTo>
                    <a:cubicBezTo>
                      <a:pt x="20586" y="30193"/>
                      <a:pt x="20654" y="30267"/>
                      <a:pt x="20777" y="30267"/>
                    </a:cubicBezTo>
                    <a:cubicBezTo>
                      <a:pt x="21109" y="30267"/>
                      <a:pt x="21871" y="29750"/>
                      <a:pt x="22067" y="28921"/>
                    </a:cubicBezTo>
                    <a:cubicBezTo>
                      <a:pt x="22362" y="27796"/>
                      <a:pt x="23180" y="27384"/>
                      <a:pt x="23180" y="27384"/>
                    </a:cubicBezTo>
                    <a:cubicBezTo>
                      <a:pt x="23567" y="28251"/>
                      <a:pt x="24194" y="28521"/>
                      <a:pt x="24852" y="28521"/>
                    </a:cubicBezTo>
                    <a:cubicBezTo>
                      <a:pt x="25565" y="28521"/>
                      <a:pt x="26309" y="28195"/>
                      <a:pt x="26800" y="27974"/>
                    </a:cubicBezTo>
                    <a:cubicBezTo>
                      <a:pt x="27741" y="27550"/>
                      <a:pt x="27649" y="25405"/>
                      <a:pt x="27649" y="25405"/>
                    </a:cubicBezTo>
                    <a:cubicBezTo>
                      <a:pt x="27649" y="25405"/>
                      <a:pt x="27962" y="25276"/>
                      <a:pt x="28497" y="23782"/>
                    </a:cubicBezTo>
                    <a:cubicBezTo>
                      <a:pt x="28835" y="22928"/>
                      <a:pt x="28749" y="21975"/>
                      <a:pt x="28276" y="21194"/>
                    </a:cubicBezTo>
                    <a:cubicBezTo>
                      <a:pt x="28927" y="19197"/>
                      <a:pt x="27852" y="18035"/>
                      <a:pt x="27852" y="18035"/>
                    </a:cubicBezTo>
                    <a:cubicBezTo>
                      <a:pt x="28798" y="16461"/>
                      <a:pt x="27833" y="15078"/>
                      <a:pt x="27833" y="15078"/>
                    </a:cubicBezTo>
                    <a:cubicBezTo>
                      <a:pt x="28632" y="13726"/>
                      <a:pt x="27759" y="12435"/>
                      <a:pt x="27759" y="12435"/>
                    </a:cubicBezTo>
                    <a:cubicBezTo>
                      <a:pt x="28552" y="11286"/>
                      <a:pt x="27981" y="9792"/>
                      <a:pt x="27981" y="9792"/>
                    </a:cubicBezTo>
                    <a:cubicBezTo>
                      <a:pt x="28995" y="8311"/>
                      <a:pt x="28036" y="7352"/>
                      <a:pt x="28036" y="7352"/>
                    </a:cubicBezTo>
                    <a:cubicBezTo>
                      <a:pt x="28036" y="7352"/>
                      <a:pt x="28663" y="7167"/>
                      <a:pt x="28589" y="5151"/>
                    </a:cubicBezTo>
                    <a:cubicBezTo>
                      <a:pt x="28540" y="3424"/>
                      <a:pt x="26973" y="3301"/>
                      <a:pt x="26524" y="3301"/>
                    </a:cubicBezTo>
                    <a:lnTo>
                      <a:pt x="26407" y="3301"/>
                    </a:lnTo>
                    <a:cubicBezTo>
                      <a:pt x="26032" y="2895"/>
                      <a:pt x="25663" y="2754"/>
                      <a:pt x="25344" y="2754"/>
                    </a:cubicBezTo>
                    <a:cubicBezTo>
                      <a:pt x="24581" y="2754"/>
                      <a:pt x="24041" y="3541"/>
                      <a:pt x="24041" y="3541"/>
                    </a:cubicBezTo>
                    <a:cubicBezTo>
                      <a:pt x="23942" y="3510"/>
                      <a:pt x="23844" y="3498"/>
                      <a:pt x="23739" y="3498"/>
                    </a:cubicBezTo>
                    <a:cubicBezTo>
                      <a:pt x="22658" y="3498"/>
                      <a:pt x="21809" y="5016"/>
                      <a:pt x="21809" y="5016"/>
                    </a:cubicBezTo>
                    <a:lnTo>
                      <a:pt x="21729" y="5016"/>
                    </a:lnTo>
                    <a:cubicBezTo>
                      <a:pt x="20574" y="5016"/>
                      <a:pt x="20641" y="5834"/>
                      <a:pt x="20641" y="5834"/>
                    </a:cubicBezTo>
                    <a:cubicBezTo>
                      <a:pt x="20439" y="5784"/>
                      <a:pt x="20230" y="5754"/>
                      <a:pt x="20021" y="5754"/>
                    </a:cubicBezTo>
                    <a:cubicBezTo>
                      <a:pt x="19344" y="5748"/>
                      <a:pt x="18717" y="6104"/>
                      <a:pt x="18392" y="6700"/>
                    </a:cubicBezTo>
                    <a:cubicBezTo>
                      <a:pt x="18152" y="6571"/>
                      <a:pt x="17888" y="6510"/>
                      <a:pt x="17617" y="6504"/>
                    </a:cubicBezTo>
                    <a:cubicBezTo>
                      <a:pt x="16707" y="6510"/>
                      <a:pt x="16136" y="7315"/>
                      <a:pt x="16136" y="7315"/>
                    </a:cubicBezTo>
                    <a:cubicBezTo>
                      <a:pt x="15902" y="7247"/>
                      <a:pt x="15656" y="7217"/>
                      <a:pt x="15417" y="7217"/>
                    </a:cubicBezTo>
                    <a:cubicBezTo>
                      <a:pt x="14396" y="7217"/>
                      <a:pt x="13843" y="7831"/>
                      <a:pt x="13843" y="7831"/>
                    </a:cubicBezTo>
                    <a:cubicBezTo>
                      <a:pt x="13339" y="7167"/>
                      <a:pt x="12743" y="6977"/>
                      <a:pt x="12233" y="6977"/>
                    </a:cubicBezTo>
                    <a:cubicBezTo>
                      <a:pt x="11790" y="6983"/>
                      <a:pt x="11360" y="7106"/>
                      <a:pt x="10979" y="7333"/>
                    </a:cubicBezTo>
                    <a:cubicBezTo>
                      <a:pt x="10942" y="6393"/>
                      <a:pt x="10198" y="6245"/>
                      <a:pt x="9737" y="6245"/>
                    </a:cubicBezTo>
                    <a:cubicBezTo>
                      <a:pt x="9614" y="6245"/>
                      <a:pt x="9491" y="6258"/>
                      <a:pt x="9368" y="6276"/>
                    </a:cubicBezTo>
                    <a:cubicBezTo>
                      <a:pt x="9202" y="5225"/>
                      <a:pt x="7598" y="5041"/>
                      <a:pt x="7598" y="5041"/>
                    </a:cubicBezTo>
                    <a:cubicBezTo>
                      <a:pt x="8114" y="3762"/>
                      <a:pt x="6688" y="3320"/>
                      <a:pt x="6688" y="3320"/>
                    </a:cubicBezTo>
                    <a:cubicBezTo>
                      <a:pt x="6744" y="2176"/>
                      <a:pt x="5600" y="1807"/>
                      <a:pt x="5600" y="1807"/>
                    </a:cubicBezTo>
                    <a:cubicBezTo>
                      <a:pt x="5422" y="578"/>
                      <a:pt x="4777" y="302"/>
                      <a:pt x="4236" y="302"/>
                    </a:cubicBezTo>
                    <a:cubicBezTo>
                      <a:pt x="3959" y="308"/>
                      <a:pt x="3689" y="363"/>
                      <a:pt x="3443" y="474"/>
                    </a:cubicBezTo>
                    <a:cubicBezTo>
                      <a:pt x="3443" y="474"/>
                      <a:pt x="3092" y="0"/>
                      <a:pt x="224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9" name="Google Shape;6979;p74"/>
              <p:cNvSpPr/>
              <p:nvPr/>
            </p:nvSpPr>
            <p:spPr>
              <a:xfrm>
                <a:off x="1726651" y="2627300"/>
                <a:ext cx="281400" cy="432450"/>
              </a:xfrm>
              <a:custGeom>
                <a:rect b="b" l="l" r="r" t="t"/>
                <a:pathLst>
                  <a:path extrusionOk="0" h="17298" w="11256">
                    <a:moveTo>
                      <a:pt x="6147" y="1"/>
                    </a:moveTo>
                    <a:cubicBezTo>
                      <a:pt x="6141" y="1"/>
                      <a:pt x="6129" y="1"/>
                      <a:pt x="6117" y="1"/>
                    </a:cubicBezTo>
                    <a:cubicBezTo>
                      <a:pt x="6043" y="56"/>
                      <a:pt x="5570" y="873"/>
                      <a:pt x="5514" y="1175"/>
                    </a:cubicBezTo>
                    <a:cubicBezTo>
                      <a:pt x="5483" y="1359"/>
                      <a:pt x="5299" y="1414"/>
                      <a:pt x="5127" y="1414"/>
                    </a:cubicBezTo>
                    <a:cubicBezTo>
                      <a:pt x="5022" y="1414"/>
                      <a:pt x="4918" y="1396"/>
                      <a:pt x="4820" y="1359"/>
                    </a:cubicBezTo>
                    <a:cubicBezTo>
                      <a:pt x="4684" y="1322"/>
                      <a:pt x="4684" y="99"/>
                      <a:pt x="4684" y="99"/>
                    </a:cubicBezTo>
                    <a:cubicBezTo>
                      <a:pt x="4119" y="99"/>
                      <a:pt x="3553" y="548"/>
                      <a:pt x="3553" y="548"/>
                    </a:cubicBezTo>
                    <a:lnTo>
                      <a:pt x="3738" y="1605"/>
                    </a:lnTo>
                    <a:cubicBezTo>
                      <a:pt x="3215" y="2066"/>
                      <a:pt x="3418" y="2502"/>
                      <a:pt x="3418" y="2502"/>
                    </a:cubicBezTo>
                    <a:cubicBezTo>
                      <a:pt x="2681" y="3049"/>
                      <a:pt x="2797" y="4242"/>
                      <a:pt x="2361" y="4242"/>
                    </a:cubicBezTo>
                    <a:cubicBezTo>
                      <a:pt x="1974" y="4223"/>
                      <a:pt x="1974" y="4045"/>
                      <a:pt x="1851" y="4045"/>
                    </a:cubicBezTo>
                    <a:cubicBezTo>
                      <a:pt x="1826" y="4045"/>
                      <a:pt x="1808" y="4045"/>
                      <a:pt x="1795" y="4051"/>
                    </a:cubicBezTo>
                    <a:cubicBezTo>
                      <a:pt x="1623" y="4131"/>
                      <a:pt x="1377" y="4371"/>
                      <a:pt x="1586" y="4525"/>
                    </a:cubicBezTo>
                    <a:cubicBezTo>
                      <a:pt x="1777" y="4691"/>
                      <a:pt x="1605" y="4691"/>
                      <a:pt x="1377" y="4973"/>
                    </a:cubicBezTo>
                    <a:cubicBezTo>
                      <a:pt x="1132" y="5262"/>
                      <a:pt x="1642" y="5828"/>
                      <a:pt x="1832" y="5895"/>
                    </a:cubicBezTo>
                    <a:cubicBezTo>
                      <a:pt x="1845" y="5902"/>
                      <a:pt x="1857" y="5902"/>
                      <a:pt x="1869" y="5902"/>
                    </a:cubicBezTo>
                    <a:cubicBezTo>
                      <a:pt x="2121" y="5902"/>
                      <a:pt x="2963" y="5465"/>
                      <a:pt x="2963" y="5465"/>
                    </a:cubicBezTo>
                    <a:lnTo>
                      <a:pt x="2963" y="5465"/>
                    </a:lnTo>
                    <a:cubicBezTo>
                      <a:pt x="2736" y="5957"/>
                      <a:pt x="2773" y="6633"/>
                      <a:pt x="2773" y="6633"/>
                    </a:cubicBezTo>
                    <a:cubicBezTo>
                      <a:pt x="2773" y="6633"/>
                      <a:pt x="2631" y="6221"/>
                      <a:pt x="2269" y="6221"/>
                    </a:cubicBezTo>
                    <a:cubicBezTo>
                      <a:pt x="2189" y="6227"/>
                      <a:pt x="2115" y="6246"/>
                      <a:pt x="2041" y="6276"/>
                    </a:cubicBezTo>
                    <a:cubicBezTo>
                      <a:pt x="1513" y="6485"/>
                      <a:pt x="1494" y="6879"/>
                      <a:pt x="1494" y="6879"/>
                    </a:cubicBezTo>
                    <a:cubicBezTo>
                      <a:pt x="1869" y="6897"/>
                      <a:pt x="2023" y="7278"/>
                      <a:pt x="2023" y="7278"/>
                    </a:cubicBezTo>
                    <a:cubicBezTo>
                      <a:pt x="1" y="10659"/>
                      <a:pt x="1" y="15927"/>
                      <a:pt x="683" y="16683"/>
                    </a:cubicBezTo>
                    <a:cubicBezTo>
                      <a:pt x="1070" y="17089"/>
                      <a:pt x="1574" y="17298"/>
                      <a:pt x="2293" y="17298"/>
                    </a:cubicBezTo>
                    <a:cubicBezTo>
                      <a:pt x="2871" y="17298"/>
                      <a:pt x="3590" y="17168"/>
                      <a:pt x="4512" y="16904"/>
                    </a:cubicBezTo>
                    <a:cubicBezTo>
                      <a:pt x="6608" y="16302"/>
                      <a:pt x="10063" y="13868"/>
                      <a:pt x="10647" y="11354"/>
                    </a:cubicBezTo>
                    <a:cubicBezTo>
                      <a:pt x="11255" y="8846"/>
                      <a:pt x="9178" y="7407"/>
                      <a:pt x="9178" y="7407"/>
                    </a:cubicBezTo>
                    <a:cubicBezTo>
                      <a:pt x="9178" y="7407"/>
                      <a:pt x="9251" y="6670"/>
                      <a:pt x="9178" y="5182"/>
                    </a:cubicBezTo>
                    <a:cubicBezTo>
                      <a:pt x="9129" y="3855"/>
                      <a:pt x="8182" y="3781"/>
                      <a:pt x="7973" y="3781"/>
                    </a:cubicBezTo>
                    <a:lnTo>
                      <a:pt x="7930" y="3781"/>
                    </a:lnTo>
                    <a:cubicBezTo>
                      <a:pt x="8041" y="2349"/>
                      <a:pt x="6664" y="1931"/>
                      <a:pt x="6664" y="1740"/>
                    </a:cubicBezTo>
                    <a:cubicBezTo>
                      <a:pt x="6682" y="1531"/>
                      <a:pt x="7082" y="837"/>
                      <a:pt x="7155" y="511"/>
                    </a:cubicBezTo>
                    <a:cubicBezTo>
                      <a:pt x="7241" y="216"/>
                      <a:pt x="6344" y="1"/>
                      <a:pt x="6147"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980" name="Google Shape;6980;p74"/>
          <p:cNvGrpSpPr/>
          <p:nvPr/>
        </p:nvGrpSpPr>
        <p:grpSpPr>
          <a:xfrm>
            <a:off x="2469218" y="4835139"/>
            <a:ext cx="449014" cy="431966"/>
            <a:chOff x="2648935" y="1948120"/>
            <a:chExt cx="233594" cy="224748"/>
          </a:xfrm>
        </p:grpSpPr>
        <p:sp>
          <p:nvSpPr>
            <p:cNvPr id="6981" name="Google Shape;6981;p74"/>
            <p:cNvSpPr/>
            <p:nvPr/>
          </p:nvSpPr>
          <p:spPr>
            <a:xfrm>
              <a:off x="2648935" y="1948120"/>
              <a:ext cx="233594" cy="224748"/>
            </a:xfrm>
            <a:custGeom>
              <a:rect b="b" l="l" r="r" t="t"/>
              <a:pathLst>
                <a:path extrusionOk="0" h="8893" w="9243">
                  <a:moveTo>
                    <a:pt x="4802" y="1351"/>
                  </a:moveTo>
                  <a:cubicBezTo>
                    <a:pt x="5200" y="1351"/>
                    <a:pt x="5602" y="1428"/>
                    <a:pt x="5984" y="1586"/>
                  </a:cubicBezTo>
                  <a:cubicBezTo>
                    <a:pt x="7139" y="2066"/>
                    <a:pt x="7896" y="3194"/>
                    <a:pt x="7896" y="4447"/>
                  </a:cubicBezTo>
                  <a:cubicBezTo>
                    <a:pt x="7891" y="6158"/>
                    <a:pt x="6507" y="7542"/>
                    <a:pt x="4796" y="7542"/>
                  </a:cubicBezTo>
                  <a:cubicBezTo>
                    <a:pt x="3548" y="7542"/>
                    <a:pt x="2415" y="6790"/>
                    <a:pt x="1941" y="5630"/>
                  </a:cubicBezTo>
                  <a:cubicBezTo>
                    <a:pt x="1461" y="4474"/>
                    <a:pt x="1723" y="3145"/>
                    <a:pt x="2611" y="2257"/>
                  </a:cubicBezTo>
                  <a:cubicBezTo>
                    <a:pt x="3202" y="1666"/>
                    <a:pt x="3995" y="1351"/>
                    <a:pt x="4802" y="1351"/>
                  </a:cubicBezTo>
                  <a:close/>
                  <a:moveTo>
                    <a:pt x="4796" y="1"/>
                  </a:moveTo>
                  <a:cubicBezTo>
                    <a:pt x="2998" y="1"/>
                    <a:pt x="1380" y="1085"/>
                    <a:pt x="693" y="2747"/>
                  </a:cubicBezTo>
                  <a:cubicBezTo>
                    <a:pt x="1" y="4409"/>
                    <a:pt x="382" y="6322"/>
                    <a:pt x="1652" y="7591"/>
                  </a:cubicBezTo>
                  <a:cubicBezTo>
                    <a:pt x="2505" y="8441"/>
                    <a:pt x="3645" y="8893"/>
                    <a:pt x="4803" y="8893"/>
                  </a:cubicBezTo>
                  <a:cubicBezTo>
                    <a:pt x="5375" y="8893"/>
                    <a:pt x="5952" y="8783"/>
                    <a:pt x="6502" y="8556"/>
                  </a:cubicBezTo>
                  <a:cubicBezTo>
                    <a:pt x="8158" y="7864"/>
                    <a:pt x="9242" y="6245"/>
                    <a:pt x="9242" y="4447"/>
                  </a:cubicBezTo>
                  <a:cubicBezTo>
                    <a:pt x="9242" y="1995"/>
                    <a:pt x="7254" y="6"/>
                    <a:pt x="4796" y="1"/>
                  </a:cubicBezTo>
                  <a:close/>
                </a:path>
              </a:pathLst>
            </a:custGeom>
            <a:solidFill>
              <a:srgbClr val="92A9B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2" name="Google Shape;6982;p74"/>
            <p:cNvSpPr/>
            <p:nvPr/>
          </p:nvSpPr>
          <p:spPr>
            <a:xfrm>
              <a:off x="2733370" y="2023735"/>
              <a:ext cx="73695" cy="73568"/>
            </a:xfrm>
            <a:custGeom>
              <a:rect b="b" l="l" r="r" t="t"/>
              <a:pathLst>
                <a:path extrusionOk="0" h="2911" w="2916">
                  <a:moveTo>
                    <a:pt x="1455" y="0"/>
                  </a:moveTo>
                  <a:cubicBezTo>
                    <a:pt x="654" y="0"/>
                    <a:pt x="0" y="649"/>
                    <a:pt x="0" y="1455"/>
                  </a:cubicBezTo>
                  <a:cubicBezTo>
                    <a:pt x="0" y="2262"/>
                    <a:pt x="654" y="2910"/>
                    <a:pt x="1455" y="2910"/>
                  </a:cubicBezTo>
                  <a:cubicBezTo>
                    <a:pt x="2261" y="2910"/>
                    <a:pt x="2915" y="2262"/>
                    <a:pt x="2915" y="1455"/>
                  </a:cubicBezTo>
                  <a:cubicBezTo>
                    <a:pt x="2915" y="649"/>
                    <a:pt x="2261" y="0"/>
                    <a:pt x="1455" y="0"/>
                  </a:cubicBezTo>
                  <a:close/>
                </a:path>
              </a:pathLst>
            </a:custGeom>
            <a:solidFill>
              <a:srgbClr val="92A9B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83" name="Google Shape;6983;p74"/>
          <p:cNvGrpSpPr/>
          <p:nvPr/>
        </p:nvGrpSpPr>
        <p:grpSpPr>
          <a:xfrm>
            <a:off x="4927223" y="6603132"/>
            <a:ext cx="660142" cy="635160"/>
            <a:chOff x="3628558" y="2776198"/>
            <a:chExt cx="257045" cy="247375"/>
          </a:xfrm>
        </p:grpSpPr>
        <p:sp>
          <p:nvSpPr>
            <p:cNvPr id="6984" name="Google Shape;6984;p74"/>
            <p:cNvSpPr/>
            <p:nvPr/>
          </p:nvSpPr>
          <p:spPr>
            <a:xfrm>
              <a:off x="3686627" y="2843457"/>
              <a:ext cx="131842" cy="112806"/>
            </a:xfrm>
            <a:custGeom>
              <a:rect b="b" l="l" r="r" t="t"/>
              <a:pathLst>
                <a:path extrusionOk="0" h="4468" w="5222">
                  <a:moveTo>
                    <a:pt x="2969" y="0"/>
                  </a:moveTo>
                  <a:cubicBezTo>
                    <a:pt x="2421" y="0"/>
                    <a:pt x="1863" y="203"/>
                    <a:pt x="1409" y="655"/>
                  </a:cubicBezTo>
                  <a:cubicBezTo>
                    <a:pt x="1" y="2063"/>
                    <a:pt x="998" y="4468"/>
                    <a:pt x="2986" y="4468"/>
                  </a:cubicBezTo>
                  <a:cubicBezTo>
                    <a:pt x="4224" y="4468"/>
                    <a:pt x="5221" y="3470"/>
                    <a:pt x="5221" y="2239"/>
                  </a:cubicBezTo>
                  <a:cubicBezTo>
                    <a:pt x="5221" y="892"/>
                    <a:pt x="4118" y="0"/>
                    <a:pt x="2969" y="0"/>
                  </a:cubicBezTo>
                  <a:close/>
                </a:path>
              </a:pathLst>
            </a:custGeom>
            <a:gradFill>
              <a:gsLst>
                <a:gs pos="0">
                  <a:srgbClr val="435D74"/>
                </a:gs>
                <a:gs pos="100000">
                  <a:srgbClr val="FFFFFF">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5" name="Google Shape;6985;p74"/>
            <p:cNvSpPr/>
            <p:nvPr/>
          </p:nvSpPr>
          <p:spPr>
            <a:xfrm>
              <a:off x="3663097" y="2808237"/>
              <a:ext cx="190593" cy="183398"/>
            </a:xfrm>
            <a:custGeom>
              <a:rect b="b" l="l" r="r" t="t"/>
              <a:pathLst>
                <a:path extrusionOk="0" h="7264" w="7549">
                  <a:moveTo>
                    <a:pt x="3918" y="440"/>
                  </a:moveTo>
                  <a:cubicBezTo>
                    <a:pt x="5678" y="446"/>
                    <a:pt x="7105" y="1874"/>
                    <a:pt x="7105" y="3634"/>
                  </a:cubicBezTo>
                  <a:cubicBezTo>
                    <a:pt x="7105" y="4924"/>
                    <a:pt x="6329" y="6084"/>
                    <a:pt x="5137" y="6579"/>
                  </a:cubicBezTo>
                  <a:cubicBezTo>
                    <a:pt x="4742" y="6744"/>
                    <a:pt x="4327" y="6823"/>
                    <a:pt x="3916" y="6823"/>
                  </a:cubicBezTo>
                  <a:cubicBezTo>
                    <a:pt x="3087" y="6823"/>
                    <a:pt x="2273" y="6499"/>
                    <a:pt x="1663" y="5889"/>
                  </a:cubicBezTo>
                  <a:cubicBezTo>
                    <a:pt x="750" y="4976"/>
                    <a:pt x="477" y="3601"/>
                    <a:pt x="972" y="2415"/>
                  </a:cubicBezTo>
                  <a:cubicBezTo>
                    <a:pt x="1461" y="1222"/>
                    <a:pt x="2627" y="440"/>
                    <a:pt x="3918" y="440"/>
                  </a:cubicBezTo>
                  <a:close/>
                  <a:moveTo>
                    <a:pt x="3916" y="1"/>
                  </a:moveTo>
                  <a:cubicBezTo>
                    <a:pt x="2971" y="1"/>
                    <a:pt x="2043" y="369"/>
                    <a:pt x="1350" y="1066"/>
                  </a:cubicBezTo>
                  <a:cubicBezTo>
                    <a:pt x="307" y="2102"/>
                    <a:pt x="1" y="3666"/>
                    <a:pt x="561" y="5022"/>
                  </a:cubicBezTo>
                  <a:cubicBezTo>
                    <a:pt x="1122" y="6377"/>
                    <a:pt x="2445" y="7264"/>
                    <a:pt x="3918" y="7264"/>
                  </a:cubicBezTo>
                  <a:cubicBezTo>
                    <a:pt x="5919" y="7264"/>
                    <a:pt x="7548" y="5641"/>
                    <a:pt x="7548" y="3634"/>
                  </a:cubicBezTo>
                  <a:cubicBezTo>
                    <a:pt x="7548" y="2161"/>
                    <a:pt x="6662" y="838"/>
                    <a:pt x="5306" y="277"/>
                  </a:cubicBezTo>
                  <a:cubicBezTo>
                    <a:pt x="4857" y="91"/>
                    <a:pt x="4384" y="1"/>
                    <a:pt x="3916"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6" name="Google Shape;6986;p74"/>
            <p:cNvSpPr/>
            <p:nvPr/>
          </p:nvSpPr>
          <p:spPr>
            <a:xfrm>
              <a:off x="3628558" y="2776198"/>
              <a:ext cx="257045" cy="247375"/>
            </a:xfrm>
            <a:custGeom>
              <a:rect b="b" l="l" r="r" t="t"/>
              <a:pathLst>
                <a:path extrusionOk="0" h="9798" w="10181">
                  <a:moveTo>
                    <a:pt x="5286" y="223"/>
                  </a:moveTo>
                  <a:cubicBezTo>
                    <a:pt x="7867" y="229"/>
                    <a:pt x="9959" y="2322"/>
                    <a:pt x="9959" y="4903"/>
                  </a:cubicBezTo>
                  <a:cubicBezTo>
                    <a:pt x="9959" y="6793"/>
                    <a:pt x="8818" y="8500"/>
                    <a:pt x="7072" y="9224"/>
                  </a:cubicBezTo>
                  <a:cubicBezTo>
                    <a:pt x="6495" y="9463"/>
                    <a:pt x="5890" y="9579"/>
                    <a:pt x="5289" y="9579"/>
                  </a:cubicBezTo>
                  <a:cubicBezTo>
                    <a:pt x="4072" y="9579"/>
                    <a:pt x="2874" y="9102"/>
                    <a:pt x="1975" y="8207"/>
                  </a:cubicBezTo>
                  <a:cubicBezTo>
                    <a:pt x="639" y="6871"/>
                    <a:pt x="241" y="4857"/>
                    <a:pt x="965" y="3110"/>
                  </a:cubicBezTo>
                  <a:cubicBezTo>
                    <a:pt x="1688" y="1364"/>
                    <a:pt x="3396" y="223"/>
                    <a:pt x="5286" y="223"/>
                  </a:cubicBezTo>
                  <a:close/>
                  <a:moveTo>
                    <a:pt x="5286" y="1"/>
                  </a:moveTo>
                  <a:cubicBezTo>
                    <a:pt x="4011" y="1"/>
                    <a:pt x="2756" y="498"/>
                    <a:pt x="1819" y="1435"/>
                  </a:cubicBezTo>
                  <a:cubicBezTo>
                    <a:pt x="417" y="2836"/>
                    <a:pt x="0" y="4942"/>
                    <a:pt x="756" y="6773"/>
                  </a:cubicBezTo>
                  <a:cubicBezTo>
                    <a:pt x="1519" y="8605"/>
                    <a:pt x="3305" y="9797"/>
                    <a:pt x="5286" y="9797"/>
                  </a:cubicBezTo>
                  <a:cubicBezTo>
                    <a:pt x="7991" y="9797"/>
                    <a:pt x="10181" y="7607"/>
                    <a:pt x="10181" y="4903"/>
                  </a:cubicBezTo>
                  <a:cubicBezTo>
                    <a:pt x="10181" y="2921"/>
                    <a:pt x="8988" y="1135"/>
                    <a:pt x="7156" y="373"/>
                  </a:cubicBezTo>
                  <a:cubicBezTo>
                    <a:pt x="6552" y="123"/>
                    <a:pt x="5917" y="1"/>
                    <a:pt x="5286"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6987" name="Google Shape;6987;p74"/>
          <p:cNvGrpSpPr/>
          <p:nvPr/>
        </p:nvGrpSpPr>
        <p:grpSpPr>
          <a:xfrm>
            <a:off x="10235600" y="3097800"/>
            <a:ext cx="778550" cy="2713450"/>
            <a:chOff x="5117800" y="1548900"/>
            <a:chExt cx="389275" cy="1356725"/>
          </a:xfrm>
        </p:grpSpPr>
        <p:sp>
          <p:nvSpPr>
            <p:cNvPr id="6988" name="Google Shape;6988;p74"/>
            <p:cNvSpPr/>
            <p:nvPr/>
          </p:nvSpPr>
          <p:spPr>
            <a:xfrm>
              <a:off x="5220000" y="1620325"/>
              <a:ext cx="178725" cy="170600"/>
            </a:xfrm>
            <a:custGeom>
              <a:rect b="b" l="l" r="r" t="t"/>
              <a:pathLst>
                <a:path extrusionOk="0" h="6824" w="7149">
                  <a:moveTo>
                    <a:pt x="3571" y="0"/>
                  </a:moveTo>
                  <a:lnTo>
                    <a:pt x="0" y="2109"/>
                  </a:lnTo>
                  <a:cubicBezTo>
                    <a:pt x="0" y="2109"/>
                    <a:pt x="799" y="5114"/>
                    <a:pt x="246" y="6823"/>
                  </a:cubicBezTo>
                  <a:lnTo>
                    <a:pt x="7149" y="6823"/>
                  </a:lnTo>
                  <a:cubicBezTo>
                    <a:pt x="7149" y="6823"/>
                    <a:pt x="6872" y="5077"/>
                    <a:pt x="7149" y="2188"/>
                  </a:cubicBezTo>
                  <a:lnTo>
                    <a:pt x="3571"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989" name="Google Shape;6989;p74"/>
            <p:cNvGrpSpPr/>
            <p:nvPr/>
          </p:nvGrpSpPr>
          <p:grpSpPr>
            <a:xfrm>
              <a:off x="5117800" y="1606500"/>
              <a:ext cx="389275" cy="1299125"/>
              <a:chOff x="5117800" y="1606500"/>
              <a:chExt cx="389275" cy="1299125"/>
            </a:xfrm>
          </p:grpSpPr>
          <p:grpSp>
            <p:nvGrpSpPr>
              <p:cNvPr id="6990" name="Google Shape;6990;p74"/>
              <p:cNvGrpSpPr/>
              <p:nvPr/>
            </p:nvGrpSpPr>
            <p:grpSpPr>
              <a:xfrm>
                <a:off x="5117800" y="1606500"/>
                <a:ext cx="389275" cy="1299125"/>
                <a:chOff x="5117800" y="1606500"/>
                <a:chExt cx="389275" cy="1299125"/>
              </a:xfrm>
            </p:grpSpPr>
            <p:sp>
              <p:nvSpPr>
                <p:cNvPr id="6991" name="Google Shape;6991;p74"/>
                <p:cNvSpPr/>
                <p:nvPr/>
              </p:nvSpPr>
              <p:spPr>
                <a:xfrm>
                  <a:off x="5117800" y="1721575"/>
                  <a:ext cx="389275" cy="1184050"/>
                </a:xfrm>
                <a:custGeom>
                  <a:rect b="b" l="l" r="r" t="t"/>
                  <a:pathLst>
                    <a:path extrusionOk="0" h="47362" w="15571">
                      <a:moveTo>
                        <a:pt x="9374" y="1"/>
                      </a:moveTo>
                      <a:lnTo>
                        <a:pt x="7788" y="38"/>
                      </a:lnTo>
                      <a:lnTo>
                        <a:pt x="6203" y="7"/>
                      </a:lnTo>
                      <a:lnTo>
                        <a:pt x="6203" y="7"/>
                      </a:lnTo>
                      <a:cubicBezTo>
                        <a:pt x="6203" y="7"/>
                        <a:pt x="6270" y="1525"/>
                        <a:pt x="6203" y="1771"/>
                      </a:cubicBezTo>
                      <a:cubicBezTo>
                        <a:pt x="6129" y="2017"/>
                        <a:pt x="5957" y="2367"/>
                        <a:pt x="5287" y="2576"/>
                      </a:cubicBezTo>
                      <a:cubicBezTo>
                        <a:pt x="4617" y="2792"/>
                        <a:pt x="3910" y="2718"/>
                        <a:pt x="3098" y="3216"/>
                      </a:cubicBezTo>
                      <a:cubicBezTo>
                        <a:pt x="2293" y="3707"/>
                        <a:pt x="2078" y="5680"/>
                        <a:pt x="2078" y="6947"/>
                      </a:cubicBezTo>
                      <a:cubicBezTo>
                        <a:pt x="2078" y="8213"/>
                        <a:pt x="1974" y="11034"/>
                        <a:pt x="1728" y="12128"/>
                      </a:cubicBezTo>
                      <a:cubicBezTo>
                        <a:pt x="1482" y="13216"/>
                        <a:pt x="812" y="16179"/>
                        <a:pt x="775" y="17058"/>
                      </a:cubicBezTo>
                      <a:cubicBezTo>
                        <a:pt x="738" y="17937"/>
                        <a:pt x="425" y="19173"/>
                        <a:pt x="351" y="19701"/>
                      </a:cubicBezTo>
                      <a:cubicBezTo>
                        <a:pt x="283" y="20230"/>
                        <a:pt x="1" y="22234"/>
                        <a:pt x="210" y="22658"/>
                      </a:cubicBezTo>
                      <a:cubicBezTo>
                        <a:pt x="682" y="23602"/>
                        <a:pt x="1024" y="23870"/>
                        <a:pt x="1191" y="23870"/>
                      </a:cubicBezTo>
                      <a:cubicBezTo>
                        <a:pt x="1277" y="23870"/>
                        <a:pt x="1316" y="23800"/>
                        <a:pt x="1304" y="23715"/>
                      </a:cubicBezTo>
                      <a:cubicBezTo>
                        <a:pt x="1267" y="23469"/>
                        <a:pt x="990" y="22977"/>
                        <a:pt x="923" y="22486"/>
                      </a:cubicBezTo>
                      <a:cubicBezTo>
                        <a:pt x="863" y="22089"/>
                        <a:pt x="943" y="21530"/>
                        <a:pt x="1031" y="21530"/>
                      </a:cubicBezTo>
                      <a:cubicBezTo>
                        <a:pt x="1053" y="21530"/>
                        <a:pt x="1074" y="21562"/>
                        <a:pt x="1095" y="21637"/>
                      </a:cubicBezTo>
                      <a:cubicBezTo>
                        <a:pt x="1187" y="21980"/>
                        <a:pt x="1308" y="22847"/>
                        <a:pt x="1484" y="22847"/>
                      </a:cubicBezTo>
                      <a:cubicBezTo>
                        <a:pt x="1507" y="22847"/>
                        <a:pt x="1531" y="22832"/>
                        <a:pt x="1556" y="22799"/>
                      </a:cubicBezTo>
                      <a:cubicBezTo>
                        <a:pt x="1771" y="22522"/>
                        <a:pt x="1838" y="21391"/>
                        <a:pt x="1838" y="20832"/>
                      </a:cubicBezTo>
                      <a:cubicBezTo>
                        <a:pt x="1838" y="20267"/>
                        <a:pt x="1556" y="19701"/>
                        <a:pt x="1586" y="19142"/>
                      </a:cubicBezTo>
                      <a:cubicBezTo>
                        <a:pt x="1623" y="18576"/>
                        <a:pt x="2926" y="15226"/>
                        <a:pt x="3172" y="13819"/>
                      </a:cubicBezTo>
                      <a:cubicBezTo>
                        <a:pt x="3424" y="12411"/>
                        <a:pt x="3775" y="8569"/>
                        <a:pt x="3775" y="8569"/>
                      </a:cubicBezTo>
                      <a:cubicBezTo>
                        <a:pt x="3916" y="9448"/>
                        <a:pt x="4475" y="10579"/>
                        <a:pt x="4512" y="12233"/>
                      </a:cubicBezTo>
                      <a:cubicBezTo>
                        <a:pt x="4549" y="13886"/>
                        <a:pt x="3105" y="16603"/>
                        <a:pt x="2822" y="18890"/>
                      </a:cubicBezTo>
                      <a:cubicBezTo>
                        <a:pt x="2539" y="21182"/>
                        <a:pt x="3351" y="27981"/>
                        <a:pt x="3670" y="30556"/>
                      </a:cubicBezTo>
                      <a:cubicBezTo>
                        <a:pt x="3984" y="33126"/>
                        <a:pt x="3314" y="35806"/>
                        <a:pt x="3559" y="37355"/>
                      </a:cubicBezTo>
                      <a:cubicBezTo>
                        <a:pt x="3805" y="38903"/>
                        <a:pt x="4617" y="42671"/>
                        <a:pt x="4617" y="43200"/>
                      </a:cubicBezTo>
                      <a:cubicBezTo>
                        <a:pt x="4617" y="43729"/>
                        <a:pt x="4586" y="44190"/>
                        <a:pt x="4727" y="44540"/>
                      </a:cubicBezTo>
                      <a:cubicBezTo>
                        <a:pt x="4863" y="44890"/>
                        <a:pt x="4408" y="45456"/>
                        <a:pt x="4266" y="46058"/>
                      </a:cubicBezTo>
                      <a:cubicBezTo>
                        <a:pt x="4119" y="46654"/>
                        <a:pt x="4512" y="47361"/>
                        <a:pt x="5145" y="47361"/>
                      </a:cubicBezTo>
                      <a:cubicBezTo>
                        <a:pt x="5778" y="47361"/>
                        <a:pt x="6375" y="46833"/>
                        <a:pt x="6270" y="46378"/>
                      </a:cubicBezTo>
                      <a:cubicBezTo>
                        <a:pt x="6172" y="45917"/>
                        <a:pt x="6166" y="44792"/>
                        <a:pt x="6233" y="44190"/>
                      </a:cubicBezTo>
                      <a:cubicBezTo>
                        <a:pt x="6307" y="43593"/>
                        <a:pt x="5957" y="43274"/>
                        <a:pt x="5957" y="42714"/>
                      </a:cubicBezTo>
                      <a:cubicBezTo>
                        <a:pt x="5957" y="42149"/>
                        <a:pt x="6166" y="37988"/>
                        <a:pt x="6190" y="34668"/>
                      </a:cubicBezTo>
                      <a:cubicBezTo>
                        <a:pt x="6196" y="33261"/>
                        <a:pt x="6565" y="32179"/>
                        <a:pt x="6940" y="28983"/>
                      </a:cubicBezTo>
                      <a:cubicBezTo>
                        <a:pt x="7315" y="25786"/>
                        <a:pt x="7788" y="21182"/>
                        <a:pt x="7788" y="21182"/>
                      </a:cubicBezTo>
                      <a:cubicBezTo>
                        <a:pt x="7788" y="21182"/>
                        <a:pt x="8256" y="25786"/>
                        <a:pt x="8631" y="28983"/>
                      </a:cubicBezTo>
                      <a:cubicBezTo>
                        <a:pt x="9006" y="32173"/>
                        <a:pt x="9374" y="33255"/>
                        <a:pt x="9380" y="34668"/>
                      </a:cubicBezTo>
                      <a:cubicBezTo>
                        <a:pt x="9405" y="37988"/>
                        <a:pt x="9620" y="42149"/>
                        <a:pt x="9620" y="42714"/>
                      </a:cubicBezTo>
                      <a:cubicBezTo>
                        <a:pt x="9620" y="43274"/>
                        <a:pt x="9264" y="43593"/>
                        <a:pt x="9337" y="44190"/>
                      </a:cubicBezTo>
                      <a:cubicBezTo>
                        <a:pt x="9405" y="44792"/>
                        <a:pt x="9405" y="45917"/>
                        <a:pt x="9301" y="46378"/>
                      </a:cubicBezTo>
                      <a:cubicBezTo>
                        <a:pt x="9196" y="46833"/>
                        <a:pt x="9792" y="47361"/>
                        <a:pt x="10425" y="47361"/>
                      </a:cubicBezTo>
                      <a:cubicBezTo>
                        <a:pt x="11065" y="47361"/>
                        <a:pt x="11452" y="46654"/>
                        <a:pt x="11311" y="46058"/>
                      </a:cubicBezTo>
                      <a:cubicBezTo>
                        <a:pt x="11169" y="45456"/>
                        <a:pt x="10708" y="44890"/>
                        <a:pt x="10850" y="44540"/>
                      </a:cubicBezTo>
                      <a:cubicBezTo>
                        <a:pt x="10985" y="44190"/>
                        <a:pt x="10954" y="43729"/>
                        <a:pt x="10954" y="43200"/>
                      </a:cubicBezTo>
                      <a:cubicBezTo>
                        <a:pt x="10954" y="42671"/>
                        <a:pt x="11765" y="38897"/>
                        <a:pt x="12011" y="37355"/>
                      </a:cubicBezTo>
                      <a:cubicBezTo>
                        <a:pt x="12257" y="35806"/>
                        <a:pt x="11587" y="33126"/>
                        <a:pt x="11907" y="30556"/>
                      </a:cubicBezTo>
                      <a:cubicBezTo>
                        <a:pt x="12220" y="27981"/>
                        <a:pt x="13032" y="21182"/>
                        <a:pt x="12749" y="18890"/>
                      </a:cubicBezTo>
                      <a:cubicBezTo>
                        <a:pt x="12466" y="16603"/>
                        <a:pt x="11022" y="13886"/>
                        <a:pt x="11059" y="12233"/>
                      </a:cubicBezTo>
                      <a:cubicBezTo>
                        <a:pt x="11095" y="10579"/>
                        <a:pt x="11661" y="9448"/>
                        <a:pt x="11796" y="8569"/>
                      </a:cubicBezTo>
                      <a:cubicBezTo>
                        <a:pt x="11796" y="8569"/>
                        <a:pt x="12153" y="12411"/>
                        <a:pt x="12399" y="13819"/>
                      </a:cubicBezTo>
                      <a:cubicBezTo>
                        <a:pt x="12644" y="15226"/>
                        <a:pt x="13947" y="18576"/>
                        <a:pt x="13984" y="19142"/>
                      </a:cubicBezTo>
                      <a:cubicBezTo>
                        <a:pt x="14021" y="19701"/>
                        <a:pt x="13739" y="20267"/>
                        <a:pt x="13739" y="20832"/>
                      </a:cubicBezTo>
                      <a:cubicBezTo>
                        <a:pt x="13739" y="21391"/>
                        <a:pt x="13806" y="22522"/>
                        <a:pt x="14021" y="22799"/>
                      </a:cubicBezTo>
                      <a:cubicBezTo>
                        <a:pt x="14045" y="22832"/>
                        <a:pt x="14069" y="22847"/>
                        <a:pt x="14091" y="22847"/>
                      </a:cubicBezTo>
                      <a:cubicBezTo>
                        <a:pt x="14263" y="22847"/>
                        <a:pt x="14384" y="21980"/>
                        <a:pt x="14482" y="21637"/>
                      </a:cubicBezTo>
                      <a:cubicBezTo>
                        <a:pt x="14503" y="21562"/>
                        <a:pt x="14524" y="21530"/>
                        <a:pt x="14545" y="21530"/>
                      </a:cubicBezTo>
                      <a:cubicBezTo>
                        <a:pt x="14634" y="21530"/>
                        <a:pt x="14714" y="22089"/>
                        <a:pt x="14654" y="22486"/>
                      </a:cubicBezTo>
                      <a:cubicBezTo>
                        <a:pt x="14587" y="22977"/>
                        <a:pt x="14304" y="23469"/>
                        <a:pt x="14273" y="23715"/>
                      </a:cubicBezTo>
                      <a:cubicBezTo>
                        <a:pt x="14261" y="23800"/>
                        <a:pt x="14300" y="23870"/>
                        <a:pt x="14384" y="23870"/>
                      </a:cubicBezTo>
                      <a:cubicBezTo>
                        <a:pt x="14549" y="23870"/>
                        <a:pt x="14889" y="23602"/>
                        <a:pt x="15361" y="22658"/>
                      </a:cubicBezTo>
                      <a:cubicBezTo>
                        <a:pt x="15570" y="22234"/>
                        <a:pt x="15294" y="20230"/>
                        <a:pt x="15220" y="19701"/>
                      </a:cubicBezTo>
                      <a:cubicBezTo>
                        <a:pt x="15152" y="19173"/>
                        <a:pt x="14833" y="17937"/>
                        <a:pt x="14796" y="17058"/>
                      </a:cubicBezTo>
                      <a:cubicBezTo>
                        <a:pt x="14759" y="16173"/>
                        <a:pt x="14095" y="13216"/>
                        <a:pt x="13843" y="12122"/>
                      </a:cubicBezTo>
                      <a:cubicBezTo>
                        <a:pt x="13597" y="11034"/>
                        <a:pt x="13493" y="8213"/>
                        <a:pt x="13493" y="6947"/>
                      </a:cubicBezTo>
                      <a:cubicBezTo>
                        <a:pt x="13493" y="5674"/>
                        <a:pt x="13284" y="3701"/>
                        <a:pt x="12472" y="3209"/>
                      </a:cubicBezTo>
                      <a:cubicBezTo>
                        <a:pt x="11661" y="2718"/>
                        <a:pt x="10954" y="2785"/>
                        <a:pt x="10290" y="2576"/>
                      </a:cubicBezTo>
                      <a:cubicBezTo>
                        <a:pt x="9620" y="2367"/>
                        <a:pt x="9442" y="2011"/>
                        <a:pt x="9374" y="1765"/>
                      </a:cubicBezTo>
                      <a:cubicBezTo>
                        <a:pt x="9301" y="1519"/>
                        <a:pt x="9374" y="1"/>
                        <a:pt x="9374" y="1"/>
                      </a:cubicBezTo>
                      <a:close/>
                    </a:path>
                  </a:pathLst>
                </a:custGeom>
                <a:solidFill>
                  <a:srgbClr val="F9FBF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2" name="Google Shape;6992;p74"/>
                <p:cNvSpPr/>
                <p:nvPr/>
              </p:nvSpPr>
              <p:spPr>
                <a:xfrm>
                  <a:off x="5247800" y="1606500"/>
                  <a:ext cx="129275" cy="165675"/>
                </a:xfrm>
                <a:custGeom>
                  <a:rect b="b" l="l" r="r" t="t"/>
                  <a:pathLst>
                    <a:path extrusionOk="0" h="6627" w="5171">
                      <a:moveTo>
                        <a:pt x="2588" y="0"/>
                      </a:moveTo>
                      <a:cubicBezTo>
                        <a:pt x="50" y="0"/>
                        <a:pt x="1" y="1082"/>
                        <a:pt x="191" y="3221"/>
                      </a:cubicBezTo>
                      <a:cubicBezTo>
                        <a:pt x="382" y="5360"/>
                        <a:pt x="1697" y="6626"/>
                        <a:pt x="2588" y="6626"/>
                      </a:cubicBezTo>
                      <a:cubicBezTo>
                        <a:pt x="3480" y="6626"/>
                        <a:pt x="4795" y="5360"/>
                        <a:pt x="4986" y="3221"/>
                      </a:cubicBezTo>
                      <a:cubicBezTo>
                        <a:pt x="5170" y="1082"/>
                        <a:pt x="5121" y="0"/>
                        <a:pt x="2588" y="0"/>
                      </a:cubicBezTo>
                      <a:close/>
                    </a:path>
                  </a:pathLst>
                </a:custGeom>
                <a:solidFill>
                  <a:srgbClr val="F9FBF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93" name="Google Shape;6993;p74"/>
              <p:cNvGrpSpPr/>
              <p:nvPr/>
            </p:nvGrpSpPr>
            <p:grpSpPr>
              <a:xfrm>
                <a:off x="5125650" y="1613550"/>
                <a:ext cx="373725" cy="1286875"/>
                <a:chOff x="5125650" y="1613550"/>
                <a:chExt cx="373725" cy="1286875"/>
              </a:xfrm>
            </p:grpSpPr>
            <p:sp>
              <p:nvSpPr>
                <p:cNvPr id="6994" name="Google Shape;6994;p74"/>
                <p:cNvSpPr/>
                <p:nvPr/>
              </p:nvSpPr>
              <p:spPr>
                <a:xfrm>
                  <a:off x="5221075" y="2221050"/>
                  <a:ext cx="53950" cy="335175"/>
                </a:xfrm>
                <a:custGeom>
                  <a:rect b="b" l="l" r="r" t="t"/>
                  <a:pathLst>
                    <a:path extrusionOk="0" h="13407" w="2158">
                      <a:moveTo>
                        <a:pt x="485" y="0"/>
                      </a:moveTo>
                      <a:cubicBezTo>
                        <a:pt x="219" y="0"/>
                        <a:pt x="23" y="143"/>
                        <a:pt x="19" y="460"/>
                      </a:cubicBezTo>
                      <a:cubicBezTo>
                        <a:pt x="0" y="1996"/>
                        <a:pt x="301" y="7172"/>
                        <a:pt x="252" y="8549"/>
                      </a:cubicBezTo>
                      <a:cubicBezTo>
                        <a:pt x="203" y="9920"/>
                        <a:pt x="0" y="12034"/>
                        <a:pt x="117" y="12704"/>
                      </a:cubicBezTo>
                      <a:cubicBezTo>
                        <a:pt x="193" y="13121"/>
                        <a:pt x="667" y="13407"/>
                        <a:pt x="1105" y="13407"/>
                      </a:cubicBezTo>
                      <a:cubicBezTo>
                        <a:pt x="1372" y="13407"/>
                        <a:pt x="1626" y="13301"/>
                        <a:pt x="1770" y="13054"/>
                      </a:cubicBezTo>
                      <a:cubicBezTo>
                        <a:pt x="2158" y="12403"/>
                        <a:pt x="1438" y="8174"/>
                        <a:pt x="1309" y="6502"/>
                      </a:cubicBezTo>
                      <a:cubicBezTo>
                        <a:pt x="1186" y="4836"/>
                        <a:pt x="2022" y="1966"/>
                        <a:pt x="1899" y="1339"/>
                      </a:cubicBezTo>
                      <a:cubicBezTo>
                        <a:pt x="1739" y="514"/>
                        <a:pt x="988" y="0"/>
                        <a:pt x="4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5" name="Google Shape;6995;p74"/>
                <p:cNvSpPr/>
                <p:nvPr/>
              </p:nvSpPr>
              <p:spPr>
                <a:xfrm>
                  <a:off x="5216150" y="2586575"/>
                  <a:ext cx="49800" cy="223800"/>
                </a:xfrm>
                <a:custGeom>
                  <a:rect b="b" l="l" r="r" t="t"/>
                  <a:pathLst>
                    <a:path extrusionOk="0" h="8952" w="1992">
                      <a:moveTo>
                        <a:pt x="519" y="1683"/>
                      </a:moveTo>
                      <a:cubicBezTo>
                        <a:pt x="629" y="1683"/>
                        <a:pt x="1481" y="6700"/>
                        <a:pt x="1279" y="6861"/>
                      </a:cubicBezTo>
                      <a:cubicBezTo>
                        <a:pt x="1275" y="6863"/>
                        <a:pt x="1271" y="6865"/>
                        <a:pt x="1267" y="6865"/>
                      </a:cubicBezTo>
                      <a:cubicBezTo>
                        <a:pt x="1041" y="6865"/>
                        <a:pt x="390" y="2495"/>
                        <a:pt x="511" y="1703"/>
                      </a:cubicBezTo>
                      <a:cubicBezTo>
                        <a:pt x="513" y="1690"/>
                        <a:pt x="516" y="1683"/>
                        <a:pt x="519" y="1683"/>
                      </a:cubicBezTo>
                      <a:close/>
                      <a:moveTo>
                        <a:pt x="68" y="1"/>
                      </a:moveTo>
                      <a:cubicBezTo>
                        <a:pt x="0" y="241"/>
                        <a:pt x="93" y="1040"/>
                        <a:pt x="80" y="1919"/>
                      </a:cubicBezTo>
                      <a:cubicBezTo>
                        <a:pt x="68" y="2798"/>
                        <a:pt x="972" y="8594"/>
                        <a:pt x="1088" y="8834"/>
                      </a:cubicBezTo>
                      <a:cubicBezTo>
                        <a:pt x="1129" y="8915"/>
                        <a:pt x="1202" y="8951"/>
                        <a:pt x="1284" y="8951"/>
                      </a:cubicBezTo>
                      <a:cubicBezTo>
                        <a:pt x="1439" y="8951"/>
                        <a:pt x="1627" y="8821"/>
                        <a:pt x="1691" y="8612"/>
                      </a:cubicBezTo>
                      <a:cubicBezTo>
                        <a:pt x="1789" y="8287"/>
                        <a:pt x="1592" y="2877"/>
                        <a:pt x="1605" y="2078"/>
                      </a:cubicBezTo>
                      <a:cubicBezTo>
                        <a:pt x="1617" y="1279"/>
                        <a:pt x="1992" y="425"/>
                        <a:pt x="1844" y="234"/>
                      </a:cubicBezTo>
                      <a:cubicBezTo>
                        <a:pt x="1816" y="196"/>
                        <a:pt x="1787" y="181"/>
                        <a:pt x="1754" y="181"/>
                      </a:cubicBezTo>
                      <a:cubicBezTo>
                        <a:pt x="1617" y="181"/>
                        <a:pt x="1421" y="453"/>
                        <a:pt x="984" y="493"/>
                      </a:cubicBezTo>
                      <a:cubicBezTo>
                        <a:pt x="958" y="495"/>
                        <a:pt x="932" y="496"/>
                        <a:pt x="907" y="496"/>
                      </a:cubicBezTo>
                      <a:cubicBezTo>
                        <a:pt x="408" y="496"/>
                        <a:pt x="68" y="1"/>
                        <a:pt x="6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6" name="Google Shape;6996;p74"/>
                <p:cNvSpPr/>
                <p:nvPr/>
              </p:nvSpPr>
              <p:spPr>
                <a:xfrm>
                  <a:off x="5236950" y="2807700"/>
                  <a:ext cx="32400" cy="24975"/>
                </a:xfrm>
                <a:custGeom>
                  <a:rect b="b" l="l" r="r" t="t"/>
                  <a:pathLst>
                    <a:path extrusionOk="0" h="999" w="1296">
                      <a:moveTo>
                        <a:pt x="994" y="1"/>
                      </a:moveTo>
                      <a:cubicBezTo>
                        <a:pt x="891" y="1"/>
                        <a:pt x="634" y="271"/>
                        <a:pt x="421" y="271"/>
                      </a:cubicBezTo>
                      <a:cubicBezTo>
                        <a:pt x="396" y="271"/>
                        <a:pt x="372" y="267"/>
                        <a:pt x="349" y="259"/>
                      </a:cubicBezTo>
                      <a:cubicBezTo>
                        <a:pt x="286" y="237"/>
                        <a:pt x="241" y="227"/>
                        <a:pt x="208" y="227"/>
                      </a:cubicBezTo>
                      <a:cubicBezTo>
                        <a:pt x="122" y="227"/>
                        <a:pt x="110" y="290"/>
                        <a:pt x="66" y="370"/>
                      </a:cubicBezTo>
                      <a:cubicBezTo>
                        <a:pt x="0" y="477"/>
                        <a:pt x="4" y="998"/>
                        <a:pt x="183" y="998"/>
                      </a:cubicBezTo>
                      <a:cubicBezTo>
                        <a:pt x="189" y="998"/>
                        <a:pt x="195" y="998"/>
                        <a:pt x="201" y="997"/>
                      </a:cubicBezTo>
                      <a:cubicBezTo>
                        <a:pt x="374" y="969"/>
                        <a:pt x="568" y="763"/>
                        <a:pt x="782" y="763"/>
                      </a:cubicBezTo>
                      <a:cubicBezTo>
                        <a:pt x="803" y="763"/>
                        <a:pt x="825" y="765"/>
                        <a:pt x="847" y="769"/>
                      </a:cubicBezTo>
                      <a:cubicBezTo>
                        <a:pt x="911" y="783"/>
                        <a:pt x="964" y="790"/>
                        <a:pt x="1008" y="790"/>
                      </a:cubicBezTo>
                      <a:cubicBezTo>
                        <a:pt x="1126" y="790"/>
                        <a:pt x="1178" y="738"/>
                        <a:pt x="1228" y="622"/>
                      </a:cubicBezTo>
                      <a:cubicBezTo>
                        <a:pt x="1295" y="462"/>
                        <a:pt x="1148" y="19"/>
                        <a:pt x="1000" y="1"/>
                      </a:cubicBezTo>
                      <a:cubicBezTo>
                        <a:pt x="998" y="1"/>
                        <a:pt x="996" y="1"/>
                        <a:pt x="99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7" name="Google Shape;6997;p74"/>
                <p:cNvSpPr/>
                <p:nvPr/>
              </p:nvSpPr>
              <p:spPr>
                <a:xfrm>
                  <a:off x="5259175" y="2830450"/>
                  <a:ext cx="11700" cy="28625"/>
                </a:xfrm>
                <a:custGeom>
                  <a:rect b="b" l="l" r="r" t="t"/>
                  <a:pathLst>
                    <a:path extrusionOk="0" h="1145" w="468">
                      <a:moveTo>
                        <a:pt x="271" y="1"/>
                      </a:moveTo>
                      <a:cubicBezTo>
                        <a:pt x="203" y="1"/>
                        <a:pt x="120" y="19"/>
                        <a:pt x="74" y="44"/>
                      </a:cubicBezTo>
                      <a:cubicBezTo>
                        <a:pt x="1" y="87"/>
                        <a:pt x="99" y="345"/>
                        <a:pt x="111" y="406"/>
                      </a:cubicBezTo>
                      <a:cubicBezTo>
                        <a:pt x="123" y="468"/>
                        <a:pt x="148" y="1015"/>
                        <a:pt x="148" y="1095"/>
                      </a:cubicBezTo>
                      <a:cubicBezTo>
                        <a:pt x="148" y="1129"/>
                        <a:pt x="184" y="1144"/>
                        <a:pt x="229" y="1144"/>
                      </a:cubicBezTo>
                      <a:cubicBezTo>
                        <a:pt x="289" y="1144"/>
                        <a:pt x="365" y="1118"/>
                        <a:pt x="400" y="1076"/>
                      </a:cubicBezTo>
                      <a:cubicBezTo>
                        <a:pt x="468" y="1009"/>
                        <a:pt x="302" y="523"/>
                        <a:pt x="277" y="406"/>
                      </a:cubicBezTo>
                      <a:cubicBezTo>
                        <a:pt x="253" y="290"/>
                        <a:pt x="400" y="99"/>
                        <a:pt x="375" y="37"/>
                      </a:cubicBezTo>
                      <a:cubicBezTo>
                        <a:pt x="365" y="11"/>
                        <a:pt x="323" y="1"/>
                        <a:pt x="27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8" name="Google Shape;6998;p74"/>
                <p:cNvSpPr/>
                <p:nvPr/>
              </p:nvSpPr>
              <p:spPr>
                <a:xfrm>
                  <a:off x="5252725" y="2831550"/>
                  <a:ext cx="8775" cy="28775"/>
                </a:xfrm>
                <a:custGeom>
                  <a:rect b="b" l="l" r="r" t="t"/>
                  <a:pathLst>
                    <a:path extrusionOk="0" h="1151" w="351">
                      <a:moveTo>
                        <a:pt x="174" y="1"/>
                      </a:moveTo>
                      <a:cubicBezTo>
                        <a:pt x="130" y="1"/>
                        <a:pt x="59" y="37"/>
                        <a:pt x="37" y="86"/>
                      </a:cubicBezTo>
                      <a:cubicBezTo>
                        <a:pt x="13" y="147"/>
                        <a:pt x="99" y="461"/>
                        <a:pt x="86" y="639"/>
                      </a:cubicBezTo>
                      <a:cubicBezTo>
                        <a:pt x="68" y="823"/>
                        <a:pt x="0" y="1026"/>
                        <a:pt x="25" y="1094"/>
                      </a:cubicBezTo>
                      <a:cubicBezTo>
                        <a:pt x="41" y="1132"/>
                        <a:pt x="114" y="1151"/>
                        <a:pt x="184" y="1151"/>
                      </a:cubicBezTo>
                      <a:cubicBezTo>
                        <a:pt x="248" y="1151"/>
                        <a:pt x="308" y="1135"/>
                        <a:pt x="320" y="1106"/>
                      </a:cubicBezTo>
                      <a:cubicBezTo>
                        <a:pt x="351" y="1038"/>
                        <a:pt x="246" y="707"/>
                        <a:pt x="259" y="565"/>
                      </a:cubicBezTo>
                      <a:cubicBezTo>
                        <a:pt x="265" y="381"/>
                        <a:pt x="252" y="196"/>
                        <a:pt x="209" y="18"/>
                      </a:cubicBezTo>
                      <a:cubicBezTo>
                        <a:pt x="204" y="6"/>
                        <a:pt x="191" y="1"/>
                        <a:pt x="17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9" name="Google Shape;6999;p74"/>
                <p:cNvSpPr/>
                <p:nvPr/>
              </p:nvSpPr>
              <p:spPr>
                <a:xfrm>
                  <a:off x="5244575" y="2833525"/>
                  <a:ext cx="7550" cy="27075"/>
                </a:xfrm>
                <a:custGeom>
                  <a:rect b="b" l="l" r="r" t="t"/>
                  <a:pathLst>
                    <a:path extrusionOk="0" h="1083" w="302">
                      <a:moveTo>
                        <a:pt x="212" y="0"/>
                      </a:moveTo>
                      <a:cubicBezTo>
                        <a:pt x="171" y="0"/>
                        <a:pt x="130" y="15"/>
                        <a:pt x="130" y="37"/>
                      </a:cubicBezTo>
                      <a:cubicBezTo>
                        <a:pt x="130" y="80"/>
                        <a:pt x="210" y="437"/>
                        <a:pt x="142" y="603"/>
                      </a:cubicBezTo>
                      <a:cubicBezTo>
                        <a:pt x="81" y="769"/>
                        <a:pt x="1" y="953"/>
                        <a:pt x="31" y="1021"/>
                      </a:cubicBezTo>
                      <a:cubicBezTo>
                        <a:pt x="48" y="1061"/>
                        <a:pt x="108" y="1083"/>
                        <a:pt x="163" y="1083"/>
                      </a:cubicBezTo>
                      <a:cubicBezTo>
                        <a:pt x="210" y="1083"/>
                        <a:pt x="254" y="1067"/>
                        <a:pt x="265" y="1033"/>
                      </a:cubicBezTo>
                      <a:cubicBezTo>
                        <a:pt x="296" y="953"/>
                        <a:pt x="240" y="603"/>
                        <a:pt x="265" y="523"/>
                      </a:cubicBezTo>
                      <a:cubicBezTo>
                        <a:pt x="296" y="363"/>
                        <a:pt x="302" y="197"/>
                        <a:pt x="289" y="37"/>
                      </a:cubicBezTo>
                      <a:cubicBezTo>
                        <a:pt x="284" y="11"/>
                        <a:pt x="248" y="0"/>
                        <a:pt x="21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0" name="Google Shape;7000;p74"/>
                <p:cNvSpPr/>
                <p:nvPr/>
              </p:nvSpPr>
              <p:spPr>
                <a:xfrm>
                  <a:off x="5263475" y="2882075"/>
                  <a:ext cx="8150" cy="10475"/>
                </a:xfrm>
                <a:custGeom>
                  <a:rect b="b" l="l" r="r" t="t"/>
                  <a:pathLst>
                    <a:path extrusionOk="0" h="419" w="326">
                      <a:moveTo>
                        <a:pt x="258" y="0"/>
                      </a:moveTo>
                      <a:cubicBezTo>
                        <a:pt x="256" y="0"/>
                        <a:pt x="254" y="0"/>
                        <a:pt x="253" y="1"/>
                      </a:cubicBezTo>
                      <a:cubicBezTo>
                        <a:pt x="210" y="7"/>
                        <a:pt x="56" y="32"/>
                        <a:pt x="38" y="81"/>
                      </a:cubicBezTo>
                      <a:cubicBezTo>
                        <a:pt x="7" y="179"/>
                        <a:pt x="1" y="351"/>
                        <a:pt x="81" y="407"/>
                      </a:cubicBezTo>
                      <a:cubicBezTo>
                        <a:pt x="93" y="415"/>
                        <a:pt x="106" y="419"/>
                        <a:pt x="120" y="419"/>
                      </a:cubicBezTo>
                      <a:cubicBezTo>
                        <a:pt x="198" y="419"/>
                        <a:pt x="298" y="300"/>
                        <a:pt x="308" y="216"/>
                      </a:cubicBezTo>
                      <a:cubicBezTo>
                        <a:pt x="326" y="116"/>
                        <a:pt x="293" y="0"/>
                        <a:pt x="25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1" name="Google Shape;7001;p74"/>
                <p:cNvSpPr/>
                <p:nvPr/>
              </p:nvSpPr>
              <p:spPr>
                <a:xfrm>
                  <a:off x="5252725" y="2885275"/>
                  <a:ext cx="8475" cy="12900"/>
                </a:xfrm>
                <a:custGeom>
                  <a:rect b="b" l="l" r="r" t="t"/>
                  <a:pathLst>
                    <a:path extrusionOk="0" h="516" w="339">
                      <a:moveTo>
                        <a:pt x="188" y="0"/>
                      </a:moveTo>
                      <a:cubicBezTo>
                        <a:pt x="123" y="0"/>
                        <a:pt x="60" y="38"/>
                        <a:pt x="37" y="106"/>
                      </a:cubicBezTo>
                      <a:cubicBezTo>
                        <a:pt x="7" y="223"/>
                        <a:pt x="0" y="481"/>
                        <a:pt x="99" y="506"/>
                      </a:cubicBezTo>
                      <a:cubicBezTo>
                        <a:pt x="118" y="513"/>
                        <a:pt x="137" y="516"/>
                        <a:pt x="157" y="516"/>
                      </a:cubicBezTo>
                      <a:cubicBezTo>
                        <a:pt x="225" y="516"/>
                        <a:pt x="290" y="476"/>
                        <a:pt x="314" y="414"/>
                      </a:cubicBezTo>
                      <a:cubicBezTo>
                        <a:pt x="338" y="291"/>
                        <a:pt x="332" y="162"/>
                        <a:pt x="302" y="45"/>
                      </a:cubicBezTo>
                      <a:cubicBezTo>
                        <a:pt x="269" y="15"/>
                        <a:pt x="228" y="0"/>
                        <a:pt x="18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2" name="Google Shape;7002;p74"/>
                <p:cNvSpPr/>
                <p:nvPr/>
              </p:nvSpPr>
              <p:spPr>
                <a:xfrm>
                  <a:off x="5242875" y="2886450"/>
                  <a:ext cx="7575" cy="13975"/>
                </a:xfrm>
                <a:custGeom>
                  <a:rect b="b" l="l" r="r" t="t"/>
                  <a:pathLst>
                    <a:path extrusionOk="0" h="559" w="303">
                      <a:moveTo>
                        <a:pt x="137" y="1"/>
                      </a:moveTo>
                      <a:cubicBezTo>
                        <a:pt x="87" y="1"/>
                        <a:pt x="40" y="33"/>
                        <a:pt x="26" y="90"/>
                      </a:cubicBezTo>
                      <a:cubicBezTo>
                        <a:pt x="1" y="176"/>
                        <a:pt x="1" y="514"/>
                        <a:pt x="87" y="539"/>
                      </a:cubicBezTo>
                      <a:cubicBezTo>
                        <a:pt x="127" y="547"/>
                        <a:pt x="165" y="558"/>
                        <a:pt x="199" y="558"/>
                      </a:cubicBezTo>
                      <a:cubicBezTo>
                        <a:pt x="242" y="558"/>
                        <a:pt x="276" y="539"/>
                        <a:pt x="290" y="465"/>
                      </a:cubicBezTo>
                      <a:cubicBezTo>
                        <a:pt x="302" y="324"/>
                        <a:pt x="284" y="182"/>
                        <a:pt x="235" y="53"/>
                      </a:cubicBezTo>
                      <a:cubicBezTo>
                        <a:pt x="209" y="17"/>
                        <a:pt x="172" y="1"/>
                        <a:pt x="13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3" name="Google Shape;7003;p74"/>
                <p:cNvSpPr/>
                <p:nvPr/>
              </p:nvSpPr>
              <p:spPr>
                <a:xfrm>
                  <a:off x="5233350" y="2885150"/>
                  <a:ext cx="7400" cy="12900"/>
                </a:xfrm>
                <a:custGeom>
                  <a:rect b="b" l="l" r="r" t="t"/>
                  <a:pathLst>
                    <a:path extrusionOk="0" h="516" w="296">
                      <a:moveTo>
                        <a:pt x="150" y="1"/>
                      </a:moveTo>
                      <a:cubicBezTo>
                        <a:pt x="108" y="1"/>
                        <a:pt x="68" y="25"/>
                        <a:pt x="50" y="68"/>
                      </a:cubicBezTo>
                      <a:cubicBezTo>
                        <a:pt x="25" y="130"/>
                        <a:pt x="1" y="400"/>
                        <a:pt x="62" y="462"/>
                      </a:cubicBezTo>
                      <a:cubicBezTo>
                        <a:pt x="99" y="498"/>
                        <a:pt x="134" y="515"/>
                        <a:pt x="164" y="515"/>
                      </a:cubicBezTo>
                      <a:cubicBezTo>
                        <a:pt x="189" y="515"/>
                        <a:pt x="211" y="503"/>
                        <a:pt x="228" y="480"/>
                      </a:cubicBezTo>
                      <a:cubicBezTo>
                        <a:pt x="271" y="431"/>
                        <a:pt x="296" y="93"/>
                        <a:pt x="234" y="38"/>
                      </a:cubicBezTo>
                      <a:cubicBezTo>
                        <a:pt x="209" y="12"/>
                        <a:pt x="179" y="1"/>
                        <a:pt x="15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4" name="Google Shape;7004;p74"/>
                <p:cNvSpPr/>
                <p:nvPr/>
              </p:nvSpPr>
              <p:spPr>
                <a:xfrm>
                  <a:off x="5227075" y="2881775"/>
                  <a:ext cx="6400" cy="9250"/>
                </a:xfrm>
                <a:custGeom>
                  <a:rect b="b" l="l" r="r" t="t"/>
                  <a:pathLst>
                    <a:path extrusionOk="0" h="370" w="256">
                      <a:moveTo>
                        <a:pt x="93" y="1"/>
                      </a:moveTo>
                      <a:cubicBezTo>
                        <a:pt x="51" y="1"/>
                        <a:pt x="1" y="91"/>
                        <a:pt x="6" y="173"/>
                      </a:cubicBezTo>
                      <a:cubicBezTo>
                        <a:pt x="12" y="265"/>
                        <a:pt x="31" y="363"/>
                        <a:pt x="92" y="369"/>
                      </a:cubicBezTo>
                      <a:cubicBezTo>
                        <a:pt x="93" y="370"/>
                        <a:pt x="94" y="370"/>
                        <a:pt x="95" y="370"/>
                      </a:cubicBezTo>
                      <a:cubicBezTo>
                        <a:pt x="157" y="370"/>
                        <a:pt x="256" y="170"/>
                        <a:pt x="117" y="13"/>
                      </a:cubicBezTo>
                      <a:cubicBezTo>
                        <a:pt x="109" y="5"/>
                        <a:pt x="101" y="1"/>
                        <a:pt x="9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5" name="Google Shape;7005;p74"/>
                <p:cNvSpPr/>
                <p:nvPr/>
              </p:nvSpPr>
              <p:spPr>
                <a:xfrm>
                  <a:off x="5238425" y="2836575"/>
                  <a:ext cx="8475" cy="23350"/>
                </a:xfrm>
                <a:custGeom>
                  <a:rect b="b" l="l" r="r" t="t"/>
                  <a:pathLst>
                    <a:path extrusionOk="0" h="934" w="339">
                      <a:moveTo>
                        <a:pt x="290" y="1"/>
                      </a:moveTo>
                      <a:cubicBezTo>
                        <a:pt x="252" y="1"/>
                        <a:pt x="191" y="54"/>
                        <a:pt x="191" y="88"/>
                      </a:cubicBezTo>
                      <a:cubicBezTo>
                        <a:pt x="185" y="241"/>
                        <a:pt x="173" y="389"/>
                        <a:pt x="136" y="536"/>
                      </a:cubicBezTo>
                      <a:cubicBezTo>
                        <a:pt x="105" y="641"/>
                        <a:pt x="1" y="874"/>
                        <a:pt x="19" y="899"/>
                      </a:cubicBezTo>
                      <a:cubicBezTo>
                        <a:pt x="27" y="919"/>
                        <a:pt x="52" y="933"/>
                        <a:pt x="87" y="933"/>
                      </a:cubicBezTo>
                      <a:cubicBezTo>
                        <a:pt x="107" y="933"/>
                        <a:pt x="130" y="928"/>
                        <a:pt x="154" y="917"/>
                      </a:cubicBezTo>
                      <a:cubicBezTo>
                        <a:pt x="197" y="893"/>
                        <a:pt x="277" y="462"/>
                        <a:pt x="314" y="370"/>
                      </a:cubicBezTo>
                      <a:cubicBezTo>
                        <a:pt x="339" y="254"/>
                        <a:pt x="339" y="131"/>
                        <a:pt x="314" y="14"/>
                      </a:cubicBezTo>
                      <a:cubicBezTo>
                        <a:pt x="309" y="5"/>
                        <a:pt x="300" y="1"/>
                        <a:pt x="2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6" name="Google Shape;7006;p74"/>
                <p:cNvSpPr/>
                <p:nvPr/>
              </p:nvSpPr>
              <p:spPr>
                <a:xfrm>
                  <a:off x="5232050" y="2840700"/>
                  <a:ext cx="9625" cy="17500"/>
                </a:xfrm>
                <a:custGeom>
                  <a:rect b="b" l="l" r="r" t="t"/>
                  <a:pathLst>
                    <a:path extrusionOk="0" h="700" w="385">
                      <a:moveTo>
                        <a:pt x="343" y="0"/>
                      </a:moveTo>
                      <a:cubicBezTo>
                        <a:pt x="328" y="0"/>
                        <a:pt x="307" y="20"/>
                        <a:pt x="280" y="76"/>
                      </a:cubicBezTo>
                      <a:cubicBezTo>
                        <a:pt x="225" y="205"/>
                        <a:pt x="22" y="586"/>
                        <a:pt x="10" y="623"/>
                      </a:cubicBezTo>
                      <a:cubicBezTo>
                        <a:pt x="1" y="656"/>
                        <a:pt x="84" y="699"/>
                        <a:pt x="132" y="699"/>
                      </a:cubicBezTo>
                      <a:cubicBezTo>
                        <a:pt x="147" y="699"/>
                        <a:pt x="159" y="695"/>
                        <a:pt x="164" y="685"/>
                      </a:cubicBezTo>
                      <a:cubicBezTo>
                        <a:pt x="188" y="636"/>
                        <a:pt x="385" y="125"/>
                        <a:pt x="379" y="70"/>
                      </a:cubicBezTo>
                      <a:cubicBezTo>
                        <a:pt x="375" y="35"/>
                        <a:pt x="364" y="0"/>
                        <a:pt x="34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7" name="Google Shape;7007;p74"/>
                <p:cNvSpPr/>
                <p:nvPr/>
              </p:nvSpPr>
              <p:spPr>
                <a:xfrm>
                  <a:off x="5263025" y="2860375"/>
                  <a:ext cx="9400" cy="20600"/>
                </a:xfrm>
                <a:custGeom>
                  <a:rect b="b" l="l" r="r" t="t"/>
                  <a:pathLst>
                    <a:path extrusionOk="0" h="824" w="376">
                      <a:moveTo>
                        <a:pt x="156" y="0"/>
                      </a:moveTo>
                      <a:cubicBezTo>
                        <a:pt x="96" y="0"/>
                        <a:pt x="30" y="23"/>
                        <a:pt x="19" y="64"/>
                      </a:cubicBezTo>
                      <a:cubicBezTo>
                        <a:pt x="6" y="168"/>
                        <a:pt x="19" y="273"/>
                        <a:pt x="49" y="371"/>
                      </a:cubicBezTo>
                      <a:cubicBezTo>
                        <a:pt x="80" y="476"/>
                        <a:pt x="0" y="703"/>
                        <a:pt x="6" y="777"/>
                      </a:cubicBezTo>
                      <a:cubicBezTo>
                        <a:pt x="11" y="809"/>
                        <a:pt x="46" y="823"/>
                        <a:pt x="91" y="823"/>
                      </a:cubicBezTo>
                      <a:cubicBezTo>
                        <a:pt x="158" y="823"/>
                        <a:pt x="247" y="791"/>
                        <a:pt x="295" y="740"/>
                      </a:cubicBezTo>
                      <a:cubicBezTo>
                        <a:pt x="375" y="654"/>
                        <a:pt x="277" y="598"/>
                        <a:pt x="265" y="482"/>
                      </a:cubicBezTo>
                      <a:cubicBezTo>
                        <a:pt x="246" y="371"/>
                        <a:pt x="301" y="88"/>
                        <a:pt x="252" y="33"/>
                      </a:cubicBezTo>
                      <a:cubicBezTo>
                        <a:pt x="235" y="11"/>
                        <a:pt x="197" y="0"/>
                        <a:pt x="15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8" name="Google Shape;7008;p74"/>
                <p:cNvSpPr/>
                <p:nvPr/>
              </p:nvSpPr>
              <p:spPr>
                <a:xfrm>
                  <a:off x="5253025" y="2862075"/>
                  <a:ext cx="7550" cy="21350"/>
                </a:xfrm>
                <a:custGeom>
                  <a:rect b="b" l="l" r="r" t="t"/>
                  <a:pathLst>
                    <a:path extrusionOk="0" h="854" w="302">
                      <a:moveTo>
                        <a:pt x="182" y="0"/>
                      </a:moveTo>
                      <a:cubicBezTo>
                        <a:pt x="126" y="0"/>
                        <a:pt x="63" y="23"/>
                        <a:pt x="56" y="63"/>
                      </a:cubicBezTo>
                      <a:cubicBezTo>
                        <a:pt x="38" y="137"/>
                        <a:pt x="117" y="383"/>
                        <a:pt x="93" y="512"/>
                      </a:cubicBezTo>
                      <a:cubicBezTo>
                        <a:pt x="68" y="635"/>
                        <a:pt x="1" y="733"/>
                        <a:pt x="44" y="807"/>
                      </a:cubicBezTo>
                      <a:cubicBezTo>
                        <a:pt x="65" y="838"/>
                        <a:pt x="105" y="853"/>
                        <a:pt x="147" y="853"/>
                      </a:cubicBezTo>
                      <a:cubicBezTo>
                        <a:pt x="204" y="853"/>
                        <a:pt x="263" y="826"/>
                        <a:pt x="277" y="776"/>
                      </a:cubicBezTo>
                      <a:cubicBezTo>
                        <a:pt x="302" y="684"/>
                        <a:pt x="228" y="592"/>
                        <a:pt x="247" y="475"/>
                      </a:cubicBezTo>
                      <a:cubicBezTo>
                        <a:pt x="259" y="352"/>
                        <a:pt x="296" y="88"/>
                        <a:pt x="271" y="33"/>
                      </a:cubicBezTo>
                      <a:cubicBezTo>
                        <a:pt x="256" y="10"/>
                        <a:pt x="221" y="0"/>
                        <a:pt x="18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9" name="Google Shape;7009;p74"/>
                <p:cNvSpPr/>
                <p:nvPr/>
              </p:nvSpPr>
              <p:spPr>
                <a:xfrm>
                  <a:off x="5244425" y="2863800"/>
                  <a:ext cx="6175" cy="19550"/>
                </a:xfrm>
                <a:custGeom>
                  <a:rect b="b" l="l" r="r" t="t"/>
                  <a:pathLst>
                    <a:path extrusionOk="0" h="782" w="247">
                      <a:moveTo>
                        <a:pt x="130" y="0"/>
                      </a:moveTo>
                      <a:cubicBezTo>
                        <a:pt x="93" y="7"/>
                        <a:pt x="62" y="25"/>
                        <a:pt x="43" y="62"/>
                      </a:cubicBezTo>
                      <a:cubicBezTo>
                        <a:pt x="31" y="99"/>
                        <a:pt x="25" y="136"/>
                        <a:pt x="31" y="173"/>
                      </a:cubicBezTo>
                      <a:cubicBezTo>
                        <a:pt x="37" y="283"/>
                        <a:pt x="80" y="400"/>
                        <a:pt x="56" y="504"/>
                      </a:cubicBezTo>
                      <a:cubicBezTo>
                        <a:pt x="43" y="554"/>
                        <a:pt x="19" y="603"/>
                        <a:pt x="13" y="652"/>
                      </a:cubicBezTo>
                      <a:cubicBezTo>
                        <a:pt x="0" y="701"/>
                        <a:pt x="19" y="750"/>
                        <a:pt x="68" y="775"/>
                      </a:cubicBezTo>
                      <a:cubicBezTo>
                        <a:pt x="79" y="779"/>
                        <a:pt x="90" y="781"/>
                        <a:pt x="101" y="781"/>
                      </a:cubicBezTo>
                      <a:cubicBezTo>
                        <a:pt x="138" y="781"/>
                        <a:pt x="172" y="758"/>
                        <a:pt x="191" y="720"/>
                      </a:cubicBezTo>
                      <a:cubicBezTo>
                        <a:pt x="209" y="670"/>
                        <a:pt x="209" y="621"/>
                        <a:pt x="197" y="572"/>
                      </a:cubicBezTo>
                      <a:cubicBezTo>
                        <a:pt x="185" y="523"/>
                        <a:pt x="173" y="474"/>
                        <a:pt x="173" y="425"/>
                      </a:cubicBezTo>
                      <a:cubicBezTo>
                        <a:pt x="173" y="314"/>
                        <a:pt x="246" y="209"/>
                        <a:pt x="228" y="105"/>
                      </a:cubicBezTo>
                      <a:cubicBezTo>
                        <a:pt x="228" y="50"/>
                        <a:pt x="185" y="7"/>
                        <a:pt x="1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0" name="Google Shape;7010;p74"/>
                <p:cNvSpPr/>
                <p:nvPr/>
              </p:nvSpPr>
              <p:spPr>
                <a:xfrm>
                  <a:off x="5235675" y="2863500"/>
                  <a:ext cx="5850" cy="18775"/>
                </a:xfrm>
                <a:custGeom>
                  <a:rect b="b" l="l" r="r" t="t"/>
                  <a:pathLst>
                    <a:path extrusionOk="0" h="751" w="234">
                      <a:moveTo>
                        <a:pt x="116" y="1"/>
                      </a:moveTo>
                      <a:cubicBezTo>
                        <a:pt x="104" y="1"/>
                        <a:pt x="92" y="3"/>
                        <a:pt x="80" y="6"/>
                      </a:cubicBezTo>
                      <a:cubicBezTo>
                        <a:pt x="37" y="37"/>
                        <a:pt x="12" y="92"/>
                        <a:pt x="25" y="142"/>
                      </a:cubicBezTo>
                      <a:cubicBezTo>
                        <a:pt x="25" y="240"/>
                        <a:pt x="68" y="338"/>
                        <a:pt x="49" y="437"/>
                      </a:cubicBezTo>
                      <a:cubicBezTo>
                        <a:pt x="43" y="498"/>
                        <a:pt x="12" y="553"/>
                        <a:pt x="6" y="615"/>
                      </a:cubicBezTo>
                      <a:cubicBezTo>
                        <a:pt x="0" y="670"/>
                        <a:pt x="31" y="744"/>
                        <a:pt x="86" y="750"/>
                      </a:cubicBezTo>
                      <a:cubicBezTo>
                        <a:pt x="90" y="751"/>
                        <a:pt x="95" y="751"/>
                        <a:pt x="99" y="751"/>
                      </a:cubicBezTo>
                      <a:cubicBezTo>
                        <a:pt x="143" y="751"/>
                        <a:pt x="180" y="722"/>
                        <a:pt x="197" y="682"/>
                      </a:cubicBezTo>
                      <a:cubicBezTo>
                        <a:pt x="209" y="633"/>
                        <a:pt x="209" y="590"/>
                        <a:pt x="197" y="547"/>
                      </a:cubicBezTo>
                      <a:cubicBezTo>
                        <a:pt x="184" y="498"/>
                        <a:pt x="172" y="455"/>
                        <a:pt x="172" y="406"/>
                      </a:cubicBezTo>
                      <a:cubicBezTo>
                        <a:pt x="178" y="357"/>
                        <a:pt x="191" y="301"/>
                        <a:pt x="209" y="252"/>
                      </a:cubicBezTo>
                      <a:cubicBezTo>
                        <a:pt x="234" y="197"/>
                        <a:pt x="234" y="142"/>
                        <a:pt x="221" y="80"/>
                      </a:cubicBezTo>
                      <a:cubicBezTo>
                        <a:pt x="207" y="31"/>
                        <a:pt x="164" y="1"/>
                        <a:pt x="11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1" name="Google Shape;7011;p74"/>
                <p:cNvSpPr/>
                <p:nvPr/>
              </p:nvSpPr>
              <p:spPr>
                <a:xfrm>
                  <a:off x="5227825" y="2862850"/>
                  <a:ext cx="6800" cy="16400"/>
                </a:xfrm>
                <a:custGeom>
                  <a:rect b="b" l="l" r="r" t="t"/>
                  <a:pathLst>
                    <a:path extrusionOk="0" h="656" w="272">
                      <a:moveTo>
                        <a:pt x="184" y="1"/>
                      </a:moveTo>
                      <a:cubicBezTo>
                        <a:pt x="146" y="1"/>
                        <a:pt x="109" y="24"/>
                        <a:pt x="93" y="57"/>
                      </a:cubicBezTo>
                      <a:cubicBezTo>
                        <a:pt x="74" y="100"/>
                        <a:pt x="74" y="143"/>
                        <a:pt x="81" y="186"/>
                      </a:cubicBezTo>
                      <a:cubicBezTo>
                        <a:pt x="81" y="229"/>
                        <a:pt x="93" y="272"/>
                        <a:pt x="93" y="309"/>
                      </a:cubicBezTo>
                      <a:cubicBezTo>
                        <a:pt x="99" y="370"/>
                        <a:pt x="87" y="432"/>
                        <a:pt x="56" y="481"/>
                      </a:cubicBezTo>
                      <a:cubicBezTo>
                        <a:pt x="31" y="524"/>
                        <a:pt x="1" y="573"/>
                        <a:pt x="25" y="616"/>
                      </a:cubicBezTo>
                      <a:cubicBezTo>
                        <a:pt x="38" y="642"/>
                        <a:pt x="62" y="655"/>
                        <a:pt x="86" y="655"/>
                      </a:cubicBezTo>
                      <a:cubicBezTo>
                        <a:pt x="97" y="655"/>
                        <a:pt x="108" y="653"/>
                        <a:pt x="117" y="647"/>
                      </a:cubicBezTo>
                      <a:cubicBezTo>
                        <a:pt x="154" y="635"/>
                        <a:pt x="179" y="604"/>
                        <a:pt x="185" y="573"/>
                      </a:cubicBezTo>
                      <a:cubicBezTo>
                        <a:pt x="197" y="536"/>
                        <a:pt x="203" y="493"/>
                        <a:pt x="203" y="456"/>
                      </a:cubicBezTo>
                      <a:cubicBezTo>
                        <a:pt x="197" y="333"/>
                        <a:pt x="216" y="211"/>
                        <a:pt x="253" y="94"/>
                      </a:cubicBezTo>
                      <a:cubicBezTo>
                        <a:pt x="271" y="51"/>
                        <a:pt x="240" y="8"/>
                        <a:pt x="197" y="2"/>
                      </a:cubicBezTo>
                      <a:cubicBezTo>
                        <a:pt x="193" y="1"/>
                        <a:pt x="188" y="1"/>
                        <a:pt x="18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2" name="Google Shape;7012;p74"/>
                <p:cNvSpPr/>
                <p:nvPr/>
              </p:nvSpPr>
              <p:spPr>
                <a:xfrm>
                  <a:off x="5219375" y="2559325"/>
                  <a:ext cx="41050" cy="33625"/>
                </a:xfrm>
                <a:custGeom>
                  <a:rect b="b" l="l" r="r" t="t"/>
                  <a:pathLst>
                    <a:path extrusionOk="0" h="1345" w="1642">
                      <a:moveTo>
                        <a:pt x="526" y="0"/>
                      </a:moveTo>
                      <a:cubicBezTo>
                        <a:pt x="448" y="0"/>
                        <a:pt x="372" y="13"/>
                        <a:pt x="302" y="52"/>
                      </a:cubicBezTo>
                      <a:cubicBezTo>
                        <a:pt x="185" y="132"/>
                        <a:pt x="105" y="261"/>
                        <a:pt x="93" y="408"/>
                      </a:cubicBezTo>
                      <a:cubicBezTo>
                        <a:pt x="1" y="845"/>
                        <a:pt x="296" y="1275"/>
                        <a:pt x="744" y="1337"/>
                      </a:cubicBezTo>
                      <a:cubicBezTo>
                        <a:pt x="780" y="1342"/>
                        <a:pt x="816" y="1344"/>
                        <a:pt x="852" y="1344"/>
                      </a:cubicBezTo>
                      <a:cubicBezTo>
                        <a:pt x="1251" y="1344"/>
                        <a:pt x="1596" y="1036"/>
                        <a:pt x="1629" y="624"/>
                      </a:cubicBezTo>
                      <a:cubicBezTo>
                        <a:pt x="1642" y="519"/>
                        <a:pt x="1629" y="408"/>
                        <a:pt x="1580" y="316"/>
                      </a:cubicBezTo>
                      <a:cubicBezTo>
                        <a:pt x="1500" y="193"/>
                        <a:pt x="1377" y="107"/>
                        <a:pt x="1236" y="77"/>
                      </a:cubicBezTo>
                      <a:cubicBezTo>
                        <a:pt x="1095" y="52"/>
                        <a:pt x="947" y="34"/>
                        <a:pt x="806" y="27"/>
                      </a:cubicBezTo>
                      <a:cubicBezTo>
                        <a:pt x="713" y="17"/>
                        <a:pt x="618" y="0"/>
                        <a:pt x="52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3" name="Google Shape;7013;p74"/>
                <p:cNvSpPr/>
                <p:nvPr/>
              </p:nvSpPr>
              <p:spPr>
                <a:xfrm>
                  <a:off x="5208475" y="2128425"/>
                  <a:ext cx="208075" cy="116600"/>
                </a:xfrm>
                <a:custGeom>
                  <a:rect b="b" l="l" r="r" t="t"/>
                  <a:pathLst>
                    <a:path extrusionOk="0" h="4664" w="8323">
                      <a:moveTo>
                        <a:pt x="1584" y="1"/>
                      </a:moveTo>
                      <a:cubicBezTo>
                        <a:pt x="1329" y="1"/>
                        <a:pt x="1078" y="38"/>
                        <a:pt x="842" y="145"/>
                      </a:cubicBezTo>
                      <a:cubicBezTo>
                        <a:pt x="344" y="366"/>
                        <a:pt x="0" y="1024"/>
                        <a:pt x="283" y="1497"/>
                      </a:cubicBezTo>
                      <a:cubicBezTo>
                        <a:pt x="467" y="1792"/>
                        <a:pt x="824" y="1915"/>
                        <a:pt x="1094" y="2124"/>
                      </a:cubicBezTo>
                      <a:cubicBezTo>
                        <a:pt x="1531" y="2456"/>
                        <a:pt x="1758" y="2997"/>
                        <a:pt x="2004" y="3489"/>
                      </a:cubicBezTo>
                      <a:cubicBezTo>
                        <a:pt x="2256" y="3980"/>
                        <a:pt x="2600" y="4484"/>
                        <a:pt x="3123" y="4632"/>
                      </a:cubicBezTo>
                      <a:cubicBezTo>
                        <a:pt x="3196" y="4653"/>
                        <a:pt x="3274" y="4664"/>
                        <a:pt x="3352" y="4664"/>
                      </a:cubicBezTo>
                      <a:cubicBezTo>
                        <a:pt x="3680" y="4664"/>
                        <a:pt x="4015" y="4481"/>
                        <a:pt x="4069" y="4159"/>
                      </a:cubicBezTo>
                      <a:cubicBezTo>
                        <a:pt x="4137" y="3759"/>
                        <a:pt x="3774" y="3452"/>
                        <a:pt x="3498" y="3175"/>
                      </a:cubicBezTo>
                      <a:cubicBezTo>
                        <a:pt x="3153" y="2819"/>
                        <a:pt x="2889" y="2382"/>
                        <a:pt x="2735" y="1909"/>
                      </a:cubicBezTo>
                      <a:cubicBezTo>
                        <a:pt x="2705" y="1811"/>
                        <a:pt x="2680" y="1681"/>
                        <a:pt x="2760" y="1608"/>
                      </a:cubicBezTo>
                      <a:cubicBezTo>
                        <a:pt x="2790" y="1579"/>
                        <a:pt x="2823" y="1567"/>
                        <a:pt x="2858" y="1567"/>
                      </a:cubicBezTo>
                      <a:cubicBezTo>
                        <a:pt x="2967" y="1567"/>
                        <a:pt x="3090" y="1685"/>
                        <a:pt x="3160" y="1792"/>
                      </a:cubicBezTo>
                      <a:cubicBezTo>
                        <a:pt x="3460" y="2252"/>
                        <a:pt x="3803" y="3218"/>
                        <a:pt x="4164" y="3218"/>
                      </a:cubicBezTo>
                      <a:cubicBezTo>
                        <a:pt x="4165" y="3218"/>
                        <a:pt x="4166" y="3218"/>
                        <a:pt x="4168" y="3218"/>
                      </a:cubicBezTo>
                      <a:cubicBezTo>
                        <a:pt x="4536" y="3212"/>
                        <a:pt x="4862" y="2253"/>
                        <a:pt x="5157" y="1792"/>
                      </a:cubicBezTo>
                      <a:cubicBezTo>
                        <a:pt x="5227" y="1685"/>
                        <a:pt x="5350" y="1567"/>
                        <a:pt x="5459" y="1567"/>
                      </a:cubicBezTo>
                      <a:cubicBezTo>
                        <a:pt x="5494" y="1567"/>
                        <a:pt x="5527" y="1579"/>
                        <a:pt x="5557" y="1608"/>
                      </a:cubicBezTo>
                      <a:cubicBezTo>
                        <a:pt x="5637" y="1681"/>
                        <a:pt x="5612" y="1811"/>
                        <a:pt x="5581" y="1909"/>
                      </a:cubicBezTo>
                      <a:cubicBezTo>
                        <a:pt x="5428" y="2382"/>
                        <a:pt x="5170" y="2819"/>
                        <a:pt x="4819" y="3175"/>
                      </a:cubicBezTo>
                      <a:cubicBezTo>
                        <a:pt x="4543" y="3452"/>
                        <a:pt x="4186" y="3765"/>
                        <a:pt x="4248" y="4159"/>
                      </a:cubicBezTo>
                      <a:cubicBezTo>
                        <a:pt x="4297" y="4477"/>
                        <a:pt x="4638" y="4663"/>
                        <a:pt x="4968" y="4663"/>
                      </a:cubicBezTo>
                      <a:cubicBezTo>
                        <a:pt x="5045" y="4663"/>
                        <a:pt x="5122" y="4653"/>
                        <a:pt x="5194" y="4632"/>
                      </a:cubicBezTo>
                      <a:cubicBezTo>
                        <a:pt x="5717" y="4484"/>
                        <a:pt x="6061" y="3980"/>
                        <a:pt x="6313" y="3489"/>
                      </a:cubicBezTo>
                      <a:cubicBezTo>
                        <a:pt x="6565" y="2997"/>
                        <a:pt x="6786" y="2456"/>
                        <a:pt x="7223" y="2124"/>
                      </a:cubicBezTo>
                      <a:cubicBezTo>
                        <a:pt x="7493" y="1915"/>
                        <a:pt x="7850" y="1792"/>
                        <a:pt x="8034" y="1497"/>
                      </a:cubicBezTo>
                      <a:cubicBezTo>
                        <a:pt x="8323" y="1024"/>
                        <a:pt x="7972" y="366"/>
                        <a:pt x="7475" y="145"/>
                      </a:cubicBezTo>
                      <a:cubicBezTo>
                        <a:pt x="7242" y="38"/>
                        <a:pt x="6991" y="1"/>
                        <a:pt x="6735" y="1"/>
                      </a:cubicBezTo>
                      <a:cubicBezTo>
                        <a:pt x="6444" y="1"/>
                        <a:pt x="6146" y="49"/>
                        <a:pt x="5858" y="102"/>
                      </a:cubicBezTo>
                      <a:cubicBezTo>
                        <a:pt x="5292" y="200"/>
                        <a:pt x="4727" y="311"/>
                        <a:pt x="4161" y="434"/>
                      </a:cubicBezTo>
                      <a:cubicBezTo>
                        <a:pt x="3596" y="311"/>
                        <a:pt x="3030" y="200"/>
                        <a:pt x="2459" y="102"/>
                      </a:cubicBezTo>
                      <a:cubicBezTo>
                        <a:pt x="2171" y="49"/>
                        <a:pt x="1875" y="1"/>
                        <a:pt x="158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4" name="Google Shape;7014;p74"/>
                <p:cNvSpPr/>
                <p:nvPr/>
              </p:nvSpPr>
              <p:spPr>
                <a:xfrm>
                  <a:off x="5166825" y="1818475"/>
                  <a:ext cx="53800" cy="203850"/>
                </a:xfrm>
                <a:custGeom>
                  <a:rect b="b" l="l" r="r" t="t"/>
                  <a:pathLst>
                    <a:path extrusionOk="0" h="8154" w="2152">
                      <a:moveTo>
                        <a:pt x="1589" y="0"/>
                      </a:moveTo>
                      <a:cubicBezTo>
                        <a:pt x="1274" y="0"/>
                        <a:pt x="885" y="222"/>
                        <a:pt x="873" y="544"/>
                      </a:cubicBezTo>
                      <a:cubicBezTo>
                        <a:pt x="849" y="1036"/>
                        <a:pt x="720" y="2739"/>
                        <a:pt x="701" y="3802"/>
                      </a:cubicBezTo>
                      <a:cubicBezTo>
                        <a:pt x="676" y="4866"/>
                        <a:pt x="443" y="6531"/>
                        <a:pt x="363" y="6974"/>
                      </a:cubicBezTo>
                      <a:cubicBezTo>
                        <a:pt x="277" y="7423"/>
                        <a:pt x="0" y="7552"/>
                        <a:pt x="43" y="7828"/>
                      </a:cubicBezTo>
                      <a:cubicBezTo>
                        <a:pt x="67" y="8003"/>
                        <a:pt x="451" y="8153"/>
                        <a:pt x="763" y="8153"/>
                      </a:cubicBezTo>
                      <a:cubicBezTo>
                        <a:pt x="945" y="8153"/>
                        <a:pt x="1102" y="8102"/>
                        <a:pt x="1150" y="7976"/>
                      </a:cubicBezTo>
                      <a:cubicBezTo>
                        <a:pt x="1273" y="7638"/>
                        <a:pt x="1033" y="6722"/>
                        <a:pt x="1027" y="6144"/>
                      </a:cubicBezTo>
                      <a:cubicBezTo>
                        <a:pt x="1021" y="5572"/>
                        <a:pt x="1512" y="1589"/>
                        <a:pt x="1678" y="1294"/>
                      </a:cubicBezTo>
                      <a:cubicBezTo>
                        <a:pt x="1807" y="1079"/>
                        <a:pt x="2152" y="569"/>
                        <a:pt x="1955" y="188"/>
                      </a:cubicBezTo>
                      <a:cubicBezTo>
                        <a:pt x="1891" y="58"/>
                        <a:pt x="1749" y="0"/>
                        <a:pt x="158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5" name="Google Shape;7015;p74"/>
                <p:cNvSpPr/>
                <p:nvPr/>
              </p:nvSpPr>
              <p:spPr>
                <a:xfrm>
                  <a:off x="5132400" y="2022800"/>
                  <a:ext cx="67125" cy="185725"/>
                </a:xfrm>
                <a:custGeom>
                  <a:rect b="b" l="l" r="r" t="t"/>
                  <a:pathLst>
                    <a:path extrusionOk="0" h="7429" w="2685">
                      <a:moveTo>
                        <a:pt x="1790" y="707"/>
                      </a:moveTo>
                      <a:cubicBezTo>
                        <a:pt x="1882" y="707"/>
                        <a:pt x="1966" y="777"/>
                        <a:pt x="1955" y="885"/>
                      </a:cubicBezTo>
                      <a:cubicBezTo>
                        <a:pt x="1931" y="1069"/>
                        <a:pt x="1045" y="3767"/>
                        <a:pt x="935" y="4634"/>
                      </a:cubicBezTo>
                      <a:cubicBezTo>
                        <a:pt x="935" y="4634"/>
                        <a:pt x="1291" y="1542"/>
                        <a:pt x="1599" y="848"/>
                      </a:cubicBezTo>
                      <a:cubicBezTo>
                        <a:pt x="1641" y="749"/>
                        <a:pt x="1718" y="707"/>
                        <a:pt x="1790" y="707"/>
                      </a:cubicBezTo>
                      <a:close/>
                      <a:moveTo>
                        <a:pt x="1474" y="1"/>
                      </a:moveTo>
                      <a:cubicBezTo>
                        <a:pt x="1446" y="1"/>
                        <a:pt x="1426" y="11"/>
                        <a:pt x="1414" y="36"/>
                      </a:cubicBezTo>
                      <a:cubicBezTo>
                        <a:pt x="1070" y="780"/>
                        <a:pt x="0" y="7074"/>
                        <a:pt x="62" y="7296"/>
                      </a:cubicBezTo>
                      <a:cubicBezTo>
                        <a:pt x="90" y="7388"/>
                        <a:pt x="196" y="7428"/>
                        <a:pt x="320" y="7428"/>
                      </a:cubicBezTo>
                      <a:cubicBezTo>
                        <a:pt x="490" y="7428"/>
                        <a:pt x="694" y="7352"/>
                        <a:pt x="769" y="7234"/>
                      </a:cubicBezTo>
                      <a:cubicBezTo>
                        <a:pt x="898" y="7037"/>
                        <a:pt x="1371" y="5046"/>
                        <a:pt x="1715" y="3583"/>
                      </a:cubicBezTo>
                      <a:cubicBezTo>
                        <a:pt x="2045" y="2156"/>
                        <a:pt x="2685" y="162"/>
                        <a:pt x="2528" y="162"/>
                      </a:cubicBezTo>
                      <a:cubicBezTo>
                        <a:pt x="2524" y="162"/>
                        <a:pt x="2519" y="163"/>
                        <a:pt x="2514" y="165"/>
                      </a:cubicBezTo>
                      <a:cubicBezTo>
                        <a:pt x="2421" y="213"/>
                        <a:pt x="2327" y="232"/>
                        <a:pt x="2234" y="232"/>
                      </a:cubicBezTo>
                      <a:cubicBezTo>
                        <a:pt x="1908" y="232"/>
                        <a:pt x="1606" y="1"/>
                        <a:pt x="147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6" name="Google Shape;7016;p74"/>
                <p:cNvSpPr/>
                <p:nvPr/>
              </p:nvSpPr>
              <p:spPr>
                <a:xfrm>
                  <a:off x="5144375" y="2212375"/>
                  <a:ext cx="15100" cy="37250"/>
                </a:xfrm>
                <a:custGeom>
                  <a:rect b="b" l="l" r="r" t="t"/>
                  <a:pathLst>
                    <a:path extrusionOk="0" h="1490" w="604">
                      <a:moveTo>
                        <a:pt x="229" y="0"/>
                      </a:moveTo>
                      <a:cubicBezTo>
                        <a:pt x="161" y="0"/>
                        <a:pt x="96" y="35"/>
                        <a:pt x="62" y="94"/>
                      </a:cubicBezTo>
                      <a:cubicBezTo>
                        <a:pt x="19" y="167"/>
                        <a:pt x="1" y="260"/>
                        <a:pt x="13" y="346"/>
                      </a:cubicBezTo>
                      <a:cubicBezTo>
                        <a:pt x="19" y="542"/>
                        <a:pt x="87" y="739"/>
                        <a:pt x="75" y="942"/>
                      </a:cubicBezTo>
                      <a:cubicBezTo>
                        <a:pt x="69" y="1022"/>
                        <a:pt x="44" y="1102"/>
                        <a:pt x="44" y="1188"/>
                      </a:cubicBezTo>
                      <a:cubicBezTo>
                        <a:pt x="32" y="1268"/>
                        <a:pt x="56" y="1354"/>
                        <a:pt x="112" y="1415"/>
                      </a:cubicBezTo>
                      <a:cubicBezTo>
                        <a:pt x="161" y="1465"/>
                        <a:pt x="224" y="1489"/>
                        <a:pt x="289" y="1489"/>
                      </a:cubicBezTo>
                      <a:cubicBezTo>
                        <a:pt x="345" y="1489"/>
                        <a:pt x="401" y="1471"/>
                        <a:pt x="450" y="1434"/>
                      </a:cubicBezTo>
                      <a:cubicBezTo>
                        <a:pt x="548" y="1354"/>
                        <a:pt x="603" y="1231"/>
                        <a:pt x="603" y="1108"/>
                      </a:cubicBezTo>
                      <a:cubicBezTo>
                        <a:pt x="603" y="985"/>
                        <a:pt x="585" y="856"/>
                        <a:pt x="554" y="739"/>
                      </a:cubicBezTo>
                      <a:lnTo>
                        <a:pt x="431" y="241"/>
                      </a:lnTo>
                      <a:cubicBezTo>
                        <a:pt x="407" y="149"/>
                        <a:pt x="376" y="38"/>
                        <a:pt x="284" y="8"/>
                      </a:cubicBezTo>
                      <a:cubicBezTo>
                        <a:pt x="266" y="3"/>
                        <a:pt x="247" y="0"/>
                        <a:pt x="22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7" name="Google Shape;7017;p74"/>
                <p:cNvSpPr/>
                <p:nvPr/>
              </p:nvSpPr>
              <p:spPr>
                <a:xfrm>
                  <a:off x="5149150" y="2254150"/>
                  <a:ext cx="10000" cy="15600"/>
                </a:xfrm>
                <a:custGeom>
                  <a:rect b="b" l="l" r="r" t="t"/>
                  <a:pathLst>
                    <a:path extrusionOk="0" h="624" w="400">
                      <a:moveTo>
                        <a:pt x="211" y="0"/>
                      </a:moveTo>
                      <a:cubicBezTo>
                        <a:pt x="195" y="0"/>
                        <a:pt x="177" y="3"/>
                        <a:pt x="160" y="9"/>
                      </a:cubicBezTo>
                      <a:cubicBezTo>
                        <a:pt x="111" y="21"/>
                        <a:pt x="62" y="45"/>
                        <a:pt x="19" y="76"/>
                      </a:cubicBezTo>
                      <a:cubicBezTo>
                        <a:pt x="0" y="254"/>
                        <a:pt x="87" y="568"/>
                        <a:pt x="259" y="623"/>
                      </a:cubicBezTo>
                      <a:cubicBezTo>
                        <a:pt x="357" y="488"/>
                        <a:pt x="400" y="316"/>
                        <a:pt x="369" y="150"/>
                      </a:cubicBezTo>
                      <a:cubicBezTo>
                        <a:pt x="363" y="107"/>
                        <a:pt x="345" y="70"/>
                        <a:pt x="314" y="39"/>
                      </a:cubicBezTo>
                      <a:cubicBezTo>
                        <a:pt x="284" y="14"/>
                        <a:pt x="249" y="0"/>
                        <a:pt x="21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8" name="Google Shape;7018;p74"/>
                <p:cNvSpPr/>
                <p:nvPr/>
              </p:nvSpPr>
              <p:spPr>
                <a:xfrm>
                  <a:off x="5152825" y="2275925"/>
                  <a:ext cx="5875" cy="10425"/>
                </a:xfrm>
                <a:custGeom>
                  <a:rect b="b" l="l" r="r" t="t"/>
                  <a:pathLst>
                    <a:path extrusionOk="0" h="417" w="235">
                      <a:moveTo>
                        <a:pt x="91" y="0"/>
                      </a:moveTo>
                      <a:cubicBezTo>
                        <a:pt x="64" y="0"/>
                        <a:pt x="39" y="9"/>
                        <a:pt x="19" y="29"/>
                      </a:cubicBezTo>
                      <a:cubicBezTo>
                        <a:pt x="1" y="139"/>
                        <a:pt x="7" y="250"/>
                        <a:pt x="44" y="355"/>
                      </a:cubicBezTo>
                      <a:cubicBezTo>
                        <a:pt x="50" y="385"/>
                        <a:pt x="81" y="416"/>
                        <a:pt x="99" y="416"/>
                      </a:cubicBezTo>
                      <a:cubicBezTo>
                        <a:pt x="118" y="416"/>
                        <a:pt x="136" y="392"/>
                        <a:pt x="142" y="373"/>
                      </a:cubicBezTo>
                      <a:cubicBezTo>
                        <a:pt x="179" y="324"/>
                        <a:pt x="204" y="269"/>
                        <a:pt x="222" y="207"/>
                      </a:cubicBezTo>
                      <a:cubicBezTo>
                        <a:pt x="235" y="152"/>
                        <a:pt x="222" y="84"/>
                        <a:pt x="179" y="41"/>
                      </a:cubicBezTo>
                      <a:cubicBezTo>
                        <a:pt x="156" y="14"/>
                        <a:pt x="123" y="0"/>
                        <a:pt x="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9" name="Google Shape;7019;p74"/>
                <p:cNvSpPr/>
                <p:nvPr/>
              </p:nvSpPr>
              <p:spPr>
                <a:xfrm>
                  <a:off x="5128250" y="2216675"/>
                  <a:ext cx="13550" cy="37100"/>
                </a:xfrm>
                <a:custGeom>
                  <a:rect b="b" l="l" r="r" t="t"/>
                  <a:pathLst>
                    <a:path extrusionOk="0" h="1484" w="542">
                      <a:moveTo>
                        <a:pt x="293" y="1"/>
                      </a:moveTo>
                      <a:cubicBezTo>
                        <a:pt x="288" y="1"/>
                        <a:pt x="282" y="1"/>
                        <a:pt x="277" y="2"/>
                      </a:cubicBezTo>
                      <a:cubicBezTo>
                        <a:pt x="179" y="20"/>
                        <a:pt x="136" y="125"/>
                        <a:pt x="117" y="217"/>
                      </a:cubicBezTo>
                      <a:cubicBezTo>
                        <a:pt x="50" y="500"/>
                        <a:pt x="13" y="788"/>
                        <a:pt x="7" y="1077"/>
                      </a:cubicBezTo>
                      <a:cubicBezTo>
                        <a:pt x="1" y="1157"/>
                        <a:pt x="13" y="1243"/>
                        <a:pt x="37" y="1323"/>
                      </a:cubicBezTo>
                      <a:cubicBezTo>
                        <a:pt x="62" y="1403"/>
                        <a:pt x="130" y="1465"/>
                        <a:pt x="209" y="1483"/>
                      </a:cubicBezTo>
                      <a:cubicBezTo>
                        <a:pt x="214" y="1483"/>
                        <a:pt x="219" y="1483"/>
                        <a:pt x="224" y="1483"/>
                      </a:cubicBezTo>
                      <a:cubicBezTo>
                        <a:pt x="317" y="1483"/>
                        <a:pt x="402" y="1429"/>
                        <a:pt x="443" y="1348"/>
                      </a:cubicBezTo>
                      <a:cubicBezTo>
                        <a:pt x="480" y="1256"/>
                        <a:pt x="505" y="1163"/>
                        <a:pt x="505" y="1065"/>
                      </a:cubicBezTo>
                      <a:cubicBezTo>
                        <a:pt x="541" y="801"/>
                        <a:pt x="541" y="530"/>
                        <a:pt x="505" y="266"/>
                      </a:cubicBezTo>
                      <a:cubicBezTo>
                        <a:pt x="498" y="198"/>
                        <a:pt x="480" y="137"/>
                        <a:pt x="443" y="82"/>
                      </a:cubicBezTo>
                      <a:cubicBezTo>
                        <a:pt x="409" y="31"/>
                        <a:pt x="350" y="1"/>
                        <a:pt x="29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0" name="Google Shape;7020;p74"/>
                <p:cNvSpPr/>
                <p:nvPr/>
              </p:nvSpPr>
              <p:spPr>
                <a:xfrm>
                  <a:off x="5125650" y="2258950"/>
                  <a:ext cx="10000" cy="22800"/>
                </a:xfrm>
                <a:custGeom>
                  <a:rect b="b" l="l" r="r" t="t"/>
                  <a:pathLst>
                    <a:path extrusionOk="0" h="912" w="400">
                      <a:moveTo>
                        <a:pt x="215" y="1"/>
                      </a:moveTo>
                      <a:cubicBezTo>
                        <a:pt x="166" y="1"/>
                        <a:pt x="117" y="26"/>
                        <a:pt x="92" y="69"/>
                      </a:cubicBezTo>
                      <a:cubicBezTo>
                        <a:pt x="61" y="112"/>
                        <a:pt x="49" y="161"/>
                        <a:pt x="43" y="216"/>
                      </a:cubicBezTo>
                      <a:cubicBezTo>
                        <a:pt x="37" y="308"/>
                        <a:pt x="49" y="401"/>
                        <a:pt x="37" y="493"/>
                      </a:cubicBezTo>
                      <a:cubicBezTo>
                        <a:pt x="18" y="573"/>
                        <a:pt x="6" y="646"/>
                        <a:pt x="6" y="726"/>
                      </a:cubicBezTo>
                      <a:cubicBezTo>
                        <a:pt x="0" y="806"/>
                        <a:pt x="49" y="880"/>
                        <a:pt x="123" y="911"/>
                      </a:cubicBezTo>
                      <a:cubicBezTo>
                        <a:pt x="129" y="911"/>
                        <a:pt x="134" y="911"/>
                        <a:pt x="140" y="911"/>
                      </a:cubicBezTo>
                      <a:cubicBezTo>
                        <a:pt x="202" y="911"/>
                        <a:pt x="261" y="881"/>
                        <a:pt x="295" y="825"/>
                      </a:cubicBezTo>
                      <a:cubicBezTo>
                        <a:pt x="332" y="769"/>
                        <a:pt x="350" y="702"/>
                        <a:pt x="357" y="634"/>
                      </a:cubicBezTo>
                      <a:cubicBezTo>
                        <a:pt x="400" y="480"/>
                        <a:pt x="400" y="321"/>
                        <a:pt x="375" y="161"/>
                      </a:cubicBezTo>
                      <a:cubicBezTo>
                        <a:pt x="350" y="87"/>
                        <a:pt x="301" y="1"/>
                        <a:pt x="21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1" name="Google Shape;7021;p74"/>
                <p:cNvSpPr/>
                <p:nvPr/>
              </p:nvSpPr>
              <p:spPr>
                <a:xfrm>
                  <a:off x="5130875" y="2286450"/>
                  <a:ext cx="11225" cy="17200"/>
                </a:xfrm>
                <a:custGeom>
                  <a:rect b="b" l="l" r="r" t="t"/>
                  <a:pathLst>
                    <a:path extrusionOk="0" h="688" w="449">
                      <a:moveTo>
                        <a:pt x="118" y="1"/>
                      </a:moveTo>
                      <a:cubicBezTo>
                        <a:pt x="55" y="1"/>
                        <a:pt x="6" y="48"/>
                        <a:pt x="0" y="112"/>
                      </a:cubicBezTo>
                      <a:cubicBezTo>
                        <a:pt x="0" y="173"/>
                        <a:pt x="25" y="235"/>
                        <a:pt x="68" y="278"/>
                      </a:cubicBezTo>
                      <a:cubicBezTo>
                        <a:pt x="104" y="327"/>
                        <a:pt x="141" y="376"/>
                        <a:pt x="172" y="432"/>
                      </a:cubicBezTo>
                      <a:cubicBezTo>
                        <a:pt x="197" y="499"/>
                        <a:pt x="221" y="561"/>
                        <a:pt x="246" y="616"/>
                      </a:cubicBezTo>
                      <a:cubicBezTo>
                        <a:pt x="271" y="658"/>
                        <a:pt x="316" y="688"/>
                        <a:pt x="357" y="688"/>
                      </a:cubicBezTo>
                      <a:cubicBezTo>
                        <a:pt x="377" y="688"/>
                        <a:pt x="396" y="681"/>
                        <a:pt x="412" y="665"/>
                      </a:cubicBezTo>
                      <a:cubicBezTo>
                        <a:pt x="436" y="641"/>
                        <a:pt x="449" y="604"/>
                        <a:pt x="436" y="567"/>
                      </a:cubicBezTo>
                      <a:cubicBezTo>
                        <a:pt x="430" y="530"/>
                        <a:pt x="412" y="493"/>
                        <a:pt x="393" y="462"/>
                      </a:cubicBezTo>
                      <a:cubicBezTo>
                        <a:pt x="326" y="358"/>
                        <a:pt x="270" y="247"/>
                        <a:pt x="234" y="136"/>
                      </a:cubicBezTo>
                      <a:cubicBezTo>
                        <a:pt x="209" y="81"/>
                        <a:pt x="184" y="20"/>
                        <a:pt x="129" y="1"/>
                      </a:cubicBezTo>
                      <a:cubicBezTo>
                        <a:pt x="125" y="1"/>
                        <a:pt x="121" y="1"/>
                        <a:pt x="11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2" name="Google Shape;7022;p74"/>
                <p:cNvSpPr/>
                <p:nvPr/>
              </p:nvSpPr>
              <p:spPr>
                <a:xfrm>
                  <a:off x="5141625" y="2306150"/>
                  <a:ext cx="5250" cy="8000"/>
                </a:xfrm>
                <a:custGeom>
                  <a:rect b="b" l="l" r="r" t="t"/>
                  <a:pathLst>
                    <a:path extrusionOk="0" h="320" w="210">
                      <a:moveTo>
                        <a:pt x="56" y="0"/>
                      </a:moveTo>
                      <a:lnTo>
                        <a:pt x="56" y="0"/>
                      </a:lnTo>
                      <a:cubicBezTo>
                        <a:pt x="0" y="123"/>
                        <a:pt x="62" y="270"/>
                        <a:pt x="191" y="320"/>
                      </a:cubicBezTo>
                      <a:cubicBezTo>
                        <a:pt x="209" y="252"/>
                        <a:pt x="209" y="184"/>
                        <a:pt x="197" y="117"/>
                      </a:cubicBezTo>
                      <a:cubicBezTo>
                        <a:pt x="185" y="55"/>
                        <a:pt x="123" y="6"/>
                        <a:pt x="5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3" name="Google Shape;7023;p74"/>
                <p:cNvSpPr/>
                <p:nvPr/>
              </p:nvSpPr>
              <p:spPr>
                <a:xfrm>
                  <a:off x="5229575" y="1823150"/>
                  <a:ext cx="82950" cy="196300"/>
                </a:xfrm>
                <a:custGeom>
                  <a:rect b="b" l="l" r="r" t="t"/>
                  <a:pathLst>
                    <a:path extrusionOk="0" h="7852" w="3318">
                      <a:moveTo>
                        <a:pt x="2690" y="1"/>
                      </a:moveTo>
                      <a:cubicBezTo>
                        <a:pt x="2690" y="1"/>
                        <a:pt x="2770" y="4427"/>
                        <a:pt x="2690" y="4494"/>
                      </a:cubicBezTo>
                      <a:cubicBezTo>
                        <a:pt x="2617" y="4562"/>
                        <a:pt x="2211" y="4808"/>
                        <a:pt x="1701" y="5619"/>
                      </a:cubicBezTo>
                      <a:cubicBezTo>
                        <a:pt x="1209" y="6400"/>
                        <a:pt x="1068" y="7260"/>
                        <a:pt x="779" y="7315"/>
                      </a:cubicBezTo>
                      <a:cubicBezTo>
                        <a:pt x="771" y="7317"/>
                        <a:pt x="763" y="7318"/>
                        <a:pt x="755" y="7318"/>
                      </a:cubicBezTo>
                      <a:cubicBezTo>
                        <a:pt x="504" y="7318"/>
                        <a:pt x="249" y="6662"/>
                        <a:pt x="133" y="6662"/>
                      </a:cubicBezTo>
                      <a:cubicBezTo>
                        <a:pt x="121" y="6662"/>
                        <a:pt x="111" y="6668"/>
                        <a:pt x="103" y="6682"/>
                      </a:cubicBezTo>
                      <a:cubicBezTo>
                        <a:pt x="0" y="6839"/>
                        <a:pt x="223" y="7852"/>
                        <a:pt x="758" y="7852"/>
                      </a:cubicBezTo>
                      <a:cubicBezTo>
                        <a:pt x="769" y="7852"/>
                        <a:pt x="780" y="7851"/>
                        <a:pt x="791" y="7850"/>
                      </a:cubicBezTo>
                      <a:cubicBezTo>
                        <a:pt x="1350" y="7801"/>
                        <a:pt x="1695" y="6842"/>
                        <a:pt x="2002" y="6092"/>
                      </a:cubicBezTo>
                      <a:cubicBezTo>
                        <a:pt x="2309" y="5342"/>
                        <a:pt x="3317" y="4937"/>
                        <a:pt x="3317" y="4937"/>
                      </a:cubicBezTo>
                      <a:lnTo>
                        <a:pt x="3317" y="25"/>
                      </a:lnTo>
                      <a:cubicBezTo>
                        <a:pt x="2992" y="25"/>
                        <a:pt x="2691" y="1"/>
                        <a:pt x="26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4" name="Google Shape;7024;p74"/>
                <p:cNvSpPr/>
                <p:nvPr/>
              </p:nvSpPr>
              <p:spPr>
                <a:xfrm>
                  <a:off x="5231925" y="1823375"/>
                  <a:ext cx="68775" cy="13925"/>
                </a:xfrm>
                <a:custGeom>
                  <a:rect b="b" l="l" r="r" t="t"/>
                  <a:pathLst>
                    <a:path extrusionOk="0" h="557" w="2751">
                      <a:moveTo>
                        <a:pt x="516" y="0"/>
                      </a:moveTo>
                      <a:cubicBezTo>
                        <a:pt x="137" y="0"/>
                        <a:pt x="1" y="197"/>
                        <a:pt x="82" y="312"/>
                      </a:cubicBezTo>
                      <a:cubicBezTo>
                        <a:pt x="150" y="411"/>
                        <a:pt x="1135" y="556"/>
                        <a:pt x="1963" y="556"/>
                      </a:cubicBezTo>
                      <a:cubicBezTo>
                        <a:pt x="2263" y="556"/>
                        <a:pt x="2542" y="537"/>
                        <a:pt x="2750" y="490"/>
                      </a:cubicBezTo>
                      <a:lnTo>
                        <a:pt x="2670" y="53"/>
                      </a:lnTo>
                      <a:cubicBezTo>
                        <a:pt x="2670" y="53"/>
                        <a:pt x="2459" y="56"/>
                        <a:pt x="2169" y="56"/>
                      </a:cubicBezTo>
                      <a:cubicBezTo>
                        <a:pt x="1686" y="56"/>
                        <a:pt x="984" y="49"/>
                        <a:pt x="673" y="10"/>
                      </a:cubicBezTo>
                      <a:cubicBezTo>
                        <a:pt x="616" y="3"/>
                        <a:pt x="564" y="0"/>
                        <a:pt x="51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5" name="Google Shape;7025;p74"/>
                <p:cNvSpPr/>
                <p:nvPr/>
              </p:nvSpPr>
              <p:spPr>
                <a:xfrm>
                  <a:off x="5273175" y="1794500"/>
                  <a:ext cx="35050" cy="10050"/>
                </a:xfrm>
                <a:custGeom>
                  <a:rect b="b" l="l" r="r" t="t"/>
                  <a:pathLst>
                    <a:path extrusionOk="0" h="402" w="1402">
                      <a:moveTo>
                        <a:pt x="244" y="0"/>
                      </a:moveTo>
                      <a:cubicBezTo>
                        <a:pt x="59" y="0"/>
                        <a:pt x="0" y="126"/>
                        <a:pt x="43" y="206"/>
                      </a:cubicBezTo>
                      <a:cubicBezTo>
                        <a:pt x="81" y="278"/>
                        <a:pt x="641" y="401"/>
                        <a:pt x="1074" y="401"/>
                      </a:cubicBezTo>
                      <a:cubicBezTo>
                        <a:pt x="1199" y="401"/>
                        <a:pt x="1313" y="391"/>
                        <a:pt x="1401" y="366"/>
                      </a:cubicBezTo>
                      <a:lnTo>
                        <a:pt x="1358" y="71"/>
                      </a:lnTo>
                      <a:cubicBezTo>
                        <a:pt x="1358" y="71"/>
                        <a:pt x="590" y="59"/>
                        <a:pt x="338" y="10"/>
                      </a:cubicBezTo>
                      <a:cubicBezTo>
                        <a:pt x="304" y="3"/>
                        <a:pt x="272" y="0"/>
                        <a:pt x="24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6" name="Google Shape;7026;p74"/>
                <p:cNvSpPr/>
                <p:nvPr/>
              </p:nvSpPr>
              <p:spPr>
                <a:xfrm>
                  <a:off x="5284975" y="1779250"/>
                  <a:ext cx="27250" cy="9250"/>
                </a:xfrm>
                <a:custGeom>
                  <a:rect b="b" l="l" r="r" t="t"/>
                  <a:pathLst>
                    <a:path extrusionOk="0" h="370" w="1090">
                      <a:moveTo>
                        <a:pt x="181" y="1"/>
                      </a:moveTo>
                      <a:cubicBezTo>
                        <a:pt x="45" y="1"/>
                        <a:pt x="0" y="110"/>
                        <a:pt x="32" y="183"/>
                      </a:cubicBezTo>
                      <a:cubicBezTo>
                        <a:pt x="66" y="247"/>
                        <a:pt x="523" y="370"/>
                        <a:pt x="863" y="370"/>
                      </a:cubicBezTo>
                      <a:cubicBezTo>
                        <a:pt x="949" y="370"/>
                        <a:pt x="1027" y="362"/>
                        <a:pt x="1089" y="343"/>
                      </a:cubicBezTo>
                      <a:lnTo>
                        <a:pt x="1052" y="79"/>
                      </a:lnTo>
                      <a:cubicBezTo>
                        <a:pt x="1052" y="79"/>
                        <a:pt x="456" y="54"/>
                        <a:pt x="259" y="11"/>
                      </a:cubicBezTo>
                      <a:cubicBezTo>
                        <a:pt x="230" y="4"/>
                        <a:pt x="204" y="1"/>
                        <a:pt x="18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7" name="Google Shape;7027;p74"/>
                <p:cNvSpPr/>
                <p:nvPr/>
              </p:nvSpPr>
              <p:spPr>
                <a:xfrm>
                  <a:off x="5284950" y="1973650"/>
                  <a:ext cx="25275" cy="8500"/>
                </a:xfrm>
                <a:custGeom>
                  <a:rect b="b" l="l" r="r" t="t"/>
                  <a:pathLst>
                    <a:path extrusionOk="0" h="340" w="1011">
                      <a:moveTo>
                        <a:pt x="176" y="1"/>
                      </a:moveTo>
                      <a:cubicBezTo>
                        <a:pt x="32" y="1"/>
                        <a:pt x="1" y="129"/>
                        <a:pt x="45" y="208"/>
                      </a:cubicBezTo>
                      <a:cubicBezTo>
                        <a:pt x="79" y="263"/>
                        <a:pt x="408" y="339"/>
                        <a:pt x="692" y="339"/>
                      </a:cubicBezTo>
                      <a:cubicBezTo>
                        <a:pt x="816" y="339"/>
                        <a:pt x="932" y="325"/>
                        <a:pt x="1010" y="287"/>
                      </a:cubicBezTo>
                      <a:lnTo>
                        <a:pt x="943" y="11"/>
                      </a:lnTo>
                      <a:cubicBezTo>
                        <a:pt x="943" y="11"/>
                        <a:pt x="740" y="20"/>
                        <a:pt x="541" y="20"/>
                      </a:cubicBezTo>
                      <a:cubicBezTo>
                        <a:pt x="417" y="20"/>
                        <a:pt x="294" y="16"/>
                        <a:pt x="223" y="5"/>
                      </a:cubicBezTo>
                      <a:cubicBezTo>
                        <a:pt x="207" y="2"/>
                        <a:pt x="191" y="1"/>
                        <a:pt x="17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8" name="Google Shape;7028;p74"/>
                <p:cNvSpPr/>
                <p:nvPr/>
              </p:nvSpPr>
              <p:spPr>
                <a:xfrm>
                  <a:off x="5284925" y="1991775"/>
                  <a:ext cx="25300" cy="8500"/>
                </a:xfrm>
                <a:custGeom>
                  <a:rect b="b" l="l" r="r" t="t"/>
                  <a:pathLst>
                    <a:path extrusionOk="0" h="340" w="1012">
                      <a:moveTo>
                        <a:pt x="179" y="1"/>
                      </a:moveTo>
                      <a:cubicBezTo>
                        <a:pt x="38" y="1"/>
                        <a:pt x="1" y="130"/>
                        <a:pt x="40" y="208"/>
                      </a:cubicBezTo>
                      <a:cubicBezTo>
                        <a:pt x="74" y="263"/>
                        <a:pt x="406" y="340"/>
                        <a:pt x="691" y="340"/>
                      </a:cubicBezTo>
                      <a:cubicBezTo>
                        <a:pt x="816" y="340"/>
                        <a:pt x="933" y="325"/>
                        <a:pt x="1011" y="288"/>
                      </a:cubicBezTo>
                      <a:lnTo>
                        <a:pt x="944" y="11"/>
                      </a:lnTo>
                      <a:cubicBezTo>
                        <a:pt x="944" y="11"/>
                        <a:pt x="739" y="20"/>
                        <a:pt x="540" y="20"/>
                      </a:cubicBezTo>
                      <a:cubicBezTo>
                        <a:pt x="415" y="20"/>
                        <a:pt x="293" y="17"/>
                        <a:pt x="224" y="5"/>
                      </a:cubicBezTo>
                      <a:cubicBezTo>
                        <a:pt x="208" y="2"/>
                        <a:pt x="193" y="1"/>
                        <a:pt x="17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9" name="Google Shape;7029;p74"/>
                <p:cNvSpPr/>
                <p:nvPr/>
              </p:nvSpPr>
              <p:spPr>
                <a:xfrm>
                  <a:off x="5284800" y="2009925"/>
                  <a:ext cx="25425" cy="8525"/>
                </a:xfrm>
                <a:custGeom>
                  <a:rect b="b" l="l" r="r" t="t"/>
                  <a:pathLst>
                    <a:path extrusionOk="0" h="341" w="1017">
                      <a:moveTo>
                        <a:pt x="183" y="0"/>
                      </a:moveTo>
                      <a:cubicBezTo>
                        <a:pt x="42" y="0"/>
                        <a:pt x="1" y="129"/>
                        <a:pt x="51" y="207"/>
                      </a:cubicBezTo>
                      <a:cubicBezTo>
                        <a:pt x="85" y="266"/>
                        <a:pt x="408" y="340"/>
                        <a:pt x="690" y="340"/>
                      </a:cubicBezTo>
                      <a:cubicBezTo>
                        <a:pt x="817" y="340"/>
                        <a:pt x="936" y="325"/>
                        <a:pt x="1016" y="287"/>
                      </a:cubicBezTo>
                      <a:lnTo>
                        <a:pt x="949" y="10"/>
                      </a:lnTo>
                      <a:cubicBezTo>
                        <a:pt x="949" y="10"/>
                        <a:pt x="737" y="22"/>
                        <a:pt x="535" y="22"/>
                      </a:cubicBezTo>
                      <a:cubicBezTo>
                        <a:pt x="414" y="22"/>
                        <a:pt x="296" y="18"/>
                        <a:pt x="229" y="4"/>
                      </a:cubicBezTo>
                      <a:cubicBezTo>
                        <a:pt x="213" y="1"/>
                        <a:pt x="198" y="0"/>
                        <a:pt x="18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0" name="Google Shape;7030;p74"/>
                <p:cNvSpPr/>
                <p:nvPr/>
              </p:nvSpPr>
              <p:spPr>
                <a:xfrm>
                  <a:off x="5284800" y="2028050"/>
                  <a:ext cx="25425" cy="8650"/>
                </a:xfrm>
                <a:custGeom>
                  <a:rect b="b" l="l" r="r" t="t"/>
                  <a:pathLst>
                    <a:path extrusionOk="0" h="346" w="1017">
                      <a:moveTo>
                        <a:pt x="182" y="0"/>
                      </a:moveTo>
                      <a:cubicBezTo>
                        <a:pt x="37" y="0"/>
                        <a:pt x="0" y="129"/>
                        <a:pt x="45" y="207"/>
                      </a:cubicBezTo>
                      <a:cubicBezTo>
                        <a:pt x="79" y="267"/>
                        <a:pt x="410" y="345"/>
                        <a:pt x="696" y="345"/>
                      </a:cubicBezTo>
                      <a:cubicBezTo>
                        <a:pt x="820" y="345"/>
                        <a:pt x="936" y="331"/>
                        <a:pt x="1016" y="294"/>
                      </a:cubicBezTo>
                      <a:lnTo>
                        <a:pt x="949" y="11"/>
                      </a:lnTo>
                      <a:cubicBezTo>
                        <a:pt x="949" y="11"/>
                        <a:pt x="740" y="23"/>
                        <a:pt x="538" y="23"/>
                      </a:cubicBezTo>
                      <a:cubicBezTo>
                        <a:pt x="417" y="23"/>
                        <a:pt x="299" y="18"/>
                        <a:pt x="229" y="5"/>
                      </a:cubicBezTo>
                      <a:cubicBezTo>
                        <a:pt x="213" y="2"/>
                        <a:pt x="197" y="0"/>
                        <a:pt x="18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1" name="Google Shape;7031;p74"/>
                <p:cNvSpPr/>
                <p:nvPr/>
              </p:nvSpPr>
              <p:spPr>
                <a:xfrm>
                  <a:off x="5284800" y="2046175"/>
                  <a:ext cx="25425" cy="8650"/>
                </a:xfrm>
                <a:custGeom>
                  <a:rect b="b" l="l" r="r" t="t"/>
                  <a:pathLst>
                    <a:path extrusionOk="0" h="346" w="1017">
                      <a:moveTo>
                        <a:pt x="182" y="1"/>
                      </a:moveTo>
                      <a:cubicBezTo>
                        <a:pt x="37" y="1"/>
                        <a:pt x="0" y="130"/>
                        <a:pt x="45" y="208"/>
                      </a:cubicBezTo>
                      <a:cubicBezTo>
                        <a:pt x="79" y="268"/>
                        <a:pt x="410" y="346"/>
                        <a:pt x="696" y="346"/>
                      </a:cubicBezTo>
                      <a:cubicBezTo>
                        <a:pt x="820" y="346"/>
                        <a:pt x="936" y="331"/>
                        <a:pt x="1016" y="294"/>
                      </a:cubicBezTo>
                      <a:lnTo>
                        <a:pt x="949" y="11"/>
                      </a:lnTo>
                      <a:cubicBezTo>
                        <a:pt x="949" y="11"/>
                        <a:pt x="737" y="23"/>
                        <a:pt x="535" y="23"/>
                      </a:cubicBezTo>
                      <a:cubicBezTo>
                        <a:pt x="414" y="23"/>
                        <a:pt x="296" y="19"/>
                        <a:pt x="229" y="5"/>
                      </a:cubicBezTo>
                      <a:cubicBezTo>
                        <a:pt x="213" y="2"/>
                        <a:pt x="197" y="1"/>
                        <a:pt x="18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2" name="Google Shape;7032;p74"/>
                <p:cNvSpPr/>
                <p:nvPr/>
              </p:nvSpPr>
              <p:spPr>
                <a:xfrm>
                  <a:off x="5284825" y="2064425"/>
                  <a:ext cx="25400" cy="8550"/>
                </a:xfrm>
                <a:custGeom>
                  <a:rect b="b" l="l" r="r" t="t"/>
                  <a:pathLst>
                    <a:path extrusionOk="0" h="342" w="1016">
                      <a:moveTo>
                        <a:pt x="174" y="1"/>
                      </a:moveTo>
                      <a:cubicBezTo>
                        <a:pt x="35" y="1"/>
                        <a:pt x="0" y="126"/>
                        <a:pt x="44" y="203"/>
                      </a:cubicBezTo>
                      <a:cubicBezTo>
                        <a:pt x="78" y="263"/>
                        <a:pt x="409" y="341"/>
                        <a:pt x="695" y="341"/>
                      </a:cubicBezTo>
                      <a:cubicBezTo>
                        <a:pt x="819" y="341"/>
                        <a:pt x="935" y="326"/>
                        <a:pt x="1015" y="289"/>
                      </a:cubicBezTo>
                      <a:lnTo>
                        <a:pt x="948" y="13"/>
                      </a:lnTo>
                      <a:cubicBezTo>
                        <a:pt x="948" y="13"/>
                        <a:pt x="743" y="22"/>
                        <a:pt x="544" y="22"/>
                      </a:cubicBezTo>
                      <a:cubicBezTo>
                        <a:pt x="419" y="22"/>
                        <a:pt x="297" y="18"/>
                        <a:pt x="228" y="6"/>
                      </a:cubicBezTo>
                      <a:cubicBezTo>
                        <a:pt x="209" y="2"/>
                        <a:pt x="190" y="1"/>
                        <a:pt x="17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3" name="Google Shape;7033;p74"/>
                <p:cNvSpPr/>
                <p:nvPr/>
              </p:nvSpPr>
              <p:spPr>
                <a:xfrm>
                  <a:off x="5284800" y="2082600"/>
                  <a:ext cx="25425" cy="8500"/>
                </a:xfrm>
                <a:custGeom>
                  <a:rect b="b" l="l" r="r" t="t"/>
                  <a:pathLst>
                    <a:path extrusionOk="0" h="340" w="1017">
                      <a:moveTo>
                        <a:pt x="182" y="1"/>
                      </a:moveTo>
                      <a:cubicBezTo>
                        <a:pt x="37" y="1"/>
                        <a:pt x="0" y="129"/>
                        <a:pt x="45" y="208"/>
                      </a:cubicBezTo>
                      <a:cubicBezTo>
                        <a:pt x="79" y="263"/>
                        <a:pt x="408" y="340"/>
                        <a:pt x="694" y="340"/>
                      </a:cubicBezTo>
                      <a:cubicBezTo>
                        <a:pt x="819" y="340"/>
                        <a:pt x="936" y="325"/>
                        <a:pt x="1016" y="287"/>
                      </a:cubicBezTo>
                      <a:lnTo>
                        <a:pt x="942" y="11"/>
                      </a:lnTo>
                      <a:cubicBezTo>
                        <a:pt x="942" y="11"/>
                        <a:pt x="742" y="20"/>
                        <a:pt x="545" y="20"/>
                      </a:cubicBezTo>
                      <a:cubicBezTo>
                        <a:pt x="422" y="20"/>
                        <a:pt x="300" y="17"/>
                        <a:pt x="229" y="5"/>
                      </a:cubicBezTo>
                      <a:cubicBezTo>
                        <a:pt x="213" y="2"/>
                        <a:pt x="197" y="1"/>
                        <a:pt x="18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4" name="Google Shape;7034;p74"/>
                <p:cNvSpPr/>
                <p:nvPr/>
              </p:nvSpPr>
              <p:spPr>
                <a:xfrm>
                  <a:off x="5284825" y="2100700"/>
                  <a:ext cx="25400" cy="8525"/>
                </a:xfrm>
                <a:custGeom>
                  <a:rect b="b" l="l" r="r" t="t"/>
                  <a:pathLst>
                    <a:path extrusionOk="0" h="341" w="1016">
                      <a:moveTo>
                        <a:pt x="175" y="0"/>
                      </a:moveTo>
                      <a:cubicBezTo>
                        <a:pt x="35" y="0"/>
                        <a:pt x="0" y="131"/>
                        <a:pt x="44" y="203"/>
                      </a:cubicBezTo>
                      <a:cubicBezTo>
                        <a:pt x="78" y="263"/>
                        <a:pt x="409" y="341"/>
                        <a:pt x="695" y="341"/>
                      </a:cubicBezTo>
                      <a:cubicBezTo>
                        <a:pt x="819" y="341"/>
                        <a:pt x="935" y="326"/>
                        <a:pt x="1015" y="289"/>
                      </a:cubicBezTo>
                      <a:lnTo>
                        <a:pt x="941" y="12"/>
                      </a:lnTo>
                      <a:cubicBezTo>
                        <a:pt x="941" y="12"/>
                        <a:pt x="739" y="21"/>
                        <a:pt x="542" y="21"/>
                      </a:cubicBezTo>
                      <a:cubicBezTo>
                        <a:pt x="418" y="21"/>
                        <a:pt x="297" y="18"/>
                        <a:pt x="228" y="6"/>
                      </a:cubicBezTo>
                      <a:cubicBezTo>
                        <a:pt x="209" y="2"/>
                        <a:pt x="191" y="0"/>
                        <a:pt x="17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5" name="Google Shape;7035;p74"/>
                <p:cNvSpPr/>
                <p:nvPr/>
              </p:nvSpPr>
              <p:spPr>
                <a:xfrm>
                  <a:off x="5284800" y="2118875"/>
                  <a:ext cx="25425" cy="8500"/>
                </a:xfrm>
                <a:custGeom>
                  <a:rect b="b" l="l" r="r" t="t"/>
                  <a:pathLst>
                    <a:path extrusionOk="0" h="340" w="1017">
                      <a:moveTo>
                        <a:pt x="177" y="0"/>
                      </a:moveTo>
                      <a:cubicBezTo>
                        <a:pt x="37" y="0"/>
                        <a:pt x="0" y="129"/>
                        <a:pt x="45" y="207"/>
                      </a:cubicBezTo>
                      <a:cubicBezTo>
                        <a:pt x="79" y="263"/>
                        <a:pt x="408" y="339"/>
                        <a:pt x="694" y="339"/>
                      </a:cubicBezTo>
                      <a:cubicBezTo>
                        <a:pt x="819" y="339"/>
                        <a:pt x="936" y="324"/>
                        <a:pt x="1016" y="287"/>
                      </a:cubicBezTo>
                      <a:lnTo>
                        <a:pt x="942" y="10"/>
                      </a:lnTo>
                      <a:cubicBezTo>
                        <a:pt x="942" y="10"/>
                        <a:pt x="740" y="20"/>
                        <a:pt x="541" y="20"/>
                      </a:cubicBezTo>
                      <a:cubicBezTo>
                        <a:pt x="417" y="20"/>
                        <a:pt x="294" y="16"/>
                        <a:pt x="223" y="4"/>
                      </a:cubicBezTo>
                      <a:cubicBezTo>
                        <a:pt x="207" y="1"/>
                        <a:pt x="192" y="0"/>
                        <a:pt x="17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6" name="Google Shape;7036;p74"/>
                <p:cNvSpPr/>
                <p:nvPr/>
              </p:nvSpPr>
              <p:spPr>
                <a:xfrm>
                  <a:off x="5218350" y="1840700"/>
                  <a:ext cx="83100" cy="17425"/>
                </a:xfrm>
                <a:custGeom>
                  <a:rect b="b" l="l" r="r" t="t"/>
                  <a:pathLst>
                    <a:path extrusionOk="0" h="697" w="3324">
                      <a:moveTo>
                        <a:pt x="305" y="1"/>
                      </a:moveTo>
                      <a:cubicBezTo>
                        <a:pt x="0" y="1"/>
                        <a:pt x="45" y="325"/>
                        <a:pt x="306" y="461"/>
                      </a:cubicBezTo>
                      <a:cubicBezTo>
                        <a:pt x="539" y="585"/>
                        <a:pt x="2067" y="696"/>
                        <a:pt x="2885" y="696"/>
                      </a:cubicBezTo>
                      <a:cubicBezTo>
                        <a:pt x="3082" y="696"/>
                        <a:pt x="3237" y="690"/>
                        <a:pt x="3324" y="676"/>
                      </a:cubicBezTo>
                      <a:lnTo>
                        <a:pt x="3275" y="295"/>
                      </a:lnTo>
                      <a:cubicBezTo>
                        <a:pt x="3275" y="295"/>
                        <a:pt x="1277" y="215"/>
                        <a:pt x="441" y="18"/>
                      </a:cubicBezTo>
                      <a:cubicBezTo>
                        <a:pt x="390" y="6"/>
                        <a:pt x="344" y="1"/>
                        <a:pt x="30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7" name="Google Shape;7037;p74"/>
                <p:cNvSpPr/>
                <p:nvPr/>
              </p:nvSpPr>
              <p:spPr>
                <a:xfrm>
                  <a:off x="5208600" y="1889900"/>
                  <a:ext cx="93475" cy="14250"/>
                </a:xfrm>
                <a:custGeom>
                  <a:rect b="b" l="l" r="r" t="t"/>
                  <a:pathLst>
                    <a:path extrusionOk="0" h="570" w="3739">
                      <a:moveTo>
                        <a:pt x="381" y="1"/>
                      </a:moveTo>
                      <a:cubicBezTo>
                        <a:pt x="0" y="1"/>
                        <a:pt x="73" y="367"/>
                        <a:pt x="382" y="490"/>
                      </a:cubicBezTo>
                      <a:cubicBezTo>
                        <a:pt x="522" y="546"/>
                        <a:pt x="1034" y="569"/>
                        <a:pt x="1621" y="569"/>
                      </a:cubicBezTo>
                      <a:cubicBezTo>
                        <a:pt x="2458" y="569"/>
                        <a:pt x="3450" y="522"/>
                        <a:pt x="3738" y="453"/>
                      </a:cubicBezTo>
                      <a:lnTo>
                        <a:pt x="3646" y="54"/>
                      </a:lnTo>
                      <a:cubicBezTo>
                        <a:pt x="3646" y="54"/>
                        <a:pt x="2912" y="85"/>
                        <a:pt x="2110" y="85"/>
                      </a:cubicBezTo>
                      <a:cubicBezTo>
                        <a:pt x="1522" y="85"/>
                        <a:pt x="897" y="68"/>
                        <a:pt x="499" y="11"/>
                      </a:cubicBezTo>
                      <a:cubicBezTo>
                        <a:pt x="456" y="4"/>
                        <a:pt x="417" y="1"/>
                        <a:pt x="38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8" name="Google Shape;7038;p74"/>
                <p:cNvSpPr/>
                <p:nvPr/>
              </p:nvSpPr>
              <p:spPr>
                <a:xfrm>
                  <a:off x="5210350" y="1863550"/>
                  <a:ext cx="94025" cy="19475"/>
                </a:xfrm>
                <a:custGeom>
                  <a:rect b="b" l="l" r="r" t="t"/>
                  <a:pathLst>
                    <a:path extrusionOk="0" h="779" w="3761">
                      <a:moveTo>
                        <a:pt x="381" y="0"/>
                      </a:moveTo>
                      <a:cubicBezTo>
                        <a:pt x="84" y="0"/>
                        <a:pt x="0" y="322"/>
                        <a:pt x="368" y="506"/>
                      </a:cubicBezTo>
                      <a:cubicBezTo>
                        <a:pt x="688" y="666"/>
                        <a:pt x="2231" y="779"/>
                        <a:pt x="3148" y="779"/>
                      </a:cubicBezTo>
                      <a:cubicBezTo>
                        <a:pt x="3428" y="779"/>
                        <a:pt x="3650" y="768"/>
                        <a:pt x="3761" y="745"/>
                      </a:cubicBezTo>
                      <a:lnTo>
                        <a:pt x="3687" y="278"/>
                      </a:lnTo>
                      <a:cubicBezTo>
                        <a:pt x="3687" y="278"/>
                        <a:pt x="3529" y="283"/>
                        <a:pt x="3276" y="283"/>
                      </a:cubicBezTo>
                      <a:cubicBezTo>
                        <a:pt x="2618" y="283"/>
                        <a:pt x="1323" y="251"/>
                        <a:pt x="515" y="20"/>
                      </a:cubicBezTo>
                      <a:cubicBezTo>
                        <a:pt x="467" y="7"/>
                        <a:pt x="422" y="0"/>
                        <a:pt x="38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9" name="Google Shape;7039;p74"/>
                <p:cNvSpPr/>
                <p:nvPr/>
              </p:nvSpPr>
              <p:spPr>
                <a:xfrm>
                  <a:off x="5213750" y="1912125"/>
                  <a:ext cx="91550" cy="14400"/>
                </a:xfrm>
                <a:custGeom>
                  <a:rect b="b" l="l" r="r" t="t"/>
                  <a:pathLst>
                    <a:path extrusionOk="0" h="576" w="3662">
                      <a:moveTo>
                        <a:pt x="3551" y="1"/>
                      </a:moveTo>
                      <a:cubicBezTo>
                        <a:pt x="3551" y="1"/>
                        <a:pt x="2511" y="131"/>
                        <a:pt x="1520" y="131"/>
                      </a:cubicBezTo>
                      <a:cubicBezTo>
                        <a:pt x="1148" y="131"/>
                        <a:pt x="784" y="113"/>
                        <a:pt x="484" y="62"/>
                      </a:cubicBezTo>
                      <a:cubicBezTo>
                        <a:pt x="453" y="58"/>
                        <a:pt x="424" y="55"/>
                        <a:pt x="397" y="55"/>
                      </a:cubicBezTo>
                      <a:cubicBezTo>
                        <a:pt x="74" y="55"/>
                        <a:pt x="0" y="369"/>
                        <a:pt x="385" y="505"/>
                      </a:cubicBezTo>
                      <a:cubicBezTo>
                        <a:pt x="527" y="555"/>
                        <a:pt x="899" y="575"/>
                        <a:pt x="1345" y="575"/>
                      </a:cubicBezTo>
                      <a:cubicBezTo>
                        <a:pt x="2215" y="575"/>
                        <a:pt x="3369" y="498"/>
                        <a:pt x="3662" y="413"/>
                      </a:cubicBezTo>
                      <a:lnTo>
                        <a:pt x="3551"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0" name="Google Shape;7040;p74"/>
                <p:cNvSpPr/>
                <p:nvPr/>
              </p:nvSpPr>
              <p:spPr>
                <a:xfrm>
                  <a:off x="5219325" y="1931650"/>
                  <a:ext cx="89675" cy="15550"/>
                </a:xfrm>
                <a:custGeom>
                  <a:rect b="b" l="l" r="r" t="t"/>
                  <a:pathLst>
                    <a:path extrusionOk="0" h="622" w="3587">
                      <a:moveTo>
                        <a:pt x="3469" y="0"/>
                      </a:moveTo>
                      <a:cubicBezTo>
                        <a:pt x="3469" y="0"/>
                        <a:pt x="2096" y="221"/>
                        <a:pt x="1019" y="221"/>
                      </a:cubicBezTo>
                      <a:cubicBezTo>
                        <a:pt x="825" y="221"/>
                        <a:pt x="641" y="214"/>
                        <a:pt x="476" y="197"/>
                      </a:cubicBezTo>
                      <a:cubicBezTo>
                        <a:pt x="455" y="195"/>
                        <a:pt x="435" y="194"/>
                        <a:pt x="416" y="194"/>
                      </a:cubicBezTo>
                      <a:cubicBezTo>
                        <a:pt x="84" y="194"/>
                        <a:pt x="0" y="486"/>
                        <a:pt x="390" y="591"/>
                      </a:cubicBezTo>
                      <a:cubicBezTo>
                        <a:pt x="469" y="612"/>
                        <a:pt x="621" y="621"/>
                        <a:pt x="818" y="621"/>
                      </a:cubicBezTo>
                      <a:cubicBezTo>
                        <a:pt x="1639" y="621"/>
                        <a:pt x="3239" y="460"/>
                        <a:pt x="3586" y="351"/>
                      </a:cubicBezTo>
                      <a:lnTo>
                        <a:pt x="3469"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1" name="Google Shape;7041;p74"/>
                <p:cNvSpPr/>
                <p:nvPr/>
              </p:nvSpPr>
              <p:spPr>
                <a:xfrm>
                  <a:off x="5221775" y="1955325"/>
                  <a:ext cx="63850" cy="12850"/>
                </a:xfrm>
                <a:custGeom>
                  <a:rect b="b" l="l" r="r" t="t"/>
                  <a:pathLst>
                    <a:path extrusionOk="0" h="514" w="2554">
                      <a:moveTo>
                        <a:pt x="2455" y="0"/>
                      </a:moveTo>
                      <a:cubicBezTo>
                        <a:pt x="2455" y="0"/>
                        <a:pt x="1638" y="141"/>
                        <a:pt x="910" y="141"/>
                      </a:cubicBezTo>
                      <a:cubicBezTo>
                        <a:pt x="700" y="141"/>
                        <a:pt x="496" y="129"/>
                        <a:pt x="323" y="98"/>
                      </a:cubicBezTo>
                      <a:cubicBezTo>
                        <a:pt x="302" y="95"/>
                        <a:pt x="283" y="93"/>
                        <a:pt x="264" y="93"/>
                      </a:cubicBezTo>
                      <a:cubicBezTo>
                        <a:pt x="38" y="93"/>
                        <a:pt x="0" y="359"/>
                        <a:pt x="273" y="467"/>
                      </a:cubicBezTo>
                      <a:cubicBezTo>
                        <a:pt x="357" y="500"/>
                        <a:pt x="547" y="513"/>
                        <a:pt x="784" y="513"/>
                      </a:cubicBezTo>
                      <a:cubicBezTo>
                        <a:pt x="1399" y="513"/>
                        <a:pt x="2332" y="422"/>
                        <a:pt x="2554" y="338"/>
                      </a:cubicBezTo>
                      <a:lnTo>
                        <a:pt x="2455"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2" name="Google Shape;7042;p74"/>
                <p:cNvSpPr/>
                <p:nvPr/>
              </p:nvSpPr>
              <p:spPr>
                <a:xfrm>
                  <a:off x="5229500" y="1975750"/>
                  <a:ext cx="42925" cy="10700"/>
                </a:xfrm>
                <a:custGeom>
                  <a:rect b="b" l="l" r="r" t="t"/>
                  <a:pathLst>
                    <a:path extrusionOk="0" h="428" w="1717">
                      <a:moveTo>
                        <a:pt x="1642" y="1"/>
                      </a:moveTo>
                      <a:cubicBezTo>
                        <a:pt x="1642" y="1"/>
                        <a:pt x="1217" y="78"/>
                        <a:pt x="781" y="78"/>
                      </a:cubicBezTo>
                      <a:cubicBezTo>
                        <a:pt x="580" y="78"/>
                        <a:pt x="376" y="62"/>
                        <a:pt x="210" y="13"/>
                      </a:cubicBezTo>
                      <a:cubicBezTo>
                        <a:pt x="194" y="8"/>
                        <a:pt x="178" y="6"/>
                        <a:pt x="164" y="6"/>
                      </a:cubicBezTo>
                      <a:cubicBezTo>
                        <a:pt x="15" y="6"/>
                        <a:pt x="1" y="251"/>
                        <a:pt x="186" y="357"/>
                      </a:cubicBezTo>
                      <a:cubicBezTo>
                        <a:pt x="271" y="407"/>
                        <a:pt x="509" y="428"/>
                        <a:pt x="773" y="428"/>
                      </a:cubicBezTo>
                      <a:cubicBezTo>
                        <a:pt x="1158" y="428"/>
                        <a:pt x="1600" y="385"/>
                        <a:pt x="1716" y="326"/>
                      </a:cubicBezTo>
                      <a:lnTo>
                        <a:pt x="1642"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3" name="Google Shape;7043;p74"/>
                <p:cNvSpPr/>
                <p:nvPr/>
              </p:nvSpPr>
              <p:spPr>
                <a:xfrm>
                  <a:off x="5296675" y="1774600"/>
                  <a:ext cx="15850" cy="49825"/>
                </a:xfrm>
                <a:custGeom>
                  <a:rect b="b" l="l" r="r" t="t"/>
                  <a:pathLst>
                    <a:path extrusionOk="0" h="1993" w="634">
                      <a:moveTo>
                        <a:pt x="228" y="1"/>
                      </a:moveTo>
                      <a:cubicBezTo>
                        <a:pt x="228" y="1"/>
                        <a:pt x="0" y="1162"/>
                        <a:pt x="0" y="1943"/>
                      </a:cubicBezTo>
                      <a:cubicBezTo>
                        <a:pt x="0" y="1943"/>
                        <a:pt x="280" y="1992"/>
                        <a:pt x="474" y="1992"/>
                      </a:cubicBezTo>
                      <a:cubicBezTo>
                        <a:pt x="544" y="1992"/>
                        <a:pt x="604" y="1986"/>
                        <a:pt x="633" y="1967"/>
                      </a:cubicBezTo>
                      <a:lnTo>
                        <a:pt x="633" y="93"/>
                      </a:lnTo>
                      <a:cubicBezTo>
                        <a:pt x="633" y="93"/>
                        <a:pt x="326" y="62"/>
                        <a:pt x="22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4" name="Google Shape;7044;p74"/>
                <p:cNvSpPr/>
                <p:nvPr/>
              </p:nvSpPr>
              <p:spPr>
                <a:xfrm>
                  <a:off x="5194025" y="1804725"/>
                  <a:ext cx="29825" cy="15700"/>
                </a:xfrm>
                <a:custGeom>
                  <a:rect b="b" l="l" r="r" t="t"/>
                  <a:pathLst>
                    <a:path extrusionOk="0" h="628" w="1193">
                      <a:moveTo>
                        <a:pt x="640" y="1"/>
                      </a:moveTo>
                      <a:cubicBezTo>
                        <a:pt x="454" y="1"/>
                        <a:pt x="270" y="75"/>
                        <a:pt x="136" y="209"/>
                      </a:cubicBezTo>
                      <a:cubicBezTo>
                        <a:pt x="62" y="277"/>
                        <a:pt x="13" y="369"/>
                        <a:pt x="0" y="474"/>
                      </a:cubicBezTo>
                      <a:cubicBezTo>
                        <a:pt x="136" y="393"/>
                        <a:pt x="287" y="353"/>
                        <a:pt x="437" y="353"/>
                      </a:cubicBezTo>
                      <a:cubicBezTo>
                        <a:pt x="641" y="353"/>
                        <a:pt x="843" y="427"/>
                        <a:pt x="1002" y="572"/>
                      </a:cubicBezTo>
                      <a:cubicBezTo>
                        <a:pt x="1031" y="595"/>
                        <a:pt x="1064" y="628"/>
                        <a:pt x="1098" y="628"/>
                      </a:cubicBezTo>
                      <a:cubicBezTo>
                        <a:pt x="1101" y="628"/>
                        <a:pt x="1104" y="628"/>
                        <a:pt x="1107" y="627"/>
                      </a:cubicBezTo>
                      <a:cubicBezTo>
                        <a:pt x="1168" y="621"/>
                        <a:pt x="1193" y="547"/>
                        <a:pt x="1193" y="486"/>
                      </a:cubicBezTo>
                      <a:cubicBezTo>
                        <a:pt x="1174" y="252"/>
                        <a:pt x="1002" y="56"/>
                        <a:pt x="769" y="13"/>
                      </a:cubicBezTo>
                      <a:cubicBezTo>
                        <a:pt x="726" y="4"/>
                        <a:pt x="683" y="1"/>
                        <a:pt x="64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5" name="Google Shape;7045;p74"/>
                <p:cNvSpPr/>
                <p:nvPr/>
              </p:nvSpPr>
              <p:spPr>
                <a:xfrm>
                  <a:off x="5219825" y="1800025"/>
                  <a:ext cx="83475" cy="18850"/>
                </a:xfrm>
                <a:custGeom>
                  <a:rect b="b" l="l" r="r" t="t"/>
                  <a:pathLst>
                    <a:path extrusionOk="0" h="754" w="3339">
                      <a:moveTo>
                        <a:pt x="373" y="0"/>
                      </a:moveTo>
                      <a:cubicBezTo>
                        <a:pt x="292" y="0"/>
                        <a:pt x="223" y="10"/>
                        <a:pt x="167" y="35"/>
                      </a:cubicBezTo>
                      <a:cubicBezTo>
                        <a:pt x="1" y="108"/>
                        <a:pt x="130" y="403"/>
                        <a:pt x="671" y="502"/>
                      </a:cubicBezTo>
                      <a:cubicBezTo>
                        <a:pt x="1047" y="567"/>
                        <a:pt x="1807" y="753"/>
                        <a:pt x="2511" y="753"/>
                      </a:cubicBezTo>
                      <a:cubicBezTo>
                        <a:pt x="2808" y="753"/>
                        <a:pt x="3095" y="720"/>
                        <a:pt x="3339" y="631"/>
                      </a:cubicBezTo>
                      <a:lnTo>
                        <a:pt x="3246" y="287"/>
                      </a:lnTo>
                      <a:cubicBezTo>
                        <a:pt x="3246" y="287"/>
                        <a:pt x="3050" y="370"/>
                        <a:pt x="2629" y="370"/>
                      </a:cubicBezTo>
                      <a:cubicBezTo>
                        <a:pt x="2477" y="370"/>
                        <a:pt x="2296" y="359"/>
                        <a:pt x="2085" y="330"/>
                      </a:cubicBezTo>
                      <a:cubicBezTo>
                        <a:pt x="1422" y="243"/>
                        <a:pt x="764" y="0"/>
                        <a:pt x="3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6" name="Google Shape;7046;p74"/>
                <p:cNvSpPr/>
                <p:nvPr/>
              </p:nvSpPr>
              <p:spPr>
                <a:xfrm>
                  <a:off x="5299425" y="1955325"/>
                  <a:ext cx="13100" cy="176425"/>
                </a:xfrm>
                <a:custGeom>
                  <a:rect b="b" l="l" r="r" t="t"/>
                  <a:pathLst>
                    <a:path extrusionOk="0" h="7057" w="524">
                      <a:moveTo>
                        <a:pt x="523" y="0"/>
                      </a:moveTo>
                      <a:cubicBezTo>
                        <a:pt x="204" y="0"/>
                        <a:pt x="1" y="338"/>
                        <a:pt x="1" y="338"/>
                      </a:cubicBezTo>
                      <a:cubicBezTo>
                        <a:pt x="50" y="959"/>
                        <a:pt x="1" y="6921"/>
                        <a:pt x="1" y="6921"/>
                      </a:cubicBezTo>
                      <a:cubicBezTo>
                        <a:pt x="5" y="6921"/>
                        <a:pt x="8" y="6921"/>
                        <a:pt x="12" y="6921"/>
                      </a:cubicBezTo>
                      <a:cubicBezTo>
                        <a:pt x="182" y="6921"/>
                        <a:pt x="523" y="7056"/>
                        <a:pt x="523" y="7056"/>
                      </a:cubicBezTo>
                      <a:lnTo>
                        <a:pt x="523"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7" name="Google Shape;7047;p74"/>
                <p:cNvSpPr/>
                <p:nvPr/>
              </p:nvSpPr>
              <p:spPr>
                <a:xfrm>
                  <a:off x="5350000" y="2221050"/>
                  <a:ext cx="53950" cy="335175"/>
                </a:xfrm>
                <a:custGeom>
                  <a:rect b="b" l="l" r="r" t="t"/>
                  <a:pathLst>
                    <a:path extrusionOk="0" h="13407" w="2158">
                      <a:moveTo>
                        <a:pt x="1671" y="0"/>
                      </a:moveTo>
                      <a:cubicBezTo>
                        <a:pt x="1167" y="0"/>
                        <a:pt x="413" y="514"/>
                        <a:pt x="252" y="1339"/>
                      </a:cubicBezTo>
                      <a:cubicBezTo>
                        <a:pt x="129" y="1966"/>
                        <a:pt x="959" y="4836"/>
                        <a:pt x="842" y="6502"/>
                      </a:cubicBezTo>
                      <a:cubicBezTo>
                        <a:pt x="719" y="8174"/>
                        <a:pt x="0" y="12403"/>
                        <a:pt x="381" y="13054"/>
                      </a:cubicBezTo>
                      <a:cubicBezTo>
                        <a:pt x="528" y="13301"/>
                        <a:pt x="782" y="13407"/>
                        <a:pt x="1049" y="13407"/>
                      </a:cubicBezTo>
                      <a:cubicBezTo>
                        <a:pt x="1487" y="13407"/>
                        <a:pt x="1958" y="13121"/>
                        <a:pt x="2035" y="12704"/>
                      </a:cubicBezTo>
                      <a:cubicBezTo>
                        <a:pt x="2158" y="12034"/>
                        <a:pt x="1949" y="9920"/>
                        <a:pt x="1900" y="8549"/>
                      </a:cubicBezTo>
                      <a:cubicBezTo>
                        <a:pt x="1857" y="7172"/>
                        <a:pt x="2158" y="1996"/>
                        <a:pt x="2139" y="460"/>
                      </a:cubicBezTo>
                      <a:cubicBezTo>
                        <a:pt x="2135" y="143"/>
                        <a:pt x="1938" y="0"/>
                        <a:pt x="167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8" name="Google Shape;7048;p74"/>
                <p:cNvSpPr/>
                <p:nvPr/>
              </p:nvSpPr>
              <p:spPr>
                <a:xfrm>
                  <a:off x="5358900" y="2586575"/>
                  <a:ext cx="49825" cy="223850"/>
                </a:xfrm>
                <a:custGeom>
                  <a:rect b="b" l="l" r="r" t="t"/>
                  <a:pathLst>
                    <a:path extrusionOk="0" h="8954" w="1993">
                      <a:moveTo>
                        <a:pt x="1479" y="1683"/>
                      </a:moveTo>
                      <a:cubicBezTo>
                        <a:pt x="1483" y="1683"/>
                        <a:pt x="1486" y="1690"/>
                        <a:pt x="1488" y="1703"/>
                      </a:cubicBezTo>
                      <a:cubicBezTo>
                        <a:pt x="1609" y="2494"/>
                        <a:pt x="959" y="6859"/>
                        <a:pt x="732" y="6859"/>
                      </a:cubicBezTo>
                      <a:cubicBezTo>
                        <a:pt x="728" y="6859"/>
                        <a:pt x="724" y="6857"/>
                        <a:pt x="720" y="6854"/>
                      </a:cubicBezTo>
                      <a:cubicBezTo>
                        <a:pt x="512" y="6700"/>
                        <a:pt x="1364" y="1683"/>
                        <a:pt x="1479" y="1683"/>
                      </a:cubicBezTo>
                      <a:close/>
                      <a:moveTo>
                        <a:pt x="1931" y="1"/>
                      </a:moveTo>
                      <a:cubicBezTo>
                        <a:pt x="1931" y="1"/>
                        <a:pt x="1591" y="496"/>
                        <a:pt x="1092" y="496"/>
                      </a:cubicBezTo>
                      <a:cubicBezTo>
                        <a:pt x="1067" y="496"/>
                        <a:pt x="1041" y="495"/>
                        <a:pt x="1015" y="493"/>
                      </a:cubicBezTo>
                      <a:cubicBezTo>
                        <a:pt x="575" y="453"/>
                        <a:pt x="381" y="179"/>
                        <a:pt x="243" y="179"/>
                      </a:cubicBezTo>
                      <a:cubicBezTo>
                        <a:pt x="209" y="179"/>
                        <a:pt x="178" y="195"/>
                        <a:pt x="148" y="234"/>
                      </a:cubicBezTo>
                      <a:cubicBezTo>
                        <a:pt x="1" y="431"/>
                        <a:pt x="376" y="1279"/>
                        <a:pt x="394" y="2078"/>
                      </a:cubicBezTo>
                      <a:cubicBezTo>
                        <a:pt x="406" y="2877"/>
                        <a:pt x="204" y="8287"/>
                        <a:pt x="302" y="8612"/>
                      </a:cubicBezTo>
                      <a:cubicBezTo>
                        <a:pt x="370" y="8821"/>
                        <a:pt x="559" y="8954"/>
                        <a:pt x="715" y="8954"/>
                      </a:cubicBezTo>
                      <a:cubicBezTo>
                        <a:pt x="797" y="8954"/>
                        <a:pt x="870" y="8917"/>
                        <a:pt x="910" y="8834"/>
                      </a:cubicBezTo>
                      <a:cubicBezTo>
                        <a:pt x="1021" y="8594"/>
                        <a:pt x="1931" y="2798"/>
                        <a:pt x="1912" y="1919"/>
                      </a:cubicBezTo>
                      <a:cubicBezTo>
                        <a:pt x="1900" y="1040"/>
                        <a:pt x="1992" y="241"/>
                        <a:pt x="193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9" name="Google Shape;7049;p74"/>
                <p:cNvSpPr/>
                <p:nvPr/>
              </p:nvSpPr>
              <p:spPr>
                <a:xfrm>
                  <a:off x="5355675" y="2807700"/>
                  <a:ext cx="32250" cy="24975"/>
                </a:xfrm>
                <a:custGeom>
                  <a:rect b="b" l="l" r="r" t="t"/>
                  <a:pathLst>
                    <a:path extrusionOk="0" h="999" w="1290">
                      <a:moveTo>
                        <a:pt x="296" y="1"/>
                      </a:moveTo>
                      <a:cubicBezTo>
                        <a:pt x="294" y="1"/>
                        <a:pt x="292" y="1"/>
                        <a:pt x="290" y="1"/>
                      </a:cubicBezTo>
                      <a:cubicBezTo>
                        <a:pt x="148" y="19"/>
                        <a:pt x="1" y="462"/>
                        <a:pt x="62" y="622"/>
                      </a:cubicBezTo>
                      <a:cubicBezTo>
                        <a:pt x="112" y="738"/>
                        <a:pt x="167" y="790"/>
                        <a:pt x="287" y="790"/>
                      </a:cubicBezTo>
                      <a:cubicBezTo>
                        <a:pt x="332" y="790"/>
                        <a:pt x="385" y="783"/>
                        <a:pt x="449" y="769"/>
                      </a:cubicBezTo>
                      <a:cubicBezTo>
                        <a:pt x="471" y="765"/>
                        <a:pt x="493" y="763"/>
                        <a:pt x="514" y="763"/>
                      </a:cubicBezTo>
                      <a:cubicBezTo>
                        <a:pt x="728" y="763"/>
                        <a:pt x="921" y="969"/>
                        <a:pt x="1095" y="997"/>
                      </a:cubicBezTo>
                      <a:cubicBezTo>
                        <a:pt x="1101" y="998"/>
                        <a:pt x="1107" y="998"/>
                        <a:pt x="1113" y="998"/>
                      </a:cubicBezTo>
                      <a:cubicBezTo>
                        <a:pt x="1286" y="998"/>
                        <a:pt x="1290" y="477"/>
                        <a:pt x="1230" y="370"/>
                      </a:cubicBezTo>
                      <a:cubicBezTo>
                        <a:pt x="1186" y="290"/>
                        <a:pt x="1173" y="227"/>
                        <a:pt x="1086" y="227"/>
                      </a:cubicBezTo>
                      <a:cubicBezTo>
                        <a:pt x="1051" y="227"/>
                        <a:pt x="1005" y="237"/>
                        <a:pt x="941" y="259"/>
                      </a:cubicBezTo>
                      <a:cubicBezTo>
                        <a:pt x="918" y="267"/>
                        <a:pt x="895" y="271"/>
                        <a:pt x="870" y="271"/>
                      </a:cubicBezTo>
                      <a:cubicBezTo>
                        <a:pt x="662" y="271"/>
                        <a:pt x="405" y="1"/>
                        <a:pt x="29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0" name="Google Shape;7050;p74"/>
                <p:cNvSpPr/>
                <p:nvPr/>
              </p:nvSpPr>
              <p:spPr>
                <a:xfrm>
                  <a:off x="5354150" y="2830450"/>
                  <a:ext cx="11550" cy="28625"/>
                </a:xfrm>
                <a:custGeom>
                  <a:rect b="b" l="l" r="r" t="t"/>
                  <a:pathLst>
                    <a:path extrusionOk="0" h="1145" w="462">
                      <a:moveTo>
                        <a:pt x="196" y="1"/>
                      </a:moveTo>
                      <a:cubicBezTo>
                        <a:pt x="145" y="1"/>
                        <a:pt x="103" y="11"/>
                        <a:pt x="92" y="37"/>
                      </a:cubicBezTo>
                      <a:cubicBezTo>
                        <a:pt x="68" y="99"/>
                        <a:pt x="215" y="290"/>
                        <a:pt x="191" y="406"/>
                      </a:cubicBezTo>
                      <a:cubicBezTo>
                        <a:pt x="166" y="523"/>
                        <a:pt x="0" y="1009"/>
                        <a:pt x="62" y="1076"/>
                      </a:cubicBezTo>
                      <a:cubicBezTo>
                        <a:pt x="97" y="1118"/>
                        <a:pt x="173" y="1144"/>
                        <a:pt x="233" y="1144"/>
                      </a:cubicBezTo>
                      <a:cubicBezTo>
                        <a:pt x="278" y="1144"/>
                        <a:pt x="314" y="1129"/>
                        <a:pt x="314" y="1095"/>
                      </a:cubicBezTo>
                      <a:cubicBezTo>
                        <a:pt x="314" y="1015"/>
                        <a:pt x="338" y="468"/>
                        <a:pt x="351" y="406"/>
                      </a:cubicBezTo>
                      <a:cubicBezTo>
                        <a:pt x="369" y="345"/>
                        <a:pt x="461" y="87"/>
                        <a:pt x="387" y="44"/>
                      </a:cubicBezTo>
                      <a:cubicBezTo>
                        <a:pt x="345" y="19"/>
                        <a:pt x="263" y="1"/>
                        <a:pt x="19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1" name="Google Shape;7051;p74"/>
                <p:cNvSpPr/>
                <p:nvPr/>
              </p:nvSpPr>
              <p:spPr>
                <a:xfrm>
                  <a:off x="5363375" y="2831550"/>
                  <a:ext cx="8925" cy="28775"/>
                </a:xfrm>
                <a:custGeom>
                  <a:rect b="b" l="l" r="r" t="t"/>
                  <a:pathLst>
                    <a:path extrusionOk="0" h="1151" w="357">
                      <a:moveTo>
                        <a:pt x="180" y="1"/>
                      </a:moveTo>
                      <a:cubicBezTo>
                        <a:pt x="163" y="1"/>
                        <a:pt x="148" y="6"/>
                        <a:pt x="141" y="18"/>
                      </a:cubicBezTo>
                      <a:cubicBezTo>
                        <a:pt x="105" y="196"/>
                        <a:pt x="86" y="381"/>
                        <a:pt x="98" y="565"/>
                      </a:cubicBezTo>
                      <a:cubicBezTo>
                        <a:pt x="111" y="707"/>
                        <a:pt x="0" y="1038"/>
                        <a:pt x="31" y="1106"/>
                      </a:cubicBezTo>
                      <a:cubicBezTo>
                        <a:pt x="45" y="1135"/>
                        <a:pt x="108" y="1151"/>
                        <a:pt x="171" y="1151"/>
                      </a:cubicBezTo>
                      <a:cubicBezTo>
                        <a:pt x="241" y="1151"/>
                        <a:pt x="313" y="1132"/>
                        <a:pt x="326" y="1094"/>
                      </a:cubicBezTo>
                      <a:cubicBezTo>
                        <a:pt x="357" y="1026"/>
                        <a:pt x="283" y="823"/>
                        <a:pt x="270" y="639"/>
                      </a:cubicBezTo>
                      <a:cubicBezTo>
                        <a:pt x="252" y="461"/>
                        <a:pt x="344" y="147"/>
                        <a:pt x="314" y="86"/>
                      </a:cubicBezTo>
                      <a:cubicBezTo>
                        <a:pt x="296" y="37"/>
                        <a:pt x="227" y="1"/>
                        <a:pt x="18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2" name="Google Shape;7052;p74"/>
                <p:cNvSpPr/>
                <p:nvPr/>
              </p:nvSpPr>
              <p:spPr>
                <a:xfrm>
                  <a:off x="5372725" y="2833525"/>
                  <a:ext cx="7725" cy="27075"/>
                </a:xfrm>
                <a:custGeom>
                  <a:rect b="b" l="l" r="r" t="t"/>
                  <a:pathLst>
                    <a:path extrusionOk="0" h="1083" w="309">
                      <a:moveTo>
                        <a:pt x="94" y="0"/>
                      </a:moveTo>
                      <a:cubicBezTo>
                        <a:pt x="59" y="0"/>
                        <a:pt x="25" y="11"/>
                        <a:pt x="19" y="37"/>
                      </a:cubicBezTo>
                      <a:cubicBezTo>
                        <a:pt x="1" y="197"/>
                        <a:pt x="13" y="363"/>
                        <a:pt x="38" y="523"/>
                      </a:cubicBezTo>
                      <a:cubicBezTo>
                        <a:pt x="69" y="603"/>
                        <a:pt x="7" y="953"/>
                        <a:pt x="38" y="1033"/>
                      </a:cubicBezTo>
                      <a:cubicBezTo>
                        <a:pt x="52" y="1067"/>
                        <a:pt x="97" y="1083"/>
                        <a:pt x="145" y="1083"/>
                      </a:cubicBezTo>
                      <a:cubicBezTo>
                        <a:pt x="201" y="1083"/>
                        <a:pt x="261" y="1061"/>
                        <a:pt x="278" y="1021"/>
                      </a:cubicBezTo>
                      <a:cubicBezTo>
                        <a:pt x="308" y="953"/>
                        <a:pt x="222" y="769"/>
                        <a:pt x="161" y="603"/>
                      </a:cubicBezTo>
                      <a:cubicBezTo>
                        <a:pt x="99" y="437"/>
                        <a:pt x="173" y="80"/>
                        <a:pt x="173" y="37"/>
                      </a:cubicBezTo>
                      <a:cubicBezTo>
                        <a:pt x="173" y="15"/>
                        <a:pt x="133" y="0"/>
                        <a:pt x="9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3" name="Google Shape;7053;p74"/>
                <p:cNvSpPr/>
                <p:nvPr/>
              </p:nvSpPr>
              <p:spPr>
                <a:xfrm>
                  <a:off x="5353400" y="2882075"/>
                  <a:ext cx="8150" cy="10475"/>
                </a:xfrm>
                <a:custGeom>
                  <a:rect b="b" l="l" r="r" t="t"/>
                  <a:pathLst>
                    <a:path extrusionOk="0" h="419" w="326">
                      <a:moveTo>
                        <a:pt x="67" y="0"/>
                      </a:moveTo>
                      <a:cubicBezTo>
                        <a:pt x="27" y="0"/>
                        <a:pt x="0" y="116"/>
                        <a:pt x="18" y="216"/>
                      </a:cubicBezTo>
                      <a:cubicBezTo>
                        <a:pt x="28" y="300"/>
                        <a:pt x="128" y="419"/>
                        <a:pt x="206" y="419"/>
                      </a:cubicBezTo>
                      <a:cubicBezTo>
                        <a:pt x="220" y="419"/>
                        <a:pt x="233" y="415"/>
                        <a:pt x="245" y="407"/>
                      </a:cubicBezTo>
                      <a:cubicBezTo>
                        <a:pt x="325" y="351"/>
                        <a:pt x="319" y="179"/>
                        <a:pt x="288" y="81"/>
                      </a:cubicBezTo>
                      <a:cubicBezTo>
                        <a:pt x="270" y="32"/>
                        <a:pt x="110" y="7"/>
                        <a:pt x="73" y="1"/>
                      </a:cubicBezTo>
                      <a:cubicBezTo>
                        <a:pt x="71" y="0"/>
                        <a:pt x="69" y="0"/>
                        <a:pt x="6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4" name="Google Shape;7054;p74"/>
                <p:cNvSpPr/>
                <p:nvPr/>
              </p:nvSpPr>
              <p:spPr>
                <a:xfrm>
                  <a:off x="5363675" y="2885275"/>
                  <a:ext cx="8625" cy="12900"/>
                </a:xfrm>
                <a:custGeom>
                  <a:rect b="b" l="l" r="r" t="t"/>
                  <a:pathLst>
                    <a:path extrusionOk="0" h="516" w="345">
                      <a:moveTo>
                        <a:pt x="152" y="0"/>
                      </a:moveTo>
                      <a:cubicBezTo>
                        <a:pt x="113" y="0"/>
                        <a:pt x="74" y="15"/>
                        <a:pt x="43" y="45"/>
                      </a:cubicBezTo>
                      <a:cubicBezTo>
                        <a:pt x="6" y="162"/>
                        <a:pt x="0" y="291"/>
                        <a:pt x="25" y="414"/>
                      </a:cubicBezTo>
                      <a:cubicBezTo>
                        <a:pt x="54" y="476"/>
                        <a:pt x="116" y="516"/>
                        <a:pt x="183" y="516"/>
                      </a:cubicBezTo>
                      <a:cubicBezTo>
                        <a:pt x="202" y="516"/>
                        <a:pt x="221" y="513"/>
                        <a:pt x="240" y="506"/>
                      </a:cubicBezTo>
                      <a:cubicBezTo>
                        <a:pt x="345" y="481"/>
                        <a:pt x="338" y="223"/>
                        <a:pt x="302" y="106"/>
                      </a:cubicBezTo>
                      <a:cubicBezTo>
                        <a:pt x="279" y="38"/>
                        <a:pt x="216" y="0"/>
                        <a:pt x="15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5" name="Google Shape;7055;p74"/>
                <p:cNvSpPr/>
                <p:nvPr/>
              </p:nvSpPr>
              <p:spPr>
                <a:xfrm>
                  <a:off x="5374575" y="2886525"/>
                  <a:ext cx="7400" cy="13900"/>
                </a:xfrm>
                <a:custGeom>
                  <a:rect b="b" l="l" r="r" t="t"/>
                  <a:pathLst>
                    <a:path extrusionOk="0" h="556" w="296">
                      <a:moveTo>
                        <a:pt x="164" y="0"/>
                      </a:moveTo>
                      <a:cubicBezTo>
                        <a:pt x="128" y="0"/>
                        <a:pt x="92" y="17"/>
                        <a:pt x="68" y="50"/>
                      </a:cubicBezTo>
                      <a:cubicBezTo>
                        <a:pt x="19" y="179"/>
                        <a:pt x="1" y="321"/>
                        <a:pt x="13" y="462"/>
                      </a:cubicBezTo>
                      <a:cubicBezTo>
                        <a:pt x="27" y="536"/>
                        <a:pt x="61" y="555"/>
                        <a:pt x="103" y="555"/>
                      </a:cubicBezTo>
                      <a:cubicBezTo>
                        <a:pt x="135" y="555"/>
                        <a:pt x="173" y="544"/>
                        <a:pt x="210" y="536"/>
                      </a:cubicBezTo>
                      <a:cubicBezTo>
                        <a:pt x="296" y="511"/>
                        <a:pt x="296" y="173"/>
                        <a:pt x="271" y="87"/>
                      </a:cubicBezTo>
                      <a:cubicBezTo>
                        <a:pt x="261" y="30"/>
                        <a:pt x="213" y="0"/>
                        <a:pt x="16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6" name="Google Shape;7056;p74"/>
                <p:cNvSpPr/>
                <p:nvPr/>
              </p:nvSpPr>
              <p:spPr>
                <a:xfrm>
                  <a:off x="5384250" y="2885150"/>
                  <a:ext cx="7425" cy="12900"/>
                </a:xfrm>
                <a:custGeom>
                  <a:rect b="b" l="l" r="r" t="t"/>
                  <a:pathLst>
                    <a:path extrusionOk="0" h="516" w="297">
                      <a:moveTo>
                        <a:pt x="143" y="1"/>
                      </a:moveTo>
                      <a:cubicBezTo>
                        <a:pt x="114" y="1"/>
                        <a:pt x="85" y="12"/>
                        <a:pt x="62" y="38"/>
                      </a:cubicBezTo>
                      <a:cubicBezTo>
                        <a:pt x="1" y="93"/>
                        <a:pt x="26" y="431"/>
                        <a:pt x="62" y="480"/>
                      </a:cubicBezTo>
                      <a:cubicBezTo>
                        <a:pt x="82" y="503"/>
                        <a:pt x="106" y="515"/>
                        <a:pt x="132" y="515"/>
                      </a:cubicBezTo>
                      <a:cubicBezTo>
                        <a:pt x="162" y="515"/>
                        <a:pt x="195" y="498"/>
                        <a:pt x="228" y="462"/>
                      </a:cubicBezTo>
                      <a:cubicBezTo>
                        <a:pt x="296" y="400"/>
                        <a:pt x="271" y="130"/>
                        <a:pt x="247" y="68"/>
                      </a:cubicBezTo>
                      <a:cubicBezTo>
                        <a:pt x="225" y="25"/>
                        <a:pt x="184" y="1"/>
                        <a:pt x="14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7" name="Google Shape;7057;p74"/>
                <p:cNvSpPr/>
                <p:nvPr/>
              </p:nvSpPr>
              <p:spPr>
                <a:xfrm>
                  <a:off x="5391375" y="2881775"/>
                  <a:ext cx="6550" cy="9250"/>
                </a:xfrm>
                <a:custGeom>
                  <a:rect b="b" l="l" r="r" t="t"/>
                  <a:pathLst>
                    <a:path extrusionOk="0" h="370" w="262">
                      <a:moveTo>
                        <a:pt x="170" y="1"/>
                      </a:moveTo>
                      <a:cubicBezTo>
                        <a:pt x="162" y="1"/>
                        <a:pt x="154" y="5"/>
                        <a:pt x="146" y="13"/>
                      </a:cubicBezTo>
                      <a:cubicBezTo>
                        <a:pt x="1" y="170"/>
                        <a:pt x="100" y="370"/>
                        <a:pt x="162" y="370"/>
                      </a:cubicBezTo>
                      <a:cubicBezTo>
                        <a:pt x="163" y="370"/>
                        <a:pt x="164" y="370"/>
                        <a:pt x="165" y="369"/>
                      </a:cubicBezTo>
                      <a:cubicBezTo>
                        <a:pt x="232" y="363"/>
                        <a:pt x="245" y="265"/>
                        <a:pt x="257" y="173"/>
                      </a:cubicBezTo>
                      <a:cubicBezTo>
                        <a:pt x="262" y="91"/>
                        <a:pt x="212" y="1"/>
                        <a:pt x="17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8" name="Google Shape;7058;p74"/>
                <p:cNvSpPr/>
                <p:nvPr/>
              </p:nvSpPr>
              <p:spPr>
                <a:xfrm>
                  <a:off x="5377950" y="2836575"/>
                  <a:ext cx="8500" cy="23350"/>
                </a:xfrm>
                <a:custGeom>
                  <a:rect b="b" l="l" r="r" t="t"/>
                  <a:pathLst>
                    <a:path extrusionOk="0" h="934" w="340">
                      <a:moveTo>
                        <a:pt x="53" y="1"/>
                      </a:moveTo>
                      <a:cubicBezTo>
                        <a:pt x="43" y="1"/>
                        <a:pt x="36" y="5"/>
                        <a:pt x="32" y="14"/>
                      </a:cubicBezTo>
                      <a:cubicBezTo>
                        <a:pt x="1" y="131"/>
                        <a:pt x="1" y="254"/>
                        <a:pt x="32" y="370"/>
                      </a:cubicBezTo>
                      <a:cubicBezTo>
                        <a:pt x="69" y="462"/>
                        <a:pt x="142" y="893"/>
                        <a:pt x="192" y="917"/>
                      </a:cubicBezTo>
                      <a:cubicBezTo>
                        <a:pt x="214" y="928"/>
                        <a:pt x="235" y="933"/>
                        <a:pt x="254" y="933"/>
                      </a:cubicBezTo>
                      <a:cubicBezTo>
                        <a:pt x="288" y="933"/>
                        <a:pt x="315" y="919"/>
                        <a:pt x="327" y="899"/>
                      </a:cubicBezTo>
                      <a:cubicBezTo>
                        <a:pt x="339" y="874"/>
                        <a:pt x="241" y="641"/>
                        <a:pt x="204" y="536"/>
                      </a:cubicBezTo>
                      <a:cubicBezTo>
                        <a:pt x="173" y="389"/>
                        <a:pt x="155" y="241"/>
                        <a:pt x="155" y="88"/>
                      </a:cubicBezTo>
                      <a:cubicBezTo>
                        <a:pt x="155" y="54"/>
                        <a:pt x="90" y="1"/>
                        <a:pt x="5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9" name="Google Shape;7059;p74"/>
                <p:cNvSpPr/>
                <p:nvPr/>
              </p:nvSpPr>
              <p:spPr>
                <a:xfrm>
                  <a:off x="5383350" y="2840700"/>
                  <a:ext cx="9475" cy="17500"/>
                </a:xfrm>
                <a:custGeom>
                  <a:rect b="b" l="l" r="r" t="t"/>
                  <a:pathLst>
                    <a:path extrusionOk="0" h="700" w="379">
                      <a:moveTo>
                        <a:pt x="41" y="0"/>
                      </a:moveTo>
                      <a:cubicBezTo>
                        <a:pt x="21" y="0"/>
                        <a:pt x="10" y="35"/>
                        <a:pt x="6" y="70"/>
                      </a:cubicBezTo>
                      <a:cubicBezTo>
                        <a:pt x="0" y="125"/>
                        <a:pt x="197" y="636"/>
                        <a:pt x="215" y="685"/>
                      </a:cubicBezTo>
                      <a:cubicBezTo>
                        <a:pt x="220" y="695"/>
                        <a:pt x="231" y="699"/>
                        <a:pt x="247" y="699"/>
                      </a:cubicBezTo>
                      <a:cubicBezTo>
                        <a:pt x="295" y="699"/>
                        <a:pt x="378" y="656"/>
                        <a:pt x="369" y="623"/>
                      </a:cubicBezTo>
                      <a:cubicBezTo>
                        <a:pt x="363" y="586"/>
                        <a:pt x="160" y="205"/>
                        <a:pt x="98" y="76"/>
                      </a:cubicBezTo>
                      <a:cubicBezTo>
                        <a:pt x="75" y="20"/>
                        <a:pt x="55" y="0"/>
                        <a:pt x="4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0" name="Google Shape;7060;p74"/>
                <p:cNvSpPr/>
                <p:nvPr/>
              </p:nvSpPr>
              <p:spPr>
                <a:xfrm>
                  <a:off x="5352600" y="2860375"/>
                  <a:ext cx="9400" cy="20600"/>
                </a:xfrm>
                <a:custGeom>
                  <a:rect b="b" l="l" r="r" t="t"/>
                  <a:pathLst>
                    <a:path extrusionOk="0" h="824" w="376">
                      <a:moveTo>
                        <a:pt x="217" y="0"/>
                      </a:moveTo>
                      <a:cubicBezTo>
                        <a:pt x="176" y="0"/>
                        <a:pt x="137" y="11"/>
                        <a:pt x="118" y="33"/>
                      </a:cubicBezTo>
                      <a:cubicBezTo>
                        <a:pt x="75" y="88"/>
                        <a:pt x="130" y="371"/>
                        <a:pt x="111" y="482"/>
                      </a:cubicBezTo>
                      <a:cubicBezTo>
                        <a:pt x="93" y="598"/>
                        <a:pt x="1" y="654"/>
                        <a:pt x="81" y="740"/>
                      </a:cubicBezTo>
                      <a:cubicBezTo>
                        <a:pt x="129" y="791"/>
                        <a:pt x="218" y="823"/>
                        <a:pt x="284" y="823"/>
                      </a:cubicBezTo>
                      <a:cubicBezTo>
                        <a:pt x="328" y="823"/>
                        <a:pt x="361" y="809"/>
                        <a:pt x="363" y="777"/>
                      </a:cubicBezTo>
                      <a:cubicBezTo>
                        <a:pt x="376" y="703"/>
                        <a:pt x="296" y="476"/>
                        <a:pt x="327" y="371"/>
                      </a:cubicBezTo>
                      <a:cubicBezTo>
                        <a:pt x="357" y="273"/>
                        <a:pt x="370" y="168"/>
                        <a:pt x="357" y="64"/>
                      </a:cubicBezTo>
                      <a:cubicBezTo>
                        <a:pt x="343" y="23"/>
                        <a:pt x="277" y="0"/>
                        <a:pt x="21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1" name="Google Shape;7061;p74"/>
                <p:cNvSpPr/>
                <p:nvPr/>
              </p:nvSpPr>
              <p:spPr>
                <a:xfrm>
                  <a:off x="5364450" y="2862075"/>
                  <a:ext cx="7700" cy="21350"/>
                </a:xfrm>
                <a:custGeom>
                  <a:rect b="b" l="l" r="r" t="t"/>
                  <a:pathLst>
                    <a:path extrusionOk="0" h="854" w="308">
                      <a:moveTo>
                        <a:pt x="124" y="0"/>
                      </a:moveTo>
                      <a:cubicBezTo>
                        <a:pt x="86" y="0"/>
                        <a:pt x="52" y="10"/>
                        <a:pt x="37" y="33"/>
                      </a:cubicBezTo>
                      <a:cubicBezTo>
                        <a:pt x="0" y="88"/>
                        <a:pt x="49" y="352"/>
                        <a:pt x="62" y="475"/>
                      </a:cubicBezTo>
                      <a:cubicBezTo>
                        <a:pt x="80" y="592"/>
                        <a:pt x="6" y="684"/>
                        <a:pt x="31" y="776"/>
                      </a:cubicBezTo>
                      <a:cubicBezTo>
                        <a:pt x="45" y="826"/>
                        <a:pt x="104" y="853"/>
                        <a:pt x="160" y="853"/>
                      </a:cubicBezTo>
                      <a:cubicBezTo>
                        <a:pt x="201" y="853"/>
                        <a:pt x="240" y="838"/>
                        <a:pt x="258" y="807"/>
                      </a:cubicBezTo>
                      <a:cubicBezTo>
                        <a:pt x="307" y="733"/>
                        <a:pt x="234" y="635"/>
                        <a:pt x="215" y="512"/>
                      </a:cubicBezTo>
                      <a:cubicBezTo>
                        <a:pt x="191" y="383"/>
                        <a:pt x="271" y="137"/>
                        <a:pt x="252" y="63"/>
                      </a:cubicBezTo>
                      <a:cubicBezTo>
                        <a:pt x="241" y="23"/>
                        <a:pt x="179" y="0"/>
                        <a:pt x="12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2" name="Google Shape;7062;p74"/>
                <p:cNvSpPr/>
                <p:nvPr/>
              </p:nvSpPr>
              <p:spPr>
                <a:xfrm>
                  <a:off x="5374275" y="2863800"/>
                  <a:ext cx="6325" cy="19550"/>
                </a:xfrm>
                <a:custGeom>
                  <a:rect b="b" l="l" r="r" t="t"/>
                  <a:pathLst>
                    <a:path extrusionOk="0" h="782" w="253">
                      <a:moveTo>
                        <a:pt x="117" y="0"/>
                      </a:moveTo>
                      <a:cubicBezTo>
                        <a:pt x="68" y="7"/>
                        <a:pt x="25" y="50"/>
                        <a:pt x="19" y="105"/>
                      </a:cubicBezTo>
                      <a:cubicBezTo>
                        <a:pt x="0" y="209"/>
                        <a:pt x="80" y="314"/>
                        <a:pt x="80" y="425"/>
                      </a:cubicBezTo>
                      <a:cubicBezTo>
                        <a:pt x="74" y="474"/>
                        <a:pt x="68" y="523"/>
                        <a:pt x="56" y="572"/>
                      </a:cubicBezTo>
                      <a:cubicBezTo>
                        <a:pt x="37" y="621"/>
                        <a:pt x="43" y="670"/>
                        <a:pt x="62" y="720"/>
                      </a:cubicBezTo>
                      <a:cubicBezTo>
                        <a:pt x="76" y="758"/>
                        <a:pt x="113" y="781"/>
                        <a:pt x="151" y="781"/>
                      </a:cubicBezTo>
                      <a:cubicBezTo>
                        <a:pt x="162" y="781"/>
                        <a:pt x="174" y="779"/>
                        <a:pt x="185" y="775"/>
                      </a:cubicBezTo>
                      <a:cubicBezTo>
                        <a:pt x="228" y="750"/>
                        <a:pt x="252" y="701"/>
                        <a:pt x="240" y="652"/>
                      </a:cubicBezTo>
                      <a:cubicBezTo>
                        <a:pt x="234" y="603"/>
                        <a:pt x="209" y="554"/>
                        <a:pt x="197" y="504"/>
                      </a:cubicBezTo>
                      <a:cubicBezTo>
                        <a:pt x="173" y="400"/>
                        <a:pt x="209" y="283"/>
                        <a:pt x="222" y="173"/>
                      </a:cubicBezTo>
                      <a:cubicBezTo>
                        <a:pt x="222" y="136"/>
                        <a:pt x="222" y="99"/>
                        <a:pt x="203" y="62"/>
                      </a:cubicBezTo>
                      <a:cubicBezTo>
                        <a:pt x="191" y="25"/>
                        <a:pt x="154" y="7"/>
                        <a:pt x="11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3" name="Google Shape;7063;p74"/>
                <p:cNvSpPr/>
                <p:nvPr/>
              </p:nvSpPr>
              <p:spPr>
                <a:xfrm>
                  <a:off x="5383350" y="2863500"/>
                  <a:ext cx="6000" cy="18775"/>
                </a:xfrm>
                <a:custGeom>
                  <a:rect b="b" l="l" r="r" t="t"/>
                  <a:pathLst>
                    <a:path extrusionOk="0" h="751" w="240">
                      <a:moveTo>
                        <a:pt x="118" y="1"/>
                      </a:moveTo>
                      <a:cubicBezTo>
                        <a:pt x="70" y="1"/>
                        <a:pt x="28" y="31"/>
                        <a:pt x="19" y="80"/>
                      </a:cubicBezTo>
                      <a:cubicBezTo>
                        <a:pt x="0" y="142"/>
                        <a:pt x="6" y="197"/>
                        <a:pt x="31" y="252"/>
                      </a:cubicBezTo>
                      <a:cubicBezTo>
                        <a:pt x="49" y="301"/>
                        <a:pt x="62" y="357"/>
                        <a:pt x="62" y="406"/>
                      </a:cubicBezTo>
                      <a:cubicBezTo>
                        <a:pt x="62" y="455"/>
                        <a:pt x="55" y="498"/>
                        <a:pt x="43" y="547"/>
                      </a:cubicBezTo>
                      <a:cubicBezTo>
                        <a:pt x="31" y="590"/>
                        <a:pt x="31" y="633"/>
                        <a:pt x="43" y="682"/>
                      </a:cubicBezTo>
                      <a:cubicBezTo>
                        <a:pt x="54" y="722"/>
                        <a:pt x="91" y="751"/>
                        <a:pt x="135" y="751"/>
                      </a:cubicBezTo>
                      <a:cubicBezTo>
                        <a:pt x="139" y="751"/>
                        <a:pt x="143" y="751"/>
                        <a:pt x="148" y="750"/>
                      </a:cubicBezTo>
                      <a:cubicBezTo>
                        <a:pt x="209" y="744"/>
                        <a:pt x="240" y="670"/>
                        <a:pt x="234" y="615"/>
                      </a:cubicBezTo>
                      <a:cubicBezTo>
                        <a:pt x="228" y="553"/>
                        <a:pt x="197" y="498"/>
                        <a:pt x="185" y="437"/>
                      </a:cubicBezTo>
                      <a:cubicBezTo>
                        <a:pt x="172" y="338"/>
                        <a:pt x="209" y="240"/>
                        <a:pt x="209" y="142"/>
                      </a:cubicBezTo>
                      <a:cubicBezTo>
                        <a:pt x="221" y="92"/>
                        <a:pt x="197" y="37"/>
                        <a:pt x="154" y="6"/>
                      </a:cubicBezTo>
                      <a:cubicBezTo>
                        <a:pt x="142" y="3"/>
                        <a:pt x="130" y="1"/>
                        <a:pt x="11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4" name="Google Shape;7064;p74"/>
                <p:cNvSpPr/>
                <p:nvPr/>
              </p:nvSpPr>
              <p:spPr>
                <a:xfrm>
                  <a:off x="5390400" y="2862850"/>
                  <a:ext cx="6650" cy="16400"/>
                </a:xfrm>
                <a:custGeom>
                  <a:rect b="b" l="l" r="r" t="t"/>
                  <a:pathLst>
                    <a:path extrusionOk="0" h="656" w="266">
                      <a:moveTo>
                        <a:pt x="82" y="1"/>
                      </a:moveTo>
                      <a:cubicBezTo>
                        <a:pt x="77" y="1"/>
                        <a:pt x="73" y="1"/>
                        <a:pt x="68" y="2"/>
                      </a:cubicBezTo>
                      <a:cubicBezTo>
                        <a:pt x="25" y="8"/>
                        <a:pt x="1" y="51"/>
                        <a:pt x="13" y="94"/>
                      </a:cubicBezTo>
                      <a:cubicBezTo>
                        <a:pt x="50" y="211"/>
                        <a:pt x="68" y="340"/>
                        <a:pt x="68" y="463"/>
                      </a:cubicBezTo>
                      <a:cubicBezTo>
                        <a:pt x="68" y="499"/>
                        <a:pt x="75" y="536"/>
                        <a:pt x="81" y="573"/>
                      </a:cubicBezTo>
                      <a:cubicBezTo>
                        <a:pt x="93" y="604"/>
                        <a:pt x="118" y="635"/>
                        <a:pt x="148" y="647"/>
                      </a:cubicBezTo>
                      <a:cubicBezTo>
                        <a:pt x="160" y="653"/>
                        <a:pt x="171" y="655"/>
                        <a:pt x="182" y="655"/>
                      </a:cubicBezTo>
                      <a:cubicBezTo>
                        <a:pt x="207" y="655"/>
                        <a:pt x="230" y="642"/>
                        <a:pt x="247" y="616"/>
                      </a:cubicBezTo>
                      <a:cubicBezTo>
                        <a:pt x="265" y="573"/>
                        <a:pt x="234" y="524"/>
                        <a:pt x="210" y="481"/>
                      </a:cubicBezTo>
                      <a:cubicBezTo>
                        <a:pt x="185" y="432"/>
                        <a:pt x="173" y="370"/>
                        <a:pt x="173" y="309"/>
                      </a:cubicBezTo>
                      <a:cubicBezTo>
                        <a:pt x="173" y="272"/>
                        <a:pt x="185" y="229"/>
                        <a:pt x="191" y="186"/>
                      </a:cubicBezTo>
                      <a:cubicBezTo>
                        <a:pt x="198" y="143"/>
                        <a:pt x="191" y="100"/>
                        <a:pt x="173" y="57"/>
                      </a:cubicBezTo>
                      <a:cubicBezTo>
                        <a:pt x="156" y="24"/>
                        <a:pt x="120" y="1"/>
                        <a:pt x="8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5" name="Google Shape;7065;p74"/>
                <p:cNvSpPr/>
                <p:nvPr/>
              </p:nvSpPr>
              <p:spPr>
                <a:xfrm>
                  <a:off x="5364275" y="2559325"/>
                  <a:ext cx="40600" cy="32375"/>
                </a:xfrm>
                <a:custGeom>
                  <a:rect b="b" l="l" r="r" t="t"/>
                  <a:pathLst>
                    <a:path extrusionOk="0" h="1295" w="1624">
                      <a:moveTo>
                        <a:pt x="1120" y="0"/>
                      </a:moveTo>
                      <a:cubicBezTo>
                        <a:pt x="1028" y="0"/>
                        <a:pt x="933" y="17"/>
                        <a:pt x="843" y="27"/>
                      </a:cubicBezTo>
                      <a:cubicBezTo>
                        <a:pt x="702" y="34"/>
                        <a:pt x="554" y="52"/>
                        <a:pt x="413" y="77"/>
                      </a:cubicBezTo>
                      <a:cubicBezTo>
                        <a:pt x="271" y="107"/>
                        <a:pt x="148" y="193"/>
                        <a:pt x="69" y="316"/>
                      </a:cubicBezTo>
                      <a:cubicBezTo>
                        <a:pt x="19" y="408"/>
                        <a:pt x="1" y="519"/>
                        <a:pt x="19" y="624"/>
                      </a:cubicBezTo>
                      <a:cubicBezTo>
                        <a:pt x="76" y="1013"/>
                        <a:pt x="413" y="1294"/>
                        <a:pt x="796" y="1294"/>
                      </a:cubicBezTo>
                      <a:cubicBezTo>
                        <a:pt x="830" y="1294"/>
                        <a:pt x="864" y="1292"/>
                        <a:pt x="898" y="1287"/>
                      </a:cubicBezTo>
                      <a:cubicBezTo>
                        <a:pt x="1322" y="1226"/>
                        <a:pt x="1624" y="833"/>
                        <a:pt x="1562" y="408"/>
                      </a:cubicBezTo>
                      <a:cubicBezTo>
                        <a:pt x="1550" y="261"/>
                        <a:pt x="1470" y="132"/>
                        <a:pt x="1341" y="52"/>
                      </a:cubicBezTo>
                      <a:cubicBezTo>
                        <a:pt x="1273" y="13"/>
                        <a:pt x="1198" y="0"/>
                        <a:pt x="112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6" name="Google Shape;7066;p74"/>
                <p:cNvSpPr/>
                <p:nvPr/>
              </p:nvSpPr>
              <p:spPr>
                <a:xfrm>
                  <a:off x="5404400" y="1818475"/>
                  <a:ext cx="53800" cy="203850"/>
                </a:xfrm>
                <a:custGeom>
                  <a:rect b="b" l="l" r="r" t="t"/>
                  <a:pathLst>
                    <a:path extrusionOk="0" h="8154" w="2152">
                      <a:moveTo>
                        <a:pt x="560" y="0"/>
                      </a:moveTo>
                      <a:cubicBezTo>
                        <a:pt x="399" y="0"/>
                        <a:pt x="257" y="58"/>
                        <a:pt x="191" y="188"/>
                      </a:cubicBezTo>
                      <a:cubicBezTo>
                        <a:pt x="0" y="569"/>
                        <a:pt x="344" y="1079"/>
                        <a:pt x="467" y="1294"/>
                      </a:cubicBezTo>
                      <a:cubicBezTo>
                        <a:pt x="639" y="1589"/>
                        <a:pt x="1131" y="5572"/>
                        <a:pt x="1125" y="6144"/>
                      </a:cubicBezTo>
                      <a:cubicBezTo>
                        <a:pt x="1119" y="6722"/>
                        <a:pt x="873" y="7638"/>
                        <a:pt x="1002" y="7976"/>
                      </a:cubicBezTo>
                      <a:cubicBezTo>
                        <a:pt x="1050" y="8102"/>
                        <a:pt x="1206" y="8153"/>
                        <a:pt x="1387" y="8153"/>
                      </a:cubicBezTo>
                      <a:cubicBezTo>
                        <a:pt x="1698" y="8153"/>
                        <a:pt x="2081" y="8003"/>
                        <a:pt x="2109" y="7828"/>
                      </a:cubicBezTo>
                      <a:cubicBezTo>
                        <a:pt x="2152" y="7552"/>
                        <a:pt x="1875" y="7423"/>
                        <a:pt x="1789" y="6974"/>
                      </a:cubicBezTo>
                      <a:cubicBezTo>
                        <a:pt x="1703" y="6531"/>
                        <a:pt x="1469" y="4866"/>
                        <a:pt x="1451" y="3802"/>
                      </a:cubicBezTo>
                      <a:cubicBezTo>
                        <a:pt x="1426" y="2739"/>
                        <a:pt x="1297" y="1036"/>
                        <a:pt x="1279" y="544"/>
                      </a:cubicBezTo>
                      <a:cubicBezTo>
                        <a:pt x="1262" y="222"/>
                        <a:pt x="876" y="0"/>
                        <a:pt x="56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7" name="Google Shape;7067;p74"/>
                <p:cNvSpPr/>
                <p:nvPr/>
              </p:nvSpPr>
              <p:spPr>
                <a:xfrm>
                  <a:off x="5425475" y="2022800"/>
                  <a:ext cx="67000" cy="185725"/>
                </a:xfrm>
                <a:custGeom>
                  <a:rect b="b" l="l" r="r" t="t"/>
                  <a:pathLst>
                    <a:path extrusionOk="0" h="7429" w="2680">
                      <a:moveTo>
                        <a:pt x="896" y="707"/>
                      </a:moveTo>
                      <a:cubicBezTo>
                        <a:pt x="968" y="707"/>
                        <a:pt x="1044" y="749"/>
                        <a:pt x="1087" y="848"/>
                      </a:cubicBezTo>
                      <a:cubicBezTo>
                        <a:pt x="1395" y="1542"/>
                        <a:pt x="1745" y="4634"/>
                        <a:pt x="1745" y="4634"/>
                      </a:cubicBezTo>
                      <a:cubicBezTo>
                        <a:pt x="1640" y="3767"/>
                        <a:pt x="749" y="1075"/>
                        <a:pt x="731" y="885"/>
                      </a:cubicBezTo>
                      <a:cubicBezTo>
                        <a:pt x="720" y="777"/>
                        <a:pt x="804" y="707"/>
                        <a:pt x="896" y="707"/>
                      </a:cubicBezTo>
                      <a:close/>
                      <a:moveTo>
                        <a:pt x="1210" y="1"/>
                      </a:moveTo>
                      <a:cubicBezTo>
                        <a:pt x="1075" y="1"/>
                        <a:pt x="773" y="232"/>
                        <a:pt x="449" y="232"/>
                      </a:cubicBezTo>
                      <a:cubicBezTo>
                        <a:pt x="357" y="232"/>
                        <a:pt x="264" y="213"/>
                        <a:pt x="171" y="165"/>
                      </a:cubicBezTo>
                      <a:cubicBezTo>
                        <a:pt x="166" y="163"/>
                        <a:pt x="162" y="162"/>
                        <a:pt x="158" y="162"/>
                      </a:cubicBezTo>
                      <a:cubicBezTo>
                        <a:pt x="1" y="162"/>
                        <a:pt x="635" y="2156"/>
                        <a:pt x="971" y="3583"/>
                      </a:cubicBezTo>
                      <a:cubicBezTo>
                        <a:pt x="1309" y="5046"/>
                        <a:pt x="1788" y="7037"/>
                        <a:pt x="1911" y="7234"/>
                      </a:cubicBezTo>
                      <a:cubicBezTo>
                        <a:pt x="1986" y="7352"/>
                        <a:pt x="2191" y="7428"/>
                        <a:pt x="2363" y="7428"/>
                      </a:cubicBezTo>
                      <a:cubicBezTo>
                        <a:pt x="2486" y="7428"/>
                        <a:pt x="2592" y="7388"/>
                        <a:pt x="2618" y="7296"/>
                      </a:cubicBezTo>
                      <a:cubicBezTo>
                        <a:pt x="2679" y="7074"/>
                        <a:pt x="1616" y="780"/>
                        <a:pt x="1272" y="36"/>
                      </a:cubicBezTo>
                      <a:cubicBezTo>
                        <a:pt x="1259" y="11"/>
                        <a:pt x="1238" y="1"/>
                        <a:pt x="121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8" name="Google Shape;7068;p74"/>
                <p:cNvSpPr/>
                <p:nvPr/>
              </p:nvSpPr>
              <p:spPr>
                <a:xfrm>
                  <a:off x="5465400" y="2212350"/>
                  <a:ext cx="15075" cy="37150"/>
                </a:xfrm>
                <a:custGeom>
                  <a:rect b="b" l="l" r="r" t="t"/>
                  <a:pathLst>
                    <a:path extrusionOk="0" h="1486" w="603">
                      <a:moveTo>
                        <a:pt x="381" y="0"/>
                      </a:moveTo>
                      <a:cubicBezTo>
                        <a:pt x="363" y="0"/>
                        <a:pt x="344" y="3"/>
                        <a:pt x="326" y="9"/>
                      </a:cubicBezTo>
                      <a:cubicBezTo>
                        <a:pt x="234" y="39"/>
                        <a:pt x="197" y="150"/>
                        <a:pt x="179" y="242"/>
                      </a:cubicBezTo>
                      <a:lnTo>
                        <a:pt x="56" y="740"/>
                      </a:lnTo>
                      <a:cubicBezTo>
                        <a:pt x="19" y="857"/>
                        <a:pt x="0" y="980"/>
                        <a:pt x="7" y="1103"/>
                      </a:cubicBezTo>
                      <a:cubicBezTo>
                        <a:pt x="7" y="1232"/>
                        <a:pt x="62" y="1349"/>
                        <a:pt x="160" y="1435"/>
                      </a:cubicBezTo>
                      <a:cubicBezTo>
                        <a:pt x="206" y="1469"/>
                        <a:pt x="262" y="1486"/>
                        <a:pt x="318" y="1486"/>
                      </a:cubicBezTo>
                      <a:cubicBezTo>
                        <a:pt x="383" y="1486"/>
                        <a:pt x="449" y="1463"/>
                        <a:pt x="498" y="1416"/>
                      </a:cubicBezTo>
                      <a:cubicBezTo>
                        <a:pt x="548" y="1349"/>
                        <a:pt x="572" y="1269"/>
                        <a:pt x="566" y="1183"/>
                      </a:cubicBezTo>
                      <a:cubicBezTo>
                        <a:pt x="566" y="1103"/>
                        <a:pt x="541" y="1023"/>
                        <a:pt x="535" y="937"/>
                      </a:cubicBezTo>
                      <a:cubicBezTo>
                        <a:pt x="517" y="740"/>
                        <a:pt x="591" y="543"/>
                        <a:pt x="597" y="341"/>
                      </a:cubicBezTo>
                      <a:cubicBezTo>
                        <a:pt x="603" y="255"/>
                        <a:pt x="584" y="168"/>
                        <a:pt x="548" y="95"/>
                      </a:cubicBezTo>
                      <a:cubicBezTo>
                        <a:pt x="509" y="33"/>
                        <a:pt x="445" y="0"/>
                        <a:pt x="38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9" name="Google Shape;7069;p74"/>
                <p:cNvSpPr/>
                <p:nvPr/>
              </p:nvSpPr>
              <p:spPr>
                <a:xfrm>
                  <a:off x="5465850" y="2254150"/>
                  <a:ext cx="10025" cy="15600"/>
                </a:xfrm>
                <a:custGeom>
                  <a:rect b="b" l="l" r="r" t="t"/>
                  <a:pathLst>
                    <a:path extrusionOk="0" h="624" w="401">
                      <a:moveTo>
                        <a:pt x="188" y="0"/>
                      </a:moveTo>
                      <a:cubicBezTo>
                        <a:pt x="152" y="0"/>
                        <a:pt x="117" y="14"/>
                        <a:pt x="87" y="39"/>
                      </a:cubicBezTo>
                      <a:cubicBezTo>
                        <a:pt x="56" y="70"/>
                        <a:pt x="38" y="107"/>
                        <a:pt x="32" y="150"/>
                      </a:cubicBezTo>
                      <a:cubicBezTo>
                        <a:pt x="1" y="316"/>
                        <a:pt x="38" y="488"/>
                        <a:pt x="142" y="623"/>
                      </a:cubicBezTo>
                      <a:cubicBezTo>
                        <a:pt x="314" y="568"/>
                        <a:pt x="400" y="254"/>
                        <a:pt x="376" y="76"/>
                      </a:cubicBezTo>
                      <a:cubicBezTo>
                        <a:pt x="333" y="45"/>
                        <a:pt x="284" y="21"/>
                        <a:pt x="234" y="9"/>
                      </a:cubicBezTo>
                      <a:cubicBezTo>
                        <a:pt x="219" y="3"/>
                        <a:pt x="203" y="0"/>
                        <a:pt x="18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0" name="Google Shape;7070;p74"/>
                <p:cNvSpPr/>
                <p:nvPr/>
              </p:nvSpPr>
              <p:spPr>
                <a:xfrm>
                  <a:off x="5466175" y="2275925"/>
                  <a:ext cx="5850" cy="10425"/>
                </a:xfrm>
                <a:custGeom>
                  <a:rect b="b" l="l" r="r" t="t"/>
                  <a:pathLst>
                    <a:path extrusionOk="0" h="417" w="234">
                      <a:moveTo>
                        <a:pt x="145" y="0"/>
                      </a:moveTo>
                      <a:cubicBezTo>
                        <a:pt x="112" y="0"/>
                        <a:pt x="79" y="14"/>
                        <a:pt x="56" y="41"/>
                      </a:cubicBezTo>
                      <a:cubicBezTo>
                        <a:pt x="19" y="84"/>
                        <a:pt x="0" y="152"/>
                        <a:pt x="19" y="207"/>
                      </a:cubicBezTo>
                      <a:cubicBezTo>
                        <a:pt x="37" y="269"/>
                        <a:pt x="62" y="324"/>
                        <a:pt x="92" y="373"/>
                      </a:cubicBezTo>
                      <a:cubicBezTo>
                        <a:pt x="105" y="392"/>
                        <a:pt x="117" y="416"/>
                        <a:pt x="142" y="416"/>
                      </a:cubicBezTo>
                      <a:cubicBezTo>
                        <a:pt x="160" y="416"/>
                        <a:pt x="185" y="385"/>
                        <a:pt x="197" y="355"/>
                      </a:cubicBezTo>
                      <a:cubicBezTo>
                        <a:pt x="228" y="250"/>
                        <a:pt x="234" y="139"/>
                        <a:pt x="221" y="29"/>
                      </a:cubicBezTo>
                      <a:cubicBezTo>
                        <a:pt x="199" y="9"/>
                        <a:pt x="172" y="0"/>
                        <a:pt x="14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1" name="Google Shape;7071;p74"/>
                <p:cNvSpPr/>
                <p:nvPr/>
              </p:nvSpPr>
              <p:spPr>
                <a:xfrm>
                  <a:off x="5483225" y="2216675"/>
                  <a:ext cx="13400" cy="37100"/>
                </a:xfrm>
                <a:custGeom>
                  <a:rect b="b" l="l" r="r" t="t"/>
                  <a:pathLst>
                    <a:path extrusionOk="0" h="1484" w="536">
                      <a:moveTo>
                        <a:pt x="248" y="1"/>
                      </a:moveTo>
                      <a:cubicBezTo>
                        <a:pt x="187" y="1"/>
                        <a:pt x="133" y="31"/>
                        <a:pt x="99" y="82"/>
                      </a:cubicBezTo>
                      <a:cubicBezTo>
                        <a:pt x="62" y="137"/>
                        <a:pt x="37" y="198"/>
                        <a:pt x="31" y="266"/>
                      </a:cubicBezTo>
                      <a:cubicBezTo>
                        <a:pt x="0" y="530"/>
                        <a:pt x="0" y="801"/>
                        <a:pt x="31" y="1065"/>
                      </a:cubicBezTo>
                      <a:cubicBezTo>
                        <a:pt x="37" y="1163"/>
                        <a:pt x="56" y="1256"/>
                        <a:pt x="99" y="1348"/>
                      </a:cubicBezTo>
                      <a:cubicBezTo>
                        <a:pt x="140" y="1429"/>
                        <a:pt x="219" y="1483"/>
                        <a:pt x="311" y="1483"/>
                      </a:cubicBezTo>
                      <a:cubicBezTo>
                        <a:pt x="316" y="1483"/>
                        <a:pt x="321" y="1483"/>
                        <a:pt x="326" y="1483"/>
                      </a:cubicBezTo>
                      <a:cubicBezTo>
                        <a:pt x="412" y="1465"/>
                        <a:pt x="480" y="1403"/>
                        <a:pt x="505" y="1323"/>
                      </a:cubicBezTo>
                      <a:cubicBezTo>
                        <a:pt x="529" y="1243"/>
                        <a:pt x="535" y="1157"/>
                        <a:pt x="529" y="1077"/>
                      </a:cubicBezTo>
                      <a:cubicBezTo>
                        <a:pt x="529" y="788"/>
                        <a:pt x="492" y="500"/>
                        <a:pt x="425" y="217"/>
                      </a:cubicBezTo>
                      <a:cubicBezTo>
                        <a:pt x="400" y="125"/>
                        <a:pt x="357" y="20"/>
                        <a:pt x="265" y="2"/>
                      </a:cubicBezTo>
                      <a:cubicBezTo>
                        <a:pt x="259" y="1"/>
                        <a:pt x="253" y="1"/>
                        <a:pt x="24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2" name="Google Shape;7072;p74"/>
                <p:cNvSpPr/>
                <p:nvPr/>
              </p:nvSpPr>
              <p:spPr>
                <a:xfrm>
                  <a:off x="5489075" y="2258950"/>
                  <a:ext cx="10300" cy="22800"/>
                </a:xfrm>
                <a:custGeom>
                  <a:rect b="b" l="l" r="r" t="t"/>
                  <a:pathLst>
                    <a:path extrusionOk="0" h="912" w="412">
                      <a:moveTo>
                        <a:pt x="191" y="1"/>
                      </a:moveTo>
                      <a:cubicBezTo>
                        <a:pt x="111" y="1"/>
                        <a:pt x="55" y="87"/>
                        <a:pt x="31" y="173"/>
                      </a:cubicBezTo>
                      <a:cubicBezTo>
                        <a:pt x="0" y="327"/>
                        <a:pt x="6" y="487"/>
                        <a:pt x="49" y="640"/>
                      </a:cubicBezTo>
                      <a:cubicBezTo>
                        <a:pt x="55" y="708"/>
                        <a:pt x="80" y="769"/>
                        <a:pt x="111" y="825"/>
                      </a:cubicBezTo>
                      <a:cubicBezTo>
                        <a:pt x="144" y="881"/>
                        <a:pt x="204" y="911"/>
                        <a:pt x="266" y="911"/>
                      </a:cubicBezTo>
                      <a:cubicBezTo>
                        <a:pt x="271" y="911"/>
                        <a:pt x="277" y="911"/>
                        <a:pt x="283" y="911"/>
                      </a:cubicBezTo>
                      <a:cubicBezTo>
                        <a:pt x="363" y="880"/>
                        <a:pt x="412" y="806"/>
                        <a:pt x="406" y="726"/>
                      </a:cubicBezTo>
                      <a:cubicBezTo>
                        <a:pt x="400" y="646"/>
                        <a:pt x="387" y="573"/>
                        <a:pt x="369" y="493"/>
                      </a:cubicBezTo>
                      <a:cubicBezTo>
                        <a:pt x="363" y="401"/>
                        <a:pt x="369" y="308"/>
                        <a:pt x="363" y="216"/>
                      </a:cubicBezTo>
                      <a:cubicBezTo>
                        <a:pt x="357" y="161"/>
                        <a:pt x="344" y="112"/>
                        <a:pt x="320" y="69"/>
                      </a:cubicBezTo>
                      <a:cubicBezTo>
                        <a:pt x="289" y="26"/>
                        <a:pt x="240" y="1"/>
                        <a:pt x="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3" name="Google Shape;7073;p74"/>
                <p:cNvSpPr/>
                <p:nvPr/>
              </p:nvSpPr>
              <p:spPr>
                <a:xfrm>
                  <a:off x="5483075" y="2286450"/>
                  <a:ext cx="11075" cy="17200"/>
                </a:xfrm>
                <a:custGeom>
                  <a:rect b="b" l="l" r="r" t="t"/>
                  <a:pathLst>
                    <a:path extrusionOk="0" h="688" w="443">
                      <a:moveTo>
                        <a:pt x="330" y="1"/>
                      </a:moveTo>
                      <a:cubicBezTo>
                        <a:pt x="327" y="1"/>
                        <a:pt x="323" y="1"/>
                        <a:pt x="320" y="1"/>
                      </a:cubicBezTo>
                      <a:cubicBezTo>
                        <a:pt x="259" y="20"/>
                        <a:pt x="234" y="81"/>
                        <a:pt x="215" y="136"/>
                      </a:cubicBezTo>
                      <a:cubicBezTo>
                        <a:pt x="172" y="247"/>
                        <a:pt x="117" y="358"/>
                        <a:pt x="56" y="462"/>
                      </a:cubicBezTo>
                      <a:cubicBezTo>
                        <a:pt x="37" y="493"/>
                        <a:pt x="19" y="530"/>
                        <a:pt x="6" y="567"/>
                      </a:cubicBezTo>
                      <a:cubicBezTo>
                        <a:pt x="0" y="604"/>
                        <a:pt x="6" y="641"/>
                        <a:pt x="31" y="665"/>
                      </a:cubicBezTo>
                      <a:cubicBezTo>
                        <a:pt x="47" y="681"/>
                        <a:pt x="67" y="688"/>
                        <a:pt x="87" y="688"/>
                      </a:cubicBezTo>
                      <a:cubicBezTo>
                        <a:pt x="130" y="688"/>
                        <a:pt x="176" y="658"/>
                        <a:pt x="197" y="616"/>
                      </a:cubicBezTo>
                      <a:cubicBezTo>
                        <a:pt x="228" y="561"/>
                        <a:pt x="252" y="499"/>
                        <a:pt x="271" y="432"/>
                      </a:cubicBezTo>
                      <a:cubicBezTo>
                        <a:pt x="302" y="376"/>
                        <a:pt x="338" y="327"/>
                        <a:pt x="381" y="278"/>
                      </a:cubicBezTo>
                      <a:cubicBezTo>
                        <a:pt x="424" y="235"/>
                        <a:pt x="443" y="173"/>
                        <a:pt x="443" y="112"/>
                      </a:cubicBezTo>
                      <a:cubicBezTo>
                        <a:pt x="437" y="48"/>
                        <a:pt x="388" y="1"/>
                        <a:pt x="33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4" name="Google Shape;7074;p74"/>
                <p:cNvSpPr/>
                <p:nvPr/>
              </p:nvSpPr>
              <p:spPr>
                <a:xfrm>
                  <a:off x="5478150" y="2306150"/>
                  <a:ext cx="5250" cy="8000"/>
                </a:xfrm>
                <a:custGeom>
                  <a:rect b="b" l="l" r="r" t="t"/>
                  <a:pathLst>
                    <a:path extrusionOk="0" h="320" w="210">
                      <a:moveTo>
                        <a:pt x="154" y="0"/>
                      </a:moveTo>
                      <a:cubicBezTo>
                        <a:pt x="87" y="6"/>
                        <a:pt x="25" y="55"/>
                        <a:pt x="13" y="117"/>
                      </a:cubicBezTo>
                      <a:cubicBezTo>
                        <a:pt x="1" y="184"/>
                        <a:pt x="1" y="252"/>
                        <a:pt x="19" y="320"/>
                      </a:cubicBezTo>
                      <a:cubicBezTo>
                        <a:pt x="148" y="270"/>
                        <a:pt x="210" y="123"/>
                        <a:pt x="15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5" name="Google Shape;7075;p74"/>
                <p:cNvSpPr/>
                <p:nvPr/>
              </p:nvSpPr>
              <p:spPr>
                <a:xfrm>
                  <a:off x="5312500" y="1823150"/>
                  <a:ext cx="82800" cy="196300"/>
                </a:xfrm>
                <a:custGeom>
                  <a:rect b="b" l="l" r="r" t="t"/>
                  <a:pathLst>
                    <a:path extrusionOk="0" h="7852" w="3312">
                      <a:moveTo>
                        <a:pt x="621" y="1"/>
                      </a:moveTo>
                      <a:cubicBezTo>
                        <a:pt x="621" y="1"/>
                        <a:pt x="326" y="25"/>
                        <a:pt x="0" y="25"/>
                      </a:cubicBezTo>
                      <a:lnTo>
                        <a:pt x="0" y="4937"/>
                      </a:lnTo>
                      <a:cubicBezTo>
                        <a:pt x="0" y="4937"/>
                        <a:pt x="1009" y="5342"/>
                        <a:pt x="1316" y="6092"/>
                      </a:cubicBezTo>
                      <a:cubicBezTo>
                        <a:pt x="1617" y="6842"/>
                        <a:pt x="1961" y="7801"/>
                        <a:pt x="2527" y="7850"/>
                      </a:cubicBezTo>
                      <a:cubicBezTo>
                        <a:pt x="2538" y="7851"/>
                        <a:pt x="2549" y="7852"/>
                        <a:pt x="2560" y="7852"/>
                      </a:cubicBezTo>
                      <a:cubicBezTo>
                        <a:pt x="3095" y="7852"/>
                        <a:pt x="3312" y="6839"/>
                        <a:pt x="3215" y="6682"/>
                      </a:cubicBezTo>
                      <a:cubicBezTo>
                        <a:pt x="3207" y="6668"/>
                        <a:pt x="3197" y="6662"/>
                        <a:pt x="3185" y="6662"/>
                      </a:cubicBezTo>
                      <a:cubicBezTo>
                        <a:pt x="3069" y="6662"/>
                        <a:pt x="2813" y="7318"/>
                        <a:pt x="2558" y="7318"/>
                      </a:cubicBezTo>
                      <a:cubicBezTo>
                        <a:pt x="2549" y="7318"/>
                        <a:pt x="2541" y="7317"/>
                        <a:pt x="2533" y="7315"/>
                      </a:cubicBezTo>
                      <a:cubicBezTo>
                        <a:pt x="2250" y="7260"/>
                        <a:pt x="2109" y="6400"/>
                        <a:pt x="1611" y="5619"/>
                      </a:cubicBezTo>
                      <a:cubicBezTo>
                        <a:pt x="1101" y="4808"/>
                        <a:pt x="701" y="4562"/>
                        <a:pt x="621" y="4494"/>
                      </a:cubicBezTo>
                      <a:cubicBezTo>
                        <a:pt x="548" y="4427"/>
                        <a:pt x="621" y="1"/>
                        <a:pt x="62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6" name="Google Shape;7076;p74"/>
                <p:cNvSpPr/>
                <p:nvPr/>
              </p:nvSpPr>
              <p:spPr>
                <a:xfrm>
                  <a:off x="5324175" y="1823375"/>
                  <a:ext cx="68925" cy="13925"/>
                </a:xfrm>
                <a:custGeom>
                  <a:rect b="b" l="l" r="r" t="t"/>
                  <a:pathLst>
                    <a:path extrusionOk="0" h="557" w="2757">
                      <a:moveTo>
                        <a:pt x="2241" y="0"/>
                      </a:moveTo>
                      <a:cubicBezTo>
                        <a:pt x="2193" y="0"/>
                        <a:pt x="2141" y="3"/>
                        <a:pt x="2084" y="10"/>
                      </a:cubicBezTo>
                      <a:cubicBezTo>
                        <a:pt x="1773" y="49"/>
                        <a:pt x="1071" y="56"/>
                        <a:pt x="587" y="56"/>
                      </a:cubicBezTo>
                      <a:cubicBezTo>
                        <a:pt x="298" y="56"/>
                        <a:pt x="87" y="53"/>
                        <a:pt x="87" y="53"/>
                      </a:cubicBezTo>
                      <a:lnTo>
                        <a:pt x="1" y="490"/>
                      </a:lnTo>
                      <a:cubicBezTo>
                        <a:pt x="210" y="537"/>
                        <a:pt x="490" y="556"/>
                        <a:pt x="791" y="556"/>
                      </a:cubicBezTo>
                      <a:cubicBezTo>
                        <a:pt x="1620" y="556"/>
                        <a:pt x="2602" y="411"/>
                        <a:pt x="2674" y="312"/>
                      </a:cubicBezTo>
                      <a:cubicBezTo>
                        <a:pt x="2756" y="197"/>
                        <a:pt x="2620" y="0"/>
                        <a:pt x="224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7" name="Google Shape;7077;p74"/>
                <p:cNvSpPr/>
                <p:nvPr/>
              </p:nvSpPr>
              <p:spPr>
                <a:xfrm>
                  <a:off x="5316650" y="1794500"/>
                  <a:ext cx="35200" cy="10050"/>
                </a:xfrm>
                <a:custGeom>
                  <a:rect b="b" l="l" r="r" t="t"/>
                  <a:pathLst>
                    <a:path extrusionOk="0" h="402" w="1408">
                      <a:moveTo>
                        <a:pt x="1162" y="0"/>
                      </a:moveTo>
                      <a:cubicBezTo>
                        <a:pt x="1134" y="0"/>
                        <a:pt x="1103" y="3"/>
                        <a:pt x="1070" y="10"/>
                      </a:cubicBezTo>
                      <a:cubicBezTo>
                        <a:pt x="812" y="59"/>
                        <a:pt x="50" y="71"/>
                        <a:pt x="50" y="71"/>
                      </a:cubicBezTo>
                      <a:lnTo>
                        <a:pt x="0" y="366"/>
                      </a:lnTo>
                      <a:cubicBezTo>
                        <a:pt x="90" y="391"/>
                        <a:pt x="205" y="401"/>
                        <a:pt x="330" y="401"/>
                      </a:cubicBezTo>
                      <a:cubicBezTo>
                        <a:pt x="765" y="401"/>
                        <a:pt x="1322" y="278"/>
                        <a:pt x="1365" y="206"/>
                      </a:cubicBezTo>
                      <a:cubicBezTo>
                        <a:pt x="1408" y="126"/>
                        <a:pt x="1344" y="0"/>
                        <a:pt x="116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8" name="Google Shape;7078;p74"/>
                <p:cNvSpPr/>
                <p:nvPr/>
              </p:nvSpPr>
              <p:spPr>
                <a:xfrm>
                  <a:off x="5312650" y="1779250"/>
                  <a:ext cx="27375" cy="9250"/>
                </a:xfrm>
                <a:custGeom>
                  <a:rect b="b" l="l" r="r" t="t"/>
                  <a:pathLst>
                    <a:path extrusionOk="0" h="370" w="1095">
                      <a:moveTo>
                        <a:pt x="915" y="1"/>
                      </a:moveTo>
                      <a:cubicBezTo>
                        <a:pt x="892" y="1"/>
                        <a:pt x="865" y="4"/>
                        <a:pt x="837" y="11"/>
                      </a:cubicBezTo>
                      <a:cubicBezTo>
                        <a:pt x="634" y="54"/>
                        <a:pt x="44" y="79"/>
                        <a:pt x="44" y="79"/>
                      </a:cubicBezTo>
                      <a:lnTo>
                        <a:pt x="1" y="343"/>
                      </a:lnTo>
                      <a:cubicBezTo>
                        <a:pt x="63" y="362"/>
                        <a:pt x="141" y="370"/>
                        <a:pt x="227" y="370"/>
                      </a:cubicBezTo>
                      <a:cubicBezTo>
                        <a:pt x="568" y="370"/>
                        <a:pt x="1028" y="247"/>
                        <a:pt x="1058" y="183"/>
                      </a:cubicBezTo>
                      <a:cubicBezTo>
                        <a:pt x="1095" y="110"/>
                        <a:pt x="1051" y="1"/>
                        <a:pt x="91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9" name="Google Shape;7079;p74"/>
                <p:cNvSpPr/>
                <p:nvPr/>
              </p:nvSpPr>
              <p:spPr>
                <a:xfrm>
                  <a:off x="5314650" y="1973650"/>
                  <a:ext cx="25425" cy="8500"/>
                </a:xfrm>
                <a:custGeom>
                  <a:rect b="b" l="l" r="r" t="t"/>
                  <a:pathLst>
                    <a:path extrusionOk="0" h="340" w="1017">
                      <a:moveTo>
                        <a:pt x="835" y="1"/>
                      </a:moveTo>
                      <a:cubicBezTo>
                        <a:pt x="820" y="1"/>
                        <a:pt x="804" y="2"/>
                        <a:pt x="787" y="5"/>
                      </a:cubicBezTo>
                      <a:cubicBezTo>
                        <a:pt x="719" y="16"/>
                        <a:pt x="597" y="20"/>
                        <a:pt x="474" y="20"/>
                      </a:cubicBezTo>
                      <a:cubicBezTo>
                        <a:pt x="277" y="20"/>
                        <a:pt x="74" y="11"/>
                        <a:pt x="74" y="11"/>
                      </a:cubicBezTo>
                      <a:lnTo>
                        <a:pt x="1" y="287"/>
                      </a:lnTo>
                      <a:cubicBezTo>
                        <a:pt x="81" y="325"/>
                        <a:pt x="198" y="339"/>
                        <a:pt x="323" y="339"/>
                      </a:cubicBezTo>
                      <a:cubicBezTo>
                        <a:pt x="609" y="339"/>
                        <a:pt x="937" y="263"/>
                        <a:pt x="972" y="208"/>
                      </a:cubicBezTo>
                      <a:cubicBezTo>
                        <a:pt x="1016" y="129"/>
                        <a:pt x="980" y="1"/>
                        <a:pt x="83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0" name="Google Shape;7080;p74"/>
                <p:cNvSpPr/>
                <p:nvPr/>
              </p:nvSpPr>
              <p:spPr>
                <a:xfrm>
                  <a:off x="5314650" y="1991775"/>
                  <a:ext cx="25425" cy="8500"/>
                </a:xfrm>
                <a:custGeom>
                  <a:rect b="b" l="l" r="r" t="t"/>
                  <a:pathLst>
                    <a:path extrusionOk="0" h="340" w="1017">
                      <a:moveTo>
                        <a:pt x="841" y="1"/>
                      </a:moveTo>
                      <a:cubicBezTo>
                        <a:pt x="826" y="1"/>
                        <a:pt x="810" y="2"/>
                        <a:pt x="793" y="5"/>
                      </a:cubicBezTo>
                      <a:cubicBezTo>
                        <a:pt x="723" y="17"/>
                        <a:pt x="600" y="20"/>
                        <a:pt x="476" y="20"/>
                      </a:cubicBezTo>
                      <a:cubicBezTo>
                        <a:pt x="277" y="20"/>
                        <a:pt x="74" y="11"/>
                        <a:pt x="74" y="11"/>
                      </a:cubicBezTo>
                      <a:lnTo>
                        <a:pt x="1" y="288"/>
                      </a:lnTo>
                      <a:cubicBezTo>
                        <a:pt x="81" y="325"/>
                        <a:pt x="198" y="340"/>
                        <a:pt x="323" y="340"/>
                      </a:cubicBezTo>
                      <a:cubicBezTo>
                        <a:pt x="609" y="340"/>
                        <a:pt x="937" y="263"/>
                        <a:pt x="972" y="208"/>
                      </a:cubicBezTo>
                      <a:cubicBezTo>
                        <a:pt x="1016" y="130"/>
                        <a:pt x="985" y="1"/>
                        <a:pt x="84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1" name="Google Shape;7081;p74"/>
                <p:cNvSpPr/>
                <p:nvPr/>
              </p:nvSpPr>
              <p:spPr>
                <a:xfrm>
                  <a:off x="5314650" y="2009925"/>
                  <a:ext cx="25425" cy="8525"/>
                </a:xfrm>
                <a:custGeom>
                  <a:rect b="b" l="l" r="r" t="t"/>
                  <a:pathLst>
                    <a:path extrusionOk="0" h="341" w="1017">
                      <a:moveTo>
                        <a:pt x="841" y="0"/>
                      </a:moveTo>
                      <a:cubicBezTo>
                        <a:pt x="826" y="0"/>
                        <a:pt x="810" y="1"/>
                        <a:pt x="793" y="4"/>
                      </a:cubicBezTo>
                      <a:cubicBezTo>
                        <a:pt x="724" y="18"/>
                        <a:pt x="606" y="22"/>
                        <a:pt x="485" y="22"/>
                      </a:cubicBezTo>
                      <a:cubicBezTo>
                        <a:pt x="283" y="22"/>
                        <a:pt x="74" y="10"/>
                        <a:pt x="74" y="10"/>
                      </a:cubicBezTo>
                      <a:lnTo>
                        <a:pt x="1" y="287"/>
                      </a:lnTo>
                      <a:cubicBezTo>
                        <a:pt x="83" y="325"/>
                        <a:pt x="203" y="340"/>
                        <a:pt x="331" y="340"/>
                      </a:cubicBezTo>
                      <a:cubicBezTo>
                        <a:pt x="615" y="340"/>
                        <a:pt x="938" y="266"/>
                        <a:pt x="972" y="207"/>
                      </a:cubicBezTo>
                      <a:cubicBezTo>
                        <a:pt x="1016" y="129"/>
                        <a:pt x="985" y="0"/>
                        <a:pt x="84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2" name="Google Shape;7082;p74"/>
                <p:cNvSpPr/>
                <p:nvPr/>
              </p:nvSpPr>
              <p:spPr>
                <a:xfrm>
                  <a:off x="5314650" y="2028050"/>
                  <a:ext cx="25425" cy="8650"/>
                </a:xfrm>
                <a:custGeom>
                  <a:rect b="b" l="l" r="r" t="t"/>
                  <a:pathLst>
                    <a:path extrusionOk="0" h="346" w="1017">
                      <a:moveTo>
                        <a:pt x="841" y="0"/>
                      </a:moveTo>
                      <a:cubicBezTo>
                        <a:pt x="826" y="0"/>
                        <a:pt x="810" y="2"/>
                        <a:pt x="793" y="5"/>
                      </a:cubicBezTo>
                      <a:cubicBezTo>
                        <a:pt x="724" y="18"/>
                        <a:pt x="606" y="23"/>
                        <a:pt x="485" y="23"/>
                      </a:cubicBezTo>
                      <a:cubicBezTo>
                        <a:pt x="283" y="23"/>
                        <a:pt x="74" y="11"/>
                        <a:pt x="74" y="11"/>
                      </a:cubicBezTo>
                      <a:lnTo>
                        <a:pt x="1" y="294"/>
                      </a:lnTo>
                      <a:cubicBezTo>
                        <a:pt x="81" y="331"/>
                        <a:pt x="197" y="345"/>
                        <a:pt x="321" y="345"/>
                      </a:cubicBezTo>
                      <a:cubicBezTo>
                        <a:pt x="607" y="345"/>
                        <a:pt x="937" y="267"/>
                        <a:pt x="972" y="207"/>
                      </a:cubicBezTo>
                      <a:cubicBezTo>
                        <a:pt x="1016" y="129"/>
                        <a:pt x="985" y="0"/>
                        <a:pt x="84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3" name="Google Shape;7083;p74"/>
                <p:cNvSpPr/>
                <p:nvPr/>
              </p:nvSpPr>
              <p:spPr>
                <a:xfrm>
                  <a:off x="5314650" y="2046175"/>
                  <a:ext cx="25425" cy="8650"/>
                </a:xfrm>
                <a:custGeom>
                  <a:rect b="b" l="l" r="r" t="t"/>
                  <a:pathLst>
                    <a:path extrusionOk="0" h="346" w="1017">
                      <a:moveTo>
                        <a:pt x="841" y="1"/>
                      </a:moveTo>
                      <a:cubicBezTo>
                        <a:pt x="826" y="1"/>
                        <a:pt x="810" y="2"/>
                        <a:pt x="793" y="5"/>
                      </a:cubicBezTo>
                      <a:cubicBezTo>
                        <a:pt x="724" y="19"/>
                        <a:pt x="606" y="23"/>
                        <a:pt x="485" y="23"/>
                      </a:cubicBezTo>
                      <a:cubicBezTo>
                        <a:pt x="283" y="23"/>
                        <a:pt x="74" y="11"/>
                        <a:pt x="74" y="11"/>
                      </a:cubicBezTo>
                      <a:lnTo>
                        <a:pt x="1" y="294"/>
                      </a:lnTo>
                      <a:cubicBezTo>
                        <a:pt x="81" y="331"/>
                        <a:pt x="197" y="346"/>
                        <a:pt x="321" y="346"/>
                      </a:cubicBezTo>
                      <a:cubicBezTo>
                        <a:pt x="607" y="346"/>
                        <a:pt x="937" y="268"/>
                        <a:pt x="972" y="208"/>
                      </a:cubicBezTo>
                      <a:cubicBezTo>
                        <a:pt x="1016" y="130"/>
                        <a:pt x="985" y="1"/>
                        <a:pt x="84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4" name="Google Shape;7084;p74"/>
                <p:cNvSpPr/>
                <p:nvPr/>
              </p:nvSpPr>
              <p:spPr>
                <a:xfrm>
                  <a:off x="5314650" y="2064425"/>
                  <a:ext cx="25400" cy="8550"/>
                </a:xfrm>
                <a:custGeom>
                  <a:rect b="b" l="l" r="r" t="t"/>
                  <a:pathLst>
                    <a:path extrusionOk="0" h="342" w="1016">
                      <a:moveTo>
                        <a:pt x="847" y="1"/>
                      </a:moveTo>
                      <a:cubicBezTo>
                        <a:pt x="830" y="1"/>
                        <a:pt x="813" y="2"/>
                        <a:pt x="793" y="6"/>
                      </a:cubicBezTo>
                      <a:cubicBezTo>
                        <a:pt x="725" y="18"/>
                        <a:pt x="603" y="22"/>
                        <a:pt x="478" y="22"/>
                      </a:cubicBezTo>
                      <a:cubicBezTo>
                        <a:pt x="279" y="22"/>
                        <a:pt x="74" y="13"/>
                        <a:pt x="74" y="13"/>
                      </a:cubicBezTo>
                      <a:lnTo>
                        <a:pt x="1" y="289"/>
                      </a:lnTo>
                      <a:cubicBezTo>
                        <a:pt x="81" y="326"/>
                        <a:pt x="197" y="341"/>
                        <a:pt x="321" y="341"/>
                      </a:cubicBezTo>
                      <a:cubicBezTo>
                        <a:pt x="607" y="341"/>
                        <a:pt x="937" y="263"/>
                        <a:pt x="972" y="203"/>
                      </a:cubicBezTo>
                      <a:cubicBezTo>
                        <a:pt x="1016" y="126"/>
                        <a:pt x="981" y="1"/>
                        <a:pt x="84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5" name="Google Shape;7085;p74"/>
                <p:cNvSpPr/>
                <p:nvPr/>
              </p:nvSpPr>
              <p:spPr>
                <a:xfrm>
                  <a:off x="5314800" y="2082600"/>
                  <a:ext cx="25275" cy="8500"/>
                </a:xfrm>
                <a:custGeom>
                  <a:rect b="b" l="l" r="r" t="t"/>
                  <a:pathLst>
                    <a:path extrusionOk="0" h="340" w="1011">
                      <a:moveTo>
                        <a:pt x="835" y="1"/>
                      </a:moveTo>
                      <a:cubicBezTo>
                        <a:pt x="820" y="1"/>
                        <a:pt x="804" y="2"/>
                        <a:pt x="787" y="5"/>
                      </a:cubicBezTo>
                      <a:cubicBezTo>
                        <a:pt x="717" y="17"/>
                        <a:pt x="594" y="20"/>
                        <a:pt x="470" y="20"/>
                      </a:cubicBezTo>
                      <a:cubicBezTo>
                        <a:pt x="271" y="20"/>
                        <a:pt x="68" y="11"/>
                        <a:pt x="68" y="11"/>
                      </a:cubicBezTo>
                      <a:lnTo>
                        <a:pt x="1" y="287"/>
                      </a:lnTo>
                      <a:cubicBezTo>
                        <a:pt x="79" y="325"/>
                        <a:pt x="195" y="340"/>
                        <a:pt x="319" y="340"/>
                      </a:cubicBezTo>
                      <a:cubicBezTo>
                        <a:pt x="603" y="340"/>
                        <a:pt x="931" y="263"/>
                        <a:pt x="966" y="208"/>
                      </a:cubicBezTo>
                      <a:cubicBezTo>
                        <a:pt x="1010" y="129"/>
                        <a:pt x="979" y="1"/>
                        <a:pt x="83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6" name="Google Shape;7086;p74"/>
                <p:cNvSpPr/>
                <p:nvPr/>
              </p:nvSpPr>
              <p:spPr>
                <a:xfrm>
                  <a:off x="5314800" y="2100700"/>
                  <a:ext cx="25400" cy="8525"/>
                </a:xfrm>
                <a:custGeom>
                  <a:rect b="b" l="l" r="r" t="t"/>
                  <a:pathLst>
                    <a:path extrusionOk="0" h="341" w="1016">
                      <a:moveTo>
                        <a:pt x="841" y="0"/>
                      </a:moveTo>
                      <a:cubicBezTo>
                        <a:pt x="824" y="0"/>
                        <a:pt x="807" y="2"/>
                        <a:pt x="787" y="6"/>
                      </a:cubicBezTo>
                      <a:cubicBezTo>
                        <a:pt x="717" y="18"/>
                        <a:pt x="594" y="21"/>
                        <a:pt x="470" y="21"/>
                      </a:cubicBezTo>
                      <a:cubicBezTo>
                        <a:pt x="271" y="21"/>
                        <a:pt x="68" y="12"/>
                        <a:pt x="68" y="12"/>
                      </a:cubicBezTo>
                      <a:lnTo>
                        <a:pt x="1" y="289"/>
                      </a:lnTo>
                      <a:cubicBezTo>
                        <a:pt x="79" y="326"/>
                        <a:pt x="194" y="341"/>
                        <a:pt x="318" y="341"/>
                      </a:cubicBezTo>
                      <a:cubicBezTo>
                        <a:pt x="604" y="341"/>
                        <a:pt x="938" y="263"/>
                        <a:pt x="972" y="203"/>
                      </a:cubicBezTo>
                      <a:cubicBezTo>
                        <a:pt x="1016" y="131"/>
                        <a:pt x="981" y="0"/>
                        <a:pt x="84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7" name="Google Shape;7087;p74"/>
                <p:cNvSpPr/>
                <p:nvPr/>
              </p:nvSpPr>
              <p:spPr>
                <a:xfrm>
                  <a:off x="5314800" y="2118875"/>
                  <a:ext cx="25400" cy="8500"/>
                </a:xfrm>
                <a:custGeom>
                  <a:rect b="b" l="l" r="r" t="t"/>
                  <a:pathLst>
                    <a:path extrusionOk="0" h="340" w="1016">
                      <a:moveTo>
                        <a:pt x="833" y="0"/>
                      </a:moveTo>
                      <a:cubicBezTo>
                        <a:pt x="819" y="0"/>
                        <a:pt x="804" y="1"/>
                        <a:pt x="787" y="4"/>
                      </a:cubicBezTo>
                      <a:cubicBezTo>
                        <a:pt x="719" y="16"/>
                        <a:pt x="597" y="20"/>
                        <a:pt x="472" y="20"/>
                      </a:cubicBezTo>
                      <a:cubicBezTo>
                        <a:pt x="273" y="20"/>
                        <a:pt x="68" y="10"/>
                        <a:pt x="68" y="10"/>
                      </a:cubicBezTo>
                      <a:lnTo>
                        <a:pt x="1" y="287"/>
                      </a:lnTo>
                      <a:cubicBezTo>
                        <a:pt x="81" y="324"/>
                        <a:pt x="197" y="339"/>
                        <a:pt x="322" y="339"/>
                      </a:cubicBezTo>
                      <a:cubicBezTo>
                        <a:pt x="606" y="339"/>
                        <a:pt x="931" y="263"/>
                        <a:pt x="966" y="207"/>
                      </a:cubicBezTo>
                      <a:cubicBezTo>
                        <a:pt x="1016" y="129"/>
                        <a:pt x="975" y="0"/>
                        <a:pt x="83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8" name="Google Shape;7088;p74"/>
                <p:cNvSpPr/>
                <p:nvPr/>
              </p:nvSpPr>
              <p:spPr>
                <a:xfrm>
                  <a:off x="5323400" y="1840700"/>
                  <a:ext cx="83125" cy="17425"/>
                </a:xfrm>
                <a:custGeom>
                  <a:rect b="b" l="l" r="r" t="t"/>
                  <a:pathLst>
                    <a:path extrusionOk="0" h="697" w="3325">
                      <a:moveTo>
                        <a:pt x="3020" y="1"/>
                      </a:moveTo>
                      <a:cubicBezTo>
                        <a:pt x="2980" y="1"/>
                        <a:pt x="2935" y="6"/>
                        <a:pt x="2884" y="18"/>
                      </a:cubicBezTo>
                      <a:cubicBezTo>
                        <a:pt x="2054" y="215"/>
                        <a:pt x="56" y="295"/>
                        <a:pt x="56" y="295"/>
                      </a:cubicBezTo>
                      <a:lnTo>
                        <a:pt x="1" y="676"/>
                      </a:lnTo>
                      <a:cubicBezTo>
                        <a:pt x="88" y="690"/>
                        <a:pt x="243" y="696"/>
                        <a:pt x="440" y="696"/>
                      </a:cubicBezTo>
                      <a:cubicBezTo>
                        <a:pt x="1258" y="696"/>
                        <a:pt x="2787" y="585"/>
                        <a:pt x="3025" y="461"/>
                      </a:cubicBezTo>
                      <a:cubicBezTo>
                        <a:pt x="3281" y="325"/>
                        <a:pt x="3325" y="1"/>
                        <a:pt x="302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9" name="Google Shape;7089;p74"/>
                <p:cNvSpPr/>
                <p:nvPr/>
              </p:nvSpPr>
              <p:spPr>
                <a:xfrm>
                  <a:off x="5322950" y="1889900"/>
                  <a:ext cx="93325" cy="14250"/>
                </a:xfrm>
                <a:custGeom>
                  <a:rect b="b" l="l" r="r" t="t"/>
                  <a:pathLst>
                    <a:path extrusionOk="0" h="570" w="3733">
                      <a:moveTo>
                        <a:pt x="3356" y="1"/>
                      </a:moveTo>
                      <a:cubicBezTo>
                        <a:pt x="3321" y="1"/>
                        <a:pt x="3283" y="4"/>
                        <a:pt x="3240" y="11"/>
                      </a:cubicBezTo>
                      <a:cubicBezTo>
                        <a:pt x="2842" y="68"/>
                        <a:pt x="2216" y="85"/>
                        <a:pt x="1627" y="85"/>
                      </a:cubicBezTo>
                      <a:cubicBezTo>
                        <a:pt x="823" y="85"/>
                        <a:pt x="86" y="54"/>
                        <a:pt x="86" y="54"/>
                      </a:cubicBezTo>
                      <a:lnTo>
                        <a:pt x="0" y="453"/>
                      </a:lnTo>
                      <a:cubicBezTo>
                        <a:pt x="289" y="522"/>
                        <a:pt x="1281" y="569"/>
                        <a:pt x="2118" y="569"/>
                      </a:cubicBezTo>
                      <a:cubicBezTo>
                        <a:pt x="2705" y="569"/>
                        <a:pt x="3217" y="546"/>
                        <a:pt x="3357" y="490"/>
                      </a:cubicBezTo>
                      <a:cubicBezTo>
                        <a:pt x="3660" y="367"/>
                        <a:pt x="3732" y="1"/>
                        <a:pt x="335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0" name="Google Shape;7090;p74"/>
                <p:cNvSpPr/>
                <p:nvPr/>
              </p:nvSpPr>
              <p:spPr>
                <a:xfrm>
                  <a:off x="5320500" y="1863550"/>
                  <a:ext cx="94175" cy="19475"/>
                </a:xfrm>
                <a:custGeom>
                  <a:rect b="b" l="l" r="r" t="t"/>
                  <a:pathLst>
                    <a:path extrusionOk="0" h="779" w="3767">
                      <a:moveTo>
                        <a:pt x="3386" y="0"/>
                      </a:moveTo>
                      <a:cubicBezTo>
                        <a:pt x="3345" y="0"/>
                        <a:pt x="3300" y="7"/>
                        <a:pt x="3252" y="20"/>
                      </a:cubicBezTo>
                      <a:cubicBezTo>
                        <a:pt x="2439" y="251"/>
                        <a:pt x="1143" y="283"/>
                        <a:pt x="485" y="283"/>
                      </a:cubicBezTo>
                      <a:cubicBezTo>
                        <a:pt x="232" y="283"/>
                        <a:pt x="74" y="278"/>
                        <a:pt x="74" y="278"/>
                      </a:cubicBezTo>
                      <a:lnTo>
                        <a:pt x="0" y="745"/>
                      </a:lnTo>
                      <a:cubicBezTo>
                        <a:pt x="112" y="768"/>
                        <a:pt x="335" y="779"/>
                        <a:pt x="616" y="779"/>
                      </a:cubicBezTo>
                      <a:cubicBezTo>
                        <a:pt x="1536" y="779"/>
                        <a:pt x="3079" y="666"/>
                        <a:pt x="3399" y="506"/>
                      </a:cubicBezTo>
                      <a:cubicBezTo>
                        <a:pt x="3767" y="322"/>
                        <a:pt x="3683" y="0"/>
                        <a:pt x="338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1" name="Google Shape;7091;p74"/>
                <p:cNvSpPr/>
                <p:nvPr/>
              </p:nvSpPr>
              <p:spPr>
                <a:xfrm>
                  <a:off x="5319725" y="1912125"/>
                  <a:ext cx="91400" cy="14400"/>
                </a:xfrm>
                <a:custGeom>
                  <a:rect b="b" l="l" r="r" t="t"/>
                  <a:pathLst>
                    <a:path extrusionOk="0" h="576" w="3656">
                      <a:moveTo>
                        <a:pt x="105" y="1"/>
                      </a:moveTo>
                      <a:lnTo>
                        <a:pt x="0" y="413"/>
                      </a:lnTo>
                      <a:cubicBezTo>
                        <a:pt x="293" y="498"/>
                        <a:pt x="1444" y="575"/>
                        <a:pt x="2313" y="575"/>
                      </a:cubicBezTo>
                      <a:cubicBezTo>
                        <a:pt x="2758" y="575"/>
                        <a:pt x="3129" y="555"/>
                        <a:pt x="3270" y="505"/>
                      </a:cubicBezTo>
                      <a:cubicBezTo>
                        <a:pt x="3656" y="369"/>
                        <a:pt x="3581" y="55"/>
                        <a:pt x="3259" y="55"/>
                      </a:cubicBezTo>
                      <a:cubicBezTo>
                        <a:pt x="3232" y="55"/>
                        <a:pt x="3203" y="58"/>
                        <a:pt x="3172" y="62"/>
                      </a:cubicBezTo>
                      <a:cubicBezTo>
                        <a:pt x="2872" y="113"/>
                        <a:pt x="2507" y="131"/>
                        <a:pt x="2136" y="131"/>
                      </a:cubicBezTo>
                      <a:cubicBezTo>
                        <a:pt x="1145" y="131"/>
                        <a:pt x="105" y="1"/>
                        <a:pt x="10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2" name="Google Shape;7092;p74"/>
                <p:cNvSpPr/>
                <p:nvPr/>
              </p:nvSpPr>
              <p:spPr>
                <a:xfrm>
                  <a:off x="5316025" y="1931650"/>
                  <a:ext cx="89525" cy="15550"/>
                </a:xfrm>
                <a:custGeom>
                  <a:rect b="b" l="l" r="r" t="t"/>
                  <a:pathLst>
                    <a:path extrusionOk="0" h="622" w="3581">
                      <a:moveTo>
                        <a:pt x="118" y="0"/>
                      </a:moveTo>
                      <a:lnTo>
                        <a:pt x="1" y="351"/>
                      </a:lnTo>
                      <a:cubicBezTo>
                        <a:pt x="343" y="460"/>
                        <a:pt x="1942" y="621"/>
                        <a:pt x="2763" y="621"/>
                      </a:cubicBezTo>
                      <a:cubicBezTo>
                        <a:pt x="2960" y="621"/>
                        <a:pt x="3112" y="612"/>
                        <a:pt x="3191" y="591"/>
                      </a:cubicBezTo>
                      <a:cubicBezTo>
                        <a:pt x="3581" y="486"/>
                        <a:pt x="3503" y="194"/>
                        <a:pt x="3165" y="194"/>
                      </a:cubicBezTo>
                      <a:cubicBezTo>
                        <a:pt x="3146" y="194"/>
                        <a:pt x="3126" y="195"/>
                        <a:pt x="3105" y="197"/>
                      </a:cubicBezTo>
                      <a:cubicBezTo>
                        <a:pt x="2941" y="214"/>
                        <a:pt x="2757" y="221"/>
                        <a:pt x="2564" y="221"/>
                      </a:cubicBezTo>
                      <a:cubicBezTo>
                        <a:pt x="1491" y="221"/>
                        <a:pt x="118" y="0"/>
                        <a:pt x="11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3" name="Google Shape;7093;p74"/>
                <p:cNvSpPr/>
                <p:nvPr/>
              </p:nvSpPr>
              <p:spPr>
                <a:xfrm>
                  <a:off x="5339400" y="1955325"/>
                  <a:ext cx="63850" cy="12850"/>
                </a:xfrm>
                <a:custGeom>
                  <a:rect b="b" l="l" r="r" t="t"/>
                  <a:pathLst>
                    <a:path extrusionOk="0" h="514" w="2554">
                      <a:moveTo>
                        <a:pt x="92" y="0"/>
                      </a:moveTo>
                      <a:lnTo>
                        <a:pt x="0" y="338"/>
                      </a:lnTo>
                      <a:cubicBezTo>
                        <a:pt x="218" y="422"/>
                        <a:pt x="1153" y="513"/>
                        <a:pt x="1767" y="513"/>
                      </a:cubicBezTo>
                      <a:cubicBezTo>
                        <a:pt x="2003" y="513"/>
                        <a:pt x="2192" y="500"/>
                        <a:pt x="2274" y="467"/>
                      </a:cubicBezTo>
                      <a:cubicBezTo>
                        <a:pt x="2553" y="359"/>
                        <a:pt x="2516" y="93"/>
                        <a:pt x="2290" y="93"/>
                      </a:cubicBezTo>
                      <a:cubicBezTo>
                        <a:pt x="2271" y="93"/>
                        <a:pt x="2252" y="95"/>
                        <a:pt x="2231" y="98"/>
                      </a:cubicBezTo>
                      <a:cubicBezTo>
                        <a:pt x="2056" y="129"/>
                        <a:pt x="1852" y="141"/>
                        <a:pt x="1640" y="141"/>
                      </a:cubicBezTo>
                      <a:cubicBezTo>
                        <a:pt x="909" y="141"/>
                        <a:pt x="92" y="0"/>
                        <a:pt x="9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4" name="Google Shape;7094;p74"/>
                <p:cNvSpPr/>
                <p:nvPr/>
              </p:nvSpPr>
              <p:spPr>
                <a:xfrm>
                  <a:off x="5352450" y="1975750"/>
                  <a:ext cx="42925" cy="10700"/>
                </a:xfrm>
                <a:custGeom>
                  <a:rect b="b" l="l" r="r" t="t"/>
                  <a:pathLst>
                    <a:path extrusionOk="0" h="428" w="1717">
                      <a:moveTo>
                        <a:pt x="81" y="1"/>
                      </a:moveTo>
                      <a:lnTo>
                        <a:pt x="1" y="326"/>
                      </a:lnTo>
                      <a:cubicBezTo>
                        <a:pt x="121" y="385"/>
                        <a:pt x="564" y="428"/>
                        <a:pt x="948" y="428"/>
                      </a:cubicBezTo>
                      <a:cubicBezTo>
                        <a:pt x="1212" y="428"/>
                        <a:pt x="1448" y="407"/>
                        <a:pt x="1531" y="357"/>
                      </a:cubicBezTo>
                      <a:cubicBezTo>
                        <a:pt x="1716" y="251"/>
                        <a:pt x="1707" y="6"/>
                        <a:pt x="1559" y="6"/>
                      </a:cubicBezTo>
                      <a:cubicBezTo>
                        <a:pt x="1545" y="6"/>
                        <a:pt x="1529" y="8"/>
                        <a:pt x="1513" y="13"/>
                      </a:cubicBezTo>
                      <a:cubicBezTo>
                        <a:pt x="1345" y="62"/>
                        <a:pt x="1141" y="78"/>
                        <a:pt x="939" y="78"/>
                      </a:cubicBezTo>
                      <a:cubicBezTo>
                        <a:pt x="503" y="78"/>
                        <a:pt x="81" y="1"/>
                        <a:pt x="8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5" name="Google Shape;7095;p74"/>
                <p:cNvSpPr/>
                <p:nvPr/>
              </p:nvSpPr>
              <p:spPr>
                <a:xfrm>
                  <a:off x="5312500" y="1774600"/>
                  <a:ext cx="15850" cy="49825"/>
                </a:xfrm>
                <a:custGeom>
                  <a:rect b="b" l="l" r="r" t="t"/>
                  <a:pathLst>
                    <a:path extrusionOk="0" h="1993" w="634">
                      <a:moveTo>
                        <a:pt x="406" y="1"/>
                      </a:moveTo>
                      <a:cubicBezTo>
                        <a:pt x="302" y="62"/>
                        <a:pt x="0" y="93"/>
                        <a:pt x="0" y="93"/>
                      </a:cubicBezTo>
                      <a:lnTo>
                        <a:pt x="0" y="1967"/>
                      </a:lnTo>
                      <a:cubicBezTo>
                        <a:pt x="32" y="1986"/>
                        <a:pt x="91" y="1992"/>
                        <a:pt x="162" y="1992"/>
                      </a:cubicBezTo>
                      <a:cubicBezTo>
                        <a:pt x="355" y="1992"/>
                        <a:pt x="629" y="1943"/>
                        <a:pt x="634" y="1943"/>
                      </a:cubicBezTo>
                      <a:cubicBezTo>
                        <a:pt x="634" y="1162"/>
                        <a:pt x="406" y="1"/>
                        <a:pt x="40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6" name="Google Shape;7096;p74"/>
                <p:cNvSpPr/>
                <p:nvPr/>
              </p:nvSpPr>
              <p:spPr>
                <a:xfrm>
                  <a:off x="5401000" y="1804725"/>
                  <a:ext cx="29850" cy="15700"/>
                </a:xfrm>
                <a:custGeom>
                  <a:rect b="b" l="l" r="r" t="t"/>
                  <a:pathLst>
                    <a:path extrusionOk="0" h="628" w="1194">
                      <a:moveTo>
                        <a:pt x="560" y="1"/>
                      </a:moveTo>
                      <a:cubicBezTo>
                        <a:pt x="517" y="1"/>
                        <a:pt x="474" y="4"/>
                        <a:pt x="431" y="13"/>
                      </a:cubicBezTo>
                      <a:cubicBezTo>
                        <a:pt x="198" y="56"/>
                        <a:pt x="26" y="252"/>
                        <a:pt x="7" y="486"/>
                      </a:cubicBezTo>
                      <a:cubicBezTo>
                        <a:pt x="1" y="547"/>
                        <a:pt x="26" y="621"/>
                        <a:pt x="87" y="627"/>
                      </a:cubicBezTo>
                      <a:cubicBezTo>
                        <a:pt x="90" y="628"/>
                        <a:pt x="93" y="628"/>
                        <a:pt x="97" y="628"/>
                      </a:cubicBezTo>
                      <a:cubicBezTo>
                        <a:pt x="136" y="628"/>
                        <a:pt x="169" y="595"/>
                        <a:pt x="198" y="572"/>
                      </a:cubicBezTo>
                      <a:cubicBezTo>
                        <a:pt x="357" y="427"/>
                        <a:pt x="559" y="353"/>
                        <a:pt x="762" y="353"/>
                      </a:cubicBezTo>
                      <a:cubicBezTo>
                        <a:pt x="911" y="353"/>
                        <a:pt x="1061" y="393"/>
                        <a:pt x="1193" y="474"/>
                      </a:cubicBezTo>
                      <a:cubicBezTo>
                        <a:pt x="1187" y="369"/>
                        <a:pt x="1138" y="277"/>
                        <a:pt x="1058" y="209"/>
                      </a:cubicBezTo>
                      <a:cubicBezTo>
                        <a:pt x="923" y="75"/>
                        <a:pt x="744" y="1"/>
                        <a:pt x="56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7" name="Google Shape;7097;p74"/>
                <p:cNvSpPr/>
                <p:nvPr/>
              </p:nvSpPr>
              <p:spPr>
                <a:xfrm>
                  <a:off x="5321725" y="1800025"/>
                  <a:ext cx="83450" cy="18850"/>
                </a:xfrm>
                <a:custGeom>
                  <a:rect b="b" l="l" r="r" t="t"/>
                  <a:pathLst>
                    <a:path extrusionOk="0" h="754" w="3338">
                      <a:moveTo>
                        <a:pt x="2966" y="0"/>
                      </a:moveTo>
                      <a:cubicBezTo>
                        <a:pt x="2573" y="0"/>
                        <a:pt x="1910" y="243"/>
                        <a:pt x="1248" y="330"/>
                      </a:cubicBezTo>
                      <a:cubicBezTo>
                        <a:pt x="1037" y="359"/>
                        <a:pt x="856" y="370"/>
                        <a:pt x="704" y="370"/>
                      </a:cubicBezTo>
                      <a:cubicBezTo>
                        <a:pt x="282" y="370"/>
                        <a:pt x="86" y="287"/>
                        <a:pt x="86" y="287"/>
                      </a:cubicBezTo>
                      <a:lnTo>
                        <a:pt x="0" y="631"/>
                      </a:lnTo>
                      <a:cubicBezTo>
                        <a:pt x="244" y="720"/>
                        <a:pt x="531" y="753"/>
                        <a:pt x="828" y="753"/>
                      </a:cubicBezTo>
                      <a:cubicBezTo>
                        <a:pt x="1532" y="753"/>
                        <a:pt x="2292" y="567"/>
                        <a:pt x="2668" y="502"/>
                      </a:cubicBezTo>
                      <a:cubicBezTo>
                        <a:pt x="3203" y="403"/>
                        <a:pt x="3338" y="108"/>
                        <a:pt x="3172" y="35"/>
                      </a:cubicBezTo>
                      <a:cubicBezTo>
                        <a:pt x="3116" y="10"/>
                        <a:pt x="3047" y="0"/>
                        <a:pt x="296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8" name="Google Shape;7098;p74"/>
                <p:cNvSpPr/>
                <p:nvPr/>
              </p:nvSpPr>
              <p:spPr>
                <a:xfrm>
                  <a:off x="5312500" y="1955325"/>
                  <a:ext cx="13075" cy="176425"/>
                </a:xfrm>
                <a:custGeom>
                  <a:rect b="b" l="l" r="r" t="t"/>
                  <a:pathLst>
                    <a:path extrusionOk="0" h="7057" w="523">
                      <a:moveTo>
                        <a:pt x="0" y="0"/>
                      </a:moveTo>
                      <a:lnTo>
                        <a:pt x="0" y="7056"/>
                      </a:lnTo>
                      <a:cubicBezTo>
                        <a:pt x="0" y="7056"/>
                        <a:pt x="336" y="6921"/>
                        <a:pt x="512" y="6921"/>
                      </a:cubicBezTo>
                      <a:cubicBezTo>
                        <a:pt x="516" y="6921"/>
                        <a:pt x="519" y="6921"/>
                        <a:pt x="523" y="6921"/>
                      </a:cubicBezTo>
                      <a:cubicBezTo>
                        <a:pt x="523" y="6921"/>
                        <a:pt x="474" y="959"/>
                        <a:pt x="523" y="338"/>
                      </a:cubicBezTo>
                      <a:cubicBezTo>
                        <a:pt x="517" y="338"/>
                        <a:pt x="314" y="0"/>
                        <a:pt x="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9" name="Google Shape;7099;p74"/>
                <p:cNvSpPr/>
                <p:nvPr/>
              </p:nvSpPr>
              <p:spPr>
                <a:xfrm>
                  <a:off x="5253500" y="1613550"/>
                  <a:ext cx="118025" cy="151400"/>
                </a:xfrm>
                <a:custGeom>
                  <a:rect b="b" l="l" r="r" t="t"/>
                  <a:pathLst>
                    <a:path extrusionOk="0" h="6056" w="4721">
                      <a:moveTo>
                        <a:pt x="1334" y="2097"/>
                      </a:moveTo>
                      <a:cubicBezTo>
                        <a:pt x="1422" y="2097"/>
                        <a:pt x="1511" y="2111"/>
                        <a:pt x="1592" y="2140"/>
                      </a:cubicBezTo>
                      <a:cubicBezTo>
                        <a:pt x="1826" y="2232"/>
                        <a:pt x="2016" y="2416"/>
                        <a:pt x="2127" y="2644"/>
                      </a:cubicBezTo>
                      <a:cubicBezTo>
                        <a:pt x="2194" y="2779"/>
                        <a:pt x="2238" y="2933"/>
                        <a:pt x="2182" y="3074"/>
                      </a:cubicBezTo>
                      <a:cubicBezTo>
                        <a:pt x="2121" y="3234"/>
                        <a:pt x="1949" y="3332"/>
                        <a:pt x="1783" y="3412"/>
                      </a:cubicBezTo>
                      <a:cubicBezTo>
                        <a:pt x="1635" y="3480"/>
                        <a:pt x="1481" y="3529"/>
                        <a:pt x="1322" y="3547"/>
                      </a:cubicBezTo>
                      <a:cubicBezTo>
                        <a:pt x="1299" y="3550"/>
                        <a:pt x="1276" y="3551"/>
                        <a:pt x="1253" y="3551"/>
                      </a:cubicBezTo>
                      <a:cubicBezTo>
                        <a:pt x="1112" y="3551"/>
                        <a:pt x="978" y="3503"/>
                        <a:pt x="867" y="3418"/>
                      </a:cubicBezTo>
                      <a:cubicBezTo>
                        <a:pt x="719" y="3283"/>
                        <a:pt x="695" y="3068"/>
                        <a:pt x="695" y="2877"/>
                      </a:cubicBezTo>
                      <a:cubicBezTo>
                        <a:pt x="695" y="2668"/>
                        <a:pt x="713" y="2435"/>
                        <a:pt x="861" y="2275"/>
                      </a:cubicBezTo>
                      <a:cubicBezTo>
                        <a:pt x="976" y="2156"/>
                        <a:pt x="1154" y="2097"/>
                        <a:pt x="1334" y="2097"/>
                      </a:cubicBezTo>
                      <a:close/>
                      <a:moveTo>
                        <a:pt x="3423" y="2097"/>
                      </a:moveTo>
                      <a:cubicBezTo>
                        <a:pt x="3600" y="2097"/>
                        <a:pt x="3776" y="2156"/>
                        <a:pt x="3891" y="2275"/>
                      </a:cubicBezTo>
                      <a:cubicBezTo>
                        <a:pt x="4045" y="2435"/>
                        <a:pt x="4063" y="2668"/>
                        <a:pt x="4057" y="2877"/>
                      </a:cubicBezTo>
                      <a:cubicBezTo>
                        <a:pt x="4057" y="3068"/>
                        <a:pt x="4032" y="3283"/>
                        <a:pt x="3885" y="3418"/>
                      </a:cubicBezTo>
                      <a:cubicBezTo>
                        <a:pt x="3774" y="3503"/>
                        <a:pt x="3640" y="3551"/>
                        <a:pt x="3499" y="3551"/>
                      </a:cubicBezTo>
                      <a:cubicBezTo>
                        <a:pt x="3476" y="3551"/>
                        <a:pt x="3453" y="3550"/>
                        <a:pt x="3430" y="3547"/>
                      </a:cubicBezTo>
                      <a:cubicBezTo>
                        <a:pt x="3270" y="3529"/>
                        <a:pt x="3117" y="3480"/>
                        <a:pt x="2969" y="3412"/>
                      </a:cubicBezTo>
                      <a:cubicBezTo>
                        <a:pt x="2803" y="3332"/>
                        <a:pt x="2631" y="3234"/>
                        <a:pt x="2569" y="3074"/>
                      </a:cubicBezTo>
                      <a:cubicBezTo>
                        <a:pt x="2514" y="2933"/>
                        <a:pt x="2557" y="2779"/>
                        <a:pt x="2625" y="2644"/>
                      </a:cubicBezTo>
                      <a:cubicBezTo>
                        <a:pt x="2735" y="2416"/>
                        <a:pt x="2926" y="2232"/>
                        <a:pt x="3166" y="2140"/>
                      </a:cubicBezTo>
                      <a:cubicBezTo>
                        <a:pt x="3247" y="2111"/>
                        <a:pt x="3335" y="2097"/>
                        <a:pt x="3423" y="2097"/>
                      </a:cubicBezTo>
                      <a:close/>
                      <a:moveTo>
                        <a:pt x="2360" y="3431"/>
                      </a:moveTo>
                      <a:cubicBezTo>
                        <a:pt x="2496" y="3431"/>
                        <a:pt x="2729" y="3806"/>
                        <a:pt x="2760" y="4008"/>
                      </a:cubicBezTo>
                      <a:cubicBezTo>
                        <a:pt x="2791" y="4181"/>
                        <a:pt x="2756" y="4282"/>
                        <a:pt x="2650" y="4282"/>
                      </a:cubicBezTo>
                      <a:cubicBezTo>
                        <a:pt x="2632" y="4282"/>
                        <a:pt x="2611" y="4279"/>
                        <a:pt x="2588" y="4273"/>
                      </a:cubicBezTo>
                      <a:cubicBezTo>
                        <a:pt x="2434" y="4224"/>
                        <a:pt x="2447" y="4015"/>
                        <a:pt x="2354" y="4015"/>
                      </a:cubicBezTo>
                      <a:cubicBezTo>
                        <a:pt x="2268" y="4015"/>
                        <a:pt x="2281" y="4224"/>
                        <a:pt x="2127" y="4273"/>
                      </a:cubicBezTo>
                      <a:cubicBezTo>
                        <a:pt x="2104" y="4279"/>
                        <a:pt x="2083" y="4282"/>
                        <a:pt x="2064" y="4282"/>
                      </a:cubicBezTo>
                      <a:cubicBezTo>
                        <a:pt x="1959" y="4282"/>
                        <a:pt x="1922" y="4181"/>
                        <a:pt x="1949" y="4008"/>
                      </a:cubicBezTo>
                      <a:cubicBezTo>
                        <a:pt x="1986" y="3806"/>
                        <a:pt x="2219" y="3431"/>
                        <a:pt x="2360" y="3431"/>
                      </a:cubicBezTo>
                      <a:close/>
                      <a:moveTo>
                        <a:pt x="3700" y="4338"/>
                      </a:moveTo>
                      <a:cubicBezTo>
                        <a:pt x="3794" y="4338"/>
                        <a:pt x="3820" y="4791"/>
                        <a:pt x="3670" y="4986"/>
                      </a:cubicBezTo>
                      <a:cubicBezTo>
                        <a:pt x="3504" y="5201"/>
                        <a:pt x="2864" y="5674"/>
                        <a:pt x="2360" y="5674"/>
                      </a:cubicBezTo>
                      <a:cubicBezTo>
                        <a:pt x="1856" y="5674"/>
                        <a:pt x="1217" y="5201"/>
                        <a:pt x="1057" y="4986"/>
                      </a:cubicBezTo>
                      <a:cubicBezTo>
                        <a:pt x="907" y="4791"/>
                        <a:pt x="928" y="4338"/>
                        <a:pt x="1025" y="4338"/>
                      </a:cubicBezTo>
                      <a:cubicBezTo>
                        <a:pt x="1035" y="4338"/>
                        <a:pt x="1046" y="4342"/>
                        <a:pt x="1057" y="4353"/>
                      </a:cubicBezTo>
                      <a:cubicBezTo>
                        <a:pt x="1174" y="4457"/>
                        <a:pt x="1715" y="4721"/>
                        <a:pt x="2360" y="4721"/>
                      </a:cubicBezTo>
                      <a:cubicBezTo>
                        <a:pt x="3012" y="4721"/>
                        <a:pt x="3553" y="4457"/>
                        <a:pt x="3670" y="4353"/>
                      </a:cubicBezTo>
                      <a:cubicBezTo>
                        <a:pt x="3681" y="4342"/>
                        <a:pt x="3691" y="4338"/>
                        <a:pt x="3700" y="4338"/>
                      </a:cubicBezTo>
                      <a:close/>
                      <a:moveTo>
                        <a:pt x="2360" y="1"/>
                      </a:moveTo>
                      <a:cubicBezTo>
                        <a:pt x="43" y="1"/>
                        <a:pt x="0" y="990"/>
                        <a:pt x="172" y="2945"/>
                      </a:cubicBezTo>
                      <a:cubicBezTo>
                        <a:pt x="344" y="4900"/>
                        <a:pt x="1543" y="6055"/>
                        <a:pt x="2360" y="6055"/>
                      </a:cubicBezTo>
                      <a:cubicBezTo>
                        <a:pt x="3172" y="6055"/>
                        <a:pt x="4377" y="4900"/>
                        <a:pt x="4549" y="2945"/>
                      </a:cubicBezTo>
                      <a:cubicBezTo>
                        <a:pt x="4721" y="990"/>
                        <a:pt x="4678" y="1"/>
                        <a:pt x="236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0" name="Google Shape;7100;p74"/>
                <p:cNvSpPr/>
                <p:nvPr/>
              </p:nvSpPr>
              <p:spPr>
                <a:xfrm>
                  <a:off x="5303575" y="1732350"/>
                  <a:ext cx="8500" cy="10800"/>
                </a:xfrm>
                <a:custGeom>
                  <a:rect b="b" l="l" r="r" t="t"/>
                  <a:pathLst>
                    <a:path extrusionOk="0" h="432" w="340">
                      <a:moveTo>
                        <a:pt x="192" y="0"/>
                      </a:moveTo>
                      <a:cubicBezTo>
                        <a:pt x="150" y="0"/>
                        <a:pt x="109" y="11"/>
                        <a:pt x="93" y="37"/>
                      </a:cubicBezTo>
                      <a:cubicBezTo>
                        <a:pt x="50" y="99"/>
                        <a:pt x="1" y="283"/>
                        <a:pt x="50" y="351"/>
                      </a:cubicBezTo>
                      <a:cubicBezTo>
                        <a:pt x="84" y="401"/>
                        <a:pt x="164" y="432"/>
                        <a:pt x="227" y="432"/>
                      </a:cubicBezTo>
                      <a:cubicBezTo>
                        <a:pt x="256" y="432"/>
                        <a:pt x="281" y="425"/>
                        <a:pt x="296" y="412"/>
                      </a:cubicBezTo>
                      <a:cubicBezTo>
                        <a:pt x="339" y="375"/>
                        <a:pt x="321" y="86"/>
                        <a:pt x="308" y="43"/>
                      </a:cubicBezTo>
                      <a:cubicBezTo>
                        <a:pt x="305" y="19"/>
                        <a:pt x="247" y="0"/>
                        <a:pt x="192"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1" name="Google Shape;7101;p74"/>
                <p:cNvSpPr/>
                <p:nvPr/>
              </p:nvSpPr>
              <p:spPr>
                <a:xfrm>
                  <a:off x="5302675" y="1743875"/>
                  <a:ext cx="8775" cy="10600"/>
                </a:xfrm>
                <a:custGeom>
                  <a:rect b="b" l="l" r="r" t="t"/>
                  <a:pathLst>
                    <a:path extrusionOk="0" h="424" w="351">
                      <a:moveTo>
                        <a:pt x="125" y="0"/>
                      </a:moveTo>
                      <a:cubicBezTo>
                        <a:pt x="99" y="0"/>
                        <a:pt x="78" y="5"/>
                        <a:pt x="68" y="19"/>
                      </a:cubicBezTo>
                      <a:cubicBezTo>
                        <a:pt x="25" y="68"/>
                        <a:pt x="0" y="338"/>
                        <a:pt x="37" y="363"/>
                      </a:cubicBezTo>
                      <a:cubicBezTo>
                        <a:pt x="64" y="381"/>
                        <a:pt x="181" y="423"/>
                        <a:pt x="256" y="423"/>
                      </a:cubicBezTo>
                      <a:cubicBezTo>
                        <a:pt x="282" y="423"/>
                        <a:pt x="303" y="418"/>
                        <a:pt x="314" y="406"/>
                      </a:cubicBezTo>
                      <a:cubicBezTo>
                        <a:pt x="350" y="351"/>
                        <a:pt x="332" y="86"/>
                        <a:pt x="314" y="56"/>
                      </a:cubicBezTo>
                      <a:cubicBezTo>
                        <a:pt x="300" y="38"/>
                        <a:pt x="195" y="0"/>
                        <a:pt x="12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2" name="Google Shape;7102;p74"/>
                <p:cNvSpPr/>
                <p:nvPr/>
              </p:nvSpPr>
              <p:spPr>
                <a:xfrm>
                  <a:off x="5298200" y="1731850"/>
                  <a:ext cx="5725" cy="9000"/>
                </a:xfrm>
                <a:custGeom>
                  <a:rect b="b" l="l" r="r" t="t"/>
                  <a:pathLst>
                    <a:path extrusionOk="0" h="360" w="229">
                      <a:moveTo>
                        <a:pt x="117" y="0"/>
                      </a:moveTo>
                      <a:cubicBezTo>
                        <a:pt x="88" y="0"/>
                        <a:pt x="59" y="10"/>
                        <a:pt x="44" y="32"/>
                      </a:cubicBezTo>
                      <a:cubicBezTo>
                        <a:pt x="7" y="119"/>
                        <a:pt x="1" y="211"/>
                        <a:pt x="25" y="297"/>
                      </a:cubicBezTo>
                      <a:cubicBezTo>
                        <a:pt x="53" y="335"/>
                        <a:pt x="100" y="359"/>
                        <a:pt x="154" y="359"/>
                      </a:cubicBezTo>
                      <a:cubicBezTo>
                        <a:pt x="160" y="359"/>
                        <a:pt x="167" y="359"/>
                        <a:pt x="173" y="358"/>
                      </a:cubicBezTo>
                      <a:cubicBezTo>
                        <a:pt x="216" y="352"/>
                        <a:pt x="228" y="94"/>
                        <a:pt x="210" y="45"/>
                      </a:cubicBezTo>
                      <a:cubicBezTo>
                        <a:pt x="203" y="19"/>
                        <a:pt x="159" y="0"/>
                        <a:pt x="117"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3" name="Google Shape;7103;p74"/>
                <p:cNvSpPr/>
                <p:nvPr/>
              </p:nvSpPr>
              <p:spPr>
                <a:xfrm>
                  <a:off x="5296975" y="1741950"/>
                  <a:ext cx="5725" cy="8625"/>
                </a:xfrm>
                <a:custGeom>
                  <a:rect b="b" l="l" r="r" t="t"/>
                  <a:pathLst>
                    <a:path extrusionOk="0" h="345" w="229">
                      <a:moveTo>
                        <a:pt x="98" y="1"/>
                      </a:moveTo>
                      <a:cubicBezTo>
                        <a:pt x="76" y="1"/>
                        <a:pt x="53" y="8"/>
                        <a:pt x="31" y="22"/>
                      </a:cubicBezTo>
                      <a:cubicBezTo>
                        <a:pt x="7" y="102"/>
                        <a:pt x="1" y="188"/>
                        <a:pt x="13" y="268"/>
                      </a:cubicBezTo>
                      <a:cubicBezTo>
                        <a:pt x="44" y="315"/>
                        <a:pt x="94" y="344"/>
                        <a:pt x="146" y="344"/>
                      </a:cubicBezTo>
                      <a:cubicBezTo>
                        <a:pt x="155" y="344"/>
                        <a:pt x="164" y="343"/>
                        <a:pt x="173" y="341"/>
                      </a:cubicBezTo>
                      <a:cubicBezTo>
                        <a:pt x="222" y="329"/>
                        <a:pt x="228" y="108"/>
                        <a:pt x="197" y="53"/>
                      </a:cubicBezTo>
                      <a:cubicBezTo>
                        <a:pt x="171" y="19"/>
                        <a:pt x="135" y="1"/>
                        <a:pt x="98"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4" name="Google Shape;7104;p74"/>
                <p:cNvSpPr/>
                <p:nvPr/>
              </p:nvSpPr>
              <p:spPr>
                <a:xfrm>
                  <a:off x="5292400" y="1730950"/>
                  <a:ext cx="7375" cy="9250"/>
                </a:xfrm>
                <a:custGeom>
                  <a:rect b="b" l="l" r="r" t="t"/>
                  <a:pathLst>
                    <a:path extrusionOk="0" h="370" w="295">
                      <a:moveTo>
                        <a:pt x="77" y="1"/>
                      </a:moveTo>
                      <a:cubicBezTo>
                        <a:pt x="23" y="1"/>
                        <a:pt x="1" y="272"/>
                        <a:pt x="122" y="370"/>
                      </a:cubicBezTo>
                      <a:cubicBezTo>
                        <a:pt x="159" y="320"/>
                        <a:pt x="184" y="259"/>
                        <a:pt x="190" y="204"/>
                      </a:cubicBezTo>
                      <a:cubicBezTo>
                        <a:pt x="202" y="112"/>
                        <a:pt x="294" y="19"/>
                        <a:pt x="79" y="1"/>
                      </a:cubicBezTo>
                      <a:cubicBezTo>
                        <a:pt x="79" y="1"/>
                        <a:pt x="78" y="1"/>
                        <a:pt x="77"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5" name="Google Shape;7105;p74"/>
                <p:cNvSpPr/>
                <p:nvPr/>
              </p:nvSpPr>
              <p:spPr>
                <a:xfrm>
                  <a:off x="5290975" y="1739575"/>
                  <a:ext cx="4950" cy="7975"/>
                </a:xfrm>
                <a:custGeom>
                  <a:rect b="b" l="l" r="r" t="t"/>
                  <a:pathLst>
                    <a:path extrusionOk="0" h="319" w="198">
                      <a:moveTo>
                        <a:pt x="105" y="0"/>
                      </a:moveTo>
                      <a:cubicBezTo>
                        <a:pt x="7" y="49"/>
                        <a:pt x="1" y="154"/>
                        <a:pt x="7" y="228"/>
                      </a:cubicBezTo>
                      <a:cubicBezTo>
                        <a:pt x="7" y="281"/>
                        <a:pt x="72" y="318"/>
                        <a:pt x="114" y="318"/>
                      </a:cubicBezTo>
                      <a:cubicBezTo>
                        <a:pt x="130" y="318"/>
                        <a:pt x="143" y="313"/>
                        <a:pt x="148" y="301"/>
                      </a:cubicBezTo>
                      <a:cubicBezTo>
                        <a:pt x="198" y="191"/>
                        <a:pt x="105" y="0"/>
                        <a:pt x="10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6" name="Google Shape;7106;p74"/>
                <p:cNvSpPr/>
                <p:nvPr/>
              </p:nvSpPr>
              <p:spPr>
                <a:xfrm>
                  <a:off x="5287300" y="1728425"/>
                  <a:ext cx="5550" cy="8700"/>
                </a:xfrm>
                <a:custGeom>
                  <a:rect b="b" l="l" r="r" t="t"/>
                  <a:pathLst>
                    <a:path extrusionOk="0" h="348" w="222">
                      <a:moveTo>
                        <a:pt x="59" y="1"/>
                      </a:moveTo>
                      <a:cubicBezTo>
                        <a:pt x="48" y="1"/>
                        <a:pt x="39" y="3"/>
                        <a:pt x="31" y="10"/>
                      </a:cubicBezTo>
                      <a:cubicBezTo>
                        <a:pt x="0" y="40"/>
                        <a:pt x="0" y="206"/>
                        <a:pt x="7" y="262"/>
                      </a:cubicBezTo>
                      <a:cubicBezTo>
                        <a:pt x="13" y="311"/>
                        <a:pt x="111" y="348"/>
                        <a:pt x="154" y="348"/>
                      </a:cubicBezTo>
                      <a:cubicBezTo>
                        <a:pt x="197" y="348"/>
                        <a:pt x="222" y="90"/>
                        <a:pt x="185" y="65"/>
                      </a:cubicBezTo>
                      <a:cubicBezTo>
                        <a:pt x="160" y="41"/>
                        <a:pt x="101" y="1"/>
                        <a:pt x="59"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7" name="Google Shape;7107;p74"/>
                <p:cNvSpPr/>
                <p:nvPr/>
              </p:nvSpPr>
              <p:spPr>
                <a:xfrm>
                  <a:off x="5286075" y="1737300"/>
                  <a:ext cx="4925" cy="6950"/>
                </a:xfrm>
                <a:custGeom>
                  <a:rect b="b" l="l" r="r" t="t"/>
                  <a:pathLst>
                    <a:path extrusionOk="0" h="278" w="197">
                      <a:moveTo>
                        <a:pt x="62" y="1"/>
                      </a:moveTo>
                      <a:cubicBezTo>
                        <a:pt x="54" y="1"/>
                        <a:pt x="48" y="2"/>
                        <a:pt x="43" y="5"/>
                      </a:cubicBezTo>
                      <a:cubicBezTo>
                        <a:pt x="13" y="60"/>
                        <a:pt x="0" y="128"/>
                        <a:pt x="13" y="196"/>
                      </a:cubicBezTo>
                      <a:cubicBezTo>
                        <a:pt x="24" y="229"/>
                        <a:pt x="85" y="277"/>
                        <a:pt x="124" y="277"/>
                      </a:cubicBezTo>
                      <a:cubicBezTo>
                        <a:pt x="128" y="277"/>
                        <a:pt x="132" y="277"/>
                        <a:pt x="135" y="275"/>
                      </a:cubicBezTo>
                      <a:cubicBezTo>
                        <a:pt x="166" y="269"/>
                        <a:pt x="197" y="91"/>
                        <a:pt x="191" y="60"/>
                      </a:cubicBezTo>
                      <a:cubicBezTo>
                        <a:pt x="186" y="39"/>
                        <a:pt x="105" y="1"/>
                        <a:pt x="62"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8" name="Google Shape;7108;p74"/>
                <p:cNvSpPr/>
                <p:nvPr/>
              </p:nvSpPr>
              <p:spPr>
                <a:xfrm>
                  <a:off x="5281300" y="1734425"/>
                  <a:ext cx="4800" cy="6275"/>
                </a:xfrm>
                <a:custGeom>
                  <a:rect b="b" l="l" r="r" t="t"/>
                  <a:pathLst>
                    <a:path extrusionOk="0" h="251" w="192">
                      <a:moveTo>
                        <a:pt x="42" y="0"/>
                      </a:moveTo>
                      <a:cubicBezTo>
                        <a:pt x="37" y="0"/>
                        <a:pt x="34" y="1"/>
                        <a:pt x="31" y="3"/>
                      </a:cubicBezTo>
                      <a:cubicBezTo>
                        <a:pt x="7" y="59"/>
                        <a:pt x="1" y="120"/>
                        <a:pt x="19" y="181"/>
                      </a:cubicBezTo>
                      <a:cubicBezTo>
                        <a:pt x="41" y="204"/>
                        <a:pt x="98" y="251"/>
                        <a:pt x="132" y="251"/>
                      </a:cubicBezTo>
                      <a:cubicBezTo>
                        <a:pt x="136" y="251"/>
                        <a:pt x="139" y="250"/>
                        <a:pt x="142" y="249"/>
                      </a:cubicBezTo>
                      <a:cubicBezTo>
                        <a:pt x="167" y="237"/>
                        <a:pt x="191" y="95"/>
                        <a:pt x="179" y="71"/>
                      </a:cubicBezTo>
                      <a:cubicBezTo>
                        <a:pt x="168" y="55"/>
                        <a:pt x="76" y="0"/>
                        <a:pt x="42"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9" name="Google Shape;7109;p74"/>
                <p:cNvSpPr/>
                <p:nvPr/>
              </p:nvSpPr>
              <p:spPr>
                <a:xfrm>
                  <a:off x="5278550" y="1731675"/>
                  <a:ext cx="2450" cy="5175"/>
                </a:xfrm>
                <a:custGeom>
                  <a:rect b="b" l="l" r="r" t="t"/>
                  <a:pathLst>
                    <a:path extrusionOk="0" h="207" w="98">
                      <a:moveTo>
                        <a:pt x="26" y="1"/>
                      </a:moveTo>
                      <a:cubicBezTo>
                        <a:pt x="23" y="1"/>
                        <a:pt x="20" y="1"/>
                        <a:pt x="18" y="3"/>
                      </a:cubicBezTo>
                      <a:cubicBezTo>
                        <a:pt x="6" y="9"/>
                        <a:pt x="0" y="169"/>
                        <a:pt x="74" y="205"/>
                      </a:cubicBezTo>
                      <a:cubicBezTo>
                        <a:pt x="75" y="206"/>
                        <a:pt x="76" y="206"/>
                        <a:pt x="77" y="206"/>
                      </a:cubicBezTo>
                      <a:cubicBezTo>
                        <a:pt x="98" y="206"/>
                        <a:pt x="92" y="81"/>
                        <a:pt x="92" y="58"/>
                      </a:cubicBezTo>
                      <a:cubicBezTo>
                        <a:pt x="92" y="41"/>
                        <a:pt x="48" y="1"/>
                        <a:pt x="26"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0" name="Google Shape;7110;p74"/>
                <p:cNvSpPr/>
                <p:nvPr/>
              </p:nvSpPr>
              <p:spPr>
                <a:xfrm>
                  <a:off x="5312950" y="1732425"/>
                  <a:ext cx="8325" cy="10775"/>
                </a:xfrm>
                <a:custGeom>
                  <a:rect b="b" l="l" r="r" t="t"/>
                  <a:pathLst>
                    <a:path extrusionOk="0" h="431" w="333">
                      <a:moveTo>
                        <a:pt x="156" y="1"/>
                      </a:moveTo>
                      <a:cubicBezTo>
                        <a:pt x="96" y="1"/>
                        <a:pt x="29" y="22"/>
                        <a:pt x="25" y="40"/>
                      </a:cubicBezTo>
                      <a:cubicBezTo>
                        <a:pt x="19" y="77"/>
                        <a:pt x="1" y="378"/>
                        <a:pt x="44" y="415"/>
                      </a:cubicBezTo>
                      <a:cubicBezTo>
                        <a:pt x="56" y="426"/>
                        <a:pt x="79" y="431"/>
                        <a:pt x="104" y="431"/>
                      </a:cubicBezTo>
                      <a:cubicBezTo>
                        <a:pt x="167" y="431"/>
                        <a:pt x="253" y="402"/>
                        <a:pt x="284" y="354"/>
                      </a:cubicBezTo>
                      <a:cubicBezTo>
                        <a:pt x="333" y="280"/>
                        <a:pt x="284" y="96"/>
                        <a:pt x="247" y="34"/>
                      </a:cubicBezTo>
                      <a:cubicBezTo>
                        <a:pt x="232" y="10"/>
                        <a:pt x="195" y="1"/>
                        <a:pt x="156"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1" name="Google Shape;7111;p74"/>
                <p:cNvSpPr/>
                <p:nvPr/>
              </p:nvSpPr>
              <p:spPr>
                <a:xfrm>
                  <a:off x="5313425" y="1743775"/>
                  <a:ext cx="8775" cy="10700"/>
                </a:xfrm>
                <a:custGeom>
                  <a:rect b="b" l="l" r="r" t="t"/>
                  <a:pathLst>
                    <a:path extrusionOk="0" h="428" w="351">
                      <a:moveTo>
                        <a:pt x="224" y="0"/>
                      </a:moveTo>
                      <a:cubicBezTo>
                        <a:pt x="153" y="0"/>
                        <a:pt x="56" y="38"/>
                        <a:pt x="43" y="60"/>
                      </a:cubicBezTo>
                      <a:cubicBezTo>
                        <a:pt x="19" y="90"/>
                        <a:pt x="0" y="355"/>
                        <a:pt x="43" y="410"/>
                      </a:cubicBezTo>
                      <a:cubicBezTo>
                        <a:pt x="53" y="422"/>
                        <a:pt x="73" y="427"/>
                        <a:pt x="97" y="427"/>
                      </a:cubicBezTo>
                      <a:cubicBezTo>
                        <a:pt x="170" y="427"/>
                        <a:pt x="286" y="385"/>
                        <a:pt x="314" y="367"/>
                      </a:cubicBezTo>
                      <a:cubicBezTo>
                        <a:pt x="351" y="342"/>
                        <a:pt x="326" y="72"/>
                        <a:pt x="289" y="23"/>
                      </a:cubicBezTo>
                      <a:cubicBezTo>
                        <a:pt x="277" y="7"/>
                        <a:pt x="252" y="0"/>
                        <a:pt x="224"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2" name="Google Shape;7112;p74"/>
                <p:cNvSpPr/>
                <p:nvPr/>
              </p:nvSpPr>
              <p:spPr>
                <a:xfrm>
                  <a:off x="5320950" y="1731850"/>
                  <a:ext cx="5700" cy="9000"/>
                </a:xfrm>
                <a:custGeom>
                  <a:rect b="b" l="l" r="r" t="t"/>
                  <a:pathLst>
                    <a:path extrusionOk="0" h="360" w="228">
                      <a:moveTo>
                        <a:pt x="117" y="0"/>
                      </a:moveTo>
                      <a:cubicBezTo>
                        <a:pt x="76" y="0"/>
                        <a:pt x="32" y="19"/>
                        <a:pt x="25" y="45"/>
                      </a:cubicBezTo>
                      <a:cubicBezTo>
                        <a:pt x="1" y="94"/>
                        <a:pt x="25" y="352"/>
                        <a:pt x="62" y="358"/>
                      </a:cubicBezTo>
                      <a:cubicBezTo>
                        <a:pt x="68" y="359"/>
                        <a:pt x="73" y="359"/>
                        <a:pt x="79" y="359"/>
                      </a:cubicBezTo>
                      <a:cubicBezTo>
                        <a:pt x="128" y="359"/>
                        <a:pt x="176" y="335"/>
                        <a:pt x="210" y="297"/>
                      </a:cubicBezTo>
                      <a:cubicBezTo>
                        <a:pt x="228" y="211"/>
                        <a:pt x="222" y="119"/>
                        <a:pt x="185" y="32"/>
                      </a:cubicBezTo>
                      <a:cubicBezTo>
                        <a:pt x="172" y="10"/>
                        <a:pt x="145" y="0"/>
                        <a:pt x="117"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3" name="Google Shape;7113;p74"/>
                <p:cNvSpPr/>
                <p:nvPr/>
              </p:nvSpPr>
              <p:spPr>
                <a:xfrm>
                  <a:off x="5322325" y="1742100"/>
                  <a:ext cx="5725" cy="8575"/>
                </a:xfrm>
                <a:custGeom>
                  <a:rect b="b" l="l" r="r" t="t"/>
                  <a:pathLst>
                    <a:path extrusionOk="0" h="343" w="229">
                      <a:moveTo>
                        <a:pt x="127" y="1"/>
                      </a:moveTo>
                      <a:cubicBezTo>
                        <a:pt x="90" y="1"/>
                        <a:pt x="54" y="17"/>
                        <a:pt x="32" y="47"/>
                      </a:cubicBezTo>
                      <a:cubicBezTo>
                        <a:pt x="1" y="108"/>
                        <a:pt x="7" y="323"/>
                        <a:pt x="50" y="342"/>
                      </a:cubicBezTo>
                      <a:cubicBezTo>
                        <a:pt x="56" y="342"/>
                        <a:pt x="61" y="342"/>
                        <a:pt x="67" y="342"/>
                      </a:cubicBezTo>
                      <a:cubicBezTo>
                        <a:pt x="128" y="342"/>
                        <a:pt x="182" y="312"/>
                        <a:pt x="216" y="262"/>
                      </a:cubicBezTo>
                      <a:cubicBezTo>
                        <a:pt x="228" y="182"/>
                        <a:pt x="222" y="96"/>
                        <a:pt x="198" y="22"/>
                      </a:cubicBezTo>
                      <a:cubicBezTo>
                        <a:pt x="176" y="7"/>
                        <a:pt x="151" y="1"/>
                        <a:pt x="127"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4" name="Google Shape;7114;p74"/>
                <p:cNvSpPr/>
                <p:nvPr/>
              </p:nvSpPr>
              <p:spPr>
                <a:xfrm>
                  <a:off x="5325250" y="1730950"/>
                  <a:ext cx="7525" cy="9250"/>
                </a:xfrm>
                <a:custGeom>
                  <a:rect b="b" l="l" r="r" t="t"/>
                  <a:pathLst>
                    <a:path extrusionOk="0" h="370" w="301">
                      <a:moveTo>
                        <a:pt x="217" y="1"/>
                      </a:moveTo>
                      <a:cubicBezTo>
                        <a:pt x="217" y="1"/>
                        <a:pt x="216" y="1"/>
                        <a:pt x="216" y="1"/>
                      </a:cubicBezTo>
                      <a:cubicBezTo>
                        <a:pt x="1" y="13"/>
                        <a:pt x="93" y="112"/>
                        <a:pt x="99" y="204"/>
                      </a:cubicBezTo>
                      <a:cubicBezTo>
                        <a:pt x="111" y="259"/>
                        <a:pt x="136" y="320"/>
                        <a:pt x="167" y="370"/>
                      </a:cubicBezTo>
                      <a:cubicBezTo>
                        <a:pt x="300" y="272"/>
                        <a:pt x="266" y="1"/>
                        <a:pt x="217"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5" name="Google Shape;7115;p74"/>
                <p:cNvSpPr/>
                <p:nvPr/>
              </p:nvSpPr>
              <p:spPr>
                <a:xfrm>
                  <a:off x="5328950" y="1739725"/>
                  <a:ext cx="5075" cy="7875"/>
                </a:xfrm>
                <a:custGeom>
                  <a:rect b="b" l="l" r="r" t="t"/>
                  <a:pathLst>
                    <a:path extrusionOk="0" h="315" w="203">
                      <a:moveTo>
                        <a:pt x="99" y="0"/>
                      </a:moveTo>
                      <a:cubicBezTo>
                        <a:pt x="99" y="0"/>
                        <a:pt x="0" y="185"/>
                        <a:pt x="49" y="301"/>
                      </a:cubicBezTo>
                      <a:cubicBezTo>
                        <a:pt x="54" y="311"/>
                        <a:pt x="65" y="315"/>
                        <a:pt x="79" y="315"/>
                      </a:cubicBezTo>
                      <a:cubicBezTo>
                        <a:pt x="122" y="315"/>
                        <a:pt x="192" y="277"/>
                        <a:pt x="197" y="222"/>
                      </a:cubicBezTo>
                      <a:cubicBezTo>
                        <a:pt x="203" y="154"/>
                        <a:pt x="197" y="43"/>
                        <a:pt x="9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6" name="Google Shape;7116;p74"/>
                <p:cNvSpPr/>
                <p:nvPr/>
              </p:nvSpPr>
              <p:spPr>
                <a:xfrm>
                  <a:off x="5332175" y="1728450"/>
                  <a:ext cx="5400" cy="8675"/>
                </a:xfrm>
                <a:custGeom>
                  <a:rect b="b" l="l" r="r" t="t"/>
                  <a:pathLst>
                    <a:path extrusionOk="0" h="347" w="216">
                      <a:moveTo>
                        <a:pt x="158" y="0"/>
                      </a:moveTo>
                      <a:cubicBezTo>
                        <a:pt x="115" y="0"/>
                        <a:pt x="51" y="44"/>
                        <a:pt x="31" y="64"/>
                      </a:cubicBezTo>
                      <a:cubicBezTo>
                        <a:pt x="0" y="82"/>
                        <a:pt x="25" y="341"/>
                        <a:pt x="68" y="347"/>
                      </a:cubicBezTo>
                      <a:cubicBezTo>
                        <a:pt x="111" y="347"/>
                        <a:pt x="209" y="310"/>
                        <a:pt x="209" y="261"/>
                      </a:cubicBezTo>
                      <a:cubicBezTo>
                        <a:pt x="215" y="205"/>
                        <a:pt x="215" y="39"/>
                        <a:pt x="185" y="9"/>
                      </a:cubicBezTo>
                      <a:cubicBezTo>
                        <a:pt x="178" y="3"/>
                        <a:pt x="168" y="0"/>
                        <a:pt x="158"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7" name="Google Shape;7117;p74"/>
                <p:cNvSpPr/>
                <p:nvPr/>
              </p:nvSpPr>
              <p:spPr>
                <a:xfrm>
                  <a:off x="5334025" y="1737300"/>
                  <a:ext cx="4925" cy="6950"/>
                </a:xfrm>
                <a:custGeom>
                  <a:rect b="b" l="l" r="r" t="t"/>
                  <a:pathLst>
                    <a:path extrusionOk="0" h="278" w="197">
                      <a:moveTo>
                        <a:pt x="129" y="1"/>
                      </a:moveTo>
                      <a:cubicBezTo>
                        <a:pt x="87" y="1"/>
                        <a:pt x="11" y="39"/>
                        <a:pt x="6" y="60"/>
                      </a:cubicBezTo>
                      <a:cubicBezTo>
                        <a:pt x="0" y="91"/>
                        <a:pt x="25" y="263"/>
                        <a:pt x="61" y="275"/>
                      </a:cubicBezTo>
                      <a:cubicBezTo>
                        <a:pt x="65" y="277"/>
                        <a:pt x="69" y="277"/>
                        <a:pt x="73" y="277"/>
                      </a:cubicBezTo>
                      <a:cubicBezTo>
                        <a:pt x="111" y="277"/>
                        <a:pt x="168" y="229"/>
                        <a:pt x="184" y="196"/>
                      </a:cubicBezTo>
                      <a:cubicBezTo>
                        <a:pt x="197" y="128"/>
                        <a:pt x="184" y="60"/>
                        <a:pt x="148" y="5"/>
                      </a:cubicBezTo>
                      <a:cubicBezTo>
                        <a:pt x="143" y="2"/>
                        <a:pt x="136" y="1"/>
                        <a:pt x="129"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8" name="Google Shape;7118;p74"/>
                <p:cNvSpPr/>
                <p:nvPr/>
              </p:nvSpPr>
              <p:spPr>
                <a:xfrm>
                  <a:off x="5338925" y="1734425"/>
                  <a:ext cx="4650" cy="6275"/>
                </a:xfrm>
                <a:custGeom>
                  <a:rect b="b" l="l" r="r" t="t"/>
                  <a:pathLst>
                    <a:path extrusionOk="0" h="251" w="186">
                      <a:moveTo>
                        <a:pt x="150" y="0"/>
                      </a:moveTo>
                      <a:cubicBezTo>
                        <a:pt x="116" y="0"/>
                        <a:pt x="24" y="55"/>
                        <a:pt x="13" y="77"/>
                      </a:cubicBezTo>
                      <a:cubicBezTo>
                        <a:pt x="1" y="95"/>
                        <a:pt x="19" y="237"/>
                        <a:pt x="50" y="249"/>
                      </a:cubicBezTo>
                      <a:cubicBezTo>
                        <a:pt x="52" y="250"/>
                        <a:pt x="55" y="251"/>
                        <a:pt x="58" y="251"/>
                      </a:cubicBezTo>
                      <a:cubicBezTo>
                        <a:pt x="88" y="251"/>
                        <a:pt x="150" y="204"/>
                        <a:pt x="167" y="181"/>
                      </a:cubicBezTo>
                      <a:cubicBezTo>
                        <a:pt x="185" y="120"/>
                        <a:pt x="185" y="59"/>
                        <a:pt x="161" y="3"/>
                      </a:cubicBezTo>
                      <a:cubicBezTo>
                        <a:pt x="158" y="1"/>
                        <a:pt x="155" y="0"/>
                        <a:pt x="150"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9" name="Google Shape;7119;p74"/>
                <p:cNvSpPr/>
                <p:nvPr/>
              </p:nvSpPr>
              <p:spPr>
                <a:xfrm>
                  <a:off x="5343875" y="1731700"/>
                  <a:ext cx="2600" cy="5300"/>
                </a:xfrm>
                <a:custGeom>
                  <a:rect b="b" l="l" r="r" t="t"/>
                  <a:pathLst>
                    <a:path extrusionOk="0" h="212" w="104">
                      <a:moveTo>
                        <a:pt x="76" y="1"/>
                      </a:moveTo>
                      <a:cubicBezTo>
                        <a:pt x="59" y="1"/>
                        <a:pt x="12" y="35"/>
                        <a:pt x="12" y="63"/>
                      </a:cubicBezTo>
                      <a:cubicBezTo>
                        <a:pt x="12" y="87"/>
                        <a:pt x="0" y="211"/>
                        <a:pt x="21" y="211"/>
                      </a:cubicBezTo>
                      <a:cubicBezTo>
                        <a:pt x="22" y="211"/>
                        <a:pt x="23" y="211"/>
                        <a:pt x="24" y="211"/>
                      </a:cubicBezTo>
                      <a:cubicBezTo>
                        <a:pt x="104" y="174"/>
                        <a:pt x="98" y="14"/>
                        <a:pt x="79" y="2"/>
                      </a:cubicBezTo>
                      <a:cubicBezTo>
                        <a:pt x="78" y="1"/>
                        <a:pt x="77" y="1"/>
                        <a:pt x="76"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0" name="Google Shape;7120;p74"/>
                <p:cNvSpPr/>
                <p:nvPr/>
              </p:nvSpPr>
              <p:spPr>
                <a:xfrm>
                  <a:off x="5339292" y="1726059"/>
                  <a:ext cx="3700" cy="6950"/>
                </a:xfrm>
                <a:custGeom>
                  <a:rect b="b" l="l" r="r" t="t"/>
                  <a:pathLst>
                    <a:path extrusionOk="0" h="278" w="148">
                      <a:moveTo>
                        <a:pt x="77" y="1"/>
                      </a:moveTo>
                      <a:cubicBezTo>
                        <a:pt x="43" y="1"/>
                        <a:pt x="6" y="13"/>
                        <a:pt x="6" y="32"/>
                      </a:cubicBezTo>
                      <a:cubicBezTo>
                        <a:pt x="6" y="57"/>
                        <a:pt x="0" y="266"/>
                        <a:pt x="19" y="272"/>
                      </a:cubicBezTo>
                      <a:cubicBezTo>
                        <a:pt x="24" y="275"/>
                        <a:pt x="33" y="277"/>
                        <a:pt x="45" y="277"/>
                      </a:cubicBezTo>
                      <a:cubicBezTo>
                        <a:pt x="74" y="277"/>
                        <a:pt x="114" y="264"/>
                        <a:pt x="123" y="229"/>
                      </a:cubicBezTo>
                      <a:cubicBezTo>
                        <a:pt x="135" y="180"/>
                        <a:pt x="148" y="38"/>
                        <a:pt x="123" y="14"/>
                      </a:cubicBezTo>
                      <a:cubicBezTo>
                        <a:pt x="114" y="5"/>
                        <a:pt x="96" y="1"/>
                        <a:pt x="77"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1" name="Google Shape;7121;p74"/>
                <p:cNvSpPr/>
                <p:nvPr/>
              </p:nvSpPr>
              <p:spPr>
                <a:xfrm>
                  <a:off x="5343592" y="1723309"/>
                  <a:ext cx="3550" cy="7125"/>
                </a:xfrm>
                <a:custGeom>
                  <a:rect b="b" l="l" r="r" t="t"/>
                  <a:pathLst>
                    <a:path extrusionOk="0" h="285" w="142">
                      <a:moveTo>
                        <a:pt x="93" y="0"/>
                      </a:moveTo>
                      <a:cubicBezTo>
                        <a:pt x="57" y="0"/>
                        <a:pt x="7" y="58"/>
                        <a:pt x="7" y="93"/>
                      </a:cubicBezTo>
                      <a:cubicBezTo>
                        <a:pt x="1" y="123"/>
                        <a:pt x="0" y="284"/>
                        <a:pt x="28" y="284"/>
                      </a:cubicBezTo>
                      <a:cubicBezTo>
                        <a:pt x="29" y="284"/>
                        <a:pt x="30" y="284"/>
                        <a:pt x="31" y="283"/>
                      </a:cubicBezTo>
                      <a:cubicBezTo>
                        <a:pt x="74" y="271"/>
                        <a:pt x="111" y="240"/>
                        <a:pt x="123" y="197"/>
                      </a:cubicBezTo>
                      <a:cubicBezTo>
                        <a:pt x="136" y="161"/>
                        <a:pt x="142" y="13"/>
                        <a:pt x="99" y="1"/>
                      </a:cubicBezTo>
                      <a:cubicBezTo>
                        <a:pt x="97" y="0"/>
                        <a:pt x="95" y="0"/>
                        <a:pt x="93"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2" name="Google Shape;7122;p74"/>
                <p:cNvSpPr/>
                <p:nvPr/>
              </p:nvSpPr>
              <p:spPr>
                <a:xfrm>
                  <a:off x="5282477" y="1726059"/>
                  <a:ext cx="3700" cy="6950"/>
                </a:xfrm>
                <a:custGeom>
                  <a:rect b="b" l="l" r="r" t="t"/>
                  <a:pathLst>
                    <a:path extrusionOk="0" h="278" w="148">
                      <a:moveTo>
                        <a:pt x="71" y="1"/>
                      </a:moveTo>
                      <a:cubicBezTo>
                        <a:pt x="52" y="1"/>
                        <a:pt x="34" y="5"/>
                        <a:pt x="25" y="14"/>
                      </a:cubicBezTo>
                      <a:cubicBezTo>
                        <a:pt x="0" y="38"/>
                        <a:pt x="12" y="180"/>
                        <a:pt x="25" y="229"/>
                      </a:cubicBezTo>
                      <a:cubicBezTo>
                        <a:pt x="34" y="264"/>
                        <a:pt x="71" y="277"/>
                        <a:pt x="101" y="277"/>
                      </a:cubicBezTo>
                      <a:cubicBezTo>
                        <a:pt x="112" y="277"/>
                        <a:pt x="122" y="275"/>
                        <a:pt x="129" y="272"/>
                      </a:cubicBezTo>
                      <a:cubicBezTo>
                        <a:pt x="148" y="266"/>
                        <a:pt x="142" y="57"/>
                        <a:pt x="142" y="32"/>
                      </a:cubicBezTo>
                      <a:cubicBezTo>
                        <a:pt x="142" y="13"/>
                        <a:pt x="105" y="1"/>
                        <a:pt x="7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3" name="Google Shape;7123;p74"/>
                <p:cNvSpPr/>
                <p:nvPr/>
              </p:nvSpPr>
              <p:spPr>
                <a:xfrm>
                  <a:off x="5278327" y="1723434"/>
                  <a:ext cx="3550" cy="7125"/>
                </a:xfrm>
                <a:custGeom>
                  <a:rect b="b" l="l" r="r" t="t"/>
                  <a:pathLst>
                    <a:path extrusionOk="0" h="285" w="142">
                      <a:moveTo>
                        <a:pt x="45" y="0"/>
                      </a:moveTo>
                      <a:cubicBezTo>
                        <a:pt x="42" y="0"/>
                        <a:pt x="40" y="1"/>
                        <a:pt x="37" y="2"/>
                      </a:cubicBezTo>
                      <a:cubicBezTo>
                        <a:pt x="6" y="8"/>
                        <a:pt x="0" y="156"/>
                        <a:pt x="12" y="199"/>
                      </a:cubicBezTo>
                      <a:cubicBezTo>
                        <a:pt x="31" y="235"/>
                        <a:pt x="62" y="266"/>
                        <a:pt x="105" y="285"/>
                      </a:cubicBezTo>
                      <a:cubicBezTo>
                        <a:pt x="105" y="285"/>
                        <a:pt x="106" y="285"/>
                        <a:pt x="107" y="285"/>
                      </a:cubicBezTo>
                      <a:cubicBezTo>
                        <a:pt x="141" y="285"/>
                        <a:pt x="135" y="118"/>
                        <a:pt x="135" y="88"/>
                      </a:cubicBezTo>
                      <a:cubicBezTo>
                        <a:pt x="135" y="60"/>
                        <a:pt x="78" y="0"/>
                        <a:pt x="4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
          <p:nvSpPr>
            <p:cNvPr id="7124" name="Google Shape;7124;p74"/>
            <p:cNvSpPr/>
            <p:nvPr/>
          </p:nvSpPr>
          <p:spPr>
            <a:xfrm>
              <a:off x="5206775" y="1548900"/>
              <a:ext cx="193800" cy="222950"/>
            </a:xfrm>
            <a:custGeom>
              <a:rect b="b" l="l" r="r" t="t"/>
              <a:pathLst>
                <a:path extrusionOk="0" h="8918" w="7752">
                  <a:moveTo>
                    <a:pt x="3748" y="1"/>
                  </a:moveTo>
                  <a:cubicBezTo>
                    <a:pt x="3379" y="1"/>
                    <a:pt x="2960" y="60"/>
                    <a:pt x="2502" y="220"/>
                  </a:cubicBezTo>
                  <a:cubicBezTo>
                    <a:pt x="670" y="853"/>
                    <a:pt x="0" y="3460"/>
                    <a:pt x="738" y="5888"/>
                  </a:cubicBezTo>
                  <a:cubicBezTo>
                    <a:pt x="1482" y="8322"/>
                    <a:pt x="2889" y="8918"/>
                    <a:pt x="2889" y="8918"/>
                  </a:cubicBezTo>
                  <a:cubicBezTo>
                    <a:pt x="1869" y="7615"/>
                    <a:pt x="1832" y="5525"/>
                    <a:pt x="1832" y="5525"/>
                  </a:cubicBezTo>
                  <a:lnTo>
                    <a:pt x="1832" y="5525"/>
                  </a:lnTo>
                  <a:cubicBezTo>
                    <a:pt x="2041" y="6459"/>
                    <a:pt x="2644" y="6914"/>
                    <a:pt x="2644" y="6914"/>
                  </a:cubicBezTo>
                  <a:cubicBezTo>
                    <a:pt x="2183" y="6422"/>
                    <a:pt x="2115" y="4941"/>
                    <a:pt x="2644" y="4695"/>
                  </a:cubicBezTo>
                  <a:cubicBezTo>
                    <a:pt x="3172" y="4449"/>
                    <a:pt x="4229" y="3779"/>
                    <a:pt x="4229" y="3779"/>
                  </a:cubicBezTo>
                  <a:lnTo>
                    <a:pt x="4229" y="3779"/>
                  </a:lnTo>
                  <a:cubicBezTo>
                    <a:pt x="3947" y="4308"/>
                    <a:pt x="3277" y="4621"/>
                    <a:pt x="3277" y="4621"/>
                  </a:cubicBezTo>
                  <a:cubicBezTo>
                    <a:pt x="4826" y="4375"/>
                    <a:pt x="5287" y="3460"/>
                    <a:pt x="5287" y="3460"/>
                  </a:cubicBezTo>
                  <a:cubicBezTo>
                    <a:pt x="5287" y="3460"/>
                    <a:pt x="6375" y="4375"/>
                    <a:pt x="5987" y="6490"/>
                  </a:cubicBezTo>
                  <a:cubicBezTo>
                    <a:pt x="6264" y="6109"/>
                    <a:pt x="6436" y="5654"/>
                    <a:pt x="6479" y="5187"/>
                  </a:cubicBezTo>
                  <a:cubicBezTo>
                    <a:pt x="6479" y="5138"/>
                    <a:pt x="6479" y="5088"/>
                    <a:pt x="6485" y="5045"/>
                  </a:cubicBezTo>
                  <a:cubicBezTo>
                    <a:pt x="6485" y="4961"/>
                    <a:pt x="6489" y="4922"/>
                    <a:pt x="6493" y="4922"/>
                  </a:cubicBezTo>
                  <a:lnTo>
                    <a:pt x="6493" y="4922"/>
                  </a:lnTo>
                  <a:cubicBezTo>
                    <a:pt x="6534" y="4922"/>
                    <a:pt x="6671" y="7783"/>
                    <a:pt x="5569" y="8918"/>
                  </a:cubicBezTo>
                  <a:cubicBezTo>
                    <a:pt x="5569" y="8918"/>
                    <a:pt x="7610" y="7725"/>
                    <a:pt x="7678" y="5045"/>
                  </a:cubicBezTo>
                  <a:cubicBezTo>
                    <a:pt x="7752" y="2365"/>
                    <a:pt x="7192" y="608"/>
                    <a:pt x="5533" y="540"/>
                  </a:cubicBezTo>
                  <a:cubicBezTo>
                    <a:pt x="5533" y="540"/>
                    <a:pt x="4858" y="1"/>
                    <a:pt x="3748" y="1"/>
                  </a:cubicBezTo>
                  <a:close/>
                </a:path>
              </a:pathLst>
            </a:custGeom>
            <a:solidFill>
              <a:srgbClr val="E6EBE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25" name="Google Shape;7125;p74"/>
          <p:cNvGrpSpPr/>
          <p:nvPr/>
        </p:nvGrpSpPr>
        <p:grpSpPr>
          <a:xfrm>
            <a:off x="13288700" y="3097950"/>
            <a:ext cx="778550" cy="2713300"/>
            <a:chOff x="6644350" y="1548975"/>
            <a:chExt cx="389275" cy="1356650"/>
          </a:xfrm>
        </p:grpSpPr>
        <p:sp>
          <p:nvSpPr>
            <p:cNvPr id="7126" name="Google Shape;7126;p74"/>
            <p:cNvSpPr/>
            <p:nvPr/>
          </p:nvSpPr>
          <p:spPr>
            <a:xfrm>
              <a:off x="6746525" y="1620325"/>
              <a:ext cx="178750" cy="170600"/>
            </a:xfrm>
            <a:custGeom>
              <a:rect b="b" l="l" r="r" t="t"/>
              <a:pathLst>
                <a:path extrusionOk="0" h="6824" w="7150">
                  <a:moveTo>
                    <a:pt x="3572" y="0"/>
                  </a:moveTo>
                  <a:lnTo>
                    <a:pt x="1" y="2109"/>
                  </a:lnTo>
                  <a:cubicBezTo>
                    <a:pt x="1" y="2109"/>
                    <a:pt x="794" y="5114"/>
                    <a:pt x="247" y="6823"/>
                  </a:cubicBezTo>
                  <a:lnTo>
                    <a:pt x="7150" y="6823"/>
                  </a:lnTo>
                  <a:cubicBezTo>
                    <a:pt x="7150" y="6823"/>
                    <a:pt x="6867" y="5077"/>
                    <a:pt x="7150" y="2188"/>
                  </a:cubicBezTo>
                  <a:lnTo>
                    <a:pt x="3572"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127" name="Google Shape;7127;p74"/>
            <p:cNvGrpSpPr/>
            <p:nvPr/>
          </p:nvGrpSpPr>
          <p:grpSpPr>
            <a:xfrm>
              <a:off x="6644350" y="1606500"/>
              <a:ext cx="389275" cy="1299125"/>
              <a:chOff x="6644350" y="1606500"/>
              <a:chExt cx="389275" cy="1299125"/>
            </a:xfrm>
          </p:grpSpPr>
          <p:sp>
            <p:nvSpPr>
              <p:cNvPr id="7128" name="Google Shape;7128;p74"/>
              <p:cNvSpPr/>
              <p:nvPr/>
            </p:nvSpPr>
            <p:spPr>
              <a:xfrm>
                <a:off x="6774350" y="1606500"/>
                <a:ext cx="129250" cy="165675"/>
              </a:xfrm>
              <a:custGeom>
                <a:rect b="b" l="l" r="r" t="t"/>
                <a:pathLst>
                  <a:path extrusionOk="0" h="6627" w="5170">
                    <a:moveTo>
                      <a:pt x="2588" y="0"/>
                    </a:moveTo>
                    <a:cubicBezTo>
                      <a:pt x="50" y="0"/>
                      <a:pt x="0" y="1082"/>
                      <a:pt x="191" y="3221"/>
                    </a:cubicBezTo>
                    <a:cubicBezTo>
                      <a:pt x="382" y="5360"/>
                      <a:pt x="1691" y="6626"/>
                      <a:pt x="2588" y="6626"/>
                    </a:cubicBezTo>
                    <a:cubicBezTo>
                      <a:pt x="3480" y="6626"/>
                      <a:pt x="4795" y="5360"/>
                      <a:pt x="4979" y="3221"/>
                    </a:cubicBezTo>
                    <a:cubicBezTo>
                      <a:pt x="5170" y="1082"/>
                      <a:pt x="5121" y="0"/>
                      <a:pt x="2588" y="0"/>
                    </a:cubicBezTo>
                    <a:close/>
                  </a:path>
                </a:pathLst>
              </a:custGeom>
              <a:solidFill>
                <a:srgbClr val="F9FBF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9" name="Google Shape;7129;p74"/>
              <p:cNvSpPr/>
              <p:nvPr/>
            </p:nvSpPr>
            <p:spPr>
              <a:xfrm>
                <a:off x="6644350" y="1721575"/>
                <a:ext cx="389275" cy="1184050"/>
              </a:xfrm>
              <a:custGeom>
                <a:rect b="b" l="l" r="r" t="t"/>
                <a:pathLst>
                  <a:path extrusionOk="0" h="47362" w="15571">
                    <a:moveTo>
                      <a:pt x="9374" y="1"/>
                    </a:moveTo>
                    <a:lnTo>
                      <a:pt x="7788" y="38"/>
                    </a:lnTo>
                    <a:lnTo>
                      <a:pt x="6202" y="7"/>
                    </a:lnTo>
                    <a:lnTo>
                      <a:pt x="6202" y="7"/>
                    </a:lnTo>
                    <a:cubicBezTo>
                      <a:pt x="6202" y="7"/>
                      <a:pt x="6270" y="1525"/>
                      <a:pt x="6202" y="1771"/>
                    </a:cubicBezTo>
                    <a:cubicBezTo>
                      <a:pt x="6129" y="2017"/>
                      <a:pt x="5957" y="2367"/>
                      <a:pt x="5287" y="2576"/>
                    </a:cubicBezTo>
                    <a:cubicBezTo>
                      <a:pt x="4617" y="2792"/>
                      <a:pt x="3910" y="2718"/>
                      <a:pt x="3098" y="3216"/>
                    </a:cubicBezTo>
                    <a:cubicBezTo>
                      <a:pt x="2287" y="3707"/>
                      <a:pt x="2078" y="5680"/>
                      <a:pt x="2078" y="6947"/>
                    </a:cubicBezTo>
                    <a:cubicBezTo>
                      <a:pt x="2078" y="8213"/>
                      <a:pt x="1973" y="11034"/>
                      <a:pt x="1728" y="12128"/>
                    </a:cubicBezTo>
                    <a:cubicBezTo>
                      <a:pt x="1482" y="13216"/>
                      <a:pt x="812" y="16179"/>
                      <a:pt x="775" y="17058"/>
                    </a:cubicBezTo>
                    <a:cubicBezTo>
                      <a:pt x="738" y="17937"/>
                      <a:pt x="424" y="19173"/>
                      <a:pt x="351" y="19701"/>
                    </a:cubicBezTo>
                    <a:cubicBezTo>
                      <a:pt x="283" y="20230"/>
                      <a:pt x="0" y="22234"/>
                      <a:pt x="209" y="22658"/>
                    </a:cubicBezTo>
                    <a:cubicBezTo>
                      <a:pt x="681" y="23602"/>
                      <a:pt x="1024" y="23870"/>
                      <a:pt x="1191" y="23870"/>
                    </a:cubicBezTo>
                    <a:cubicBezTo>
                      <a:pt x="1276" y="23870"/>
                      <a:pt x="1316" y="23800"/>
                      <a:pt x="1303" y="23715"/>
                    </a:cubicBezTo>
                    <a:cubicBezTo>
                      <a:pt x="1267" y="23469"/>
                      <a:pt x="984" y="22977"/>
                      <a:pt x="916" y="22486"/>
                    </a:cubicBezTo>
                    <a:cubicBezTo>
                      <a:pt x="862" y="22089"/>
                      <a:pt x="943" y="21530"/>
                      <a:pt x="1031" y="21530"/>
                    </a:cubicBezTo>
                    <a:cubicBezTo>
                      <a:pt x="1052" y="21530"/>
                      <a:pt x="1074" y="21562"/>
                      <a:pt x="1094" y="21637"/>
                    </a:cubicBezTo>
                    <a:cubicBezTo>
                      <a:pt x="1187" y="21980"/>
                      <a:pt x="1308" y="22847"/>
                      <a:pt x="1484" y="22847"/>
                    </a:cubicBezTo>
                    <a:cubicBezTo>
                      <a:pt x="1507" y="22847"/>
                      <a:pt x="1531" y="22832"/>
                      <a:pt x="1555" y="22799"/>
                    </a:cubicBezTo>
                    <a:cubicBezTo>
                      <a:pt x="1771" y="22522"/>
                      <a:pt x="1838" y="21391"/>
                      <a:pt x="1838" y="20832"/>
                    </a:cubicBezTo>
                    <a:cubicBezTo>
                      <a:pt x="1838" y="20267"/>
                      <a:pt x="1555" y="19701"/>
                      <a:pt x="1592" y="19142"/>
                    </a:cubicBezTo>
                    <a:cubicBezTo>
                      <a:pt x="1629" y="18576"/>
                      <a:pt x="2932" y="15226"/>
                      <a:pt x="3178" y="13819"/>
                    </a:cubicBezTo>
                    <a:cubicBezTo>
                      <a:pt x="3424" y="12411"/>
                      <a:pt x="3774" y="8569"/>
                      <a:pt x="3774" y="8569"/>
                    </a:cubicBezTo>
                    <a:cubicBezTo>
                      <a:pt x="3916" y="9448"/>
                      <a:pt x="4481" y="10579"/>
                      <a:pt x="4518" y="12233"/>
                    </a:cubicBezTo>
                    <a:cubicBezTo>
                      <a:pt x="4549" y="13886"/>
                      <a:pt x="3104" y="16603"/>
                      <a:pt x="2828" y="18890"/>
                    </a:cubicBezTo>
                    <a:cubicBezTo>
                      <a:pt x="2545" y="21182"/>
                      <a:pt x="3356" y="27981"/>
                      <a:pt x="3670" y="30556"/>
                    </a:cubicBezTo>
                    <a:cubicBezTo>
                      <a:pt x="3990" y="33126"/>
                      <a:pt x="3320" y="35806"/>
                      <a:pt x="3565" y="37355"/>
                    </a:cubicBezTo>
                    <a:cubicBezTo>
                      <a:pt x="3811" y="38903"/>
                      <a:pt x="4623" y="42671"/>
                      <a:pt x="4623" y="43200"/>
                    </a:cubicBezTo>
                    <a:cubicBezTo>
                      <a:pt x="4623" y="43729"/>
                      <a:pt x="4586" y="44190"/>
                      <a:pt x="4727" y="44540"/>
                    </a:cubicBezTo>
                    <a:cubicBezTo>
                      <a:pt x="4869" y="44890"/>
                      <a:pt x="4408" y="45456"/>
                      <a:pt x="4266" y="46058"/>
                    </a:cubicBezTo>
                    <a:cubicBezTo>
                      <a:pt x="4119" y="46654"/>
                      <a:pt x="4512" y="47361"/>
                      <a:pt x="5145" y="47361"/>
                    </a:cubicBezTo>
                    <a:cubicBezTo>
                      <a:pt x="5778" y="47361"/>
                      <a:pt x="6374" y="46833"/>
                      <a:pt x="6276" y="46378"/>
                    </a:cubicBezTo>
                    <a:cubicBezTo>
                      <a:pt x="6172" y="45917"/>
                      <a:pt x="6166" y="44792"/>
                      <a:pt x="6239" y="44190"/>
                    </a:cubicBezTo>
                    <a:cubicBezTo>
                      <a:pt x="6307" y="43593"/>
                      <a:pt x="5957" y="43274"/>
                      <a:pt x="5957" y="42714"/>
                    </a:cubicBezTo>
                    <a:cubicBezTo>
                      <a:pt x="5957" y="42149"/>
                      <a:pt x="6166" y="37988"/>
                      <a:pt x="6190" y="34668"/>
                    </a:cubicBezTo>
                    <a:cubicBezTo>
                      <a:pt x="6202" y="33261"/>
                      <a:pt x="6565" y="32179"/>
                      <a:pt x="6946" y="28983"/>
                    </a:cubicBezTo>
                    <a:cubicBezTo>
                      <a:pt x="7321" y="25786"/>
                      <a:pt x="7788" y="21182"/>
                      <a:pt x="7788" y="21182"/>
                    </a:cubicBezTo>
                    <a:cubicBezTo>
                      <a:pt x="7788" y="21182"/>
                      <a:pt x="8255" y="25786"/>
                      <a:pt x="8636" y="28983"/>
                    </a:cubicBezTo>
                    <a:cubicBezTo>
                      <a:pt x="9011" y="32173"/>
                      <a:pt x="9374" y="33255"/>
                      <a:pt x="9386" y="34668"/>
                    </a:cubicBezTo>
                    <a:cubicBezTo>
                      <a:pt x="9411" y="37988"/>
                      <a:pt x="9620" y="42149"/>
                      <a:pt x="9620" y="42714"/>
                    </a:cubicBezTo>
                    <a:cubicBezTo>
                      <a:pt x="9620" y="43274"/>
                      <a:pt x="9270" y="43593"/>
                      <a:pt x="9337" y="44190"/>
                    </a:cubicBezTo>
                    <a:cubicBezTo>
                      <a:pt x="9411" y="44792"/>
                      <a:pt x="9411" y="45917"/>
                      <a:pt x="9300" y="46378"/>
                    </a:cubicBezTo>
                    <a:cubicBezTo>
                      <a:pt x="9196" y="46833"/>
                      <a:pt x="9798" y="47361"/>
                      <a:pt x="10431" y="47361"/>
                    </a:cubicBezTo>
                    <a:cubicBezTo>
                      <a:pt x="11064" y="47361"/>
                      <a:pt x="11452" y="46661"/>
                      <a:pt x="11310" y="46058"/>
                    </a:cubicBezTo>
                    <a:cubicBezTo>
                      <a:pt x="11169" y="45456"/>
                      <a:pt x="10714" y="44897"/>
                      <a:pt x="10849" y="44540"/>
                    </a:cubicBezTo>
                    <a:cubicBezTo>
                      <a:pt x="10991" y="44190"/>
                      <a:pt x="10954" y="43729"/>
                      <a:pt x="10954" y="43200"/>
                    </a:cubicBezTo>
                    <a:cubicBezTo>
                      <a:pt x="10954" y="42671"/>
                      <a:pt x="11765" y="38897"/>
                      <a:pt x="12011" y="37355"/>
                    </a:cubicBezTo>
                    <a:cubicBezTo>
                      <a:pt x="12257" y="35806"/>
                      <a:pt x="11593" y="33126"/>
                      <a:pt x="11907" y="30556"/>
                    </a:cubicBezTo>
                    <a:cubicBezTo>
                      <a:pt x="12220" y="27981"/>
                      <a:pt x="13031" y="21182"/>
                      <a:pt x="12755" y="18890"/>
                    </a:cubicBezTo>
                    <a:cubicBezTo>
                      <a:pt x="12472" y="16603"/>
                      <a:pt x="11028" y="13886"/>
                      <a:pt x="11064" y="12233"/>
                    </a:cubicBezTo>
                    <a:cubicBezTo>
                      <a:pt x="11095" y="10579"/>
                      <a:pt x="11661" y="9448"/>
                      <a:pt x="11802" y="8569"/>
                    </a:cubicBezTo>
                    <a:cubicBezTo>
                      <a:pt x="11802" y="8569"/>
                      <a:pt x="12152" y="12411"/>
                      <a:pt x="12398" y="13819"/>
                    </a:cubicBezTo>
                    <a:cubicBezTo>
                      <a:pt x="12644" y="15226"/>
                      <a:pt x="13947" y="18576"/>
                      <a:pt x="13984" y="19142"/>
                    </a:cubicBezTo>
                    <a:cubicBezTo>
                      <a:pt x="14021" y="19701"/>
                      <a:pt x="13738" y="20267"/>
                      <a:pt x="13738" y="20832"/>
                    </a:cubicBezTo>
                    <a:cubicBezTo>
                      <a:pt x="13738" y="21391"/>
                      <a:pt x="13812" y="22522"/>
                      <a:pt x="14021" y="22799"/>
                    </a:cubicBezTo>
                    <a:cubicBezTo>
                      <a:pt x="14045" y="22832"/>
                      <a:pt x="14069" y="22847"/>
                      <a:pt x="14091" y="22847"/>
                    </a:cubicBezTo>
                    <a:cubicBezTo>
                      <a:pt x="14262" y="22847"/>
                      <a:pt x="14384" y="21985"/>
                      <a:pt x="14482" y="21637"/>
                    </a:cubicBezTo>
                    <a:cubicBezTo>
                      <a:pt x="14504" y="21562"/>
                      <a:pt x="14526" y="21530"/>
                      <a:pt x="14548" y="21530"/>
                    </a:cubicBezTo>
                    <a:cubicBezTo>
                      <a:pt x="14638" y="21530"/>
                      <a:pt x="14715" y="22089"/>
                      <a:pt x="14660" y="22486"/>
                    </a:cubicBezTo>
                    <a:cubicBezTo>
                      <a:pt x="14587" y="22977"/>
                      <a:pt x="14304" y="23469"/>
                      <a:pt x="14273" y="23721"/>
                    </a:cubicBezTo>
                    <a:cubicBezTo>
                      <a:pt x="14263" y="23804"/>
                      <a:pt x="14302" y="23872"/>
                      <a:pt x="14387" y="23872"/>
                    </a:cubicBezTo>
                    <a:cubicBezTo>
                      <a:pt x="14553" y="23872"/>
                      <a:pt x="14894" y="23606"/>
                      <a:pt x="15367" y="22664"/>
                    </a:cubicBezTo>
                    <a:cubicBezTo>
                      <a:pt x="15570" y="22234"/>
                      <a:pt x="15287" y="20230"/>
                      <a:pt x="15220" y="19701"/>
                    </a:cubicBezTo>
                    <a:cubicBezTo>
                      <a:pt x="15152" y="19173"/>
                      <a:pt x="14832" y="17937"/>
                      <a:pt x="14796" y="17058"/>
                    </a:cubicBezTo>
                    <a:cubicBezTo>
                      <a:pt x="14759" y="16173"/>
                      <a:pt x="14095" y="13216"/>
                      <a:pt x="13843" y="12122"/>
                    </a:cubicBezTo>
                    <a:cubicBezTo>
                      <a:pt x="13597" y="11034"/>
                      <a:pt x="13492" y="8213"/>
                      <a:pt x="13492" y="6947"/>
                    </a:cubicBezTo>
                    <a:cubicBezTo>
                      <a:pt x="13492" y="5674"/>
                      <a:pt x="13283" y="3701"/>
                      <a:pt x="12472" y="3209"/>
                    </a:cubicBezTo>
                    <a:cubicBezTo>
                      <a:pt x="11661" y="2718"/>
                      <a:pt x="10954" y="2785"/>
                      <a:pt x="10290" y="2576"/>
                    </a:cubicBezTo>
                    <a:cubicBezTo>
                      <a:pt x="9620" y="2367"/>
                      <a:pt x="9442" y="2011"/>
                      <a:pt x="9374" y="1765"/>
                    </a:cubicBezTo>
                    <a:cubicBezTo>
                      <a:pt x="9300" y="1519"/>
                      <a:pt x="9374" y="1"/>
                      <a:pt x="9374" y="1"/>
                    </a:cubicBezTo>
                    <a:close/>
                  </a:path>
                </a:pathLst>
              </a:custGeom>
              <a:solidFill>
                <a:srgbClr val="F9FBF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30" name="Google Shape;7130;p74"/>
            <p:cNvGrpSpPr/>
            <p:nvPr/>
          </p:nvGrpSpPr>
          <p:grpSpPr>
            <a:xfrm>
              <a:off x="6644800" y="1661800"/>
              <a:ext cx="381750" cy="1218925"/>
              <a:chOff x="6644800" y="1661800"/>
              <a:chExt cx="381750" cy="1218925"/>
            </a:xfrm>
          </p:grpSpPr>
          <p:grpSp>
            <p:nvGrpSpPr>
              <p:cNvPr id="7131" name="Google Shape;7131;p74"/>
              <p:cNvGrpSpPr/>
              <p:nvPr/>
            </p:nvGrpSpPr>
            <p:grpSpPr>
              <a:xfrm>
                <a:off x="6739925" y="1838600"/>
                <a:ext cx="198100" cy="161275"/>
                <a:chOff x="6739925" y="1838600"/>
                <a:chExt cx="198100" cy="161275"/>
              </a:xfrm>
            </p:grpSpPr>
            <p:sp>
              <p:nvSpPr>
                <p:cNvPr id="7132" name="Google Shape;7132;p74"/>
                <p:cNvSpPr/>
                <p:nvPr/>
              </p:nvSpPr>
              <p:spPr>
                <a:xfrm>
                  <a:off x="6739925" y="1838600"/>
                  <a:ext cx="99000" cy="161275"/>
                </a:xfrm>
                <a:custGeom>
                  <a:rect b="b" l="l" r="r" t="t"/>
                  <a:pathLst>
                    <a:path extrusionOk="0" h="6451" w="3960">
                      <a:moveTo>
                        <a:pt x="2257" y="1"/>
                      </a:moveTo>
                      <a:cubicBezTo>
                        <a:pt x="1805" y="1"/>
                        <a:pt x="1347" y="144"/>
                        <a:pt x="1003" y="514"/>
                      </a:cubicBezTo>
                      <a:cubicBezTo>
                        <a:pt x="1" y="1583"/>
                        <a:pt x="406" y="4817"/>
                        <a:pt x="1003" y="5880"/>
                      </a:cubicBezTo>
                      <a:cubicBezTo>
                        <a:pt x="1224" y="6270"/>
                        <a:pt x="1638" y="6451"/>
                        <a:pt x="2090" y="6451"/>
                      </a:cubicBezTo>
                      <a:cubicBezTo>
                        <a:pt x="2870" y="6451"/>
                        <a:pt x="3761" y="5913"/>
                        <a:pt x="3959" y="4983"/>
                      </a:cubicBezTo>
                      <a:lnTo>
                        <a:pt x="3959" y="975"/>
                      </a:lnTo>
                      <a:cubicBezTo>
                        <a:pt x="3959" y="519"/>
                        <a:pt x="3119" y="1"/>
                        <a:pt x="2257" y="1"/>
                      </a:cubicBezTo>
                      <a:close/>
                    </a:path>
                  </a:pathLst>
                </a:custGeom>
                <a:solidFill>
                  <a:srgbClr val="D5DDE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3" name="Google Shape;7133;p74"/>
                <p:cNvSpPr/>
                <p:nvPr/>
              </p:nvSpPr>
              <p:spPr>
                <a:xfrm>
                  <a:off x="6766200" y="1853800"/>
                  <a:ext cx="72725" cy="127000"/>
                </a:xfrm>
                <a:custGeom>
                  <a:rect b="b" l="l" r="r" t="t"/>
                  <a:pathLst>
                    <a:path extrusionOk="0" h="5080" w="2909">
                      <a:moveTo>
                        <a:pt x="1060" y="0"/>
                      </a:moveTo>
                      <a:cubicBezTo>
                        <a:pt x="994" y="0"/>
                        <a:pt x="932" y="5"/>
                        <a:pt x="874" y="17"/>
                      </a:cubicBezTo>
                      <a:cubicBezTo>
                        <a:pt x="831" y="29"/>
                        <a:pt x="812" y="84"/>
                        <a:pt x="849" y="115"/>
                      </a:cubicBezTo>
                      <a:cubicBezTo>
                        <a:pt x="1027" y="262"/>
                        <a:pt x="1218" y="299"/>
                        <a:pt x="1439" y="355"/>
                      </a:cubicBezTo>
                      <a:cubicBezTo>
                        <a:pt x="1783" y="447"/>
                        <a:pt x="1882" y="742"/>
                        <a:pt x="2103" y="963"/>
                      </a:cubicBezTo>
                      <a:cubicBezTo>
                        <a:pt x="2201" y="1068"/>
                        <a:pt x="2318" y="1148"/>
                        <a:pt x="2447" y="1215"/>
                      </a:cubicBezTo>
                      <a:cubicBezTo>
                        <a:pt x="2312" y="1234"/>
                        <a:pt x="2183" y="1270"/>
                        <a:pt x="2060" y="1338"/>
                      </a:cubicBezTo>
                      <a:cubicBezTo>
                        <a:pt x="1753" y="1498"/>
                        <a:pt x="1500" y="1713"/>
                        <a:pt x="1218" y="1910"/>
                      </a:cubicBezTo>
                      <a:cubicBezTo>
                        <a:pt x="855" y="2156"/>
                        <a:pt x="480" y="2199"/>
                        <a:pt x="74" y="2322"/>
                      </a:cubicBezTo>
                      <a:cubicBezTo>
                        <a:pt x="1" y="2346"/>
                        <a:pt x="13" y="2457"/>
                        <a:pt x="93" y="2457"/>
                      </a:cubicBezTo>
                      <a:cubicBezTo>
                        <a:pt x="116" y="2458"/>
                        <a:pt x="139" y="2458"/>
                        <a:pt x="163" y="2458"/>
                      </a:cubicBezTo>
                      <a:cubicBezTo>
                        <a:pt x="579" y="2458"/>
                        <a:pt x="967" y="2304"/>
                        <a:pt x="1322" y="2094"/>
                      </a:cubicBezTo>
                      <a:cubicBezTo>
                        <a:pt x="1568" y="1947"/>
                        <a:pt x="1814" y="1768"/>
                        <a:pt x="2072" y="1639"/>
                      </a:cubicBezTo>
                      <a:lnTo>
                        <a:pt x="2072" y="1639"/>
                      </a:lnTo>
                      <a:cubicBezTo>
                        <a:pt x="2029" y="1713"/>
                        <a:pt x="1986" y="1793"/>
                        <a:pt x="1955" y="1879"/>
                      </a:cubicBezTo>
                      <a:cubicBezTo>
                        <a:pt x="1906" y="2014"/>
                        <a:pt x="1882" y="2156"/>
                        <a:pt x="1875" y="2303"/>
                      </a:cubicBezTo>
                      <a:cubicBezTo>
                        <a:pt x="1839" y="2703"/>
                        <a:pt x="1642" y="2875"/>
                        <a:pt x="1365" y="3127"/>
                      </a:cubicBezTo>
                      <a:cubicBezTo>
                        <a:pt x="1021" y="3440"/>
                        <a:pt x="548" y="3729"/>
                        <a:pt x="308" y="4129"/>
                      </a:cubicBezTo>
                      <a:cubicBezTo>
                        <a:pt x="275" y="4190"/>
                        <a:pt x="322" y="4266"/>
                        <a:pt x="391" y="4266"/>
                      </a:cubicBezTo>
                      <a:cubicBezTo>
                        <a:pt x="398" y="4266"/>
                        <a:pt x="405" y="4266"/>
                        <a:pt x="413" y="4264"/>
                      </a:cubicBezTo>
                      <a:cubicBezTo>
                        <a:pt x="720" y="4159"/>
                        <a:pt x="935" y="3920"/>
                        <a:pt x="1181" y="3705"/>
                      </a:cubicBezTo>
                      <a:cubicBezTo>
                        <a:pt x="1445" y="3465"/>
                        <a:pt x="1796" y="3176"/>
                        <a:pt x="1974" y="2856"/>
                      </a:cubicBezTo>
                      <a:cubicBezTo>
                        <a:pt x="2152" y="2543"/>
                        <a:pt x="2084" y="2180"/>
                        <a:pt x="2244" y="1854"/>
                      </a:cubicBezTo>
                      <a:cubicBezTo>
                        <a:pt x="2293" y="1756"/>
                        <a:pt x="2361" y="1664"/>
                        <a:pt x="2441" y="1590"/>
                      </a:cubicBezTo>
                      <a:lnTo>
                        <a:pt x="2441" y="1590"/>
                      </a:lnTo>
                      <a:cubicBezTo>
                        <a:pt x="2318" y="1842"/>
                        <a:pt x="2281" y="2149"/>
                        <a:pt x="2293" y="2463"/>
                      </a:cubicBezTo>
                      <a:cubicBezTo>
                        <a:pt x="2306" y="3022"/>
                        <a:pt x="2355" y="3483"/>
                        <a:pt x="2103" y="4000"/>
                      </a:cubicBezTo>
                      <a:cubicBezTo>
                        <a:pt x="1931" y="4362"/>
                        <a:pt x="1611" y="4627"/>
                        <a:pt x="1414" y="4971"/>
                      </a:cubicBezTo>
                      <a:cubicBezTo>
                        <a:pt x="1388" y="5014"/>
                        <a:pt x="1422" y="5080"/>
                        <a:pt x="1467" y="5080"/>
                      </a:cubicBezTo>
                      <a:cubicBezTo>
                        <a:pt x="1474" y="5080"/>
                        <a:pt x="1481" y="5078"/>
                        <a:pt x="1488" y="5075"/>
                      </a:cubicBezTo>
                      <a:cubicBezTo>
                        <a:pt x="2035" y="4848"/>
                        <a:pt x="2367" y="4239"/>
                        <a:pt x="2539" y="3698"/>
                      </a:cubicBezTo>
                      <a:cubicBezTo>
                        <a:pt x="2742" y="3078"/>
                        <a:pt x="2324" y="2039"/>
                        <a:pt x="2711" y="1473"/>
                      </a:cubicBezTo>
                      <a:cubicBezTo>
                        <a:pt x="2779" y="1473"/>
                        <a:pt x="2840" y="1486"/>
                        <a:pt x="2908" y="1498"/>
                      </a:cubicBezTo>
                      <a:lnTo>
                        <a:pt x="2908" y="1006"/>
                      </a:lnTo>
                      <a:cubicBezTo>
                        <a:pt x="2877" y="1006"/>
                        <a:pt x="2853" y="1012"/>
                        <a:pt x="2828" y="1018"/>
                      </a:cubicBezTo>
                      <a:cubicBezTo>
                        <a:pt x="2545" y="809"/>
                        <a:pt x="2250" y="619"/>
                        <a:pt x="1998" y="355"/>
                      </a:cubicBezTo>
                      <a:cubicBezTo>
                        <a:pt x="1788" y="139"/>
                        <a:pt x="1392" y="0"/>
                        <a:pt x="1060" y="0"/>
                      </a:cubicBezTo>
                      <a:close/>
                    </a:path>
                  </a:pathLst>
                </a:custGeom>
                <a:solidFill>
                  <a:srgbClr val="CCD6D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4" name="Google Shape;7134;p74"/>
                <p:cNvSpPr/>
                <p:nvPr/>
              </p:nvSpPr>
              <p:spPr>
                <a:xfrm>
                  <a:off x="6839200" y="1838600"/>
                  <a:ext cx="98825" cy="161275"/>
                </a:xfrm>
                <a:custGeom>
                  <a:rect b="b" l="l" r="r" t="t"/>
                  <a:pathLst>
                    <a:path extrusionOk="0" h="6451" w="3953">
                      <a:moveTo>
                        <a:pt x="1698" y="1"/>
                      </a:moveTo>
                      <a:cubicBezTo>
                        <a:pt x="838" y="1"/>
                        <a:pt x="0" y="519"/>
                        <a:pt x="0" y="975"/>
                      </a:cubicBezTo>
                      <a:lnTo>
                        <a:pt x="0" y="4983"/>
                      </a:lnTo>
                      <a:cubicBezTo>
                        <a:pt x="195" y="5913"/>
                        <a:pt x="1084" y="6451"/>
                        <a:pt x="1864" y="6451"/>
                      </a:cubicBezTo>
                      <a:cubicBezTo>
                        <a:pt x="2315" y="6451"/>
                        <a:pt x="2730" y="6270"/>
                        <a:pt x="2951" y="5880"/>
                      </a:cubicBezTo>
                      <a:cubicBezTo>
                        <a:pt x="3553" y="4817"/>
                        <a:pt x="3953" y="1583"/>
                        <a:pt x="2951" y="514"/>
                      </a:cubicBezTo>
                      <a:cubicBezTo>
                        <a:pt x="2606" y="144"/>
                        <a:pt x="2149" y="1"/>
                        <a:pt x="1698" y="1"/>
                      </a:cubicBezTo>
                      <a:close/>
                    </a:path>
                  </a:pathLst>
                </a:custGeom>
                <a:solidFill>
                  <a:srgbClr val="D5DDE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5" name="Google Shape;7135;p74"/>
                <p:cNvSpPr/>
                <p:nvPr/>
              </p:nvSpPr>
              <p:spPr>
                <a:xfrm>
                  <a:off x="6839200" y="1853800"/>
                  <a:ext cx="72700" cy="127000"/>
                </a:xfrm>
                <a:custGeom>
                  <a:rect b="b" l="l" r="r" t="t"/>
                  <a:pathLst>
                    <a:path extrusionOk="0" h="5080" w="2908">
                      <a:moveTo>
                        <a:pt x="1845" y="0"/>
                      </a:moveTo>
                      <a:cubicBezTo>
                        <a:pt x="1517" y="0"/>
                        <a:pt x="1121" y="139"/>
                        <a:pt x="910" y="355"/>
                      </a:cubicBezTo>
                      <a:cubicBezTo>
                        <a:pt x="652" y="619"/>
                        <a:pt x="363" y="809"/>
                        <a:pt x="74" y="1018"/>
                      </a:cubicBezTo>
                      <a:cubicBezTo>
                        <a:pt x="50" y="1012"/>
                        <a:pt x="25" y="1006"/>
                        <a:pt x="0" y="1006"/>
                      </a:cubicBezTo>
                      <a:lnTo>
                        <a:pt x="0" y="1498"/>
                      </a:lnTo>
                      <a:cubicBezTo>
                        <a:pt x="62" y="1486"/>
                        <a:pt x="129" y="1479"/>
                        <a:pt x="191" y="1479"/>
                      </a:cubicBezTo>
                      <a:cubicBezTo>
                        <a:pt x="578" y="2045"/>
                        <a:pt x="166" y="3084"/>
                        <a:pt x="363" y="3711"/>
                      </a:cubicBezTo>
                      <a:cubicBezTo>
                        <a:pt x="541" y="4245"/>
                        <a:pt x="867" y="4848"/>
                        <a:pt x="1420" y="5075"/>
                      </a:cubicBezTo>
                      <a:cubicBezTo>
                        <a:pt x="1427" y="5078"/>
                        <a:pt x="1434" y="5080"/>
                        <a:pt x="1441" y="5080"/>
                      </a:cubicBezTo>
                      <a:cubicBezTo>
                        <a:pt x="1487" y="5080"/>
                        <a:pt x="1521" y="5014"/>
                        <a:pt x="1494" y="4971"/>
                      </a:cubicBezTo>
                      <a:cubicBezTo>
                        <a:pt x="1291" y="4627"/>
                        <a:pt x="978" y="4362"/>
                        <a:pt x="806" y="4000"/>
                      </a:cubicBezTo>
                      <a:cubicBezTo>
                        <a:pt x="554" y="3483"/>
                        <a:pt x="603" y="3022"/>
                        <a:pt x="615" y="2463"/>
                      </a:cubicBezTo>
                      <a:cubicBezTo>
                        <a:pt x="627" y="2149"/>
                        <a:pt x="590" y="1842"/>
                        <a:pt x="468" y="1590"/>
                      </a:cubicBezTo>
                      <a:lnTo>
                        <a:pt x="468" y="1590"/>
                      </a:lnTo>
                      <a:cubicBezTo>
                        <a:pt x="547" y="1664"/>
                        <a:pt x="615" y="1756"/>
                        <a:pt x="664" y="1854"/>
                      </a:cubicBezTo>
                      <a:cubicBezTo>
                        <a:pt x="824" y="2180"/>
                        <a:pt x="756" y="2543"/>
                        <a:pt x="935" y="2856"/>
                      </a:cubicBezTo>
                      <a:cubicBezTo>
                        <a:pt x="1113" y="3176"/>
                        <a:pt x="1463" y="3465"/>
                        <a:pt x="1728" y="3705"/>
                      </a:cubicBezTo>
                      <a:cubicBezTo>
                        <a:pt x="1974" y="3920"/>
                        <a:pt x="2189" y="4159"/>
                        <a:pt x="2496" y="4264"/>
                      </a:cubicBezTo>
                      <a:cubicBezTo>
                        <a:pt x="2503" y="4266"/>
                        <a:pt x="2511" y="4266"/>
                        <a:pt x="2518" y="4266"/>
                      </a:cubicBezTo>
                      <a:cubicBezTo>
                        <a:pt x="2587" y="4266"/>
                        <a:pt x="2634" y="4190"/>
                        <a:pt x="2600" y="4129"/>
                      </a:cubicBezTo>
                      <a:cubicBezTo>
                        <a:pt x="2361" y="3729"/>
                        <a:pt x="1887" y="3440"/>
                        <a:pt x="1543" y="3127"/>
                      </a:cubicBezTo>
                      <a:cubicBezTo>
                        <a:pt x="1267" y="2875"/>
                        <a:pt x="1070" y="2703"/>
                        <a:pt x="1033" y="2303"/>
                      </a:cubicBezTo>
                      <a:cubicBezTo>
                        <a:pt x="1027" y="2156"/>
                        <a:pt x="1002" y="2014"/>
                        <a:pt x="953" y="1879"/>
                      </a:cubicBezTo>
                      <a:cubicBezTo>
                        <a:pt x="922" y="1793"/>
                        <a:pt x="879" y="1719"/>
                        <a:pt x="830" y="1639"/>
                      </a:cubicBezTo>
                      <a:lnTo>
                        <a:pt x="830" y="1639"/>
                      </a:lnTo>
                      <a:cubicBezTo>
                        <a:pt x="1088" y="1768"/>
                        <a:pt x="1340" y="1947"/>
                        <a:pt x="1586" y="2094"/>
                      </a:cubicBezTo>
                      <a:cubicBezTo>
                        <a:pt x="1941" y="2304"/>
                        <a:pt x="2324" y="2458"/>
                        <a:pt x="2745" y="2458"/>
                      </a:cubicBezTo>
                      <a:cubicBezTo>
                        <a:pt x="2768" y="2458"/>
                        <a:pt x="2792" y="2458"/>
                        <a:pt x="2816" y="2457"/>
                      </a:cubicBezTo>
                      <a:cubicBezTo>
                        <a:pt x="2889" y="2457"/>
                        <a:pt x="2908" y="2346"/>
                        <a:pt x="2828" y="2322"/>
                      </a:cubicBezTo>
                      <a:cubicBezTo>
                        <a:pt x="2428" y="2199"/>
                        <a:pt x="2047" y="2156"/>
                        <a:pt x="1691" y="1910"/>
                      </a:cubicBezTo>
                      <a:cubicBezTo>
                        <a:pt x="1408" y="1713"/>
                        <a:pt x="1150" y="1498"/>
                        <a:pt x="842" y="1338"/>
                      </a:cubicBezTo>
                      <a:cubicBezTo>
                        <a:pt x="726" y="1270"/>
                        <a:pt x="597" y="1234"/>
                        <a:pt x="461" y="1215"/>
                      </a:cubicBezTo>
                      <a:lnTo>
                        <a:pt x="455" y="1215"/>
                      </a:lnTo>
                      <a:cubicBezTo>
                        <a:pt x="584" y="1148"/>
                        <a:pt x="701" y="1068"/>
                        <a:pt x="799" y="963"/>
                      </a:cubicBezTo>
                      <a:cubicBezTo>
                        <a:pt x="1021" y="742"/>
                        <a:pt x="1125" y="447"/>
                        <a:pt x="1463" y="355"/>
                      </a:cubicBezTo>
                      <a:cubicBezTo>
                        <a:pt x="1691" y="299"/>
                        <a:pt x="1881" y="262"/>
                        <a:pt x="2060" y="115"/>
                      </a:cubicBezTo>
                      <a:cubicBezTo>
                        <a:pt x="2090" y="84"/>
                        <a:pt x="2072" y="29"/>
                        <a:pt x="2029" y="17"/>
                      </a:cubicBezTo>
                      <a:cubicBezTo>
                        <a:pt x="1971" y="5"/>
                        <a:pt x="1910" y="0"/>
                        <a:pt x="1845" y="0"/>
                      </a:cubicBezTo>
                      <a:close/>
                    </a:path>
                  </a:pathLst>
                </a:custGeom>
                <a:solidFill>
                  <a:srgbClr val="CCD6D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136" name="Google Shape;7136;p74"/>
              <p:cNvSpPr/>
              <p:nvPr/>
            </p:nvSpPr>
            <p:spPr>
              <a:xfrm>
                <a:off x="6662475" y="1804975"/>
                <a:ext cx="179825" cy="462475"/>
              </a:xfrm>
              <a:custGeom>
                <a:rect b="b" l="l" r="r" t="t"/>
                <a:pathLst>
                  <a:path extrusionOk="0" h="18499" w="7193">
                    <a:moveTo>
                      <a:pt x="3491" y="1"/>
                    </a:moveTo>
                    <a:cubicBezTo>
                      <a:pt x="3439" y="1"/>
                      <a:pt x="3388" y="5"/>
                      <a:pt x="3338" y="15"/>
                    </a:cubicBezTo>
                    <a:cubicBezTo>
                      <a:pt x="3000" y="76"/>
                      <a:pt x="2717" y="285"/>
                      <a:pt x="2490" y="630"/>
                    </a:cubicBezTo>
                    <a:cubicBezTo>
                      <a:pt x="1716" y="1791"/>
                      <a:pt x="1765" y="4164"/>
                      <a:pt x="2140" y="5879"/>
                    </a:cubicBezTo>
                    <a:cubicBezTo>
                      <a:pt x="2361" y="6887"/>
                      <a:pt x="1894" y="8030"/>
                      <a:pt x="1445" y="9130"/>
                    </a:cubicBezTo>
                    <a:cubicBezTo>
                      <a:pt x="1119" y="9930"/>
                      <a:pt x="812" y="10686"/>
                      <a:pt x="757" y="11392"/>
                    </a:cubicBezTo>
                    <a:cubicBezTo>
                      <a:pt x="708" y="11970"/>
                      <a:pt x="714" y="12548"/>
                      <a:pt x="781" y="13126"/>
                    </a:cubicBezTo>
                    <a:cubicBezTo>
                      <a:pt x="830" y="13691"/>
                      <a:pt x="873" y="14140"/>
                      <a:pt x="664" y="14712"/>
                    </a:cubicBezTo>
                    <a:cubicBezTo>
                      <a:pt x="240" y="15873"/>
                      <a:pt x="1" y="17465"/>
                      <a:pt x="603" y="18449"/>
                    </a:cubicBezTo>
                    <a:cubicBezTo>
                      <a:pt x="615" y="18473"/>
                      <a:pt x="646" y="18492"/>
                      <a:pt x="683" y="18492"/>
                    </a:cubicBezTo>
                    <a:lnTo>
                      <a:pt x="677" y="18498"/>
                    </a:lnTo>
                    <a:cubicBezTo>
                      <a:pt x="757" y="18498"/>
                      <a:pt x="800" y="18418"/>
                      <a:pt x="763" y="18357"/>
                    </a:cubicBezTo>
                    <a:cubicBezTo>
                      <a:pt x="197" y="17429"/>
                      <a:pt x="449" y="15849"/>
                      <a:pt x="837" y="14779"/>
                    </a:cubicBezTo>
                    <a:cubicBezTo>
                      <a:pt x="1058" y="14171"/>
                      <a:pt x="1015" y="13710"/>
                      <a:pt x="966" y="13120"/>
                    </a:cubicBezTo>
                    <a:cubicBezTo>
                      <a:pt x="904" y="12554"/>
                      <a:pt x="892" y="11983"/>
                      <a:pt x="941" y="11411"/>
                    </a:cubicBezTo>
                    <a:cubicBezTo>
                      <a:pt x="996" y="10741"/>
                      <a:pt x="1298" y="9997"/>
                      <a:pt x="1617" y="9210"/>
                    </a:cubicBezTo>
                    <a:cubicBezTo>
                      <a:pt x="2078" y="8079"/>
                      <a:pt x="2552" y="6911"/>
                      <a:pt x="2324" y="5848"/>
                    </a:cubicBezTo>
                    <a:cubicBezTo>
                      <a:pt x="1949" y="4121"/>
                      <a:pt x="1937" y="1810"/>
                      <a:pt x="2644" y="740"/>
                    </a:cubicBezTo>
                    <a:cubicBezTo>
                      <a:pt x="2847" y="433"/>
                      <a:pt x="3092" y="261"/>
                      <a:pt x="3375" y="205"/>
                    </a:cubicBezTo>
                    <a:cubicBezTo>
                      <a:pt x="3417" y="197"/>
                      <a:pt x="3459" y="194"/>
                      <a:pt x="3502" y="194"/>
                    </a:cubicBezTo>
                    <a:cubicBezTo>
                      <a:pt x="4857" y="194"/>
                      <a:pt x="6953" y="4005"/>
                      <a:pt x="6971" y="4047"/>
                    </a:cubicBezTo>
                    <a:cubicBezTo>
                      <a:pt x="6989" y="4087"/>
                      <a:pt x="7022" y="4104"/>
                      <a:pt x="7055" y="4104"/>
                    </a:cubicBezTo>
                    <a:cubicBezTo>
                      <a:pt x="7123" y="4104"/>
                      <a:pt x="7193" y="4034"/>
                      <a:pt x="7143" y="3955"/>
                    </a:cubicBezTo>
                    <a:cubicBezTo>
                      <a:pt x="7048" y="3789"/>
                      <a:pt x="4967" y="1"/>
                      <a:pt x="3491"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7" name="Google Shape;7137;p74"/>
              <p:cNvSpPr/>
              <p:nvPr/>
            </p:nvSpPr>
            <p:spPr>
              <a:xfrm>
                <a:off x="6644800" y="2204650"/>
                <a:ext cx="29925" cy="93050"/>
              </a:xfrm>
              <a:custGeom>
                <a:rect b="b" l="l" r="r" t="t"/>
                <a:pathLst>
                  <a:path extrusionOk="0" h="3722" w="1197">
                    <a:moveTo>
                      <a:pt x="1065" y="1"/>
                    </a:moveTo>
                    <a:cubicBezTo>
                      <a:pt x="1030" y="1"/>
                      <a:pt x="995" y="19"/>
                      <a:pt x="978" y="65"/>
                    </a:cubicBezTo>
                    <a:cubicBezTo>
                      <a:pt x="941" y="151"/>
                      <a:pt x="1" y="2210"/>
                      <a:pt x="585" y="3667"/>
                    </a:cubicBezTo>
                    <a:cubicBezTo>
                      <a:pt x="597" y="3704"/>
                      <a:pt x="634" y="3722"/>
                      <a:pt x="671" y="3722"/>
                    </a:cubicBezTo>
                    <a:cubicBezTo>
                      <a:pt x="738" y="3722"/>
                      <a:pt x="788" y="3654"/>
                      <a:pt x="763" y="3593"/>
                    </a:cubicBezTo>
                    <a:cubicBezTo>
                      <a:pt x="210" y="2210"/>
                      <a:pt x="1144" y="163"/>
                      <a:pt x="1156" y="145"/>
                    </a:cubicBezTo>
                    <a:cubicBezTo>
                      <a:pt x="1196" y="65"/>
                      <a:pt x="1130" y="1"/>
                      <a:pt x="1065"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8" name="Google Shape;7138;p74"/>
              <p:cNvSpPr/>
              <p:nvPr/>
            </p:nvSpPr>
            <p:spPr>
              <a:xfrm>
                <a:off x="6874700" y="1817825"/>
                <a:ext cx="136025" cy="445475"/>
              </a:xfrm>
              <a:custGeom>
                <a:rect b="b" l="l" r="r" t="t"/>
                <a:pathLst>
                  <a:path extrusionOk="0" h="17819" w="5441">
                    <a:moveTo>
                      <a:pt x="2096" y="1"/>
                    </a:moveTo>
                    <a:cubicBezTo>
                      <a:pt x="2033" y="1"/>
                      <a:pt x="1970" y="6"/>
                      <a:pt x="1906" y="17"/>
                    </a:cubicBezTo>
                    <a:cubicBezTo>
                      <a:pt x="836" y="195"/>
                      <a:pt x="338" y="1597"/>
                      <a:pt x="172" y="2193"/>
                    </a:cubicBezTo>
                    <a:cubicBezTo>
                      <a:pt x="86" y="2507"/>
                      <a:pt x="0" y="2900"/>
                      <a:pt x="92" y="2980"/>
                    </a:cubicBezTo>
                    <a:cubicBezTo>
                      <a:pt x="110" y="2994"/>
                      <a:pt x="133" y="3000"/>
                      <a:pt x="154" y="3000"/>
                    </a:cubicBezTo>
                    <a:cubicBezTo>
                      <a:pt x="169" y="3000"/>
                      <a:pt x="184" y="2997"/>
                      <a:pt x="197" y="2992"/>
                    </a:cubicBezTo>
                    <a:cubicBezTo>
                      <a:pt x="246" y="2968"/>
                      <a:pt x="271" y="2912"/>
                      <a:pt x="246" y="2863"/>
                    </a:cubicBezTo>
                    <a:cubicBezTo>
                      <a:pt x="246" y="2863"/>
                      <a:pt x="246" y="2857"/>
                      <a:pt x="240" y="2857"/>
                    </a:cubicBezTo>
                    <a:cubicBezTo>
                      <a:pt x="234" y="2562"/>
                      <a:pt x="719" y="411"/>
                      <a:pt x="1930" y="208"/>
                    </a:cubicBezTo>
                    <a:cubicBezTo>
                      <a:pt x="1988" y="197"/>
                      <a:pt x="2044" y="192"/>
                      <a:pt x="2100" y="192"/>
                    </a:cubicBezTo>
                    <a:cubicBezTo>
                      <a:pt x="2365" y="192"/>
                      <a:pt x="2608" y="313"/>
                      <a:pt x="2822" y="552"/>
                    </a:cubicBezTo>
                    <a:cubicBezTo>
                      <a:pt x="3535" y="1333"/>
                      <a:pt x="3756" y="3164"/>
                      <a:pt x="3326" y="4719"/>
                    </a:cubicBezTo>
                    <a:cubicBezTo>
                      <a:pt x="2748" y="6846"/>
                      <a:pt x="3664" y="9293"/>
                      <a:pt x="4469" y="10276"/>
                    </a:cubicBezTo>
                    <a:cubicBezTo>
                      <a:pt x="5121" y="11075"/>
                      <a:pt x="5286" y="16681"/>
                      <a:pt x="4942" y="17695"/>
                    </a:cubicBezTo>
                    <a:cubicBezTo>
                      <a:pt x="4924" y="17744"/>
                      <a:pt x="4948" y="17794"/>
                      <a:pt x="4998" y="17812"/>
                    </a:cubicBezTo>
                    <a:cubicBezTo>
                      <a:pt x="5010" y="17818"/>
                      <a:pt x="5022" y="17818"/>
                      <a:pt x="5034" y="17818"/>
                    </a:cubicBezTo>
                    <a:cubicBezTo>
                      <a:pt x="5071" y="17818"/>
                      <a:pt x="5114" y="17794"/>
                      <a:pt x="5127" y="17757"/>
                    </a:cubicBezTo>
                    <a:cubicBezTo>
                      <a:pt x="5440" y="16828"/>
                      <a:pt x="5373" y="11069"/>
                      <a:pt x="4623" y="10153"/>
                    </a:cubicBezTo>
                    <a:cubicBezTo>
                      <a:pt x="4014" y="9416"/>
                      <a:pt x="2902" y="7031"/>
                      <a:pt x="3516" y="4769"/>
                    </a:cubicBezTo>
                    <a:cubicBezTo>
                      <a:pt x="3959" y="3158"/>
                      <a:pt x="3713" y="1247"/>
                      <a:pt x="2969" y="423"/>
                    </a:cubicBezTo>
                    <a:cubicBezTo>
                      <a:pt x="2717" y="145"/>
                      <a:pt x="2418" y="1"/>
                      <a:pt x="2096"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9" name="Google Shape;7139;p74"/>
              <p:cNvSpPr/>
              <p:nvPr/>
            </p:nvSpPr>
            <p:spPr>
              <a:xfrm>
                <a:off x="7004850" y="2187825"/>
                <a:ext cx="21700" cy="93300"/>
              </a:xfrm>
              <a:custGeom>
                <a:rect b="b" l="l" r="r" t="t"/>
                <a:pathLst>
                  <a:path extrusionOk="0" fill="none" h="3732" w="868">
                    <a:moveTo>
                      <a:pt x="1" y="0"/>
                    </a:moveTo>
                    <a:cubicBezTo>
                      <a:pt x="1" y="0"/>
                      <a:pt x="867" y="2010"/>
                      <a:pt x="628" y="3731"/>
                    </a:cubicBezTo>
                  </a:path>
                </a:pathLst>
              </a:custGeom>
              <a:noFill/>
              <a:ln cap="rnd" cmpd="sng" w="3850">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0" name="Google Shape;7140;p74"/>
              <p:cNvSpPr/>
              <p:nvPr/>
            </p:nvSpPr>
            <p:spPr>
              <a:xfrm>
                <a:off x="6733625" y="1928075"/>
                <a:ext cx="127575" cy="952650"/>
              </a:xfrm>
              <a:custGeom>
                <a:rect b="b" l="l" r="r" t="t"/>
                <a:pathLst>
                  <a:path extrusionOk="0" h="38106" w="5103">
                    <a:moveTo>
                      <a:pt x="2121" y="6782"/>
                    </a:moveTo>
                    <a:cubicBezTo>
                      <a:pt x="2638" y="6782"/>
                      <a:pt x="3283" y="7046"/>
                      <a:pt x="3418" y="7304"/>
                    </a:cubicBezTo>
                    <a:cubicBezTo>
                      <a:pt x="3517" y="7495"/>
                      <a:pt x="3412" y="7913"/>
                      <a:pt x="3197" y="8448"/>
                    </a:cubicBezTo>
                    <a:lnTo>
                      <a:pt x="3172" y="8448"/>
                    </a:lnTo>
                    <a:cubicBezTo>
                      <a:pt x="2392" y="8380"/>
                      <a:pt x="1531" y="7765"/>
                      <a:pt x="1494" y="7255"/>
                    </a:cubicBezTo>
                    <a:cubicBezTo>
                      <a:pt x="1476" y="7034"/>
                      <a:pt x="1586" y="6893"/>
                      <a:pt x="1814" y="6825"/>
                    </a:cubicBezTo>
                    <a:cubicBezTo>
                      <a:pt x="1918" y="6794"/>
                      <a:pt x="2017" y="6782"/>
                      <a:pt x="2121" y="6782"/>
                    </a:cubicBezTo>
                    <a:close/>
                    <a:moveTo>
                      <a:pt x="5004" y="1"/>
                    </a:moveTo>
                    <a:cubicBezTo>
                      <a:pt x="4957" y="1"/>
                      <a:pt x="4912" y="31"/>
                      <a:pt x="4912" y="94"/>
                    </a:cubicBezTo>
                    <a:cubicBezTo>
                      <a:pt x="4912" y="156"/>
                      <a:pt x="4740" y="6075"/>
                      <a:pt x="4316" y="7692"/>
                    </a:cubicBezTo>
                    <a:cubicBezTo>
                      <a:pt x="4162" y="8282"/>
                      <a:pt x="3738" y="8429"/>
                      <a:pt x="3400" y="8454"/>
                    </a:cubicBezTo>
                    <a:cubicBezTo>
                      <a:pt x="3627" y="7876"/>
                      <a:pt x="3707" y="7452"/>
                      <a:pt x="3584" y="7224"/>
                    </a:cubicBezTo>
                    <a:cubicBezTo>
                      <a:pt x="3399" y="6873"/>
                      <a:pt x="2697" y="6596"/>
                      <a:pt x="2121" y="6596"/>
                    </a:cubicBezTo>
                    <a:cubicBezTo>
                      <a:pt x="1992" y="6596"/>
                      <a:pt x="1868" y="6610"/>
                      <a:pt x="1759" y="6641"/>
                    </a:cubicBezTo>
                    <a:cubicBezTo>
                      <a:pt x="1439" y="6739"/>
                      <a:pt x="1279" y="6960"/>
                      <a:pt x="1298" y="7274"/>
                    </a:cubicBezTo>
                    <a:cubicBezTo>
                      <a:pt x="1347" y="7876"/>
                      <a:pt x="2238" y="8546"/>
                      <a:pt x="3117" y="8638"/>
                    </a:cubicBezTo>
                    <a:cubicBezTo>
                      <a:pt x="2779" y="9425"/>
                      <a:pt x="2250" y="10415"/>
                      <a:pt x="1783" y="11287"/>
                    </a:cubicBezTo>
                    <a:lnTo>
                      <a:pt x="1648" y="11546"/>
                    </a:lnTo>
                    <a:cubicBezTo>
                      <a:pt x="794" y="13131"/>
                      <a:pt x="1" y="15719"/>
                      <a:pt x="560" y="17778"/>
                    </a:cubicBezTo>
                    <a:cubicBezTo>
                      <a:pt x="1052" y="19573"/>
                      <a:pt x="1728" y="22026"/>
                      <a:pt x="1802" y="23968"/>
                    </a:cubicBezTo>
                    <a:cubicBezTo>
                      <a:pt x="1863" y="25536"/>
                      <a:pt x="1494" y="29568"/>
                      <a:pt x="1298" y="31725"/>
                    </a:cubicBezTo>
                    <a:cubicBezTo>
                      <a:pt x="1255" y="32149"/>
                      <a:pt x="1224" y="32500"/>
                      <a:pt x="1205" y="32746"/>
                    </a:cubicBezTo>
                    <a:cubicBezTo>
                      <a:pt x="1144" y="33422"/>
                      <a:pt x="1298" y="34190"/>
                      <a:pt x="1451" y="35002"/>
                    </a:cubicBezTo>
                    <a:cubicBezTo>
                      <a:pt x="1648" y="36003"/>
                      <a:pt x="1851" y="37036"/>
                      <a:pt x="1679" y="37995"/>
                    </a:cubicBezTo>
                    <a:cubicBezTo>
                      <a:pt x="1666" y="38044"/>
                      <a:pt x="1703" y="38093"/>
                      <a:pt x="1752" y="38106"/>
                    </a:cubicBezTo>
                    <a:lnTo>
                      <a:pt x="1771" y="38106"/>
                    </a:lnTo>
                    <a:cubicBezTo>
                      <a:pt x="1820" y="38106"/>
                      <a:pt x="1857" y="38069"/>
                      <a:pt x="1869" y="38026"/>
                    </a:cubicBezTo>
                    <a:cubicBezTo>
                      <a:pt x="2041" y="37036"/>
                      <a:pt x="1838" y="35985"/>
                      <a:pt x="1642" y="34965"/>
                    </a:cubicBezTo>
                    <a:cubicBezTo>
                      <a:pt x="1488" y="34166"/>
                      <a:pt x="1341" y="33416"/>
                      <a:pt x="1396" y="32758"/>
                    </a:cubicBezTo>
                    <a:cubicBezTo>
                      <a:pt x="1414" y="32512"/>
                      <a:pt x="1451" y="32168"/>
                      <a:pt x="1488" y="31744"/>
                    </a:cubicBezTo>
                    <a:cubicBezTo>
                      <a:pt x="1685" y="29580"/>
                      <a:pt x="2054" y="25542"/>
                      <a:pt x="1992" y="23956"/>
                    </a:cubicBezTo>
                    <a:cubicBezTo>
                      <a:pt x="1918" y="21995"/>
                      <a:pt x="1242" y="19530"/>
                      <a:pt x="750" y="17723"/>
                    </a:cubicBezTo>
                    <a:cubicBezTo>
                      <a:pt x="234" y="15848"/>
                      <a:pt x="910" y="13316"/>
                      <a:pt x="1814" y="11632"/>
                    </a:cubicBezTo>
                    <a:lnTo>
                      <a:pt x="1949" y="11380"/>
                    </a:lnTo>
                    <a:cubicBezTo>
                      <a:pt x="2545" y="10273"/>
                      <a:pt x="3025" y="9351"/>
                      <a:pt x="3326" y="8644"/>
                    </a:cubicBezTo>
                    <a:cubicBezTo>
                      <a:pt x="3922" y="8644"/>
                      <a:pt x="4346" y="8319"/>
                      <a:pt x="4500" y="7741"/>
                    </a:cubicBezTo>
                    <a:cubicBezTo>
                      <a:pt x="4930" y="6100"/>
                      <a:pt x="5096" y="346"/>
                      <a:pt x="5102" y="100"/>
                    </a:cubicBezTo>
                    <a:cubicBezTo>
                      <a:pt x="5102" y="34"/>
                      <a:pt x="5052" y="1"/>
                      <a:pt x="5004"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1" name="Google Shape;7141;p74"/>
              <p:cNvSpPr/>
              <p:nvPr/>
            </p:nvSpPr>
            <p:spPr>
              <a:xfrm>
                <a:off x="6840900" y="1921975"/>
                <a:ext cx="88525" cy="958750"/>
              </a:xfrm>
              <a:custGeom>
                <a:rect b="b" l="l" r="r" t="t"/>
                <a:pathLst>
                  <a:path extrusionOk="0" h="38350" w="3541">
                    <a:moveTo>
                      <a:pt x="2436" y="7239"/>
                    </a:moveTo>
                    <a:cubicBezTo>
                      <a:pt x="2780" y="7239"/>
                      <a:pt x="3073" y="7357"/>
                      <a:pt x="3190" y="7555"/>
                    </a:cubicBezTo>
                    <a:cubicBezTo>
                      <a:pt x="3301" y="7751"/>
                      <a:pt x="3073" y="8132"/>
                      <a:pt x="2680" y="8409"/>
                    </a:cubicBezTo>
                    <a:cubicBezTo>
                      <a:pt x="2438" y="8578"/>
                      <a:pt x="2126" y="8707"/>
                      <a:pt x="1817" y="8707"/>
                    </a:cubicBezTo>
                    <a:cubicBezTo>
                      <a:pt x="1608" y="8707"/>
                      <a:pt x="1401" y="8648"/>
                      <a:pt x="1217" y="8501"/>
                    </a:cubicBezTo>
                    <a:cubicBezTo>
                      <a:pt x="1260" y="8274"/>
                      <a:pt x="1322" y="8059"/>
                      <a:pt x="1383" y="7856"/>
                    </a:cubicBezTo>
                    <a:cubicBezTo>
                      <a:pt x="1506" y="7475"/>
                      <a:pt x="1918" y="7290"/>
                      <a:pt x="2274" y="7247"/>
                    </a:cubicBezTo>
                    <a:cubicBezTo>
                      <a:pt x="2329" y="7241"/>
                      <a:pt x="2383" y="7239"/>
                      <a:pt x="2436" y="7239"/>
                    </a:cubicBezTo>
                    <a:close/>
                    <a:moveTo>
                      <a:pt x="1085" y="1"/>
                    </a:moveTo>
                    <a:cubicBezTo>
                      <a:pt x="1042" y="1"/>
                      <a:pt x="998" y="28"/>
                      <a:pt x="990" y="86"/>
                    </a:cubicBezTo>
                    <a:cubicBezTo>
                      <a:pt x="953" y="381"/>
                      <a:pt x="0" y="7370"/>
                      <a:pt x="916" y="8470"/>
                    </a:cubicBezTo>
                    <a:cubicBezTo>
                      <a:pt x="940" y="8507"/>
                      <a:pt x="971" y="8538"/>
                      <a:pt x="1008" y="8575"/>
                    </a:cubicBezTo>
                    <a:cubicBezTo>
                      <a:pt x="867" y="9362"/>
                      <a:pt x="873" y="10345"/>
                      <a:pt x="1408" y="11753"/>
                    </a:cubicBezTo>
                    <a:cubicBezTo>
                      <a:pt x="1512" y="12036"/>
                      <a:pt x="1635" y="12331"/>
                      <a:pt x="1758" y="12644"/>
                    </a:cubicBezTo>
                    <a:cubicBezTo>
                      <a:pt x="2453" y="14390"/>
                      <a:pt x="3319" y="16566"/>
                      <a:pt x="3172" y="19043"/>
                    </a:cubicBezTo>
                    <a:cubicBezTo>
                      <a:pt x="3086" y="20493"/>
                      <a:pt x="2741" y="21471"/>
                      <a:pt x="2434" y="22337"/>
                    </a:cubicBezTo>
                    <a:cubicBezTo>
                      <a:pt x="2114" y="23235"/>
                      <a:pt x="1838" y="24015"/>
                      <a:pt x="1893" y="25103"/>
                    </a:cubicBezTo>
                    <a:cubicBezTo>
                      <a:pt x="1936" y="25909"/>
                      <a:pt x="2065" y="26972"/>
                      <a:pt x="2194" y="28103"/>
                    </a:cubicBezTo>
                    <a:cubicBezTo>
                      <a:pt x="2422" y="30002"/>
                      <a:pt x="2649" y="31969"/>
                      <a:pt x="2551" y="33113"/>
                    </a:cubicBezTo>
                    <a:cubicBezTo>
                      <a:pt x="2502" y="33684"/>
                      <a:pt x="2416" y="34262"/>
                      <a:pt x="2336" y="34815"/>
                    </a:cubicBezTo>
                    <a:cubicBezTo>
                      <a:pt x="2145" y="36088"/>
                      <a:pt x="1967" y="37286"/>
                      <a:pt x="2225" y="38276"/>
                    </a:cubicBezTo>
                    <a:cubicBezTo>
                      <a:pt x="2231" y="38319"/>
                      <a:pt x="2274" y="38343"/>
                      <a:pt x="2317" y="38350"/>
                    </a:cubicBezTo>
                    <a:lnTo>
                      <a:pt x="2336" y="38350"/>
                    </a:lnTo>
                    <a:cubicBezTo>
                      <a:pt x="2391" y="38331"/>
                      <a:pt x="2422" y="38282"/>
                      <a:pt x="2403" y="38233"/>
                    </a:cubicBezTo>
                    <a:cubicBezTo>
                      <a:pt x="2158" y="37280"/>
                      <a:pt x="2336" y="36100"/>
                      <a:pt x="2520" y="34852"/>
                    </a:cubicBezTo>
                    <a:cubicBezTo>
                      <a:pt x="2606" y="34287"/>
                      <a:pt x="2692" y="33709"/>
                      <a:pt x="2741" y="33137"/>
                    </a:cubicBezTo>
                    <a:cubicBezTo>
                      <a:pt x="2840" y="31969"/>
                      <a:pt x="2606" y="29996"/>
                      <a:pt x="2385" y="28085"/>
                    </a:cubicBezTo>
                    <a:cubicBezTo>
                      <a:pt x="2250" y="26960"/>
                      <a:pt x="2127" y="25896"/>
                      <a:pt x="2084" y="25097"/>
                    </a:cubicBezTo>
                    <a:cubicBezTo>
                      <a:pt x="2028" y="24046"/>
                      <a:pt x="2299" y="23272"/>
                      <a:pt x="2612" y="22399"/>
                    </a:cubicBezTo>
                    <a:cubicBezTo>
                      <a:pt x="2920" y="21520"/>
                      <a:pt x="3270" y="20530"/>
                      <a:pt x="3362" y="19055"/>
                    </a:cubicBezTo>
                    <a:cubicBezTo>
                      <a:pt x="3510" y="16535"/>
                      <a:pt x="2637" y="14341"/>
                      <a:pt x="1930" y="12570"/>
                    </a:cubicBezTo>
                    <a:cubicBezTo>
                      <a:pt x="1807" y="12263"/>
                      <a:pt x="1690" y="11968"/>
                      <a:pt x="1580" y="11685"/>
                    </a:cubicBezTo>
                    <a:cubicBezTo>
                      <a:pt x="1088" y="10382"/>
                      <a:pt x="1057" y="9454"/>
                      <a:pt x="1174" y="8716"/>
                    </a:cubicBezTo>
                    <a:lnTo>
                      <a:pt x="1174" y="8716"/>
                    </a:lnTo>
                    <a:cubicBezTo>
                      <a:pt x="1373" y="8850"/>
                      <a:pt x="1590" y="8905"/>
                      <a:pt x="1807" y="8905"/>
                    </a:cubicBezTo>
                    <a:cubicBezTo>
                      <a:pt x="2159" y="8905"/>
                      <a:pt x="2513" y="8759"/>
                      <a:pt x="2791" y="8569"/>
                    </a:cubicBezTo>
                    <a:cubicBezTo>
                      <a:pt x="3215" y="8268"/>
                      <a:pt x="3541" y="7794"/>
                      <a:pt x="3350" y="7462"/>
                    </a:cubicBezTo>
                    <a:cubicBezTo>
                      <a:pt x="3198" y="7205"/>
                      <a:pt x="2862" y="7056"/>
                      <a:pt x="2461" y="7056"/>
                    </a:cubicBezTo>
                    <a:cubicBezTo>
                      <a:pt x="2392" y="7056"/>
                      <a:pt x="2322" y="7060"/>
                      <a:pt x="2250" y="7069"/>
                    </a:cubicBezTo>
                    <a:cubicBezTo>
                      <a:pt x="1838" y="7118"/>
                      <a:pt x="1340" y="7333"/>
                      <a:pt x="1199" y="7807"/>
                    </a:cubicBezTo>
                    <a:cubicBezTo>
                      <a:pt x="1149" y="7979"/>
                      <a:pt x="1094" y="8157"/>
                      <a:pt x="1051" y="8341"/>
                    </a:cubicBezTo>
                    <a:cubicBezTo>
                      <a:pt x="375" y="7493"/>
                      <a:pt x="836" y="2588"/>
                      <a:pt x="1180" y="111"/>
                    </a:cubicBezTo>
                    <a:cubicBezTo>
                      <a:pt x="1190" y="40"/>
                      <a:pt x="1138" y="1"/>
                      <a:pt x="1085"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2" name="Google Shape;7142;p74"/>
              <p:cNvSpPr/>
              <p:nvPr/>
            </p:nvSpPr>
            <p:spPr>
              <a:xfrm>
                <a:off x="6782350" y="1682025"/>
                <a:ext cx="75150" cy="206625"/>
              </a:xfrm>
              <a:custGeom>
                <a:rect b="b" l="l" r="r" t="t"/>
                <a:pathLst>
                  <a:path extrusionOk="0" h="8265" w="3006">
                    <a:moveTo>
                      <a:pt x="790" y="1"/>
                    </a:moveTo>
                    <a:cubicBezTo>
                      <a:pt x="777" y="1"/>
                      <a:pt x="764" y="3"/>
                      <a:pt x="750" y="9"/>
                    </a:cubicBezTo>
                    <a:cubicBezTo>
                      <a:pt x="0" y="298"/>
                      <a:pt x="203" y="1060"/>
                      <a:pt x="314" y="1472"/>
                    </a:cubicBezTo>
                    <a:cubicBezTo>
                      <a:pt x="430" y="1915"/>
                      <a:pt x="676" y="2314"/>
                      <a:pt x="904" y="2695"/>
                    </a:cubicBezTo>
                    <a:cubicBezTo>
                      <a:pt x="947" y="2763"/>
                      <a:pt x="984" y="2825"/>
                      <a:pt x="1027" y="2892"/>
                    </a:cubicBezTo>
                    <a:cubicBezTo>
                      <a:pt x="1992" y="4503"/>
                      <a:pt x="2600" y="6310"/>
                      <a:pt x="2815" y="8178"/>
                    </a:cubicBezTo>
                    <a:cubicBezTo>
                      <a:pt x="2815" y="8228"/>
                      <a:pt x="2858" y="8258"/>
                      <a:pt x="2908" y="8264"/>
                    </a:cubicBezTo>
                    <a:lnTo>
                      <a:pt x="2920" y="8258"/>
                    </a:lnTo>
                    <a:cubicBezTo>
                      <a:pt x="2969" y="8252"/>
                      <a:pt x="3006" y="8209"/>
                      <a:pt x="3006" y="8154"/>
                    </a:cubicBezTo>
                    <a:cubicBezTo>
                      <a:pt x="2785" y="6261"/>
                      <a:pt x="2164" y="4429"/>
                      <a:pt x="1186" y="2794"/>
                    </a:cubicBezTo>
                    <a:cubicBezTo>
                      <a:pt x="1143" y="2726"/>
                      <a:pt x="1107" y="2659"/>
                      <a:pt x="1070" y="2597"/>
                    </a:cubicBezTo>
                    <a:cubicBezTo>
                      <a:pt x="842" y="2228"/>
                      <a:pt x="609" y="1841"/>
                      <a:pt x="498" y="1423"/>
                    </a:cubicBezTo>
                    <a:cubicBezTo>
                      <a:pt x="357" y="894"/>
                      <a:pt x="271" y="397"/>
                      <a:pt x="818" y="188"/>
                    </a:cubicBezTo>
                    <a:cubicBezTo>
                      <a:pt x="926" y="144"/>
                      <a:pt x="882" y="1"/>
                      <a:pt x="790"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3" name="Google Shape;7143;p74"/>
              <p:cNvSpPr/>
              <p:nvPr/>
            </p:nvSpPr>
            <p:spPr>
              <a:xfrm>
                <a:off x="6843500" y="1674825"/>
                <a:ext cx="49650" cy="216425"/>
              </a:xfrm>
              <a:custGeom>
                <a:rect b="b" l="l" r="r" t="t"/>
                <a:pathLst>
                  <a:path extrusionOk="0" h="8657" w="1986">
                    <a:moveTo>
                      <a:pt x="1141" y="0"/>
                    </a:moveTo>
                    <a:cubicBezTo>
                      <a:pt x="1025" y="0"/>
                      <a:pt x="1016" y="187"/>
                      <a:pt x="1144" y="193"/>
                    </a:cubicBezTo>
                    <a:cubicBezTo>
                      <a:pt x="1402" y="224"/>
                      <a:pt x="1765" y="500"/>
                      <a:pt x="1783" y="746"/>
                    </a:cubicBezTo>
                    <a:cubicBezTo>
                      <a:pt x="1789" y="937"/>
                      <a:pt x="1691" y="1090"/>
                      <a:pt x="1574" y="1269"/>
                    </a:cubicBezTo>
                    <a:cubicBezTo>
                      <a:pt x="1525" y="1336"/>
                      <a:pt x="1482" y="1404"/>
                      <a:pt x="1445" y="1478"/>
                    </a:cubicBezTo>
                    <a:cubicBezTo>
                      <a:pt x="253" y="3653"/>
                      <a:pt x="1" y="6223"/>
                      <a:pt x="744" y="8589"/>
                    </a:cubicBezTo>
                    <a:cubicBezTo>
                      <a:pt x="757" y="8632"/>
                      <a:pt x="793" y="8657"/>
                      <a:pt x="836" y="8657"/>
                    </a:cubicBezTo>
                    <a:lnTo>
                      <a:pt x="861" y="8657"/>
                    </a:lnTo>
                    <a:cubicBezTo>
                      <a:pt x="916" y="8638"/>
                      <a:pt x="941" y="8583"/>
                      <a:pt x="923" y="8534"/>
                    </a:cubicBezTo>
                    <a:cubicBezTo>
                      <a:pt x="197" y="6217"/>
                      <a:pt x="443" y="3703"/>
                      <a:pt x="1611" y="1570"/>
                    </a:cubicBezTo>
                    <a:cubicBezTo>
                      <a:pt x="1648" y="1502"/>
                      <a:pt x="1691" y="1441"/>
                      <a:pt x="1734" y="1373"/>
                    </a:cubicBezTo>
                    <a:cubicBezTo>
                      <a:pt x="1857" y="1189"/>
                      <a:pt x="1986" y="992"/>
                      <a:pt x="1974" y="734"/>
                    </a:cubicBezTo>
                    <a:cubicBezTo>
                      <a:pt x="1955" y="383"/>
                      <a:pt x="1513" y="39"/>
                      <a:pt x="1162" y="2"/>
                    </a:cubicBezTo>
                    <a:cubicBezTo>
                      <a:pt x="1155" y="1"/>
                      <a:pt x="1148" y="0"/>
                      <a:pt x="114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4" name="Google Shape;7144;p74"/>
              <p:cNvSpPr/>
              <p:nvPr/>
            </p:nvSpPr>
            <p:spPr>
              <a:xfrm>
                <a:off x="6663250" y="1824700"/>
                <a:ext cx="189850" cy="422925"/>
              </a:xfrm>
              <a:custGeom>
                <a:rect b="b" l="l" r="r" t="t"/>
                <a:pathLst>
                  <a:path extrusionOk="0" h="16917" w="7594">
                    <a:moveTo>
                      <a:pt x="3701" y="0"/>
                    </a:moveTo>
                    <a:cubicBezTo>
                      <a:pt x="3307" y="7"/>
                      <a:pt x="2939" y="185"/>
                      <a:pt x="2686" y="486"/>
                    </a:cubicBezTo>
                    <a:cubicBezTo>
                      <a:pt x="1697" y="1580"/>
                      <a:pt x="1660" y="4346"/>
                      <a:pt x="1789" y="5809"/>
                    </a:cubicBezTo>
                    <a:cubicBezTo>
                      <a:pt x="1949" y="7549"/>
                      <a:pt x="1949" y="9976"/>
                      <a:pt x="1039" y="11648"/>
                    </a:cubicBezTo>
                    <a:cubicBezTo>
                      <a:pt x="0" y="13554"/>
                      <a:pt x="117" y="16148"/>
                      <a:pt x="529" y="16867"/>
                    </a:cubicBezTo>
                    <a:cubicBezTo>
                      <a:pt x="547" y="16898"/>
                      <a:pt x="578" y="16916"/>
                      <a:pt x="609" y="16916"/>
                    </a:cubicBezTo>
                    <a:cubicBezTo>
                      <a:pt x="627" y="16916"/>
                      <a:pt x="646" y="16910"/>
                      <a:pt x="658" y="16904"/>
                    </a:cubicBezTo>
                    <a:cubicBezTo>
                      <a:pt x="701" y="16879"/>
                      <a:pt x="720" y="16818"/>
                      <a:pt x="695" y="16775"/>
                    </a:cubicBezTo>
                    <a:cubicBezTo>
                      <a:pt x="295" y="16068"/>
                      <a:pt x="240" y="13517"/>
                      <a:pt x="1205" y="11734"/>
                    </a:cubicBezTo>
                    <a:cubicBezTo>
                      <a:pt x="2133" y="10026"/>
                      <a:pt x="2139" y="7555"/>
                      <a:pt x="1980" y="5791"/>
                    </a:cubicBezTo>
                    <a:cubicBezTo>
                      <a:pt x="1851" y="4365"/>
                      <a:pt x="1881" y="1666"/>
                      <a:pt x="2828" y="615"/>
                    </a:cubicBezTo>
                    <a:cubicBezTo>
                      <a:pt x="3043" y="351"/>
                      <a:pt x="3363" y="197"/>
                      <a:pt x="3701" y="191"/>
                    </a:cubicBezTo>
                    <a:lnTo>
                      <a:pt x="3744" y="191"/>
                    </a:lnTo>
                    <a:cubicBezTo>
                      <a:pt x="5545" y="191"/>
                      <a:pt x="7370" y="2305"/>
                      <a:pt x="7389" y="2324"/>
                    </a:cubicBezTo>
                    <a:cubicBezTo>
                      <a:pt x="7410" y="2349"/>
                      <a:pt x="7435" y="2360"/>
                      <a:pt x="7459" y="2360"/>
                    </a:cubicBezTo>
                    <a:cubicBezTo>
                      <a:pt x="7530" y="2360"/>
                      <a:pt x="7594" y="2274"/>
                      <a:pt x="7530" y="2201"/>
                    </a:cubicBezTo>
                    <a:cubicBezTo>
                      <a:pt x="7456" y="2109"/>
                      <a:pt x="5631" y="0"/>
                      <a:pt x="374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5" name="Google Shape;7145;p74"/>
              <p:cNvSpPr/>
              <p:nvPr/>
            </p:nvSpPr>
            <p:spPr>
              <a:xfrm>
                <a:off x="6649875" y="2188025"/>
                <a:ext cx="24350" cy="88625"/>
              </a:xfrm>
              <a:custGeom>
                <a:rect b="b" l="l" r="r" t="t"/>
                <a:pathLst>
                  <a:path extrusionOk="0" h="3545" w="974">
                    <a:moveTo>
                      <a:pt x="856" y="0"/>
                    </a:moveTo>
                    <a:cubicBezTo>
                      <a:pt x="824" y="0"/>
                      <a:pt x="793" y="16"/>
                      <a:pt x="775" y="54"/>
                    </a:cubicBezTo>
                    <a:cubicBezTo>
                      <a:pt x="738" y="133"/>
                      <a:pt x="1" y="2008"/>
                      <a:pt x="222" y="3465"/>
                    </a:cubicBezTo>
                    <a:cubicBezTo>
                      <a:pt x="228" y="3508"/>
                      <a:pt x="271" y="3545"/>
                      <a:pt x="320" y="3545"/>
                    </a:cubicBezTo>
                    <a:lnTo>
                      <a:pt x="339" y="3545"/>
                    </a:lnTo>
                    <a:cubicBezTo>
                      <a:pt x="388" y="3533"/>
                      <a:pt x="419" y="3483"/>
                      <a:pt x="412" y="3434"/>
                    </a:cubicBezTo>
                    <a:cubicBezTo>
                      <a:pt x="197" y="2033"/>
                      <a:pt x="941" y="146"/>
                      <a:pt x="953" y="127"/>
                    </a:cubicBezTo>
                    <a:cubicBezTo>
                      <a:pt x="973" y="52"/>
                      <a:pt x="914" y="0"/>
                      <a:pt x="85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6" name="Google Shape;7146;p74"/>
              <p:cNvSpPr/>
              <p:nvPr/>
            </p:nvSpPr>
            <p:spPr>
              <a:xfrm>
                <a:off x="6750075" y="1931500"/>
                <a:ext cx="118350" cy="761450"/>
              </a:xfrm>
              <a:custGeom>
                <a:rect b="b" l="l" r="r" t="t"/>
                <a:pathLst>
                  <a:path extrusionOk="0" h="30458" w="4734">
                    <a:moveTo>
                      <a:pt x="1972" y="6287"/>
                    </a:moveTo>
                    <a:cubicBezTo>
                      <a:pt x="1993" y="6287"/>
                      <a:pt x="2014" y="6287"/>
                      <a:pt x="2035" y="6288"/>
                    </a:cubicBezTo>
                    <a:cubicBezTo>
                      <a:pt x="2490" y="6288"/>
                      <a:pt x="2994" y="6424"/>
                      <a:pt x="3252" y="6756"/>
                    </a:cubicBezTo>
                    <a:cubicBezTo>
                      <a:pt x="3363" y="6891"/>
                      <a:pt x="3418" y="7063"/>
                      <a:pt x="3424" y="7235"/>
                    </a:cubicBezTo>
                    <a:cubicBezTo>
                      <a:pt x="3210" y="7437"/>
                      <a:pt x="2865" y="7527"/>
                      <a:pt x="2500" y="7527"/>
                    </a:cubicBezTo>
                    <a:cubicBezTo>
                      <a:pt x="2142" y="7527"/>
                      <a:pt x="1765" y="7440"/>
                      <a:pt x="1476" y="7284"/>
                    </a:cubicBezTo>
                    <a:cubicBezTo>
                      <a:pt x="1291" y="7186"/>
                      <a:pt x="996" y="6977"/>
                      <a:pt x="1082" y="6688"/>
                    </a:cubicBezTo>
                    <a:cubicBezTo>
                      <a:pt x="1137" y="6516"/>
                      <a:pt x="1359" y="6381"/>
                      <a:pt x="1678" y="6319"/>
                    </a:cubicBezTo>
                    <a:cubicBezTo>
                      <a:pt x="1775" y="6299"/>
                      <a:pt x="1872" y="6287"/>
                      <a:pt x="1972" y="6287"/>
                    </a:cubicBezTo>
                    <a:close/>
                    <a:moveTo>
                      <a:pt x="4168" y="0"/>
                    </a:moveTo>
                    <a:cubicBezTo>
                      <a:pt x="4119" y="6"/>
                      <a:pt x="4076" y="50"/>
                      <a:pt x="4082" y="105"/>
                    </a:cubicBezTo>
                    <a:cubicBezTo>
                      <a:pt x="4088" y="160"/>
                      <a:pt x="4512" y="5495"/>
                      <a:pt x="3590" y="7020"/>
                    </a:cubicBezTo>
                    <a:cubicBezTo>
                      <a:pt x="3553" y="6879"/>
                      <a:pt x="3492" y="6743"/>
                      <a:pt x="3399" y="6633"/>
                    </a:cubicBezTo>
                    <a:cubicBezTo>
                      <a:pt x="3101" y="6257"/>
                      <a:pt x="2548" y="6092"/>
                      <a:pt x="2042" y="6092"/>
                    </a:cubicBezTo>
                    <a:cubicBezTo>
                      <a:pt x="1903" y="6092"/>
                      <a:pt x="1767" y="6105"/>
                      <a:pt x="1641" y="6129"/>
                    </a:cubicBezTo>
                    <a:cubicBezTo>
                      <a:pt x="1248" y="6202"/>
                      <a:pt x="978" y="6381"/>
                      <a:pt x="904" y="6626"/>
                    </a:cubicBezTo>
                    <a:cubicBezTo>
                      <a:pt x="806" y="6934"/>
                      <a:pt x="984" y="7235"/>
                      <a:pt x="1383" y="7450"/>
                    </a:cubicBezTo>
                    <a:cubicBezTo>
                      <a:pt x="1679" y="7608"/>
                      <a:pt x="2099" y="7713"/>
                      <a:pt x="2509" y="7713"/>
                    </a:cubicBezTo>
                    <a:cubicBezTo>
                      <a:pt x="2833" y="7713"/>
                      <a:pt x="3149" y="7648"/>
                      <a:pt x="3393" y="7493"/>
                    </a:cubicBezTo>
                    <a:lnTo>
                      <a:pt x="3393" y="7493"/>
                    </a:lnTo>
                    <a:cubicBezTo>
                      <a:pt x="3369" y="7598"/>
                      <a:pt x="3338" y="7702"/>
                      <a:pt x="3295" y="7794"/>
                    </a:cubicBezTo>
                    <a:cubicBezTo>
                      <a:pt x="3086" y="8268"/>
                      <a:pt x="2815" y="8747"/>
                      <a:pt x="2533" y="9257"/>
                    </a:cubicBezTo>
                    <a:cubicBezTo>
                      <a:pt x="1721" y="10720"/>
                      <a:pt x="793" y="12374"/>
                      <a:pt x="547" y="15047"/>
                    </a:cubicBezTo>
                    <a:cubicBezTo>
                      <a:pt x="344" y="17223"/>
                      <a:pt x="437" y="19977"/>
                      <a:pt x="510" y="22190"/>
                    </a:cubicBezTo>
                    <a:cubicBezTo>
                      <a:pt x="560" y="23634"/>
                      <a:pt x="603" y="24876"/>
                      <a:pt x="547" y="25534"/>
                    </a:cubicBezTo>
                    <a:cubicBezTo>
                      <a:pt x="498" y="26081"/>
                      <a:pt x="418" y="26634"/>
                      <a:pt x="332" y="27163"/>
                    </a:cubicBezTo>
                    <a:cubicBezTo>
                      <a:pt x="166" y="28294"/>
                      <a:pt x="0" y="29363"/>
                      <a:pt x="166" y="30377"/>
                    </a:cubicBezTo>
                    <a:cubicBezTo>
                      <a:pt x="172" y="30420"/>
                      <a:pt x="209" y="30457"/>
                      <a:pt x="258" y="30457"/>
                    </a:cubicBezTo>
                    <a:lnTo>
                      <a:pt x="277" y="30457"/>
                    </a:lnTo>
                    <a:cubicBezTo>
                      <a:pt x="326" y="30445"/>
                      <a:pt x="363" y="30396"/>
                      <a:pt x="351" y="30347"/>
                    </a:cubicBezTo>
                    <a:cubicBezTo>
                      <a:pt x="191" y="29363"/>
                      <a:pt x="357" y="28312"/>
                      <a:pt x="523" y="27200"/>
                    </a:cubicBezTo>
                    <a:cubicBezTo>
                      <a:pt x="603" y="26659"/>
                      <a:pt x="689" y="26105"/>
                      <a:pt x="738" y="25552"/>
                    </a:cubicBezTo>
                    <a:cubicBezTo>
                      <a:pt x="793" y="24882"/>
                      <a:pt x="750" y="23634"/>
                      <a:pt x="701" y="22190"/>
                    </a:cubicBezTo>
                    <a:cubicBezTo>
                      <a:pt x="627" y="19983"/>
                      <a:pt x="535" y="17236"/>
                      <a:pt x="738" y="15072"/>
                    </a:cubicBezTo>
                    <a:cubicBezTo>
                      <a:pt x="984" y="12435"/>
                      <a:pt x="1893" y="10800"/>
                      <a:pt x="2699" y="9356"/>
                    </a:cubicBezTo>
                    <a:cubicBezTo>
                      <a:pt x="2988" y="8845"/>
                      <a:pt x="3258" y="8360"/>
                      <a:pt x="3467" y="7874"/>
                    </a:cubicBezTo>
                    <a:cubicBezTo>
                      <a:pt x="3547" y="7696"/>
                      <a:pt x="3596" y="7512"/>
                      <a:pt x="3615" y="7315"/>
                    </a:cubicBezTo>
                    <a:lnTo>
                      <a:pt x="3633" y="7290"/>
                    </a:lnTo>
                    <a:cubicBezTo>
                      <a:pt x="4733" y="5944"/>
                      <a:pt x="4291" y="326"/>
                      <a:pt x="4272" y="93"/>
                    </a:cubicBezTo>
                    <a:cubicBezTo>
                      <a:pt x="4266" y="37"/>
                      <a:pt x="4223" y="0"/>
                      <a:pt x="4168"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7" name="Google Shape;7147;p74"/>
              <p:cNvSpPr/>
              <p:nvPr/>
            </p:nvSpPr>
            <p:spPr>
              <a:xfrm>
                <a:off x="6856000" y="1835150"/>
                <a:ext cx="157625" cy="414925"/>
              </a:xfrm>
              <a:custGeom>
                <a:rect b="b" l="l" r="r" t="t"/>
                <a:pathLst>
                  <a:path extrusionOk="0" h="16597" w="6305">
                    <a:moveTo>
                      <a:pt x="2683" y="1"/>
                    </a:moveTo>
                    <a:cubicBezTo>
                      <a:pt x="2626" y="1"/>
                      <a:pt x="2569" y="5"/>
                      <a:pt x="2512" y="13"/>
                    </a:cubicBezTo>
                    <a:cubicBezTo>
                      <a:pt x="269" y="289"/>
                      <a:pt x="23" y="1678"/>
                      <a:pt x="11" y="1740"/>
                    </a:cubicBezTo>
                    <a:cubicBezTo>
                      <a:pt x="0" y="1809"/>
                      <a:pt x="56" y="1849"/>
                      <a:pt x="110" y="1849"/>
                    </a:cubicBezTo>
                    <a:cubicBezTo>
                      <a:pt x="152" y="1849"/>
                      <a:pt x="193" y="1824"/>
                      <a:pt x="201" y="1771"/>
                    </a:cubicBezTo>
                    <a:cubicBezTo>
                      <a:pt x="207" y="1715"/>
                      <a:pt x="441" y="461"/>
                      <a:pt x="2537" y="203"/>
                    </a:cubicBezTo>
                    <a:cubicBezTo>
                      <a:pt x="2587" y="196"/>
                      <a:pt x="2636" y="192"/>
                      <a:pt x="2686" y="192"/>
                    </a:cubicBezTo>
                    <a:cubicBezTo>
                      <a:pt x="2933" y="192"/>
                      <a:pt x="3178" y="280"/>
                      <a:pt x="3367" y="449"/>
                    </a:cubicBezTo>
                    <a:cubicBezTo>
                      <a:pt x="4332" y="1297"/>
                      <a:pt x="4375" y="4076"/>
                      <a:pt x="4406" y="6110"/>
                    </a:cubicBezTo>
                    <a:cubicBezTo>
                      <a:pt x="4412" y="6534"/>
                      <a:pt x="4418" y="6934"/>
                      <a:pt x="4430" y="7284"/>
                    </a:cubicBezTo>
                    <a:cubicBezTo>
                      <a:pt x="4467" y="8188"/>
                      <a:pt x="4738" y="9233"/>
                      <a:pt x="5026" y="10333"/>
                    </a:cubicBezTo>
                    <a:cubicBezTo>
                      <a:pt x="5530" y="12263"/>
                      <a:pt x="6108" y="14451"/>
                      <a:pt x="5530" y="16474"/>
                    </a:cubicBezTo>
                    <a:cubicBezTo>
                      <a:pt x="5518" y="16523"/>
                      <a:pt x="5549" y="16578"/>
                      <a:pt x="5598" y="16590"/>
                    </a:cubicBezTo>
                    <a:cubicBezTo>
                      <a:pt x="5610" y="16590"/>
                      <a:pt x="5617" y="16596"/>
                      <a:pt x="5629" y="16596"/>
                    </a:cubicBezTo>
                    <a:cubicBezTo>
                      <a:pt x="5672" y="16596"/>
                      <a:pt x="5709" y="16566"/>
                      <a:pt x="5721" y="16523"/>
                    </a:cubicBezTo>
                    <a:cubicBezTo>
                      <a:pt x="6305" y="14451"/>
                      <a:pt x="5727" y="12238"/>
                      <a:pt x="5217" y="10284"/>
                    </a:cubicBezTo>
                    <a:cubicBezTo>
                      <a:pt x="4934" y="9196"/>
                      <a:pt x="4658" y="8157"/>
                      <a:pt x="4627" y="7272"/>
                    </a:cubicBezTo>
                    <a:cubicBezTo>
                      <a:pt x="4608" y="6928"/>
                      <a:pt x="4608" y="6528"/>
                      <a:pt x="4602" y="6104"/>
                    </a:cubicBezTo>
                    <a:cubicBezTo>
                      <a:pt x="4565" y="3922"/>
                      <a:pt x="4529" y="1205"/>
                      <a:pt x="3490" y="302"/>
                    </a:cubicBezTo>
                    <a:cubicBezTo>
                      <a:pt x="3268" y="106"/>
                      <a:pt x="2978" y="1"/>
                      <a:pt x="268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8" name="Google Shape;7148;p74"/>
              <p:cNvSpPr/>
              <p:nvPr/>
            </p:nvSpPr>
            <p:spPr>
              <a:xfrm>
                <a:off x="7000550" y="2168750"/>
                <a:ext cx="21225" cy="92225"/>
              </a:xfrm>
              <a:custGeom>
                <a:rect b="b" l="l" r="r" t="t"/>
                <a:pathLst>
                  <a:path extrusionOk="0" fill="none" h="3689" w="849">
                    <a:moveTo>
                      <a:pt x="0" y="1"/>
                    </a:moveTo>
                    <a:cubicBezTo>
                      <a:pt x="0" y="1"/>
                      <a:pt x="849" y="1212"/>
                      <a:pt x="800" y="3689"/>
                    </a:cubicBezTo>
                  </a:path>
                </a:pathLst>
              </a:custGeom>
              <a:noFill/>
              <a:ln cap="rnd" cmpd="sng" w="3850">
                <a:solidFill>
                  <a:srgbClr val="A5B7C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9" name="Google Shape;7149;p74"/>
              <p:cNvSpPr/>
              <p:nvPr/>
            </p:nvSpPr>
            <p:spPr>
              <a:xfrm>
                <a:off x="6849800" y="1931475"/>
                <a:ext cx="75325" cy="745800"/>
              </a:xfrm>
              <a:custGeom>
                <a:rect b="b" l="l" r="r" t="t"/>
                <a:pathLst>
                  <a:path extrusionOk="0" h="29832" w="3013">
                    <a:moveTo>
                      <a:pt x="1882" y="6401"/>
                    </a:moveTo>
                    <a:cubicBezTo>
                      <a:pt x="2135" y="6401"/>
                      <a:pt x="2363" y="6476"/>
                      <a:pt x="2502" y="6621"/>
                    </a:cubicBezTo>
                    <a:cubicBezTo>
                      <a:pt x="2588" y="6714"/>
                      <a:pt x="2601" y="6836"/>
                      <a:pt x="2533" y="6984"/>
                    </a:cubicBezTo>
                    <a:cubicBezTo>
                      <a:pt x="2373" y="7321"/>
                      <a:pt x="1844" y="7686"/>
                      <a:pt x="1377" y="7686"/>
                    </a:cubicBezTo>
                    <a:cubicBezTo>
                      <a:pt x="1359" y="7686"/>
                      <a:pt x="1340" y="7686"/>
                      <a:pt x="1322" y="7685"/>
                    </a:cubicBezTo>
                    <a:cubicBezTo>
                      <a:pt x="1021" y="7666"/>
                      <a:pt x="806" y="7494"/>
                      <a:pt x="683" y="7168"/>
                    </a:cubicBezTo>
                    <a:lnTo>
                      <a:pt x="689" y="7168"/>
                    </a:lnTo>
                    <a:cubicBezTo>
                      <a:pt x="781" y="6910"/>
                      <a:pt x="972" y="6695"/>
                      <a:pt x="1224" y="6566"/>
                    </a:cubicBezTo>
                    <a:cubicBezTo>
                      <a:pt x="1433" y="6456"/>
                      <a:pt x="1667" y="6401"/>
                      <a:pt x="1882" y="6401"/>
                    </a:cubicBezTo>
                    <a:close/>
                    <a:moveTo>
                      <a:pt x="568" y="1"/>
                    </a:moveTo>
                    <a:cubicBezTo>
                      <a:pt x="518" y="1"/>
                      <a:pt x="480" y="41"/>
                      <a:pt x="474" y="87"/>
                    </a:cubicBezTo>
                    <a:cubicBezTo>
                      <a:pt x="455" y="315"/>
                      <a:pt x="1" y="5650"/>
                      <a:pt x="480" y="7156"/>
                    </a:cubicBezTo>
                    <a:lnTo>
                      <a:pt x="486" y="7175"/>
                    </a:lnTo>
                    <a:cubicBezTo>
                      <a:pt x="431" y="7384"/>
                      <a:pt x="431" y="7599"/>
                      <a:pt x="480" y="7802"/>
                    </a:cubicBezTo>
                    <a:cubicBezTo>
                      <a:pt x="560" y="8195"/>
                      <a:pt x="738" y="8717"/>
                      <a:pt x="947" y="9326"/>
                    </a:cubicBezTo>
                    <a:cubicBezTo>
                      <a:pt x="1457" y="10844"/>
                      <a:pt x="2164" y="12916"/>
                      <a:pt x="2195" y="15061"/>
                    </a:cubicBezTo>
                    <a:cubicBezTo>
                      <a:pt x="2213" y="16235"/>
                      <a:pt x="2183" y="18005"/>
                      <a:pt x="2152" y="19714"/>
                    </a:cubicBezTo>
                    <a:cubicBezTo>
                      <a:pt x="2097" y="22541"/>
                      <a:pt x="2047" y="25209"/>
                      <a:pt x="2195" y="25805"/>
                    </a:cubicBezTo>
                    <a:cubicBezTo>
                      <a:pt x="2441" y="26764"/>
                      <a:pt x="2730" y="28811"/>
                      <a:pt x="2816" y="29745"/>
                    </a:cubicBezTo>
                    <a:cubicBezTo>
                      <a:pt x="2822" y="29794"/>
                      <a:pt x="2865" y="29831"/>
                      <a:pt x="2914" y="29831"/>
                    </a:cubicBezTo>
                    <a:lnTo>
                      <a:pt x="2920" y="29831"/>
                    </a:lnTo>
                    <a:cubicBezTo>
                      <a:pt x="2969" y="29825"/>
                      <a:pt x="3012" y="29782"/>
                      <a:pt x="3006" y="29727"/>
                    </a:cubicBezTo>
                    <a:cubicBezTo>
                      <a:pt x="2920" y="28786"/>
                      <a:pt x="2625" y="26727"/>
                      <a:pt x="2379" y="25762"/>
                    </a:cubicBezTo>
                    <a:cubicBezTo>
                      <a:pt x="2238" y="25191"/>
                      <a:pt x="2287" y="22406"/>
                      <a:pt x="2336" y="19714"/>
                    </a:cubicBezTo>
                    <a:cubicBezTo>
                      <a:pt x="2373" y="18005"/>
                      <a:pt x="2404" y="16235"/>
                      <a:pt x="2385" y="15055"/>
                    </a:cubicBezTo>
                    <a:cubicBezTo>
                      <a:pt x="2355" y="12885"/>
                      <a:pt x="1642" y="10795"/>
                      <a:pt x="1125" y="9271"/>
                    </a:cubicBezTo>
                    <a:cubicBezTo>
                      <a:pt x="923" y="8662"/>
                      <a:pt x="744" y="8140"/>
                      <a:pt x="664" y="7765"/>
                    </a:cubicBezTo>
                    <a:cubicBezTo>
                      <a:pt x="646" y="7672"/>
                      <a:pt x="634" y="7580"/>
                      <a:pt x="634" y="7482"/>
                    </a:cubicBezTo>
                    <a:lnTo>
                      <a:pt x="634" y="7482"/>
                    </a:lnTo>
                    <a:cubicBezTo>
                      <a:pt x="781" y="7715"/>
                      <a:pt x="1033" y="7863"/>
                      <a:pt x="1310" y="7875"/>
                    </a:cubicBezTo>
                    <a:cubicBezTo>
                      <a:pt x="1336" y="7877"/>
                      <a:pt x="1362" y="7878"/>
                      <a:pt x="1389" y="7878"/>
                    </a:cubicBezTo>
                    <a:cubicBezTo>
                      <a:pt x="1939" y="7878"/>
                      <a:pt x="2523" y="7463"/>
                      <a:pt x="2705" y="7064"/>
                    </a:cubicBezTo>
                    <a:cubicBezTo>
                      <a:pt x="2810" y="6843"/>
                      <a:pt x="2791" y="6640"/>
                      <a:pt x="2644" y="6492"/>
                    </a:cubicBezTo>
                    <a:cubicBezTo>
                      <a:pt x="2467" y="6305"/>
                      <a:pt x="2188" y="6208"/>
                      <a:pt x="1883" y="6208"/>
                    </a:cubicBezTo>
                    <a:cubicBezTo>
                      <a:pt x="1638" y="6208"/>
                      <a:pt x="1376" y="6271"/>
                      <a:pt x="1138" y="6400"/>
                    </a:cubicBezTo>
                    <a:cubicBezTo>
                      <a:pt x="916" y="6511"/>
                      <a:pt x="732" y="6683"/>
                      <a:pt x="609" y="6892"/>
                    </a:cubicBezTo>
                    <a:cubicBezTo>
                      <a:pt x="234" y="5177"/>
                      <a:pt x="658" y="155"/>
                      <a:pt x="664" y="106"/>
                    </a:cubicBezTo>
                    <a:cubicBezTo>
                      <a:pt x="671" y="51"/>
                      <a:pt x="634" y="7"/>
                      <a:pt x="578" y="1"/>
                    </a:cubicBezTo>
                    <a:cubicBezTo>
                      <a:pt x="575" y="1"/>
                      <a:pt x="571" y="1"/>
                      <a:pt x="568"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0" name="Google Shape;7150;p74"/>
              <p:cNvSpPr/>
              <p:nvPr/>
            </p:nvSpPr>
            <p:spPr>
              <a:xfrm>
                <a:off x="6780500" y="1666375"/>
                <a:ext cx="81150" cy="224275"/>
              </a:xfrm>
              <a:custGeom>
                <a:rect b="b" l="l" r="r" t="t"/>
                <a:pathLst>
                  <a:path extrusionOk="0" h="8971" w="3246">
                    <a:moveTo>
                      <a:pt x="823" y="1"/>
                    </a:moveTo>
                    <a:cubicBezTo>
                      <a:pt x="659" y="1"/>
                      <a:pt x="498" y="63"/>
                      <a:pt x="375" y="180"/>
                    </a:cubicBezTo>
                    <a:cubicBezTo>
                      <a:pt x="129" y="420"/>
                      <a:pt x="0" y="752"/>
                      <a:pt x="19" y="1096"/>
                    </a:cubicBezTo>
                    <a:cubicBezTo>
                      <a:pt x="43" y="1502"/>
                      <a:pt x="240" y="1772"/>
                      <a:pt x="455" y="2061"/>
                    </a:cubicBezTo>
                    <a:cubicBezTo>
                      <a:pt x="517" y="2141"/>
                      <a:pt x="578" y="2227"/>
                      <a:pt x="640" y="2320"/>
                    </a:cubicBezTo>
                    <a:cubicBezTo>
                      <a:pt x="1943" y="4287"/>
                      <a:pt x="2773" y="6536"/>
                      <a:pt x="3043" y="8884"/>
                    </a:cubicBezTo>
                    <a:cubicBezTo>
                      <a:pt x="3049" y="8927"/>
                      <a:pt x="3092" y="8964"/>
                      <a:pt x="3141" y="8964"/>
                    </a:cubicBezTo>
                    <a:lnTo>
                      <a:pt x="3154" y="8970"/>
                    </a:lnTo>
                    <a:cubicBezTo>
                      <a:pt x="3209" y="8964"/>
                      <a:pt x="3246" y="8915"/>
                      <a:pt x="3240" y="8866"/>
                    </a:cubicBezTo>
                    <a:cubicBezTo>
                      <a:pt x="2957" y="6487"/>
                      <a:pt x="2121" y="4207"/>
                      <a:pt x="793" y="2215"/>
                    </a:cubicBezTo>
                    <a:cubicBezTo>
                      <a:pt x="732" y="2123"/>
                      <a:pt x="670" y="2037"/>
                      <a:pt x="609" y="1951"/>
                    </a:cubicBezTo>
                    <a:cubicBezTo>
                      <a:pt x="406" y="1674"/>
                      <a:pt x="228" y="1441"/>
                      <a:pt x="209" y="1090"/>
                    </a:cubicBezTo>
                    <a:cubicBezTo>
                      <a:pt x="197" y="801"/>
                      <a:pt x="302" y="525"/>
                      <a:pt x="504" y="322"/>
                    </a:cubicBezTo>
                    <a:cubicBezTo>
                      <a:pt x="594" y="237"/>
                      <a:pt x="712" y="189"/>
                      <a:pt x="833" y="189"/>
                    </a:cubicBezTo>
                    <a:cubicBezTo>
                      <a:pt x="852" y="189"/>
                      <a:pt x="872" y="190"/>
                      <a:pt x="892" y="193"/>
                    </a:cubicBezTo>
                    <a:cubicBezTo>
                      <a:pt x="902" y="196"/>
                      <a:pt x="912" y="197"/>
                      <a:pt x="922" y="197"/>
                    </a:cubicBezTo>
                    <a:cubicBezTo>
                      <a:pt x="1032" y="197"/>
                      <a:pt x="1053" y="14"/>
                      <a:pt x="922" y="8"/>
                    </a:cubicBezTo>
                    <a:cubicBezTo>
                      <a:pt x="889" y="3"/>
                      <a:pt x="856" y="1"/>
                      <a:pt x="82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1" name="Google Shape;7151;p74"/>
              <p:cNvSpPr/>
              <p:nvPr/>
            </p:nvSpPr>
            <p:spPr>
              <a:xfrm>
                <a:off x="6844425" y="1661800"/>
                <a:ext cx="48275" cy="231150"/>
              </a:xfrm>
              <a:custGeom>
                <a:rect b="b" l="l" r="r" t="t"/>
                <a:pathLst>
                  <a:path extrusionOk="0" h="9246" w="1931">
                    <a:moveTo>
                      <a:pt x="1076" y="0"/>
                    </a:moveTo>
                    <a:cubicBezTo>
                      <a:pt x="1026" y="0"/>
                      <a:pt x="983" y="36"/>
                      <a:pt x="978" y="87"/>
                    </a:cubicBezTo>
                    <a:cubicBezTo>
                      <a:pt x="972" y="136"/>
                      <a:pt x="1008" y="185"/>
                      <a:pt x="1064" y="191"/>
                    </a:cubicBezTo>
                    <a:cubicBezTo>
                      <a:pt x="1488" y="253"/>
                      <a:pt x="1746" y="529"/>
                      <a:pt x="1746" y="941"/>
                    </a:cubicBezTo>
                    <a:cubicBezTo>
                      <a:pt x="1746" y="1304"/>
                      <a:pt x="1568" y="1654"/>
                      <a:pt x="1396" y="1986"/>
                    </a:cubicBezTo>
                    <a:lnTo>
                      <a:pt x="1334" y="2103"/>
                    </a:lnTo>
                    <a:cubicBezTo>
                      <a:pt x="240" y="4291"/>
                      <a:pt x="0" y="6818"/>
                      <a:pt x="664" y="9178"/>
                    </a:cubicBezTo>
                    <a:cubicBezTo>
                      <a:pt x="677" y="9221"/>
                      <a:pt x="713" y="9246"/>
                      <a:pt x="756" y="9246"/>
                    </a:cubicBezTo>
                    <a:lnTo>
                      <a:pt x="781" y="9246"/>
                    </a:lnTo>
                    <a:cubicBezTo>
                      <a:pt x="830" y="9227"/>
                      <a:pt x="861" y="9178"/>
                      <a:pt x="849" y="9129"/>
                    </a:cubicBezTo>
                    <a:cubicBezTo>
                      <a:pt x="191" y="6811"/>
                      <a:pt x="431" y="4334"/>
                      <a:pt x="1506" y="2189"/>
                    </a:cubicBezTo>
                    <a:lnTo>
                      <a:pt x="1562" y="2072"/>
                    </a:lnTo>
                    <a:cubicBezTo>
                      <a:pt x="1746" y="1716"/>
                      <a:pt x="1930" y="1353"/>
                      <a:pt x="1930" y="941"/>
                    </a:cubicBezTo>
                    <a:cubicBezTo>
                      <a:pt x="1930" y="431"/>
                      <a:pt x="1611" y="75"/>
                      <a:pt x="1088" y="1"/>
                    </a:cubicBezTo>
                    <a:cubicBezTo>
                      <a:pt x="1084" y="0"/>
                      <a:pt x="1080" y="0"/>
                      <a:pt x="107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152" name="Google Shape;7152;p74"/>
              <p:cNvGrpSpPr/>
              <p:nvPr/>
            </p:nvGrpSpPr>
            <p:grpSpPr>
              <a:xfrm>
                <a:off x="6814150" y="1867175"/>
                <a:ext cx="117025" cy="84325"/>
                <a:chOff x="6814150" y="1867175"/>
                <a:chExt cx="117025" cy="84325"/>
              </a:xfrm>
            </p:grpSpPr>
            <p:sp>
              <p:nvSpPr>
                <p:cNvPr id="7153" name="Google Shape;7153;p74"/>
                <p:cNvSpPr/>
                <p:nvPr/>
              </p:nvSpPr>
              <p:spPr>
                <a:xfrm>
                  <a:off x="6828600" y="1867175"/>
                  <a:ext cx="102575" cy="78800"/>
                </a:xfrm>
                <a:custGeom>
                  <a:rect b="b" l="l" r="r" t="t"/>
                  <a:pathLst>
                    <a:path extrusionOk="0" h="3152" w="4103">
                      <a:moveTo>
                        <a:pt x="1691" y="0"/>
                      </a:moveTo>
                      <a:cubicBezTo>
                        <a:pt x="1536" y="0"/>
                        <a:pt x="1364" y="13"/>
                        <a:pt x="1174" y="41"/>
                      </a:cubicBezTo>
                      <a:cubicBezTo>
                        <a:pt x="0" y="207"/>
                        <a:pt x="879" y="3120"/>
                        <a:pt x="1691" y="3151"/>
                      </a:cubicBezTo>
                      <a:cubicBezTo>
                        <a:pt x="1693" y="3151"/>
                        <a:pt x="1696" y="3151"/>
                        <a:pt x="1699" y="3151"/>
                      </a:cubicBezTo>
                      <a:cubicBezTo>
                        <a:pt x="2465" y="3151"/>
                        <a:pt x="4102" y="0"/>
                        <a:pt x="169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4" name="Google Shape;7154;p74"/>
                <p:cNvSpPr/>
                <p:nvPr/>
              </p:nvSpPr>
              <p:spPr>
                <a:xfrm>
                  <a:off x="6814150" y="1872700"/>
                  <a:ext cx="102425" cy="78800"/>
                </a:xfrm>
                <a:custGeom>
                  <a:rect b="b" l="l" r="r" t="t"/>
                  <a:pathLst>
                    <a:path extrusionOk="0" h="3152" w="4097">
                      <a:moveTo>
                        <a:pt x="1685" y="0"/>
                      </a:moveTo>
                      <a:cubicBezTo>
                        <a:pt x="1530" y="0"/>
                        <a:pt x="1358" y="13"/>
                        <a:pt x="1168" y="41"/>
                      </a:cubicBezTo>
                      <a:cubicBezTo>
                        <a:pt x="0" y="213"/>
                        <a:pt x="873" y="3127"/>
                        <a:pt x="1685" y="3151"/>
                      </a:cubicBezTo>
                      <a:cubicBezTo>
                        <a:pt x="1687" y="3151"/>
                        <a:pt x="1690" y="3152"/>
                        <a:pt x="1693" y="3152"/>
                      </a:cubicBezTo>
                      <a:cubicBezTo>
                        <a:pt x="2459" y="3152"/>
                        <a:pt x="4097" y="0"/>
                        <a:pt x="1685"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
          <p:nvSpPr>
            <p:cNvPr id="7155" name="Google Shape;7155;p74"/>
            <p:cNvSpPr/>
            <p:nvPr/>
          </p:nvSpPr>
          <p:spPr>
            <a:xfrm>
              <a:off x="6733325" y="1548975"/>
              <a:ext cx="193800" cy="222875"/>
            </a:xfrm>
            <a:custGeom>
              <a:rect b="b" l="l" r="r" t="t"/>
              <a:pathLst>
                <a:path extrusionOk="0" h="8915" w="7752">
                  <a:moveTo>
                    <a:pt x="3746" y="0"/>
                  </a:moveTo>
                  <a:cubicBezTo>
                    <a:pt x="3376" y="0"/>
                    <a:pt x="2959" y="59"/>
                    <a:pt x="2502" y="217"/>
                  </a:cubicBezTo>
                  <a:cubicBezTo>
                    <a:pt x="670" y="850"/>
                    <a:pt x="0" y="3457"/>
                    <a:pt x="738" y="5885"/>
                  </a:cubicBezTo>
                  <a:cubicBezTo>
                    <a:pt x="1482" y="8319"/>
                    <a:pt x="2889" y="8915"/>
                    <a:pt x="2889" y="8915"/>
                  </a:cubicBezTo>
                  <a:cubicBezTo>
                    <a:pt x="1869" y="7612"/>
                    <a:pt x="1832" y="5522"/>
                    <a:pt x="1832" y="5522"/>
                  </a:cubicBezTo>
                  <a:lnTo>
                    <a:pt x="1832" y="5522"/>
                  </a:lnTo>
                  <a:cubicBezTo>
                    <a:pt x="2047" y="6456"/>
                    <a:pt x="2643" y="6905"/>
                    <a:pt x="2643" y="6905"/>
                  </a:cubicBezTo>
                  <a:cubicBezTo>
                    <a:pt x="2182" y="6413"/>
                    <a:pt x="2115" y="4932"/>
                    <a:pt x="2643" y="4686"/>
                  </a:cubicBezTo>
                  <a:cubicBezTo>
                    <a:pt x="3172" y="4440"/>
                    <a:pt x="4229" y="3770"/>
                    <a:pt x="4229" y="3770"/>
                  </a:cubicBezTo>
                  <a:lnTo>
                    <a:pt x="4229" y="3770"/>
                  </a:lnTo>
                  <a:cubicBezTo>
                    <a:pt x="3946" y="4299"/>
                    <a:pt x="3277" y="4618"/>
                    <a:pt x="3277" y="4618"/>
                  </a:cubicBezTo>
                  <a:cubicBezTo>
                    <a:pt x="4832" y="4372"/>
                    <a:pt x="5286" y="3457"/>
                    <a:pt x="5286" y="3457"/>
                  </a:cubicBezTo>
                  <a:cubicBezTo>
                    <a:pt x="5286" y="3457"/>
                    <a:pt x="6374" y="4372"/>
                    <a:pt x="5987" y="6487"/>
                  </a:cubicBezTo>
                  <a:cubicBezTo>
                    <a:pt x="6264" y="6100"/>
                    <a:pt x="6436" y="5651"/>
                    <a:pt x="6479" y="5178"/>
                  </a:cubicBezTo>
                  <a:cubicBezTo>
                    <a:pt x="6479" y="5129"/>
                    <a:pt x="6479" y="5085"/>
                    <a:pt x="6479" y="5036"/>
                  </a:cubicBezTo>
                  <a:cubicBezTo>
                    <a:pt x="6479" y="4952"/>
                    <a:pt x="6482" y="4913"/>
                    <a:pt x="6487" y="4913"/>
                  </a:cubicBezTo>
                  <a:lnTo>
                    <a:pt x="6487" y="4913"/>
                  </a:lnTo>
                  <a:cubicBezTo>
                    <a:pt x="6529" y="4913"/>
                    <a:pt x="6670" y="7775"/>
                    <a:pt x="5563" y="8915"/>
                  </a:cubicBezTo>
                  <a:cubicBezTo>
                    <a:pt x="5563" y="8915"/>
                    <a:pt x="7610" y="7716"/>
                    <a:pt x="7678" y="5036"/>
                  </a:cubicBezTo>
                  <a:cubicBezTo>
                    <a:pt x="7751" y="2362"/>
                    <a:pt x="7186" y="605"/>
                    <a:pt x="5532" y="537"/>
                  </a:cubicBezTo>
                  <a:cubicBezTo>
                    <a:pt x="5532" y="537"/>
                    <a:pt x="4857" y="0"/>
                    <a:pt x="3746" y="0"/>
                  </a:cubicBezTo>
                  <a:close/>
                </a:path>
              </a:pathLst>
            </a:custGeom>
            <a:solidFill>
              <a:srgbClr val="E6EBE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56" name="Google Shape;7156;p74"/>
          <p:cNvGrpSpPr/>
          <p:nvPr/>
        </p:nvGrpSpPr>
        <p:grpSpPr>
          <a:xfrm>
            <a:off x="14603892" y="3085444"/>
            <a:ext cx="1823414" cy="5698039"/>
            <a:chOff x="2972675" y="239500"/>
            <a:chExt cx="1672550" cy="5226600"/>
          </a:xfrm>
        </p:grpSpPr>
        <p:sp>
          <p:nvSpPr>
            <p:cNvPr id="7157" name="Google Shape;7157;p74"/>
            <p:cNvSpPr/>
            <p:nvPr/>
          </p:nvSpPr>
          <p:spPr>
            <a:xfrm>
              <a:off x="3015600" y="239500"/>
              <a:ext cx="793250" cy="1764400"/>
            </a:xfrm>
            <a:custGeom>
              <a:rect b="b" l="l" r="r" t="t"/>
              <a:pathLst>
                <a:path extrusionOk="0" h="70576" w="31730">
                  <a:moveTo>
                    <a:pt x="31730" y="0"/>
                  </a:moveTo>
                  <a:cubicBezTo>
                    <a:pt x="26725" y="0"/>
                    <a:pt x="21527" y="1773"/>
                    <a:pt x="21527" y="7209"/>
                  </a:cubicBezTo>
                  <a:lnTo>
                    <a:pt x="21527" y="12407"/>
                  </a:lnTo>
                  <a:cubicBezTo>
                    <a:pt x="21527" y="12407"/>
                    <a:pt x="20342" y="12875"/>
                    <a:pt x="20462" y="14179"/>
                  </a:cubicBezTo>
                  <a:cubicBezTo>
                    <a:pt x="20581" y="15474"/>
                    <a:pt x="21288" y="19736"/>
                    <a:pt x="23419" y="19965"/>
                  </a:cubicBezTo>
                  <a:cubicBezTo>
                    <a:pt x="23419" y="19965"/>
                    <a:pt x="24677" y="22307"/>
                    <a:pt x="24677" y="31123"/>
                  </a:cubicBezTo>
                  <a:cubicBezTo>
                    <a:pt x="24677" y="31123"/>
                    <a:pt x="18955" y="34071"/>
                    <a:pt x="15622" y="35596"/>
                  </a:cubicBezTo>
                  <a:cubicBezTo>
                    <a:pt x="15622" y="35596"/>
                    <a:pt x="15160" y="35562"/>
                    <a:pt x="14427" y="35562"/>
                  </a:cubicBezTo>
                  <a:cubicBezTo>
                    <a:pt x="12375" y="35562"/>
                    <a:pt x="8203" y="35822"/>
                    <a:pt x="6099" y="37790"/>
                  </a:cubicBezTo>
                  <a:cubicBezTo>
                    <a:pt x="3243" y="40463"/>
                    <a:pt x="1" y="45514"/>
                    <a:pt x="1709" y="54569"/>
                  </a:cubicBezTo>
                  <a:cubicBezTo>
                    <a:pt x="1709" y="54569"/>
                    <a:pt x="1305" y="58435"/>
                    <a:pt x="1213" y="63477"/>
                  </a:cubicBezTo>
                  <a:lnTo>
                    <a:pt x="20774" y="63477"/>
                  </a:lnTo>
                  <a:lnTo>
                    <a:pt x="20774" y="65616"/>
                  </a:lnTo>
                  <a:cubicBezTo>
                    <a:pt x="19644" y="66103"/>
                    <a:pt x="19011" y="67306"/>
                    <a:pt x="19258" y="68509"/>
                  </a:cubicBezTo>
                  <a:cubicBezTo>
                    <a:pt x="19497" y="69712"/>
                    <a:pt x="20563" y="70576"/>
                    <a:pt x="21784" y="70576"/>
                  </a:cubicBezTo>
                  <a:cubicBezTo>
                    <a:pt x="23015" y="70576"/>
                    <a:pt x="24071" y="69712"/>
                    <a:pt x="24309" y="68509"/>
                  </a:cubicBezTo>
                  <a:cubicBezTo>
                    <a:pt x="24557" y="67306"/>
                    <a:pt x="23924" y="66103"/>
                    <a:pt x="22794" y="65616"/>
                  </a:cubicBezTo>
                  <a:lnTo>
                    <a:pt x="22794" y="63477"/>
                  </a:lnTo>
                  <a:lnTo>
                    <a:pt x="31730" y="63477"/>
                  </a:lnTo>
                  <a:lnTo>
                    <a:pt x="31730" y="0"/>
                  </a:lnTo>
                  <a:close/>
                </a:path>
              </a:pathLst>
            </a:custGeom>
            <a:solidFill>
              <a:srgbClr val="667E92"/>
            </a:solidFill>
            <a:ln cap="rnd"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8" name="Google Shape;7158;p74"/>
            <p:cNvSpPr/>
            <p:nvPr/>
          </p:nvSpPr>
          <p:spPr>
            <a:xfrm>
              <a:off x="3625625" y="240400"/>
              <a:ext cx="976900" cy="1586950"/>
            </a:xfrm>
            <a:custGeom>
              <a:rect b="b" l="l" r="r" t="t"/>
              <a:pathLst>
                <a:path extrusionOk="0" h="63478" w="39076">
                  <a:moveTo>
                    <a:pt x="7329" y="1"/>
                  </a:moveTo>
                  <a:lnTo>
                    <a:pt x="7329" y="52292"/>
                  </a:lnTo>
                  <a:lnTo>
                    <a:pt x="4959" y="52292"/>
                  </a:lnTo>
                  <a:cubicBezTo>
                    <a:pt x="4543" y="51325"/>
                    <a:pt x="3601" y="50715"/>
                    <a:pt x="2584" y="50715"/>
                  </a:cubicBezTo>
                  <a:cubicBezTo>
                    <a:pt x="2413" y="50715"/>
                    <a:pt x="2240" y="50732"/>
                    <a:pt x="2066" y="50767"/>
                  </a:cubicBezTo>
                  <a:cubicBezTo>
                    <a:pt x="863" y="51015"/>
                    <a:pt x="0" y="52072"/>
                    <a:pt x="0" y="53293"/>
                  </a:cubicBezTo>
                  <a:cubicBezTo>
                    <a:pt x="0" y="54524"/>
                    <a:pt x="863" y="55580"/>
                    <a:pt x="2066" y="55818"/>
                  </a:cubicBezTo>
                  <a:cubicBezTo>
                    <a:pt x="2241" y="55854"/>
                    <a:pt x="2416" y="55872"/>
                    <a:pt x="2588" y="55872"/>
                  </a:cubicBezTo>
                  <a:cubicBezTo>
                    <a:pt x="3604" y="55872"/>
                    <a:pt x="4543" y="55269"/>
                    <a:pt x="4959" y="54303"/>
                  </a:cubicBezTo>
                  <a:lnTo>
                    <a:pt x="7329" y="54303"/>
                  </a:lnTo>
                  <a:lnTo>
                    <a:pt x="7329" y="63477"/>
                  </a:lnTo>
                  <a:lnTo>
                    <a:pt x="37863" y="63477"/>
                  </a:lnTo>
                  <a:cubicBezTo>
                    <a:pt x="37762" y="58436"/>
                    <a:pt x="37358" y="54569"/>
                    <a:pt x="37358" y="54569"/>
                  </a:cubicBezTo>
                  <a:cubicBezTo>
                    <a:pt x="39076" y="45514"/>
                    <a:pt x="35834" y="40464"/>
                    <a:pt x="32969" y="37791"/>
                  </a:cubicBezTo>
                  <a:cubicBezTo>
                    <a:pt x="30867" y="35831"/>
                    <a:pt x="26700" y="35572"/>
                    <a:pt x="24646" y="35572"/>
                  </a:cubicBezTo>
                  <a:cubicBezTo>
                    <a:pt x="23910" y="35572"/>
                    <a:pt x="23446" y="35605"/>
                    <a:pt x="23446" y="35605"/>
                  </a:cubicBezTo>
                  <a:cubicBezTo>
                    <a:pt x="20112" y="34072"/>
                    <a:pt x="14391" y="31124"/>
                    <a:pt x="14391" y="31124"/>
                  </a:cubicBezTo>
                  <a:cubicBezTo>
                    <a:pt x="14391" y="22308"/>
                    <a:pt x="15649" y="19975"/>
                    <a:pt x="15649" y="19975"/>
                  </a:cubicBezTo>
                  <a:cubicBezTo>
                    <a:pt x="17779" y="19736"/>
                    <a:pt x="18486" y="15484"/>
                    <a:pt x="18606" y="14180"/>
                  </a:cubicBezTo>
                  <a:cubicBezTo>
                    <a:pt x="18725" y="12885"/>
                    <a:pt x="17541" y="12408"/>
                    <a:pt x="17541" y="12408"/>
                  </a:cubicBezTo>
                  <a:lnTo>
                    <a:pt x="17541" y="7210"/>
                  </a:lnTo>
                  <a:cubicBezTo>
                    <a:pt x="17541" y="1773"/>
                    <a:pt x="12343" y="1"/>
                    <a:pt x="7329" y="1"/>
                  </a:cubicBezTo>
                  <a:close/>
                </a:path>
              </a:pathLst>
            </a:custGeom>
            <a:solidFill>
              <a:srgbClr val="E3E9ED"/>
            </a:solidFill>
            <a:ln cap="rnd"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9" name="Google Shape;7159;p74"/>
            <p:cNvSpPr/>
            <p:nvPr/>
          </p:nvSpPr>
          <p:spPr>
            <a:xfrm>
              <a:off x="3804225" y="1637225"/>
              <a:ext cx="841000" cy="3828875"/>
            </a:xfrm>
            <a:custGeom>
              <a:rect b="b" l="l" r="r" t="t"/>
              <a:pathLst>
                <a:path extrusionOk="0" h="153155" w="33640">
                  <a:moveTo>
                    <a:pt x="10139" y="0"/>
                  </a:moveTo>
                  <a:cubicBezTo>
                    <a:pt x="8909" y="0"/>
                    <a:pt x="7853" y="864"/>
                    <a:pt x="7614" y="2067"/>
                  </a:cubicBezTo>
                  <a:cubicBezTo>
                    <a:pt x="7366" y="3270"/>
                    <a:pt x="8000" y="4473"/>
                    <a:pt x="9129" y="4960"/>
                  </a:cubicBezTo>
                  <a:lnTo>
                    <a:pt x="9129" y="7568"/>
                  </a:lnTo>
                  <a:lnTo>
                    <a:pt x="185" y="7568"/>
                  </a:lnTo>
                  <a:lnTo>
                    <a:pt x="185" y="71476"/>
                  </a:lnTo>
                  <a:cubicBezTo>
                    <a:pt x="185" y="71476"/>
                    <a:pt x="947" y="76334"/>
                    <a:pt x="1241" y="80715"/>
                  </a:cubicBezTo>
                  <a:cubicBezTo>
                    <a:pt x="1525" y="85104"/>
                    <a:pt x="570" y="98163"/>
                    <a:pt x="286" y="104739"/>
                  </a:cubicBezTo>
                  <a:cubicBezTo>
                    <a:pt x="1" y="111314"/>
                    <a:pt x="570" y="119983"/>
                    <a:pt x="1140" y="125420"/>
                  </a:cubicBezTo>
                  <a:cubicBezTo>
                    <a:pt x="1718" y="130857"/>
                    <a:pt x="2003" y="134852"/>
                    <a:pt x="1902" y="139618"/>
                  </a:cubicBezTo>
                  <a:cubicBezTo>
                    <a:pt x="1810" y="144384"/>
                    <a:pt x="1241" y="144485"/>
                    <a:pt x="1048" y="145532"/>
                  </a:cubicBezTo>
                  <a:cubicBezTo>
                    <a:pt x="855" y="146579"/>
                    <a:pt x="1819" y="148012"/>
                    <a:pt x="1819" y="148489"/>
                  </a:cubicBezTo>
                  <a:cubicBezTo>
                    <a:pt x="1819" y="148967"/>
                    <a:pt x="1002" y="150390"/>
                    <a:pt x="1002" y="151483"/>
                  </a:cubicBezTo>
                  <a:cubicBezTo>
                    <a:pt x="1002" y="152585"/>
                    <a:pt x="1149" y="153154"/>
                    <a:pt x="2673" y="153154"/>
                  </a:cubicBezTo>
                  <a:lnTo>
                    <a:pt x="11627" y="153154"/>
                  </a:lnTo>
                  <a:cubicBezTo>
                    <a:pt x="12674" y="153154"/>
                    <a:pt x="12674" y="152199"/>
                    <a:pt x="12674" y="151437"/>
                  </a:cubicBezTo>
                  <a:cubicBezTo>
                    <a:pt x="12674" y="150675"/>
                    <a:pt x="8578" y="147626"/>
                    <a:pt x="8385" y="147249"/>
                  </a:cubicBezTo>
                  <a:cubicBezTo>
                    <a:pt x="8193" y="146864"/>
                    <a:pt x="8477" y="145624"/>
                    <a:pt x="8385" y="145054"/>
                  </a:cubicBezTo>
                  <a:cubicBezTo>
                    <a:pt x="8294" y="144485"/>
                    <a:pt x="7338" y="144577"/>
                    <a:pt x="7430" y="143530"/>
                  </a:cubicBezTo>
                  <a:cubicBezTo>
                    <a:pt x="7531" y="142483"/>
                    <a:pt x="8955" y="134953"/>
                    <a:pt x="12298" y="125512"/>
                  </a:cubicBezTo>
                  <a:cubicBezTo>
                    <a:pt x="15631" y="116080"/>
                    <a:pt x="15438" y="107310"/>
                    <a:pt x="14107" y="104454"/>
                  </a:cubicBezTo>
                  <a:cubicBezTo>
                    <a:pt x="12766" y="101589"/>
                    <a:pt x="12481" y="96446"/>
                    <a:pt x="12959" y="93875"/>
                  </a:cubicBezTo>
                  <a:cubicBezTo>
                    <a:pt x="13427" y="91294"/>
                    <a:pt x="18294" y="74819"/>
                    <a:pt x="19433" y="58895"/>
                  </a:cubicBezTo>
                  <a:cubicBezTo>
                    <a:pt x="20581" y="42970"/>
                    <a:pt x="15723" y="29829"/>
                    <a:pt x="15723" y="29829"/>
                  </a:cubicBezTo>
                  <a:lnTo>
                    <a:pt x="15723" y="17431"/>
                  </a:lnTo>
                  <a:cubicBezTo>
                    <a:pt x="18101" y="13620"/>
                    <a:pt x="19249" y="10571"/>
                    <a:pt x="19249" y="10571"/>
                  </a:cubicBezTo>
                  <a:lnTo>
                    <a:pt x="19249" y="10571"/>
                  </a:lnTo>
                  <a:cubicBezTo>
                    <a:pt x="19057" y="14005"/>
                    <a:pt x="20673" y="21628"/>
                    <a:pt x="20489" y="23152"/>
                  </a:cubicBezTo>
                  <a:cubicBezTo>
                    <a:pt x="19617" y="30123"/>
                    <a:pt x="20489" y="37635"/>
                    <a:pt x="22105" y="41354"/>
                  </a:cubicBezTo>
                  <a:cubicBezTo>
                    <a:pt x="23722" y="45073"/>
                    <a:pt x="24006" y="49307"/>
                    <a:pt x="23722" y="51456"/>
                  </a:cubicBezTo>
                  <a:cubicBezTo>
                    <a:pt x="23290" y="54789"/>
                    <a:pt x="21242" y="57774"/>
                    <a:pt x="20691" y="59188"/>
                  </a:cubicBezTo>
                  <a:cubicBezTo>
                    <a:pt x="20480" y="59730"/>
                    <a:pt x="21059" y="67261"/>
                    <a:pt x="21059" y="67261"/>
                  </a:cubicBezTo>
                  <a:cubicBezTo>
                    <a:pt x="21435" y="67839"/>
                    <a:pt x="22849" y="69410"/>
                    <a:pt x="23419" y="69887"/>
                  </a:cubicBezTo>
                  <a:cubicBezTo>
                    <a:pt x="23763" y="70172"/>
                    <a:pt x="24281" y="70352"/>
                    <a:pt x="24824" y="70352"/>
                  </a:cubicBezTo>
                  <a:cubicBezTo>
                    <a:pt x="25192" y="70352"/>
                    <a:pt x="25572" y="70269"/>
                    <a:pt x="25917" y="70080"/>
                  </a:cubicBezTo>
                  <a:cubicBezTo>
                    <a:pt x="26780" y="69603"/>
                    <a:pt x="31445" y="66994"/>
                    <a:pt x="31831" y="66232"/>
                  </a:cubicBezTo>
                  <a:cubicBezTo>
                    <a:pt x="32207" y="65470"/>
                    <a:pt x="30977" y="59941"/>
                    <a:pt x="30977" y="52034"/>
                  </a:cubicBezTo>
                  <a:cubicBezTo>
                    <a:pt x="30977" y="44118"/>
                    <a:pt x="32308" y="38397"/>
                    <a:pt x="32979" y="31730"/>
                  </a:cubicBezTo>
                  <a:cubicBezTo>
                    <a:pt x="33640" y="25062"/>
                    <a:pt x="30113" y="19626"/>
                    <a:pt x="30113" y="19626"/>
                  </a:cubicBezTo>
                  <a:cubicBezTo>
                    <a:pt x="30683" y="15686"/>
                    <a:pt x="30784" y="11305"/>
                    <a:pt x="30719" y="7568"/>
                  </a:cubicBezTo>
                  <a:lnTo>
                    <a:pt x="11150" y="7568"/>
                  </a:lnTo>
                  <a:lnTo>
                    <a:pt x="11150" y="4960"/>
                  </a:lnTo>
                  <a:cubicBezTo>
                    <a:pt x="12279" y="4473"/>
                    <a:pt x="12913" y="3270"/>
                    <a:pt x="12665" y="2067"/>
                  </a:cubicBezTo>
                  <a:cubicBezTo>
                    <a:pt x="12417" y="864"/>
                    <a:pt x="11361" y="0"/>
                    <a:pt x="10139" y="0"/>
                  </a:cubicBezTo>
                  <a:close/>
                </a:path>
              </a:pathLst>
            </a:custGeom>
            <a:solidFill>
              <a:srgbClr val="445D73"/>
            </a:solidFill>
            <a:ln cap="rnd"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0" name="Google Shape;7160;p74"/>
            <p:cNvSpPr/>
            <p:nvPr/>
          </p:nvSpPr>
          <p:spPr>
            <a:xfrm>
              <a:off x="2972675" y="1826400"/>
              <a:ext cx="1037300" cy="3639700"/>
            </a:xfrm>
            <a:custGeom>
              <a:rect b="b" l="l" r="r" t="t"/>
              <a:pathLst>
                <a:path extrusionOk="0" h="145588" w="41492">
                  <a:moveTo>
                    <a:pt x="2930" y="1"/>
                  </a:moveTo>
                  <a:cubicBezTo>
                    <a:pt x="2857" y="3738"/>
                    <a:pt x="2958" y="8119"/>
                    <a:pt x="3527" y="12050"/>
                  </a:cubicBezTo>
                  <a:cubicBezTo>
                    <a:pt x="3527" y="12050"/>
                    <a:pt x="1" y="17486"/>
                    <a:pt x="662" y="24163"/>
                  </a:cubicBezTo>
                  <a:cubicBezTo>
                    <a:pt x="1332" y="30830"/>
                    <a:pt x="2664" y="36551"/>
                    <a:pt x="2664" y="44467"/>
                  </a:cubicBezTo>
                  <a:cubicBezTo>
                    <a:pt x="2664" y="52374"/>
                    <a:pt x="1424" y="57903"/>
                    <a:pt x="1810" y="58665"/>
                  </a:cubicBezTo>
                  <a:cubicBezTo>
                    <a:pt x="2195" y="59427"/>
                    <a:pt x="6861" y="62036"/>
                    <a:pt x="7724" y="62513"/>
                  </a:cubicBezTo>
                  <a:cubicBezTo>
                    <a:pt x="8068" y="62705"/>
                    <a:pt x="8446" y="62789"/>
                    <a:pt x="8813" y="62789"/>
                  </a:cubicBezTo>
                  <a:cubicBezTo>
                    <a:pt x="9356" y="62789"/>
                    <a:pt x="9873" y="62605"/>
                    <a:pt x="10213" y="62320"/>
                  </a:cubicBezTo>
                  <a:cubicBezTo>
                    <a:pt x="10782" y="61843"/>
                    <a:pt x="12196" y="60272"/>
                    <a:pt x="12582" y="59694"/>
                  </a:cubicBezTo>
                  <a:cubicBezTo>
                    <a:pt x="12582" y="59694"/>
                    <a:pt x="13151" y="52163"/>
                    <a:pt x="12949" y="51621"/>
                  </a:cubicBezTo>
                  <a:cubicBezTo>
                    <a:pt x="12389" y="50207"/>
                    <a:pt x="10341" y="47222"/>
                    <a:pt x="9909" y="43889"/>
                  </a:cubicBezTo>
                  <a:cubicBezTo>
                    <a:pt x="9634" y="41740"/>
                    <a:pt x="9909" y="37506"/>
                    <a:pt x="11535" y="33787"/>
                  </a:cubicBezTo>
                  <a:cubicBezTo>
                    <a:pt x="13151" y="30077"/>
                    <a:pt x="14024" y="22556"/>
                    <a:pt x="13151" y="15585"/>
                  </a:cubicBezTo>
                  <a:cubicBezTo>
                    <a:pt x="12958" y="14061"/>
                    <a:pt x="14584" y="6438"/>
                    <a:pt x="14391" y="3004"/>
                  </a:cubicBezTo>
                  <a:lnTo>
                    <a:pt x="14391" y="3004"/>
                  </a:lnTo>
                  <a:cubicBezTo>
                    <a:pt x="14391" y="3004"/>
                    <a:pt x="15539" y="6053"/>
                    <a:pt x="17917" y="9864"/>
                  </a:cubicBezTo>
                  <a:lnTo>
                    <a:pt x="17917" y="22252"/>
                  </a:lnTo>
                  <a:cubicBezTo>
                    <a:pt x="17917" y="22252"/>
                    <a:pt x="13059" y="35412"/>
                    <a:pt x="14198" y="51328"/>
                  </a:cubicBezTo>
                  <a:cubicBezTo>
                    <a:pt x="15346" y="67243"/>
                    <a:pt x="20204" y="83727"/>
                    <a:pt x="20682" y="86308"/>
                  </a:cubicBezTo>
                  <a:cubicBezTo>
                    <a:pt x="21159" y="88879"/>
                    <a:pt x="20874" y="94022"/>
                    <a:pt x="19534" y="96887"/>
                  </a:cubicBezTo>
                  <a:cubicBezTo>
                    <a:pt x="18193" y="99743"/>
                    <a:pt x="18009" y="108513"/>
                    <a:pt x="21352" y="117945"/>
                  </a:cubicBezTo>
                  <a:cubicBezTo>
                    <a:pt x="24686" y="127386"/>
                    <a:pt x="26109" y="134916"/>
                    <a:pt x="26210" y="135963"/>
                  </a:cubicBezTo>
                  <a:cubicBezTo>
                    <a:pt x="26302" y="137010"/>
                    <a:pt x="25347" y="136918"/>
                    <a:pt x="25255" y="137487"/>
                  </a:cubicBezTo>
                  <a:cubicBezTo>
                    <a:pt x="25163" y="138057"/>
                    <a:pt x="25448" y="139297"/>
                    <a:pt x="25255" y="139682"/>
                  </a:cubicBezTo>
                  <a:cubicBezTo>
                    <a:pt x="25062" y="140059"/>
                    <a:pt x="20966" y="143108"/>
                    <a:pt x="20966" y="143870"/>
                  </a:cubicBezTo>
                  <a:cubicBezTo>
                    <a:pt x="20966" y="144632"/>
                    <a:pt x="20966" y="145587"/>
                    <a:pt x="22013" y="145587"/>
                  </a:cubicBezTo>
                  <a:lnTo>
                    <a:pt x="30967" y="145587"/>
                  </a:lnTo>
                  <a:cubicBezTo>
                    <a:pt x="32492" y="145587"/>
                    <a:pt x="32638" y="145009"/>
                    <a:pt x="32638" y="143916"/>
                  </a:cubicBezTo>
                  <a:cubicBezTo>
                    <a:pt x="32638" y="142823"/>
                    <a:pt x="31830" y="141391"/>
                    <a:pt x="31830" y="140913"/>
                  </a:cubicBezTo>
                  <a:cubicBezTo>
                    <a:pt x="31830" y="140445"/>
                    <a:pt x="32785" y="139012"/>
                    <a:pt x="32593" y="137965"/>
                  </a:cubicBezTo>
                  <a:cubicBezTo>
                    <a:pt x="32400" y="136909"/>
                    <a:pt x="31830" y="136817"/>
                    <a:pt x="31738" y="132051"/>
                  </a:cubicBezTo>
                  <a:cubicBezTo>
                    <a:pt x="31637" y="127294"/>
                    <a:pt x="31922" y="123281"/>
                    <a:pt x="32501" y="117853"/>
                  </a:cubicBezTo>
                  <a:cubicBezTo>
                    <a:pt x="33070" y="112416"/>
                    <a:pt x="33649" y="103747"/>
                    <a:pt x="33355" y="97172"/>
                  </a:cubicBezTo>
                  <a:cubicBezTo>
                    <a:pt x="33061" y="90596"/>
                    <a:pt x="32115" y="77537"/>
                    <a:pt x="32400" y="73148"/>
                  </a:cubicBezTo>
                  <a:cubicBezTo>
                    <a:pt x="32684" y="68758"/>
                    <a:pt x="33447" y="63909"/>
                    <a:pt x="33447" y="63909"/>
                  </a:cubicBezTo>
                  <a:lnTo>
                    <a:pt x="33447" y="10727"/>
                  </a:lnTo>
                  <a:lnTo>
                    <a:pt x="35825" y="10727"/>
                  </a:lnTo>
                  <a:cubicBezTo>
                    <a:pt x="36266" y="11758"/>
                    <a:pt x="37235" y="12298"/>
                    <a:pt x="38209" y="12298"/>
                  </a:cubicBezTo>
                  <a:cubicBezTo>
                    <a:pt x="39022" y="12298"/>
                    <a:pt x="39839" y="11922"/>
                    <a:pt x="40353" y="11140"/>
                  </a:cubicBezTo>
                  <a:cubicBezTo>
                    <a:pt x="41491" y="9423"/>
                    <a:pt x="40261" y="7136"/>
                    <a:pt x="38204" y="7136"/>
                  </a:cubicBezTo>
                  <a:cubicBezTo>
                    <a:pt x="37166" y="7136"/>
                    <a:pt x="36229" y="7752"/>
                    <a:pt x="35825" y="8707"/>
                  </a:cubicBezTo>
                  <a:lnTo>
                    <a:pt x="33447" y="8707"/>
                  </a:lnTo>
                  <a:lnTo>
                    <a:pt x="33447" y="1"/>
                  </a:lnTo>
                  <a:lnTo>
                    <a:pt x="24520" y="1"/>
                  </a:lnTo>
                  <a:lnTo>
                    <a:pt x="24520" y="2140"/>
                  </a:lnTo>
                  <a:cubicBezTo>
                    <a:pt x="25641" y="2627"/>
                    <a:pt x="26284" y="3830"/>
                    <a:pt x="26036" y="5033"/>
                  </a:cubicBezTo>
                  <a:cubicBezTo>
                    <a:pt x="25788" y="6236"/>
                    <a:pt x="24732" y="7100"/>
                    <a:pt x="23510" y="7100"/>
                  </a:cubicBezTo>
                  <a:cubicBezTo>
                    <a:pt x="22280" y="7100"/>
                    <a:pt x="21223" y="6236"/>
                    <a:pt x="20975" y="5033"/>
                  </a:cubicBezTo>
                  <a:cubicBezTo>
                    <a:pt x="20737" y="3830"/>
                    <a:pt x="21370" y="2627"/>
                    <a:pt x="22500" y="2140"/>
                  </a:cubicBezTo>
                  <a:lnTo>
                    <a:pt x="22500" y="1"/>
                  </a:lnTo>
                  <a:close/>
                </a:path>
              </a:pathLst>
            </a:custGeom>
            <a:solidFill>
              <a:srgbClr val="CFD9E0"/>
            </a:solidFill>
            <a:ln cap="rnd"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4" name="Shape 7164"/>
        <p:cNvGrpSpPr/>
        <p:nvPr/>
      </p:nvGrpSpPr>
      <p:grpSpPr>
        <a:xfrm>
          <a:off x="0" y="0"/>
          <a:ext cx="0" cy="0"/>
          <a:chOff x="0" y="0"/>
          <a:chExt cx="0" cy="0"/>
        </a:xfrm>
      </p:grpSpPr>
      <p:grpSp>
        <p:nvGrpSpPr>
          <p:cNvPr id="7165" name="Google Shape;7165;p75"/>
          <p:cNvGrpSpPr/>
          <p:nvPr/>
        </p:nvGrpSpPr>
        <p:grpSpPr>
          <a:xfrm>
            <a:off x="7868560" y="3085514"/>
            <a:ext cx="1114728" cy="2620690"/>
            <a:chOff x="3934280" y="1542757"/>
            <a:chExt cx="557364" cy="1310345"/>
          </a:xfrm>
        </p:grpSpPr>
        <p:sp>
          <p:nvSpPr>
            <p:cNvPr id="7166" name="Google Shape;7166;p75"/>
            <p:cNvSpPr/>
            <p:nvPr/>
          </p:nvSpPr>
          <p:spPr>
            <a:xfrm>
              <a:off x="3984472" y="2803693"/>
              <a:ext cx="457485" cy="49409"/>
            </a:xfrm>
            <a:custGeom>
              <a:rect b="b" l="l" r="r" t="t"/>
              <a:pathLst>
                <a:path extrusionOk="0" h="1957" w="18120">
                  <a:moveTo>
                    <a:pt x="9060" y="1"/>
                  </a:moveTo>
                  <a:cubicBezTo>
                    <a:pt x="4061" y="1"/>
                    <a:pt x="1" y="437"/>
                    <a:pt x="1" y="978"/>
                  </a:cubicBezTo>
                  <a:cubicBezTo>
                    <a:pt x="1" y="1519"/>
                    <a:pt x="4061" y="1956"/>
                    <a:pt x="9060" y="1956"/>
                  </a:cubicBezTo>
                  <a:cubicBezTo>
                    <a:pt x="14066" y="1956"/>
                    <a:pt x="18120" y="1519"/>
                    <a:pt x="18120" y="978"/>
                  </a:cubicBezTo>
                  <a:cubicBezTo>
                    <a:pt x="18120" y="437"/>
                    <a:pt x="14066" y="1"/>
                    <a:pt x="9060" y="1"/>
                  </a:cubicBezTo>
                  <a:close/>
                </a:path>
              </a:pathLst>
            </a:custGeom>
            <a:solidFill>
              <a:srgbClr val="778C9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167" name="Google Shape;7167;p75"/>
            <p:cNvGrpSpPr/>
            <p:nvPr/>
          </p:nvGrpSpPr>
          <p:grpSpPr>
            <a:xfrm>
              <a:off x="3934280" y="1542757"/>
              <a:ext cx="557364" cy="1277423"/>
              <a:chOff x="3934280" y="1542757"/>
              <a:chExt cx="557364" cy="1277423"/>
            </a:xfrm>
          </p:grpSpPr>
          <p:sp>
            <p:nvSpPr>
              <p:cNvPr id="7168" name="Google Shape;7168;p75"/>
              <p:cNvSpPr/>
              <p:nvPr/>
            </p:nvSpPr>
            <p:spPr>
              <a:xfrm>
                <a:off x="4029892" y="1674397"/>
                <a:ext cx="366821" cy="342104"/>
              </a:xfrm>
              <a:custGeom>
                <a:rect b="b" l="l" r="r" t="t"/>
                <a:pathLst>
                  <a:path extrusionOk="0" h="13550" w="14529">
                    <a:moveTo>
                      <a:pt x="2151" y="0"/>
                    </a:moveTo>
                    <a:cubicBezTo>
                      <a:pt x="959" y="0"/>
                      <a:pt x="1" y="958"/>
                      <a:pt x="1" y="2157"/>
                    </a:cubicBezTo>
                    <a:lnTo>
                      <a:pt x="1" y="11393"/>
                    </a:lnTo>
                    <a:cubicBezTo>
                      <a:pt x="1" y="12585"/>
                      <a:pt x="959" y="13550"/>
                      <a:pt x="2151" y="13550"/>
                    </a:cubicBezTo>
                    <a:lnTo>
                      <a:pt x="12371" y="13550"/>
                    </a:lnTo>
                    <a:cubicBezTo>
                      <a:pt x="13564" y="13550"/>
                      <a:pt x="14528" y="12585"/>
                      <a:pt x="14528" y="11393"/>
                    </a:cubicBezTo>
                    <a:lnTo>
                      <a:pt x="14528" y="2157"/>
                    </a:lnTo>
                    <a:cubicBezTo>
                      <a:pt x="14528" y="958"/>
                      <a:pt x="13564" y="0"/>
                      <a:pt x="12371" y="0"/>
                    </a:cubicBezTo>
                    <a:close/>
                  </a:path>
                </a:pathLst>
              </a:custGeom>
              <a:solidFill>
                <a:srgbClr val="BECBD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169" name="Google Shape;7169;p75"/>
              <p:cNvGrpSpPr/>
              <p:nvPr/>
            </p:nvGrpSpPr>
            <p:grpSpPr>
              <a:xfrm>
                <a:off x="3934280" y="1547529"/>
                <a:ext cx="557364" cy="1272651"/>
                <a:chOff x="3934280" y="1547529"/>
                <a:chExt cx="557364" cy="1272651"/>
              </a:xfrm>
            </p:grpSpPr>
            <p:sp>
              <p:nvSpPr>
                <p:cNvPr id="7170" name="Google Shape;7170;p75"/>
                <p:cNvSpPr/>
                <p:nvPr/>
              </p:nvSpPr>
              <p:spPr>
                <a:xfrm>
                  <a:off x="3934280" y="1547529"/>
                  <a:ext cx="557364" cy="1272651"/>
                </a:xfrm>
                <a:custGeom>
                  <a:rect b="b" l="l" r="r" t="t"/>
                  <a:pathLst>
                    <a:path extrusionOk="0" h="50407" w="22076">
                      <a:moveTo>
                        <a:pt x="11055" y="0"/>
                      </a:moveTo>
                      <a:cubicBezTo>
                        <a:pt x="7072" y="0"/>
                        <a:pt x="3853" y="3226"/>
                        <a:pt x="3853" y="7202"/>
                      </a:cubicBezTo>
                      <a:lnTo>
                        <a:pt x="3853" y="7208"/>
                      </a:lnTo>
                      <a:cubicBezTo>
                        <a:pt x="3833" y="7208"/>
                        <a:pt x="3814" y="7202"/>
                        <a:pt x="3788" y="7202"/>
                      </a:cubicBezTo>
                      <a:cubicBezTo>
                        <a:pt x="3784" y="7202"/>
                        <a:pt x="3780" y="7202"/>
                        <a:pt x="3777" y="7202"/>
                      </a:cubicBezTo>
                      <a:cubicBezTo>
                        <a:pt x="3111" y="7202"/>
                        <a:pt x="2609" y="7811"/>
                        <a:pt x="2738" y="8466"/>
                      </a:cubicBezTo>
                      <a:cubicBezTo>
                        <a:pt x="2835" y="8983"/>
                        <a:pt x="3289" y="9322"/>
                        <a:pt x="3779" y="9322"/>
                      </a:cubicBezTo>
                      <a:cubicBezTo>
                        <a:pt x="3914" y="9322"/>
                        <a:pt x="4052" y="9297"/>
                        <a:pt x="4185" y="9242"/>
                      </a:cubicBezTo>
                      <a:cubicBezTo>
                        <a:pt x="4654" y="10676"/>
                        <a:pt x="5606" y="11921"/>
                        <a:pt x="6773" y="12833"/>
                      </a:cubicBezTo>
                      <a:cubicBezTo>
                        <a:pt x="6733" y="12813"/>
                        <a:pt x="6694" y="12800"/>
                        <a:pt x="6649" y="12781"/>
                      </a:cubicBezTo>
                      <a:lnTo>
                        <a:pt x="6649" y="12781"/>
                      </a:lnTo>
                      <a:cubicBezTo>
                        <a:pt x="7398" y="13380"/>
                        <a:pt x="8252" y="13837"/>
                        <a:pt x="9171" y="14123"/>
                      </a:cubicBezTo>
                      <a:lnTo>
                        <a:pt x="9171" y="16124"/>
                      </a:lnTo>
                      <a:lnTo>
                        <a:pt x="6883" y="16124"/>
                      </a:lnTo>
                      <a:cubicBezTo>
                        <a:pt x="6883" y="16124"/>
                        <a:pt x="6877" y="16170"/>
                        <a:pt x="6857" y="16183"/>
                      </a:cubicBezTo>
                      <a:cubicBezTo>
                        <a:pt x="6277" y="16183"/>
                        <a:pt x="5762" y="16561"/>
                        <a:pt x="5580" y="17109"/>
                      </a:cubicBezTo>
                      <a:lnTo>
                        <a:pt x="248" y="32861"/>
                      </a:lnTo>
                      <a:cubicBezTo>
                        <a:pt x="1" y="33565"/>
                        <a:pt x="372" y="34334"/>
                        <a:pt x="1083" y="34569"/>
                      </a:cubicBezTo>
                      <a:cubicBezTo>
                        <a:pt x="1221" y="34615"/>
                        <a:pt x="1362" y="34637"/>
                        <a:pt x="1501" y="34637"/>
                      </a:cubicBezTo>
                      <a:cubicBezTo>
                        <a:pt x="2066" y="34637"/>
                        <a:pt x="2593" y="34273"/>
                        <a:pt x="2771" y="33702"/>
                      </a:cubicBezTo>
                      <a:lnTo>
                        <a:pt x="2947" y="33187"/>
                      </a:lnTo>
                      <a:lnTo>
                        <a:pt x="3527" y="33428"/>
                      </a:lnTo>
                      <a:cubicBezTo>
                        <a:pt x="3527" y="33428"/>
                        <a:pt x="4029" y="32412"/>
                        <a:pt x="3488" y="31577"/>
                      </a:cubicBezTo>
                      <a:lnTo>
                        <a:pt x="6753" y="21918"/>
                      </a:lnTo>
                      <a:lnTo>
                        <a:pt x="6753" y="21918"/>
                      </a:lnTo>
                      <a:cubicBezTo>
                        <a:pt x="6753" y="27699"/>
                        <a:pt x="5971" y="29166"/>
                        <a:pt x="5971" y="32360"/>
                      </a:cubicBezTo>
                      <a:cubicBezTo>
                        <a:pt x="5971" y="35560"/>
                        <a:pt x="7881" y="48490"/>
                        <a:pt x="7881" y="48490"/>
                      </a:cubicBezTo>
                      <a:lnTo>
                        <a:pt x="5573" y="50407"/>
                      </a:lnTo>
                      <a:lnTo>
                        <a:pt x="10038" y="50407"/>
                      </a:lnTo>
                      <a:lnTo>
                        <a:pt x="10781" y="31630"/>
                      </a:lnTo>
                      <a:lnTo>
                        <a:pt x="11165" y="31630"/>
                      </a:lnTo>
                      <a:lnTo>
                        <a:pt x="11908" y="50407"/>
                      </a:lnTo>
                      <a:lnTo>
                        <a:pt x="16373" y="50407"/>
                      </a:lnTo>
                      <a:lnTo>
                        <a:pt x="14059" y="48497"/>
                      </a:lnTo>
                      <a:cubicBezTo>
                        <a:pt x="14059" y="48497"/>
                        <a:pt x="15969" y="34171"/>
                        <a:pt x="15969" y="31590"/>
                      </a:cubicBezTo>
                      <a:cubicBezTo>
                        <a:pt x="15969" y="29003"/>
                        <a:pt x="15311" y="27680"/>
                        <a:pt x="15311" y="21821"/>
                      </a:cubicBezTo>
                      <a:lnTo>
                        <a:pt x="15311" y="21821"/>
                      </a:lnTo>
                      <a:lnTo>
                        <a:pt x="18615" y="31584"/>
                      </a:lnTo>
                      <a:cubicBezTo>
                        <a:pt x="18068" y="32418"/>
                        <a:pt x="18576" y="33435"/>
                        <a:pt x="18576" y="33435"/>
                      </a:cubicBezTo>
                      <a:lnTo>
                        <a:pt x="19149" y="33187"/>
                      </a:lnTo>
                      <a:lnTo>
                        <a:pt x="19325" y="33709"/>
                      </a:lnTo>
                      <a:cubicBezTo>
                        <a:pt x="19513" y="34266"/>
                        <a:pt x="20029" y="34619"/>
                        <a:pt x="20584" y="34619"/>
                      </a:cubicBezTo>
                      <a:cubicBezTo>
                        <a:pt x="20724" y="34619"/>
                        <a:pt x="20867" y="34597"/>
                        <a:pt x="21007" y="34549"/>
                      </a:cubicBezTo>
                      <a:cubicBezTo>
                        <a:pt x="21698" y="34321"/>
                        <a:pt x="22076" y="33572"/>
                        <a:pt x="21848" y="32874"/>
                      </a:cubicBezTo>
                      <a:lnTo>
                        <a:pt x="21848" y="32868"/>
                      </a:lnTo>
                      <a:lnTo>
                        <a:pt x="16516" y="17128"/>
                      </a:lnTo>
                      <a:cubicBezTo>
                        <a:pt x="16353" y="16613"/>
                        <a:pt x="15897" y="16242"/>
                        <a:pt x="15356" y="16190"/>
                      </a:cubicBezTo>
                      <a:cubicBezTo>
                        <a:pt x="15343" y="16170"/>
                        <a:pt x="15330" y="16150"/>
                        <a:pt x="15324" y="16131"/>
                      </a:cubicBezTo>
                      <a:lnTo>
                        <a:pt x="12932" y="16131"/>
                      </a:lnTo>
                      <a:lnTo>
                        <a:pt x="12932" y="14104"/>
                      </a:lnTo>
                      <a:cubicBezTo>
                        <a:pt x="15122" y="13413"/>
                        <a:pt x="17123" y="11595"/>
                        <a:pt x="17905" y="9281"/>
                      </a:cubicBezTo>
                      <a:cubicBezTo>
                        <a:pt x="17992" y="9303"/>
                        <a:pt x="18080" y="9313"/>
                        <a:pt x="18166" y="9313"/>
                      </a:cubicBezTo>
                      <a:cubicBezTo>
                        <a:pt x="18669" y="9313"/>
                        <a:pt x="19119" y="8957"/>
                        <a:pt x="19208" y="8434"/>
                      </a:cubicBezTo>
                      <a:cubicBezTo>
                        <a:pt x="19306" y="7828"/>
                        <a:pt x="18869" y="7261"/>
                        <a:pt x="18257" y="7208"/>
                      </a:cubicBezTo>
                      <a:lnTo>
                        <a:pt x="18257" y="7202"/>
                      </a:lnTo>
                      <a:cubicBezTo>
                        <a:pt x="18257" y="3226"/>
                        <a:pt x="15030" y="0"/>
                        <a:pt x="11055" y="0"/>
                      </a:cubicBezTo>
                      <a:close/>
                    </a:path>
                  </a:pathLst>
                </a:custGeom>
                <a:solidFill>
                  <a:srgbClr val="F2F4F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171" name="Google Shape;7171;p75"/>
                <p:cNvGrpSpPr/>
                <p:nvPr/>
              </p:nvGrpSpPr>
              <p:grpSpPr>
                <a:xfrm>
                  <a:off x="4110861" y="1813763"/>
                  <a:ext cx="203394" cy="542342"/>
                  <a:chOff x="4110861" y="1813763"/>
                  <a:chExt cx="203394" cy="542342"/>
                </a:xfrm>
              </p:grpSpPr>
              <p:sp>
                <p:nvSpPr>
                  <p:cNvPr id="7172" name="Google Shape;7172;p75"/>
                  <p:cNvSpPr/>
                  <p:nvPr/>
                </p:nvSpPr>
                <p:spPr>
                  <a:xfrm>
                    <a:off x="4137017" y="2221182"/>
                    <a:ext cx="144163" cy="105509"/>
                  </a:xfrm>
                  <a:custGeom>
                    <a:rect b="b" l="l" r="r" t="t"/>
                    <a:pathLst>
                      <a:path extrusionOk="0" h="4179" w="5710">
                        <a:moveTo>
                          <a:pt x="4009" y="1356"/>
                        </a:moveTo>
                        <a:cubicBezTo>
                          <a:pt x="4062" y="1420"/>
                          <a:pt x="4138" y="1453"/>
                          <a:pt x="4215" y="1453"/>
                        </a:cubicBezTo>
                        <a:cubicBezTo>
                          <a:pt x="4279" y="1453"/>
                          <a:pt x="4343" y="1430"/>
                          <a:pt x="4393" y="1382"/>
                        </a:cubicBezTo>
                        <a:cubicBezTo>
                          <a:pt x="4419" y="1396"/>
                          <a:pt x="4413" y="1402"/>
                          <a:pt x="4445" y="1409"/>
                        </a:cubicBezTo>
                        <a:cubicBezTo>
                          <a:pt x="4445" y="1415"/>
                          <a:pt x="4406" y="1422"/>
                          <a:pt x="4406" y="1435"/>
                        </a:cubicBezTo>
                        <a:lnTo>
                          <a:pt x="4406" y="1474"/>
                        </a:lnTo>
                        <a:cubicBezTo>
                          <a:pt x="4419" y="1571"/>
                          <a:pt x="4485" y="1656"/>
                          <a:pt x="4569" y="1702"/>
                        </a:cubicBezTo>
                        <a:cubicBezTo>
                          <a:pt x="4550" y="1741"/>
                          <a:pt x="4550" y="1780"/>
                          <a:pt x="4556" y="1819"/>
                        </a:cubicBezTo>
                        <a:cubicBezTo>
                          <a:pt x="4465" y="1819"/>
                          <a:pt x="4374" y="1865"/>
                          <a:pt x="4322" y="1943"/>
                        </a:cubicBezTo>
                        <a:cubicBezTo>
                          <a:pt x="4315" y="1930"/>
                          <a:pt x="4309" y="1923"/>
                          <a:pt x="4296" y="1910"/>
                        </a:cubicBezTo>
                        <a:cubicBezTo>
                          <a:pt x="4237" y="1852"/>
                          <a:pt x="4159" y="1819"/>
                          <a:pt x="4080" y="1819"/>
                        </a:cubicBezTo>
                        <a:cubicBezTo>
                          <a:pt x="3996" y="1819"/>
                          <a:pt x="3918" y="1852"/>
                          <a:pt x="3865" y="1910"/>
                        </a:cubicBezTo>
                        <a:cubicBezTo>
                          <a:pt x="3852" y="1917"/>
                          <a:pt x="3846" y="1930"/>
                          <a:pt x="3839" y="1936"/>
                        </a:cubicBezTo>
                        <a:cubicBezTo>
                          <a:pt x="3787" y="1865"/>
                          <a:pt x="3702" y="1819"/>
                          <a:pt x="3618" y="1819"/>
                        </a:cubicBezTo>
                        <a:cubicBezTo>
                          <a:pt x="3618" y="1800"/>
                          <a:pt x="3618" y="1780"/>
                          <a:pt x="3618" y="1760"/>
                        </a:cubicBezTo>
                        <a:cubicBezTo>
                          <a:pt x="3618" y="1650"/>
                          <a:pt x="3546" y="1552"/>
                          <a:pt x="3442" y="1513"/>
                        </a:cubicBezTo>
                        <a:cubicBezTo>
                          <a:pt x="3468" y="1500"/>
                          <a:pt x="3487" y="1487"/>
                          <a:pt x="3507" y="1467"/>
                        </a:cubicBezTo>
                        <a:cubicBezTo>
                          <a:pt x="3513" y="1480"/>
                          <a:pt x="3526" y="1493"/>
                          <a:pt x="3540" y="1506"/>
                        </a:cubicBezTo>
                        <a:cubicBezTo>
                          <a:pt x="3592" y="1558"/>
                          <a:pt x="3658" y="1585"/>
                          <a:pt x="3725" y="1585"/>
                        </a:cubicBezTo>
                        <a:cubicBezTo>
                          <a:pt x="3792" y="1585"/>
                          <a:pt x="3859" y="1558"/>
                          <a:pt x="3911" y="1506"/>
                        </a:cubicBezTo>
                        <a:cubicBezTo>
                          <a:pt x="3957" y="1467"/>
                          <a:pt x="3989" y="1415"/>
                          <a:pt x="4009" y="1356"/>
                        </a:cubicBezTo>
                        <a:close/>
                        <a:moveTo>
                          <a:pt x="2256" y="1311"/>
                        </a:moveTo>
                        <a:cubicBezTo>
                          <a:pt x="2308" y="1356"/>
                          <a:pt x="2379" y="1382"/>
                          <a:pt x="2451" y="1382"/>
                        </a:cubicBezTo>
                        <a:cubicBezTo>
                          <a:pt x="2516" y="1382"/>
                          <a:pt x="2581" y="1363"/>
                          <a:pt x="2634" y="1324"/>
                        </a:cubicBezTo>
                        <a:cubicBezTo>
                          <a:pt x="2660" y="1376"/>
                          <a:pt x="2705" y="1415"/>
                          <a:pt x="2757" y="1441"/>
                        </a:cubicBezTo>
                        <a:cubicBezTo>
                          <a:pt x="2725" y="1558"/>
                          <a:pt x="2770" y="1689"/>
                          <a:pt x="2868" y="1760"/>
                        </a:cubicBezTo>
                        <a:cubicBezTo>
                          <a:pt x="2901" y="1826"/>
                          <a:pt x="2959" y="1878"/>
                          <a:pt x="3031" y="1904"/>
                        </a:cubicBezTo>
                        <a:cubicBezTo>
                          <a:pt x="2979" y="1923"/>
                          <a:pt x="2933" y="1963"/>
                          <a:pt x="2907" y="2015"/>
                        </a:cubicBezTo>
                        <a:cubicBezTo>
                          <a:pt x="2868" y="1897"/>
                          <a:pt x="2751" y="1819"/>
                          <a:pt x="2627" y="1819"/>
                        </a:cubicBezTo>
                        <a:cubicBezTo>
                          <a:pt x="2568" y="1819"/>
                          <a:pt x="2503" y="1839"/>
                          <a:pt x="2458" y="1871"/>
                        </a:cubicBezTo>
                        <a:cubicBezTo>
                          <a:pt x="2412" y="1767"/>
                          <a:pt x="2301" y="1702"/>
                          <a:pt x="2190" y="1702"/>
                        </a:cubicBezTo>
                        <a:cubicBezTo>
                          <a:pt x="2099" y="1702"/>
                          <a:pt x="2021" y="1734"/>
                          <a:pt x="1962" y="1800"/>
                        </a:cubicBezTo>
                        <a:cubicBezTo>
                          <a:pt x="1917" y="1702"/>
                          <a:pt x="1812" y="1643"/>
                          <a:pt x="1702" y="1643"/>
                        </a:cubicBezTo>
                        <a:cubicBezTo>
                          <a:pt x="1676" y="1643"/>
                          <a:pt x="1643" y="1650"/>
                          <a:pt x="1617" y="1656"/>
                        </a:cubicBezTo>
                        <a:cubicBezTo>
                          <a:pt x="1617" y="1624"/>
                          <a:pt x="1610" y="1598"/>
                          <a:pt x="1597" y="1565"/>
                        </a:cubicBezTo>
                        <a:cubicBezTo>
                          <a:pt x="1662" y="1539"/>
                          <a:pt x="1715" y="1493"/>
                          <a:pt x="1747" y="1435"/>
                        </a:cubicBezTo>
                        <a:cubicBezTo>
                          <a:pt x="1806" y="1499"/>
                          <a:pt x="1884" y="1528"/>
                          <a:pt x="1962" y="1528"/>
                        </a:cubicBezTo>
                        <a:cubicBezTo>
                          <a:pt x="2089" y="1528"/>
                          <a:pt x="2215" y="1449"/>
                          <a:pt x="2256" y="1311"/>
                        </a:cubicBezTo>
                        <a:close/>
                        <a:moveTo>
                          <a:pt x="4993" y="1"/>
                        </a:moveTo>
                        <a:cubicBezTo>
                          <a:pt x="4648" y="1"/>
                          <a:pt x="4608" y="464"/>
                          <a:pt x="4863" y="587"/>
                        </a:cubicBezTo>
                        <a:cubicBezTo>
                          <a:pt x="4771" y="633"/>
                          <a:pt x="4713" y="724"/>
                          <a:pt x="4706" y="822"/>
                        </a:cubicBezTo>
                        <a:cubicBezTo>
                          <a:pt x="4674" y="809"/>
                          <a:pt x="4641" y="796"/>
                          <a:pt x="4602" y="796"/>
                        </a:cubicBezTo>
                        <a:cubicBezTo>
                          <a:pt x="4595" y="750"/>
                          <a:pt x="4576" y="705"/>
                          <a:pt x="4543" y="666"/>
                        </a:cubicBezTo>
                        <a:cubicBezTo>
                          <a:pt x="4537" y="653"/>
                          <a:pt x="4530" y="639"/>
                          <a:pt x="4524" y="626"/>
                        </a:cubicBezTo>
                        <a:cubicBezTo>
                          <a:pt x="4517" y="620"/>
                          <a:pt x="4517" y="607"/>
                          <a:pt x="4511" y="600"/>
                        </a:cubicBezTo>
                        <a:cubicBezTo>
                          <a:pt x="4498" y="581"/>
                          <a:pt x="4485" y="561"/>
                          <a:pt x="4465" y="542"/>
                        </a:cubicBezTo>
                        <a:cubicBezTo>
                          <a:pt x="4413" y="490"/>
                          <a:pt x="4348" y="464"/>
                          <a:pt x="4276" y="464"/>
                        </a:cubicBezTo>
                        <a:lnTo>
                          <a:pt x="4250" y="464"/>
                        </a:lnTo>
                        <a:cubicBezTo>
                          <a:pt x="4243" y="431"/>
                          <a:pt x="4230" y="398"/>
                          <a:pt x="4211" y="372"/>
                        </a:cubicBezTo>
                        <a:cubicBezTo>
                          <a:pt x="4185" y="327"/>
                          <a:pt x="4152" y="288"/>
                          <a:pt x="4107" y="261"/>
                        </a:cubicBezTo>
                        <a:cubicBezTo>
                          <a:pt x="4067" y="235"/>
                          <a:pt x="4022" y="222"/>
                          <a:pt x="3970" y="222"/>
                        </a:cubicBezTo>
                        <a:cubicBezTo>
                          <a:pt x="3950" y="196"/>
                          <a:pt x="3931" y="177"/>
                          <a:pt x="3905" y="164"/>
                        </a:cubicBezTo>
                        <a:cubicBezTo>
                          <a:pt x="3865" y="144"/>
                          <a:pt x="3826" y="125"/>
                          <a:pt x="3787" y="105"/>
                        </a:cubicBezTo>
                        <a:cubicBezTo>
                          <a:pt x="3716" y="66"/>
                          <a:pt x="3637" y="46"/>
                          <a:pt x="3553" y="40"/>
                        </a:cubicBezTo>
                        <a:cubicBezTo>
                          <a:pt x="3550" y="40"/>
                          <a:pt x="3548" y="40"/>
                          <a:pt x="3546" y="40"/>
                        </a:cubicBezTo>
                        <a:cubicBezTo>
                          <a:pt x="3200" y="40"/>
                          <a:pt x="3190" y="561"/>
                          <a:pt x="3540" y="568"/>
                        </a:cubicBezTo>
                        <a:cubicBezTo>
                          <a:pt x="3572" y="587"/>
                          <a:pt x="3605" y="607"/>
                          <a:pt x="3637" y="620"/>
                        </a:cubicBezTo>
                        <a:cubicBezTo>
                          <a:pt x="3670" y="639"/>
                          <a:pt x="3709" y="653"/>
                          <a:pt x="3748" y="653"/>
                        </a:cubicBezTo>
                        <a:cubicBezTo>
                          <a:pt x="3761" y="666"/>
                          <a:pt x="3768" y="679"/>
                          <a:pt x="3781" y="685"/>
                        </a:cubicBezTo>
                        <a:cubicBezTo>
                          <a:pt x="3787" y="698"/>
                          <a:pt x="3794" y="705"/>
                          <a:pt x="3807" y="711"/>
                        </a:cubicBezTo>
                        <a:cubicBezTo>
                          <a:pt x="3852" y="763"/>
                          <a:pt x="3924" y="789"/>
                          <a:pt x="3989" y="789"/>
                        </a:cubicBezTo>
                        <a:lnTo>
                          <a:pt x="4022" y="789"/>
                        </a:lnTo>
                        <a:cubicBezTo>
                          <a:pt x="4028" y="822"/>
                          <a:pt x="4041" y="848"/>
                          <a:pt x="4054" y="874"/>
                        </a:cubicBezTo>
                        <a:cubicBezTo>
                          <a:pt x="4054" y="881"/>
                          <a:pt x="4061" y="887"/>
                          <a:pt x="4067" y="894"/>
                        </a:cubicBezTo>
                        <a:cubicBezTo>
                          <a:pt x="4074" y="900"/>
                          <a:pt x="4074" y="913"/>
                          <a:pt x="4080" y="920"/>
                        </a:cubicBezTo>
                        <a:cubicBezTo>
                          <a:pt x="4080" y="933"/>
                          <a:pt x="4080" y="939"/>
                          <a:pt x="4087" y="952"/>
                        </a:cubicBezTo>
                        <a:cubicBezTo>
                          <a:pt x="4041" y="978"/>
                          <a:pt x="4002" y="1017"/>
                          <a:pt x="3983" y="1070"/>
                        </a:cubicBezTo>
                        <a:cubicBezTo>
                          <a:pt x="3931" y="1004"/>
                          <a:pt x="3852" y="972"/>
                          <a:pt x="3774" y="965"/>
                        </a:cubicBezTo>
                        <a:cubicBezTo>
                          <a:pt x="3702" y="965"/>
                          <a:pt x="3637" y="998"/>
                          <a:pt x="3585" y="1044"/>
                        </a:cubicBezTo>
                        <a:cubicBezTo>
                          <a:pt x="3572" y="1057"/>
                          <a:pt x="3559" y="1076"/>
                          <a:pt x="3546" y="1089"/>
                        </a:cubicBezTo>
                        <a:cubicBezTo>
                          <a:pt x="3503" y="996"/>
                          <a:pt x="3407" y="939"/>
                          <a:pt x="3302" y="939"/>
                        </a:cubicBezTo>
                        <a:cubicBezTo>
                          <a:pt x="3297" y="939"/>
                          <a:pt x="3291" y="939"/>
                          <a:pt x="3285" y="939"/>
                        </a:cubicBezTo>
                        <a:cubicBezTo>
                          <a:pt x="3233" y="939"/>
                          <a:pt x="3181" y="952"/>
                          <a:pt x="3135" y="978"/>
                        </a:cubicBezTo>
                        <a:cubicBezTo>
                          <a:pt x="3083" y="894"/>
                          <a:pt x="2992" y="848"/>
                          <a:pt x="2888" y="848"/>
                        </a:cubicBezTo>
                        <a:cubicBezTo>
                          <a:pt x="2823" y="848"/>
                          <a:pt x="2764" y="868"/>
                          <a:pt x="2705" y="907"/>
                        </a:cubicBezTo>
                        <a:cubicBezTo>
                          <a:pt x="2648" y="809"/>
                          <a:pt x="2549" y="762"/>
                          <a:pt x="2451" y="762"/>
                        </a:cubicBezTo>
                        <a:cubicBezTo>
                          <a:pt x="2327" y="762"/>
                          <a:pt x="2204" y="837"/>
                          <a:pt x="2164" y="978"/>
                        </a:cubicBezTo>
                        <a:cubicBezTo>
                          <a:pt x="2118" y="937"/>
                          <a:pt x="2055" y="912"/>
                          <a:pt x="1991" y="912"/>
                        </a:cubicBezTo>
                        <a:cubicBezTo>
                          <a:pt x="1983" y="912"/>
                          <a:pt x="1976" y="913"/>
                          <a:pt x="1969" y="913"/>
                        </a:cubicBezTo>
                        <a:cubicBezTo>
                          <a:pt x="1963" y="913"/>
                          <a:pt x="1958" y="913"/>
                          <a:pt x="1952" y="913"/>
                        </a:cubicBezTo>
                        <a:cubicBezTo>
                          <a:pt x="1848" y="913"/>
                          <a:pt x="1751" y="970"/>
                          <a:pt x="1702" y="1063"/>
                        </a:cubicBezTo>
                        <a:cubicBezTo>
                          <a:pt x="1641" y="997"/>
                          <a:pt x="1562" y="967"/>
                          <a:pt x="1484" y="967"/>
                        </a:cubicBezTo>
                        <a:cubicBezTo>
                          <a:pt x="1353" y="967"/>
                          <a:pt x="1226" y="1053"/>
                          <a:pt x="1193" y="1200"/>
                        </a:cubicBezTo>
                        <a:cubicBezTo>
                          <a:pt x="1180" y="1187"/>
                          <a:pt x="1167" y="1174"/>
                          <a:pt x="1148" y="1161"/>
                        </a:cubicBezTo>
                        <a:cubicBezTo>
                          <a:pt x="1193" y="1115"/>
                          <a:pt x="1219" y="1057"/>
                          <a:pt x="1219" y="991"/>
                        </a:cubicBezTo>
                        <a:cubicBezTo>
                          <a:pt x="1213" y="832"/>
                          <a:pt x="1082" y="704"/>
                          <a:pt x="919" y="704"/>
                        </a:cubicBezTo>
                        <a:cubicBezTo>
                          <a:pt x="915" y="704"/>
                          <a:pt x="911" y="704"/>
                          <a:pt x="906" y="705"/>
                        </a:cubicBezTo>
                        <a:lnTo>
                          <a:pt x="880" y="705"/>
                        </a:lnTo>
                        <a:cubicBezTo>
                          <a:pt x="871" y="704"/>
                          <a:pt x="861" y="703"/>
                          <a:pt x="852" y="703"/>
                        </a:cubicBezTo>
                        <a:cubicBezTo>
                          <a:pt x="573" y="703"/>
                          <a:pt x="458" y="1075"/>
                          <a:pt x="704" y="1233"/>
                        </a:cubicBezTo>
                        <a:cubicBezTo>
                          <a:pt x="672" y="1278"/>
                          <a:pt x="652" y="1337"/>
                          <a:pt x="652" y="1396"/>
                        </a:cubicBezTo>
                        <a:lnTo>
                          <a:pt x="652" y="1422"/>
                        </a:lnTo>
                        <a:cubicBezTo>
                          <a:pt x="652" y="1513"/>
                          <a:pt x="691" y="1598"/>
                          <a:pt x="757" y="1656"/>
                        </a:cubicBezTo>
                        <a:lnTo>
                          <a:pt x="743" y="1656"/>
                        </a:lnTo>
                        <a:cubicBezTo>
                          <a:pt x="672" y="1656"/>
                          <a:pt x="607" y="1682"/>
                          <a:pt x="554" y="1734"/>
                        </a:cubicBezTo>
                        <a:cubicBezTo>
                          <a:pt x="522" y="1767"/>
                          <a:pt x="496" y="1813"/>
                          <a:pt x="483" y="1852"/>
                        </a:cubicBezTo>
                        <a:cubicBezTo>
                          <a:pt x="483" y="1865"/>
                          <a:pt x="535" y="1878"/>
                          <a:pt x="528" y="1891"/>
                        </a:cubicBezTo>
                        <a:lnTo>
                          <a:pt x="489" y="1871"/>
                        </a:lnTo>
                        <a:cubicBezTo>
                          <a:pt x="0" y="1871"/>
                          <a:pt x="0" y="2406"/>
                          <a:pt x="489" y="2406"/>
                        </a:cubicBezTo>
                        <a:cubicBezTo>
                          <a:pt x="489" y="2406"/>
                          <a:pt x="652" y="2321"/>
                          <a:pt x="678" y="2223"/>
                        </a:cubicBezTo>
                        <a:cubicBezTo>
                          <a:pt x="704" y="2236"/>
                          <a:pt x="730" y="2249"/>
                          <a:pt x="763" y="2249"/>
                        </a:cubicBezTo>
                        <a:cubicBezTo>
                          <a:pt x="867" y="2249"/>
                          <a:pt x="965" y="2178"/>
                          <a:pt x="998" y="2073"/>
                        </a:cubicBezTo>
                        <a:cubicBezTo>
                          <a:pt x="1024" y="2021"/>
                          <a:pt x="1030" y="1956"/>
                          <a:pt x="1024" y="1897"/>
                        </a:cubicBezTo>
                        <a:lnTo>
                          <a:pt x="1024" y="1897"/>
                        </a:lnTo>
                        <a:cubicBezTo>
                          <a:pt x="1037" y="1910"/>
                          <a:pt x="1063" y="1917"/>
                          <a:pt x="1082" y="1930"/>
                        </a:cubicBezTo>
                        <a:cubicBezTo>
                          <a:pt x="1141" y="1989"/>
                          <a:pt x="1219" y="2028"/>
                          <a:pt x="1304" y="2028"/>
                        </a:cubicBezTo>
                        <a:cubicBezTo>
                          <a:pt x="1343" y="2028"/>
                          <a:pt x="1376" y="2021"/>
                          <a:pt x="1408" y="2008"/>
                        </a:cubicBezTo>
                        <a:cubicBezTo>
                          <a:pt x="1433" y="2167"/>
                          <a:pt x="1568" y="2264"/>
                          <a:pt x="1705" y="2264"/>
                        </a:cubicBezTo>
                        <a:cubicBezTo>
                          <a:pt x="1783" y="2264"/>
                          <a:pt x="1862" y="2233"/>
                          <a:pt x="1923" y="2165"/>
                        </a:cubicBezTo>
                        <a:cubicBezTo>
                          <a:pt x="1973" y="2264"/>
                          <a:pt x="2069" y="2321"/>
                          <a:pt x="2168" y="2321"/>
                        </a:cubicBezTo>
                        <a:cubicBezTo>
                          <a:pt x="2173" y="2321"/>
                          <a:pt x="2179" y="2321"/>
                          <a:pt x="2184" y="2321"/>
                        </a:cubicBezTo>
                        <a:cubicBezTo>
                          <a:pt x="2249" y="2321"/>
                          <a:pt x="2308" y="2308"/>
                          <a:pt x="2360" y="2269"/>
                        </a:cubicBezTo>
                        <a:cubicBezTo>
                          <a:pt x="2428" y="2250"/>
                          <a:pt x="2498" y="2241"/>
                          <a:pt x="2567" y="2241"/>
                        </a:cubicBezTo>
                        <a:cubicBezTo>
                          <a:pt x="2787" y="2241"/>
                          <a:pt x="3001" y="2333"/>
                          <a:pt x="3155" y="2497"/>
                        </a:cubicBezTo>
                        <a:cubicBezTo>
                          <a:pt x="3161" y="2497"/>
                          <a:pt x="3166" y="2498"/>
                          <a:pt x="3171" y="2498"/>
                        </a:cubicBezTo>
                        <a:cubicBezTo>
                          <a:pt x="3263" y="2498"/>
                          <a:pt x="3347" y="2447"/>
                          <a:pt x="3396" y="2373"/>
                        </a:cubicBezTo>
                        <a:cubicBezTo>
                          <a:pt x="3455" y="2419"/>
                          <a:pt x="3520" y="2438"/>
                          <a:pt x="3592" y="2438"/>
                        </a:cubicBezTo>
                        <a:cubicBezTo>
                          <a:pt x="3599" y="2439"/>
                          <a:pt x="3606" y="2439"/>
                          <a:pt x="3613" y="2439"/>
                        </a:cubicBezTo>
                        <a:cubicBezTo>
                          <a:pt x="3689" y="2439"/>
                          <a:pt x="3759" y="2407"/>
                          <a:pt x="3807" y="2354"/>
                        </a:cubicBezTo>
                        <a:cubicBezTo>
                          <a:pt x="3865" y="2425"/>
                          <a:pt x="3957" y="2471"/>
                          <a:pt x="4048" y="2471"/>
                        </a:cubicBezTo>
                        <a:cubicBezTo>
                          <a:pt x="4107" y="2471"/>
                          <a:pt x="4165" y="2451"/>
                          <a:pt x="4217" y="2425"/>
                        </a:cubicBezTo>
                        <a:cubicBezTo>
                          <a:pt x="4263" y="2399"/>
                          <a:pt x="4296" y="2367"/>
                          <a:pt x="4322" y="2328"/>
                        </a:cubicBezTo>
                        <a:cubicBezTo>
                          <a:pt x="4335" y="2334"/>
                          <a:pt x="4341" y="2341"/>
                          <a:pt x="4348" y="2354"/>
                        </a:cubicBezTo>
                        <a:cubicBezTo>
                          <a:pt x="4289" y="2419"/>
                          <a:pt x="4256" y="2503"/>
                          <a:pt x="4263" y="2588"/>
                        </a:cubicBezTo>
                        <a:cubicBezTo>
                          <a:pt x="4152" y="2595"/>
                          <a:pt x="4054" y="2673"/>
                          <a:pt x="4022" y="2777"/>
                        </a:cubicBezTo>
                        <a:cubicBezTo>
                          <a:pt x="3970" y="2745"/>
                          <a:pt x="3918" y="2732"/>
                          <a:pt x="3859" y="2732"/>
                        </a:cubicBezTo>
                        <a:lnTo>
                          <a:pt x="3820" y="2732"/>
                        </a:lnTo>
                        <a:cubicBezTo>
                          <a:pt x="3774" y="2712"/>
                          <a:pt x="3729" y="2699"/>
                          <a:pt x="3683" y="2699"/>
                        </a:cubicBezTo>
                        <a:cubicBezTo>
                          <a:pt x="3585" y="2699"/>
                          <a:pt x="3494" y="2745"/>
                          <a:pt x="3435" y="2829"/>
                        </a:cubicBezTo>
                        <a:cubicBezTo>
                          <a:pt x="3390" y="2803"/>
                          <a:pt x="3337" y="2790"/>
                          <a:pt x="3285" y="2790"/>
                        </a:cubicBezTo>
                        <a:cubicBezTo>
                          <a:pt x="3227" y="2790"/>
                          <a:pt x="3168" y="2803"/>
                          <a:pt x="3122" y="2836"/>
                        </a:cubicBezTo>
                        <a:cubicBezTo>
                          <a:pt x="3068" y="2769"/>
                          <a:pt x="2991" y="2731"/>
                          <a:pt x="2913" y="2731"/>
                        </a:cubicBezTo>
                        <a:cubicBezTo>
                          <a:pt x="2907" y="2731"/>
                          <a:pt x="2900" y="2731"/>
                          <a:pt x="2894" y="2732"/>
                        </a:cubicBezTo>
                        <a:cubicBezTo>
                          <a:pt x="2829" y="2732"/>
                          <a:pt x="2770" y="2745"/>
                          <a:pt x="2718" y="2784"/>
                        </a:cubicBezTo>
                        <a:cubicBezTo>
                          <a:pt x="2675" y="2678"/>
                          <a:pt x="2578" y="2614"/>
                          <a:pt x="2467" y="2614"/>
                        </a:cubicBezTo>
                        <a:cubicBezTo>
                          <a:pt x="2462" y="2614"/>
                          <a:pt x="2456" y="2614"/>
                          <a:pt x="2451" y="2614"/>
                        </a:cubicBezTo>
                        <a:cubicBezTo>
                          <a:pt x="2438" y="2613"/>
                          <a:pt x="2425" y="2612"/>
                          <a:pt x="2411" y="2612"/>
                        </a:cubicBezTo>
                        <a:cubicBezTo>
                          <a:pt x="2370" y="2612"/>
                          <a:pt x="2327" y="2619"/>
                          <a:pt x="2288" y="2634"/>
                        </a:cubicBezTo>
                        <a:cubicBezTo>
                          <a:pt x="2236" y="2562"/>
                          <a:pt x="2151" y="2517"/>
                          <a:pt x="2060" y="2503"/>
                        </a:cubicBezTo>
                        <a:lnTo>
                          <a:pt x="2034" y="2503"/>
                        </a:lnTo>
                        <a:cubicBezTo>
                          <a:pt x="1982" y="2510"/>
                          <a:pt x="1936" y="2536"/>
                          <a:pt x="1891" y="2562"/>
                        </a:cubicBezTo>
                        <a:cubicBezTo>
                          <a:pt x="1849" y="2461"/>
                          <a:pt x="1752" y="2398"/>
                          <a:pt x="1647" y="2398"/>
                        </a:cubicBezTo>
                        <a:cubicBezTo>
                          <a:pt x="1637" y="2398"/>
                          <a:pt x="1627" y="2398"/>
                          <a:pt x="1617" y="2399"/>
                        </a:cubicBezTo>
                        <a:cubicBezTo>
                          <a:pt x="1545" y="2399"/>
                          <a:pt x="1480" y="2425"/>
                          <a:pt x="1421" y="2477"/>
                        </a:cubicBezTo>
                        <a:cubicBezTo>
                          <a:pt x="1376" y="2451"/>
                          <a:pt x="1324" y="2438"/>
                          <a:pt x="1265" y="2438"/>
                        </a:cubicBezTo>
                        <a:cubicBezTo>
                          <a:pt x="1219" y="2438"/>
                          <a:pt x="1174" y="2445"/>
                          <a:pt x="1135" y="2451"/>
                        </a:cubicBezTo>
                        <a:cubicBezTo>
                          <a:pt x="1089" y="2360"/>
                          <a:pt x="985" y="2295"/>
                          <a:pt x="822" y="2295"/>
                        </a:cubicBezTo>
                        <a:cubicBezTo>
                          <a:pt x="496" y="2295"/>
                          <a:pt x="496" y="2914"/>
                          <a:pt x="822" y="2914"/>
                        </a:cubicBezTo>
                        <a:cubicBezTo>
                          <a:pt x="867" y="2908"/>
                          <a:pt x="913" y="2908"/>
                          <a:pt x="959" y="2901"/>
                        </a:cubicBezTo>
                        <a:cubicBezTo>
                          <a:pt x="972" y="2927"/>
                          <a:pt x="1011" y="2953"/>
                          <a:pt x="1037" y="2979"/>
                        </a:cubicBezTo>
                        <a:cubicBezTo>
                          <a:pt x="1069" y="3071"/>
                          <a:pt x="1141" y="3142"/>
                          <a:pt x="1226" y="3181"/>
                        </a:cubicBezTo>
                        <a:cubicBezTo>
                          <a:pt x="1275" y="3268"/>
                          <a:pt x="1372" y="3325"/>
                          <a:pt x="1471" y="3325"/>
                        </a:cubicBezTo>
                        <a:cubicBezTo>
                          <a:pt x="1476" y="3325"/>
                          <a:pt x="1481" y="3325"/>
                          <a:pt x="1486" y="3325"/>
                        </a:cubicBezTo>
                        <a:lnTo>
                          <a:pt x="1500" y="3325"/>
                        </a:lnTo>
                        <a:cubicBezTo>
                          <a:pt x="1480" y="3497"/>
                          <a:pt x="1611" y="3651"/>
                          <a:pt x="1788" y="3651"/>
                        </a:cubicBezTo>
                        <a:cubicBezTo>
                          <a:pt x="1792" y="3651"/>
                          <a:pt x="1796" y="3651"/>
                          <a:pt x="1799" y="3651"/>
                        </a:cubicBezTo>
                        <a:cubicBezTo>
                          <a:pt x="1851" y="3651"/>
                          <a:pt x="1904" y="3638"/>
                          <a:pt x="1949" y="3611"/>
                        </a:cubicBezTo>
                        <a:cubicBezTo>
                          <a:pt x="1989" y="3748"/>
                          <a:pt x="2113" y="3827"/>
                          <a:pt x="2241" y="3827"/>
                        </a:cubicBezTo>
                        <a:cubicBezTo>
                          <a:pt x="2321" y="3827"/>
                          <a:pt x="2401" y="3796"/>
                          <a:pt x="2464" y="3729"/>
                        </a:cubicBezTo>
                        <a:cubicBezTo>
                          <a:pt x="2508" y="3822"/>
                          <a:pt x="2605" y="3886"/>
                          <a:pt x="2710" y="3886"/>
                        </a:cubicBezTo>
                        <a:cubicBezTo>
                          <a:pt x="2715" y="3886"/>
                          <a:pt x="2720" y="3886"/>
                          <a:pt x="2725" y="3885"/>
                        </a:cubicBezTo>
                        <a:cubicBezTo>
                          <a:pt x="2777" y="3885"/>
                          <a:pt x="2829" y="3872"/>
                          <a:pt x="2875" y="3846"/>
                        </a:cubicBezTo>
                        <a:cubicBezTo>
                          <a:pt x="2888" y="3905"/>
                          <a:pt x="2914" y="3957"/>
                          <a:pt x="2959" y="4003"/>
                        </a:cubicBezTo>
                        <a:lnTo>
                          <a:pt x="3018" y="4061"/>
                        </a:lnTo>
                        <a:cubicBezTo>
                          <a:pt x="3083" y="4120"/>
                          <a:pt x="3166" y="4149"/>
                          <a:pt x="3250" y="4149"/>
                        </a:cubicBezTo>
                        <a:cubicBezTo>
                          <a:pt x="3334" y="4149"/>
                          <a:pt x="3419" y="4120"/>
                          <a:pt x="3487" y="4061"/>
                        </a:cubicBezTo>
                        <a:cubicBezTo>
                          <a:pt x="3533" y="4126"/>
                          <a:pt x="3598" y="4178"/>
                          <a:pt x="3761" y="4178"/>
                        </a:cubicBezTo>
                        <a:cubicBezTo>
                          <a:pt x="4087" y="4178"/>
                          <a:pt x="4087" y="3559"/>
                          <a:pt x="3761" y="3559"/>
                        </a:cubicBezTo>
                        <a:cubicBezTo>
                          <a:pt x="3598" y="3559"/>
                          <a:pt x="3559" y="3592"/>
                          <a:pt x="3513" y="3644"/>
                        </a:cubicBezTo>
                        <a:cubicBezTo>
                          <a:pt x="3507" y="3638"/>
                          <a:pt x="3481" y="3631"/>
                          <a:pt x="3468" y="3618"/>
                        </a:cubicBezTo>
                        <a:lnTo>
                          <a:pt x="3403" y="3559"/>
                        </a:lnTo>
                        <a:cubicBezTo>
                          <a:pt x="3342" y="3502"/>
                          <a:pt x="3263" y="3472"/>
                          <a:pt x="3184" y="3472"/>
                        </a:cubicBezTo>
                        <a:cubicBezTo>
                          <a:pt x="3127" y="3472"/>
                          <a:pt x="3070" y="3488"/>
                          <a:pt x="3018" y="3520"/>
                        </a:cubicBezTo>
                        <a:cubicBezTo>
                          <a:pt x="3005" y="3455"/>
                          <a:pt x="2979" y="3403"/>
                          <a:pt x="2940" y="3357"/>
                        </a:cubicBezTo>
                        <a:cubicBezTo>
                          <a:pt x="2979" y="3351"/>
                          <a:pt x="3025" y="3338"/>
                          <a:pt x="3064" y="3312"/>
                        </a:cubicBezTo>
                        <a:cubicBezTo>
                          <a:pt x="3125" y="3383"/>
                          <a:pt x="3209" y="3417"/>
                          <a:pt x="3292" y="3417"/>
                        </a:cubicBezTo>
                        <a:cubicBezTo>
                          <a:pt x="3385" y="3417"/>
                          <a:pt x="3478" y="3374"/>
                          <a:pt x="3540" y="3292"/>
                        </a:cubicBezTo>
                        <a:cubicBezTo>
                          <a:pt x="3585" y="3318"/>
                          <a:pt x="3637" y="3331"/>
                          <a:pt x="3689" y="3331"/>
                        </a:cubicBezTo>
                        <a:lnTo>
                          <a:pt x="3729" y="3331"/>
                        </a:lnTo>
                        <a:cubicBezTo>
                          <a:pt x="3768" y="3351"/>
                          <a:pt x="3820" y="3357"/>
                          <a:pt x="3865" y="3357"/>
                        </a:cubicBezTo>
                        <a:cubicBezTo>
                          <a:pt x="3870" y="3358"/>
                          <a:pt x="3875" y="3358"/>
                          <a:pt x="3880" y="3358"/>
                        </a:cubicBezTo>
                        <a:cubicBezTo>
                          <a:pt x="3998" y="3358"/>
                          <a:pt x="4102" y="3281"/>
                          <a:pt x="4146" y="3168"/>
                        </a:cubicBezTo>
                        <a:cubicBezTo>
                          <a:pt x="4191" y="3201"/>
                          <a:pt x="4250" y="3214"/>
                          <a:pt x="4309" y="3214"/>
                        </a:cubicBezTo>
                        <a:cubicBezTo>
                          <a:pt x="4485" y="3214"/>
                          <a:pt x="4621" y="3064"/>
                          <a:pt x="4602" y="2888"/>
                        </a:cubicBezTo>
                        <a:cubicBezTo>
                          <a:pt x="4758" y="2875"/>
                          <a:pt x="4876" y="2738"/>
                          <a:pt x="4869" y="2582"/>
                        </a:cubicBezTo>
                        <a:lnTo>
                          <a:pt x="4869" y="2582"/>
                        </a:lnTo>
                        <a:cubicBezTo>
                          <a:pt x="4902" y="2588"/>
                          <a:pt x="4934" y="2595"/>
                          <a:pt x="4967" y="2595"/>
                        </a:cubicBezTo>
                        <a:cubicBezTo>
                          <a:pt x="5221" y="2595"/>
                          <a:pt x="5312" y="2334"/>
                          <a:pt x="5241" y="2152"/>
                        </a:cubicBezTo>
                        <a:cubicBezTo>
                          <a:pt x="5619" y="2132"/>
                          <a:pt x="5619" y="1526"/>
                          <a:pt x="5228" y="1526"/>
                        </a:cubicBezTo>
                        <a:cubicBezTo>
                          <a:pt x="5156" y="1526"/>
                          <a:pt x="5084" y="1552"/>
                          <a:pt x="5032" y="1598"/>
                        </a:cubicBezTo>
                        <a:cubicBezTo>
                          <a:pt x="4999" y="1585"/>
                          <a:pt x="4967" y="1578"/>
                          <a:pt x="4934" y="1571"/>
                        </a:cubicBezTo>
                        <a:cubicBezTo>
                          <a:pt x="4947" y="1539"/>
                          <a:pt x="4895" y="1506"/>
                          <a:pt x="4895" y="1474"/>
                        </a:cubicBezTo>
                        <a:lnTo>
                          <a:pt x="4895" y="1435"/>
                        </a:lnTo>
                        <a:cubicBezTo>
                          <a:pt x="4895" y="1337"/>
                          <a:pt x="4895" y="1246"/>
                          <a:pt x="4817" y="1200"/>
                        </a:cubicBezTo>
                        <a:cubicBezTo>
                          <a:pt x="4823" y="1187"/>
                          <a:pt x="4850" y="1167"/>
                          <a:pt x="4856" y="1154"/>
                        </a:cubicBezTo>
                        <a:cubicBezTo>
                          <a:pt x="4902" y="1167"/>
                          <a:pt x="4947" y="1174"/>
                          <a:pt x="4993" y="1174"/>
                        </a:cubicBezTo>
                        <a:cubicBezTo>
                          <a:pt x="5013" y="1174"/>
                          <a:pt x="4999" y="1174"/>
                          <a:pt x="5019" y="1167"/>
                        </a:cubicBezTo>
                        <a:cubicBezTo>
                          <a:pt x="5052" y="1265"/>
                          <a:pt x="5221" y="1343"/>
                          <a:pt x="5221" y="1343"/>
                        </a:cubicBezTo>
                        <a:cubicBezTo>
                          <a:pt x="5710" y="1343"/>
                          <a:pt x="5710" y="815"/>
                          <a:pt x="5221" y="815"/>
                        </a:cubicBezTo>
                        <a:lnTo>
                          <a:pt x="5254" y="815"/>
                        </a:lnTo>
                        <a:cubicBezTo>
                          <a:pt x="5254" y="724"/>
                          <a:pt x="5202" y="633"/>
                          <a:pt x="5117" y="587"/>
                        </a:cubicBezTo>
                        <a:cubicBezTo>
                          <a:pt x="5371" y="464"/>
                          <a:pt x="5338" y="1"/>
                          <a:pt x="4993"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3" name="Google Shape;7173;p75"/>
                  <p:cNvSpPr/>
                  <p:nvPr/>
                </p:nvSpPr>
                <p:spPr>
                  <a:xfrm>
                    <a:off x="4115128" y="2184851"/>
                    <a:ext cx="197334" cy="171254"/>
                  </a:xfrm>
                  <a:custGeom>
                    <a:rect b="b" l="l" r="r" t="t"/>
                    <a:pathLst>
                      <a:path extrusionOk="0" h="6783" w="7816">
                        <a:moveTo>
                          <a:pt x="6878" y="1"/>
                        </a:moveTo>
                        <a:cubicBezTo>
                          <a:pt x="6713" y="1"/>
                          <a:pt x="6550" y="89"/>
                          <a:pt x="6466" y="254"/>
                        </a:cubicBezTo>
                        <a:cubicBezTo>
                          <a:pt x="6382" y="154"/>
                          <a:pt x="6256" y="100"/>
                          <a:pt x="6129" y="100"/>
                        </a:cubicBezTo>
                        <a:cubicBezTo>
                          <a:pt x="6089" y="100"/>
                          <a:pt x="6049" y="106"/>
                          <a:pt x="6010" y="117"/>
                        </a:cubicBezTo>
                        <a:cubicBezTo>
                          <a:pt x="5847" y="169"/>
                          <a:pt x="5723" y="299"/>
                          <a:pt x="5684" y="469"/>
                        </a:cubicBezTo>
                        <a:lnTo>
                          <a:pt x="5677" y="462"/>
                        </a:lnTo>
                        <a:cubicBezTo>
                          <a:pt x="5603" y="418"/>
                          <a:pt x="5521" y="397"/>
                          <a:pt x="5441" y="397"/>
                        </a:cubicBezTo>
                        <a:cubicBezTo>
                          <a:pt x="5284" y="397"/>
                          <a:pt x="5132" y="478"/>
                          <a:pt x="5045" y="625"/>
                        </a:cubicBezTo>
                        <a:cubicBezTo>
                          <a:pt x="5045" y="632"/>
                          <a:pt x="5039" y="638"/>
                          <a:pt x="5032" y="651"/>
                        </a:cubicBezTo>
                        <a:cubicBezTo>
                          <a:pt x="4977" y="629"/>
                          <a:pt x="4920" y="619"/>
                          <a:pt x="4865" y="619"/>
                        </a:cubicBezTo>
                        <a:cubicBezTo>
                          <a:pt x="4660" y="619"/>
                          <a:pt x="4472" y="761"/>
                          <a:pt x="4426" y="977"/>
                        </a:cubicBezTo>
                        <a:cubicBezTo>
                          <a:pt x="4361" y="938"/>
                          <a:pt x="4283" y="912"/>
                          <a:pt x="4204" y="912"/>
                        </a:cubicBezTo>
                        <a:cubicBezTo>
                          <a:pt x="4146" y="1057"/>
                          <a:pt x="4012" y="1133"/>
                          <a:pt x="3876" y="1133"/>
                        </a:cubicBezTo>
                        <a:cubicBezTo>
                          <a:pt x="3767" y="1133"/>
                          <a:pt x="3658" y="1085"/>
                          <a:pt x="3585" y="984"/>
                        </a:cubicBezTo>
                        <a:cubicBezTo>
                          <a:pt x="3547" y="973"/>
                          <a:pt x="3507" y="968"/>
                          <a:pt x="3468" y="968"/>
                        </a:cubicBezTo>
                        <a:cubicBezTo>
                          <a:pt x="3309" y="968"/>
                          <a:pt x="3153" y="1050"/>
                          <a:pt x="3064" y="1186"/>
                        </a:cubicBezTo>
                        <a:cubicBezTo>
                          <a:pt x="3005" y="1114"/>
                          <a:pt x="2921" y="1055"/>
                          <a:pt x="2829" y="1029"/>
                        </a:cubicBezTo>
                        <a:cubicBezTo>
                          <a:pt x="2790" y="1020"/>
                          <a:pt x="2750" y="1016"/>
                          <a:pt x="2711" y="1016"/>
                        </a:cubicBezTo>
                        <a:cubicBezTo>
                          <a:pt x="2581" y="1016"/>
                          <a:pt x="2457" y="1065"/>
                          <a:pt x="2367" y="1160"/>
                        </a:cubicBezTo>
                        <a:cubicBezTo>
                          <a:pt x="2280" y="1020"/>
                          <a:pt x="2132" y="940"/>
                          <a:pt x="1977" y="940"/>
                        </a:cubicBezTo>
                        <a:cubicBezTo>
                          <a:pt x="1922" y="940"/>
                          <a:pt x="1867" y="950"/>
                          <a:pt x="1813" y="970"/>
                        </a:cubicBezTo>
                        <a:cubicBezTo>
                          <a:pt x="1767" y="788"/>
                          <a:pt x="1656" y="638"/>
                          <a:pt x="1500" y="534"/>
                        </a:cubicBezTo>
                        <a:cubicBezTo>
                          <a:pt x="1417" y="486"/>
                          <a:pt x="1329" y="465"/>
                          <a:pt x="1242" y="465"/>
                        </a:cubicBezTo>
                        <a:cubicBezTo>
                          <a:pt x="1020" y="465"/>
                          <a:pt x="802" y="603"/>
                          <a:pt x="685" y="795"/>
                        </a:cubicBezTo>
                        <a:cubicBezTo>
                          <a:pt x="581" y="997"/>
                          <a:pt x="542" y="1225"/>
                          <a:pt x="581" y="1453"/>
                        </a:cubicBezTo>
                        <a:cubicBezTo>
                          <a:pt x="561" y="1453"/>
                          <a:pt x="542" y="1466"/>
                          <a:pt x="529" y="1472"/>
                        </a:cubicBezTo>
                        <a:cubicBezTo>
                          <a:pt x="385" y="1557"/>
                          <a:pt x="294" y="1707"/>
                          <a:pt x="294" y="1876"/>
                        </a:cubicBezTo>
                        <a:cubicBezTo>
                          <a:pt x="307" y="1981"/>
                          <a:pt x="333" y="2085"/>
                          <a:pt x="379" y="2183"/>
                        </a:cubicBezTo>
                        <a:cubicBezTo>
                          <a:pt x="164" y="2228"/>
                          <a:pt x="7" y="2417"/>
                          <a:pt x="7" y="2639"/>
                        </a:cubicBezTo>
                        <a:cubicBezTo>
                          <a:pt x="1" y="2841"/>
                          <a:pt x="138" y="3024"/>
                          <a:pt x="340" y="3076"/>
                        </a:cubicBezTo>
                        <a:cubicBezTo>
                          <a:pt x="177" y="3160"/>
                          <a:pt x="79" y="3323"/>
                          <a:pt x="79" y="3506"/>
                        </a:cubicBezTo>
                        <a:cubicBezTo>
                          <a:pt x="79" y="3701"/>
                          <a:pt x="196" y="3871"/>
                          <a:pt x="372" y="3949"/>
                        </a:cubicBezTo>
                        <a:cubicBezTo>
                          <a:pt x="216" y="4060"/>
                          <a:pt x="144" y="4255"/>
                          <a:pt x="196" y="4444"/>
                        </a:cubicBezTo>
                        <a:cubicBezTo>
                          <a:pt x="248" y="4620"/>
                          <a:pt x="398" y="4757"/>
                          <a:pt x="581" y="4783"/>
                        </a:cubicBezTo>
                        <a:cubicBezTo>
                          <a:pt x="418" y="4933"/>
                          <a:pt x="379" y="5181"/>
                          <a:pt x="489" y="5370"/>
                        </a:cubicBezTo>
                        <a:cubicBezTo>
                          <a:pt x="568" y="5510"/>
                          <a:pt x="716" y="5593"/>
                          <a:pt x="872" y="5593"/>
                        </a:cubicBezTo>
                        <a:cubicBezTo>
                          <a:pt x="884" y="5593"/>
                          <a:pt x="895" y="5592"/>
                          <a:pt x="907" y="5591"/>
                        </a:cubicBezTo>
                        <a:lnTo>
                          <a:pt x="907" y="5591"/>
                        </a:lnTo>
                        <a:cubicBezTo>
                          <a:pt x="887" y="5702"/>
                          <a:pt x="900" y="5820"/>
                          <a:pt x="959" y="5917"/>
                        </a:cubicBezTo>
                        <a:cubicBezTo>
                          <a:pt x="1017" y="6022"/>
                          <a:pt x="1115" y="6100"/>
                          <a:pt x="1232" y="6132"/>
                        </a:cubicBezTo>
                        <a:cubicBezTo>
                          <a:pt x="1272" y="6141"/>
                          <a:pt x="1311" y="6145"/>
                          <a:pt x="1350" y="6145"/>
                        </a:cubicBezTo>
                        <a:cubicBezTo>
                          <a:pt x="1433" y="6145"/>
                          <a:pt x="1515" y="6125"/>
                          <a:pt x="1591" y="6080"/>
                        </a:cubicBezTo>
                        <a:cubicBezTo>
                          <a:pt x="1734" y="6022"/>
                          <a:pt x="1865" y="5937"/>
                          <a:pt x="1982" y="5839"/>
                        </a:cubicBezTo>
                        <a:cubicBezTo>
                          <a:pt x="2164" y="5657"/>
                          <a:pt x="2164" y="5363"/>
                          <a:pt x="1982" y="5181"/>
                        </a:cubicBezTo>
                        <a:cubicBezTo>
                          <a:pt x="1923" y="5122"/>
                          <a:pt x="1852" y="5083"/>
                          <a:pt x="1773" y="5064"/>
                        </a:cubicBezTo>
                        <a:cubicBezTo>
                          <a:pt x="1845" y="4927"/>
                          <a:pt x="1839" y="4764"/>
                          <a:pt x="1760" y="4633"/>
                        </a:cubicBezTo>
                        <a:cubicBezTo>
                          <a:pt x="1708" y="4549"/>
                          <a:pt x="1630" y="4483"/>
                          <a:pt x="1539" y="4444"/>
                        </a:cubicBezTo>
                        <a:cubicBezTo>
                          <a:pt x="1597" y="4340"/>
                          <a:pt x="1610" y="4216"/>
                          <a:pt x="1584" y="4099"/>
                        </a:cubicBezTo>
                        <a:cubicBezTo>
                          <a:pt x="1545" y="3962"/>
                          <a:pt x="1441" y="3851"/>
                          <a:pt x="1311" y="3806"/>
                        </a:cubicBezTo>
                        <a:cubicBezTo>
                          <a:pt x="1552" y="3630"/>
                          <a:pt x="1565" y="3271"/>
                          <a:pt x="1337" y="3082"/>
                        </a:cubicBezTo>
                        <a:cubicBezTo>
                          <a:pt x="1637" y="2939"/>
                          <a:pt x="1689" y="2535"/>
                          <a:pt x="1441" y="2320"/>
                        </a:cubicBezTo>
                        <a:cubicBezTo>
                          <a:pt x="1487" y="2281"/>
                          <a:pt x="1526" y="2235"/>
                          <a:pt x="1558" y="2183"/>
                        </a:cubicBezTo>
                        <a:cubicBezTo>
                          <a:pt x="1591" y="2124"/>
                          <a:pt x="1610" y="2059"/>
                          <a:pt x="1617" y="1994"/>
                        </a:cubicBezTo>
                        <a:cubicBezTo>
                          <a:pt x="1630" y="1994"/>
                          <a:pt x="1643" y="1987"/>
                          <a:pt x="1650" y="1981"/>
                        </a:cubicBezTo>
                        <a:cubicBezTo>
                          <a:pt x="1689" y="2020"/>
                          <a:pt x="1721" y="2052"/>
                          <a:pt x="1767" y="2078"/>
                        </a:cubicBezTo>
                        <a:cubicBezTo>
                          <a:pt x="1839" y="2120"/>
                          <a:pt x="1919" y="2141"/>
                          <a:pt x="1998" y="2141"/>
                        </a:cubicBezTo>
                        <a:cubicBezTo>
                          <a:pt x="2104" y="2141"/>
                          <a:pt x="2209" y="2104"/>
                          <a:pt x="2295" y="2033"/>
                        </a:cubicBezTo>
                        <a:cubicBezTo>
                          <a:pt x="2301" y="2065"/>
                          <a:pt x="2314" y="2098"/>
                          <a:pt x="2334" y="2131"/>
                        </a:cubicBezTo>
                        <a:cubicBezTo>
                          <a:pt x="2402" y="2283"/>
                          <a:pt x="2563" y="2359"/>
                          <a:pt x="2724" y="2359"/>
                        </a:cubicBezTo>
                        <a:cubicBezTo>
                          <a:pt x="2810" y="2359"/>
                          <a:pt x="2896" y="2337"/>
                          <a:pt x="2966" y="2294"/>
                        </a:cubicBezTo>
                        <a:cubicBezTo>
                          <a:pt x="3057" y="2241"/>
                          <a:pt x="3129" y="2157"/>
                          <a:pt x="3162" y="2059"/>
                        </a:cubicBezTo>
                        <a:cubicBezTo>
                          <a:pt x="3261" y="2184"/>
                          <a:pt x="3402" y="2260"/>
                          <a:pt x="3549" y="2260"/>
                        </a:cubicBezTo>
                        <a:cubicBezTo>
                          <a:pt x="3625" y="2260"/>
                          <a:pt x="3701" y="2240"/>
                          <a:pt x="3774" y="2196"/>
                        </a:cubicBezTo>
                        <a:cubicBezTo>
                          <a:pt x="3866" y="2144"/>
                          <a:pt x="3931" y="2059"/>
                          <a:pt x="3970" y="1961"/>
                        </a:cubicBezTo>
                        <a:cubicBezTo>
                          <a:pt x="3976" y="1968"/>
                          <a:pt x="3976" y="1974"/>
                          <a:pt x="3983" y="1974"/>
                        </a:cubicBezTo>
                        <a:cubicBezTo>
                          <a:pt x="4074" y="2062"/>
                          <a:pt x="4191" y="2106"/>
                          <a:pt x="4309" y="2106"/>
                        </a:cubicBezTo>
                        <a:cubicBezTo>
                          <a:pt x="4426" y="2106"/>
                          <a:pt x="4543" y="2062"/>
                          <a:pt x="4635" y="1974"/>
                        </a:cubicBezTo>
                        <a:cubicBezTo>
                          <a:pt x="4680" y="1935"/>
                          <a:pt x="4713" y="1876"/>
                          <a:pt x="4732" y="1818"/>
                        </a:cubicBezTo>
                        <a:cubicBezTo>
                          <a:pt x="4739" y="1824"/>
                          <a:pt x="4739" y="1824"/>
                          <a:pt x="4745" y="1831"/>
                        </a:cubicBezTo>
                        <a:cubicBezTo>
                          <a:pt x="4847" y="1915"/>
                          <a:pt x="4967" y="1963"/>
                          <a:pt x="5086" y="1963"/>
                        </a:cubicBezTo>
                        <a:cubicBezTo>
                          <a:pt x="5197" y="1963"/>
                          <a:pt x="5306" y="1922"/>
                          <a:pt x="5397" y="1831"/>
                        </a:cubicBezTo>
                        <a:cubicBezTo>
                          <a:pt x="5449" y="1772"/>
                          <a:pt x="5488" y="1707"/>
                          <a:pt x="5508" y="1635"/>
                        </a:cubicBezTo>
                        <a:cubicBezTo>
                          <a:pt x="5554" y="1655"/>
                          <a:pt x="5606" y="1668"/>
                          <a:pt x="5664" y="1668"/>
                        </a:cubicBezTo>
                        <a:cubicBezTo>
                          <a:pt x="5782" y="1668"/>
                          <a:pt x="5899" y="1616"/>
                          <a:pt x="5990" y="1531"/>
                        </a:cubicBezTo>
                        <a:cubicBezTo>
                          <a:pt x="6023" y="1492"/>
                          <a:pt x="6055" y="1453"/>
                          <a:pt x="6075" y="1407"/>
                        </a:cubicBezTo>
                        <a:cubicBezTo>
                          <a:pt x="6158" y="1462"/>
                          <a:pt x="6252" y="1491"/>
                          <a:pt x="6347" y="1491"/>
                        </a:cubicBezTo>
                        <a:cubicBezTo>
                          <a:pt x="6409" y="1491"/>
                          <a:pt x="6472" y="1479"/>
                          <a:pt x="6531" y="1453"/>
                        </a:cubicBezTo>
                        <a:lnTo>
                          <a:pt x="6531" y="1453"/>
                        </a:lnTo>
                        <a:cubicBezTo>
                          <a:pt x="6473" y="1518"/>
                          <a:pt x="6427" y="1590"/>
                          <a:pt x="6407" y="1674"/>
                        </a:cubicBezTo>
                        <a:cubicBezTo>
                          <a:pt x="6368" y="1818"/>
                          <a:pt x="6388" y="1968"/>
                          <a:pt x="6460" y="2092"/>
                        </a:cubicBezTo>
                        <a:cubicBezTo>
                          <a:pt x="6486" y="2137"/>
                          <a:pt x="6525" y="2183"/>
                          <a:pt x="6564" y="2215"/>
                        </a:cubicBezTo>
                        <a:cubicBezTo>
                          <a:pt x="6460" y="2274"/>
                          <a:pt x="6381" y="2372"/>
                          <a:pt x="6349" y="2489"/>
                        </a:cubicBezTo>
                        <a:cubicBezTo>
                          <a:pt x="6323" y="2613"/>
                          <a:pt x="6342" y="2743"/>
                          <a:pt x="6407" y="2854"/>
                        </a:cubicBezTo>
                        <a:cubicBezTo>
                          <a:pt x="6394" y="2867"/>
                          <a:pt x="6381" y="2880"/>
                          <a:pt x="6375" y="2900"/>
                        </a:cubicBezTo>
                        <a:cubicBezTo>
                          <a:pt x="6310" y="3004"/>
                          <a:pt x="6290" y="3134"/>
                          <a:pt x="6329" y="3258"/>
                        </a:cubicBezTo>
                        <a:cubicBezTo>
                          <a:pt x="6336" y="3278"/>
                          <a:pt x="6342" y="3304"/>
                          <a:pt x="6355" y="3323"/>
                        </a:cubicBezTo>
                        <a:cubicBezTo>
                          <a:pt x="6316" y="3349"/>
                          <a:pt x="6277" y="3375"/>
                          <a:pt x="6244" y="3408"/>
                        </a:cubicBezTo>
                        <a:cubicBezTo>
                          <a:pt x="6121" y="3538"/>
                          <a:pt x="6082" y="3734"/>
                          <a:pt x="6147" y="3903"/>
                        </a:cubicBezTo>
                        <a:cubicBezTo>
                          <a:pt x="6075" y="3942"/>
                          <a:pt x="6016" y="4001"/>
                          <a:pt x="5977" y="4066"/>
                        </a:cubicBezTo>
                        <a:cubicBezTo>
                          <a:pt x="5925" y="4158"/>
                          <a:pt x="5906" y="4262"/>
                          <a:pt x="5919" y="4366"/>
                        </a:cubicBezTo>
                        <a:cubicBezTo>
                          <a:pt x="5749" y="4405"/>
                          <a:pt x="5612" y="4536"/>
                          <a:pt x="5560" y="4699"/>
                        </a:cubicBezTo>
                        <a:cubicBezTo>
                          <a:pt x="5528" y="4803"/>
                          <a:pt x="5541" y="4914"/>
                          <a:pt x="5586" y="5005"/>
                        </a:cubicBezTo>
                        <a:cubicBezTo>
                          <a:pt x="5574" y="5004"/>
                          <a:pt x="5562" y="5004"/>
                          <a:pt x="5550" y="5004"/>
                        </a:cubicBezTo>
                        <a:cubicBezTo>
                          <a:pt x="5464" y="5004"/>
                          <a:pt x="5380" y="5024"/>
                          <a:pt x="5306" y="5064"/>
                        </a:cubicBezTo>
                        <a:cubicBezTo>
                          <a:pt x="5221" y="5116"/>
                          <a:pt x="5150" y="5194"/>
                          <a:pt x="5117" y="5285"/>
                        </a:cubicBezTo>
                        <a:cubicBezTo>
                          <a:pt x="5082" y="5277"/>
                          <a:pt x="5048" y="5274"/>
                          <a:pt x="5014" y="5274"/>
                        </a:cubicBezTo>
                        <a:cubicBezTo>
                          <a:pt x="4935" y="5274"/>
                          <a:pt x="4860" y="5294"/>
                          <a:pt x="4791" y="5331"/>
                        </a:cubicBezTo>
                        <a:cubicBezTo>
                          <a:pt x="4752" y="5350"/>
                          <a:pt x="4719" y="5376"/>
                          <a:pt x="4693" y="5409"/>
                        </a:cubicBezTo>
                        <a:cubicBezTo>
                          <a:pt x="4624" y="5374"/>
                          <a:pt x="4546" y="5357"/>
                          <a:pt x="4468" y="5357"/>
                        </a:cubicBezTo>
                        <a:cubicBezTo>
                          <a:pt x="4430" y="5357"/>
                          <a:pt x="4391" y="5361"/>
                          <a:pt x="4354" y="5370"/>
                        </a:cubicBezTo>
                        <a:lnTo>
                          <a:pt x="4335" y="5376"/>
                        </a:lnTo>
                        <a:cubicBezTo>
                          <a:pt x="4270" y="5344"/>
                          <a:pt x="4204" y="5331"/>
                          <a:pt x="4133" y="5331"/>
                        </a:cubicBezTo>
                        <a:cubicBezTo>
                          <a:pt x="3853" y="5344"/>
                          <a:pt x="3559" y="5442"/>
                          <a:pt x="3416" y="5702"/>
                        </a:cubicBezTo>
                        <a:cubicBezTo>
                          <a:pt x="3299" y="5924"/>
                          <a:pt x="3312" y="6191"/>
                          <a:pt x="3448" y="6406"/>
                        </a:cubicBezTo>
                        <a:cubicBezTo>
                          <a:pt x="3540" y="6569"/>
                          <a:pt x="3729" y="6745"/>
                          <a:pt x="3924" y="6771"/>
                        </a:cubicBezTo>
                        <a:cubicBezTo>
                          <a:pt x="3975" y="6778"/>
                          <a:pt x="4028" y="6783"/>
                          <a:pt x="4081" y="6783"/>
                        </a:cubicBezTo>
                        <a:cubicBezTo>
                          <a:pt x="4182" y="6783"/>
                          <a:pt x="4282" y="6764"/>
                          <a:pt x="4367" y="6699"/>
                        </a:cubicBezTo>
                        <a:cubicBezTo>
                          <a:pt x="4380" y="6693"/>
                          <a:pt x="4387" y="6686"/>
                          <a:pt x="4393" y="6680"/>
                        </a:cubicBezTo>
                        <a:cubicBezTo>
                          <a:pt x="4439" y="6693"/>
                          <a:pt x="4485" y="6699"/>
                          <a:pt x="4524" y="6699"/>
                        </a:cubicBezTo>
                        <a:cubicBezTo>
                          <a:pt x="4661" y="6699"/>
                          <a:pt x="4791" y="6641"/>
                          <a:pt x="4876" y="6536"/>
                        </a:cubicBezTo>
                        <a:cubicBezTo>
                          <a:pt x="4908" y="6576"/>
                          <a:pt x="4947" y="6608"/>
                          <a:pt x="4987" y="6628"/>
                        </a:cubicBezTo>
                        <a:cubicBezTo>
                          <a:pt x="5058" y="6672"/>
                          <a:pt x="5141" y="6695"/>
                          <a:pt x="5226" y="6695"/>
                        </a:cubicBezTo>
                        <a:cubicBezTo>
                          <a:pt x="5265" y="6695"/>
                          <a:pt x="5306" y="6690"/>
                          <a:pt x="5345" y="6680"/>
                        </a:cubicBezTo>
                        <a:cubicBezTo>
                          <a:pt x="5508" y="6621"/>
                          <a:pt x="5638" y="6491"/>
                          <a:pt x="5677" y="6315"/>
                        </a:cubicBezTo>
                        <a:cubicBezTo>
                          <a:pt x="5743" y="6354"/>
                          <a:pt x="5814" y="6374"/>
                          <a:pt x="5886" y="6374"/>
                        </a:cubicBezTo>
                        <a:cubicBezTo>
                          <a:pt x="6010" y="6374"/>
                          <a:pt x="6127" y="6321"/>
                          <a:pt x="6212" y="6237"/>
                        </a:cubicBezTo>
                        <a:cubicBezTo>
                          <a:pt x="6349" y="6093"/>
                          <a:pt x="6388" y="5878"/>
                          <a:pt x="6303" y="5689"/>
                        </a:cubicBezTo>
                        <a:lnTo>
                          <a:pt x="6303" y="5689"/>
                        </a:lnTo>
                        <a:cubicBezTo>
                          <a:pt x="6366" y="5717"/>
                          <a:pt x="6433" y="5731"/>
                          <a:pt x="6499" y="5731"/>
                        </a:cubicBezTo>
                        <a:cubicBezTo>
                          <a:pt x="6620" y="5731"/>
                          <a:pt x="6739" y="5686"/>
                          <a:pt x="6831" y="5598"/>
                        </a:cubicBezTo>
                        <a:cubicBezTo>
                          <a:pt x="6968" y="5461"/>
                          <a:pt x="7007" y="5259"/>
                          <a:pt x="6916" y="5083"/>
                        </a:cubicBezTo>
                        <a:cubicBezTo>
                          <a:pt x="7059" y="5057"/>
                          <a:pt x="7176" y="4979"/>
                          <a:pt x="7248" y="4861"/>
                        </a:cubicBezTo>
                        <a:cubicBezTo>
                          <a:pt x="7339" y="4705"/>
                          <a:pt x="7333" y="4516"/>
                          <a:pt x="7229" y="4373"/>
                        </a:cubicBezTo>
                        <a:cubicBezTo>
                          <a:pt x="7281" y="4334"/>
                          <a:pt x="7320" y="4288"/>
                          <a:pt x="7352" y="4236"/>
                        </a:cubicBezTo>
                        <a:cubicBezTo>
                          <a:pt x="7437" y="4092"/>
                          <a:pt x="7431" y="3910"/>
                          <a:pt x="7339" y="3760"/>
                        </a:cubicBezTo>
                        <a:cubicBezTo>
                          <a:pt x="7346" y="3760"/>
                          <a:pt x="7352" y="3760"/>
                          <a:pt x="7359" y="3753"/>
                        </a:cubicBezTo>
                        <a:cubicBezTo>
                          <a:pt x="7574" y="3623"/>
                          <a:pt x="7652" y="3343"/>
                          <a:pt x="7522" y="3121"/>
                        </a:cubicBezTo>
                        <a:cubicBezTo>
                          <a:pt x="7515" y="3108"/>
                          <a:pt x="7502" y="3095"/>
                          <a:pt x="7496" y="3089"/>
                        </a:cubicBezTo>
                        <a:cubicBezTo>
                          <a:pt x="7522" y="3063"/>
                          <a:pt x="7548" y="3030"/>
                          <a:pt x="7568" y="3004"/>
                        </a:cubicBezTo>
                        <a:cubicBezTo>
                          <a:pt x="7633" y="2893"/>
                          <a:pt x="7652" y="2763"/>
                          <a:pt x="7620" y="2645"/>
                        </a:cubicBezTo>
                        <a:cubicBezTo>
                          <a:pt x="7581" y="2528"/>
                          <a:pt x="7509" y="2430"/>
                          <a:pt x="7405" y="2365"/>
                        </a:cubicBezTo>
                        <a:cubicBezTo>
                          <a:pt x="7398" y="2359"/>
                          <a:pt x="7385" y="2352"/>
                          <a:pt x="7379" y="2352"/>
                        </a:cubicBezTo>
                        <a:cubicBezTo>
                          <a:pt x="7815" y="2163"/>
                          <a:pt x="7815" y="1551"/>
                          <a:pt x="7385" y="1362"/>
                        </a:cubicBezTo>
                        <a:cubicBezTo>
                          <a:pt x="7431" y="1166"/>
                          <a:pt x="7346" y="964"/>
                          <a:pt x="7170" y="860"/>
                        </a:cubicBezTo>
                        <a:cubicBezTo>
                          <a:pt x="7190" y="847"/>
                          <a:pt x="7209" y="834"/>
                          <a:pt x="7229" y="821"/>
                        </a:cubicBezTo>
                        <a:cubicBezTo>
                          <a:pt x="7405" y="638"/>
                          <a:pt x="7405" y="345"/>
                          <a:pt x="7229" y="162"/>
                        </a:cubicBezTo>
                        <a:lnTo>
                          <a:pt x="7203" y="136"/>
                        </a:lnTo>
                        <a:cubicBezTo>
                          <a:pt x="7111" y="45"/>
                          <a:pt x="6994" y="1"/>
                          <a:pt x="6878"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4" name="Google Shape;7174;p75"/>
                  <p:cNvSpPr/>
                  <p:nvPr/>
                </p:nvSpPr>
                <p:spPr>
                  <a:xfrm>
                    <a:off x="4181933" y="2108074"/>
                    <a:ext cx="132322" cy="113765"/>
                  </a:xfrm>
                  <a:custGeom>
                    <a:rect b="b" l="l" r="r" t="t"/>
                    <a:pathLst>
                      <a:path extrusionOk="0" h="4506" w="5241">
                        <a:moveTo>
                          <a:pt x="3079" y="1"/>
                        </a:moveTo>
                        <a:cubicBezTo>
                          <a:pt x="2809" y="1"/>
                          <a:pt x="2497" y="160"/>
                          <a:pt x="2497" y="160"/>
                        </a:cubicBezTo>
                        <a:cubicBezTo>
                          <a:pt x="2451" y="1281"/>
                          <a:pt x="3416" y="1561"/>
                          <a:pt x="2934" y="2786"/>
                        </a:cubicBezTo>
                        <a:cubicBezTo>
                          <a:pt x="2867" y="2954"/>
                          <a:pt x="2770" y="3019"/>
                          <a:pt x="2657" y="3019"/>
                        </a:cubicBezTo>
                        <a:cubicBezTo>
                          <a:pt x="2495" y="3019"/>
                          <a:pt x="2300" y="2884"/>
                          <a:pt x="2119" y="2734"/>
                        </a:cubicBezTo>
                        <a:cubicBezTo>
                          <a:pt x="2015" y="2647"/>
                          <a:pt x="1892" y="2618"/>
                          <a:pt x="1775" y="2618"/>
                        </a:cubicBezTo>
                        <a:cubicBezTo>
                          <a:pt x="1611" y="2618"/>
                          <a:pt x="1458" y="2674"/>
                          <a:pt x="1383" y="2708"/>
                        </a:cubicBezTo>
                        <a:cubicBezTo>
                          <a:pt x="1350" y="2747"/>
                          <a:pt x="1324" y="2786"/>
                          <a:pt x="1311" y="2832"/>
                        </a:cubicBezTo>
                        <a:cubicBezTo>
                          <a:pt x="1304" y="2864"/>
                          <a:pt x="1272" y="2890"/>
                          <a:pt x="1239" y="2890"/>
                        </a:cubicBezTo>
                        <a:lnTo>
                          <a:pt x="1220" y="2890"/>
                        </a:lnTo>
                        <a:cubicBezTo>
                          <a:pt x="1174" y="2877"/>
                          <a:pt x="1154" y="2832"/>
                          <a:pt x="1161" y="2793"/>
                        </a:cubicBezTo>
                        <a:cubicBezTo>
                          <a:pt x="1187" y="2721"/>
                          <a:pt x="1226" y="2649"/>
                          <a:pt x="1278" y="2591"/>
                        </a:cubicBezTo>
                        <a:cubicBezTo>
                          <a:pt x="1232" y="2495"/>
                          <a:pt x="1145" y="2386"/>
                          <a:pt x="975" y="2386"/>
                        </a:cubicBezTo>
                        <a:cubicBezTo>
                          <a:pt x="903" y="2386"/>
                          <a:pt x="816" y="2405"/>
                          <a:pt x="711" y="2454"/>
                        </a:cubicBezTo>
                        <a:cubicBezTo>
                          <a:pt x="1" y="2793"/>
                          <a:pt x="151" y="4057"/>
                          <a:pt x="151" y="4057"/>
                        </a:cubicBezTo>
                        <a:cubicBezTo>
                          <a:pt x="221" y="4154"/>
                          <a:pt x="326" y="4202"/>
                          <a:pt x="431" y="4202"/>
                        </a:cubicBezTo>
                        <a:cubicBezTo>
                          <a:pt x="551" y="4202"/>
                          <a:pt x="671" y="4140"/>
                          <a:pt x="737" y="4018"/>
                        </a:cubicBezTo>
                        <a:lnTo>
                          <a:pt x="1011" y="3190"/>
                        </a:lnTo>
                        <a:cubicBezTo>
                          <a:pt x="1011" y="3190"/>
                          <a:pt x="1018" y="3184"/>
                          <a:pt x="1018" y="3184"/>
                        </a:cubicBezTo>
                        <a:cubicBezTo>
                          <a:pt x="1018" y="3184"/>
                          <a:pt x="1018" y="3177"/>
                          <a:pt x="1024" y="3177"/>
                        </a:cubicBezTo>
                        <a:lnTo>
                          <a:pt x="1024" y="3171"/>
                        </a:lnTo>
                        <a:cubicBezTo>
                          <a:pt x="1024" y="3164"/>
                          <a:pt x="1024" y="3164"/>
                          <a:pt x="1024" y="3164"/>
                        </a:cubicBezTo>
                        <a:lnTo>
                          <a:pt x="1024" y="3158"/>
                        </a:lnTo>
                        <a:lnTo>
                          <a:pt x="1024" y="3151"/>
                        </a:lnTo>
                        <a:lnTo>
                          <a:pt x="1031" y="3145"/>
                        </a:lnTo>
                        <a:lnTo>
                          <a:pt x="1037" y="3138"/>
                        </a:lnTo>
                        <a:lnTo>
                          <a:pt x="1050" y="3138"/>
                        </a:lnTo>
                        <a:lnTo>
                          <a:pt x="1057" y="3132"/>
                        </a:lnTo>
                        <a:lnTo>
                          <a:pt x="1076" y="3132"/>
                        </a:lnTo>
                        <a:cubicBezTo>
                          <a:pt x="1076" y="3132"/>
                          <a:pt x="1128" y="3171"/>
                          <a:pt x="1128" y="3171"/>
                        </a:cubicBezTo>
                        <a:cubicBezTo>
                          <a:pt x="1128" y="3172"/>
                          <a:pt x="1129" y="3173"/>
                          <a:pt x="1129" y="3173"/>
                        </a:cubicBezTo>
                        <a:cubicBezTo>
                          <a:pt x="1131" y="3173"/>
                          <a:pt x="1135" y="3164"/>
                          <a:pt x="1135" y="3164"/>
                        </a:cubicBezTo>
                        <a:cubicBezTo>
                          <a:pt x="1137" y="3166"/>
                          <a:pt x="1138" y="3167"/>
                          <a:pt x="1139" y="3167"/>
                        </a:cubicBezTo>
                        <a:cubicBezTo>
                          <a:pt x="1141" y="3167"/>
                          <a:pt x="1141" y="3164"/>
                          <a:pt x="1141" y="3164"/>
                        </a:cubicBezTo>
                        <a:cubicBezTo>
                          <a:pt x="1148" y="3171"/>
                          <a:pt x="1148" y="3171"/>
                          <a:pt x="1148" y="3177"/>
                        </a:cubicBezTo>
                        <a:lnTo>
                          <a:pt x="1148" y="3184"/>
                        </a:lnTo>
                        <a:cubicBezTo>
                          <a:pt x="1148" y="3184"/>
                          <a:pt x="1148" y="3190"/>
                          <a:pt x="1148" y="3190"/>
                        </a:cubicBezTo>
                        <a:cubicBezTo>
                          <a:pt x="1187" y="3347"/>
                          <a:pt x="1239" y="3503"/>
                          <a:pt x="1311" y="3653"/>
                        </a:cubicBezTo>
                        <a:cubicBezTo>
                          <a:pt x="1487" y="3907"/>
                          <a:pt x="1728" y="4279"/>
                          <a:pt x="2399" y="4442"/>
                        </a:cubicBezTo>
                        <a:cubicBezTo>
                          <a:pt x="2578" y="4485"/>
                          <a:pt x="2751" y="4506"/>
                          <a:pt x="2917" y="4506"/>
                        </a:cubicBezTo>
                        <a:cubicBezTo>
                          <a:pt x="3821" y="4506"/>
                          <a:pt x="4537" y="3895"/>
                          <a:pt x="4928" y="3014"/>
                        </a:cubicBezTo>
                        <a:cubicBezTo>
                          <a:pt x="5241" y="2350"/>
                          <a:pt x="5137" y="1163"/>
                          <a:pt x="4550" y="909"/>
                        </a:cubicBezTo>
                        <a:cubicBezTo>
                          <a:pt x="4425" y="855"/>
                          <a:pt x="4319" y="834"/>
                          <a:pt x="4227" y="834"/>
                        </a:cubicBezTo>
                        <a:cubicBezTo>
                          <a:pt x="3927" y="834"/>
                          <a:pt x="3773" y="1053"/>
                          <a:pt x="3591" y="1053"/>
                        </a:cubicBezTo>
                        <a:cubicBezTo>
                          <a:pt x="3566" y="1053"/>
                          <a:pt x="3540" y="1049"/>
                          <a:pt x="3514" y="1040"/>
                        </a:cubicBezTo>
                        <a:cubicBezTo>
                          <a:pt x="3234" y="935"/>
                          <a:pt x="3136" y="3"/>
                          <a:pt x="3136" y="3"/>
                        </a:cubicBezTo>
                        <a:cubicBezTo>
                          <a:pt x="3117" y="1"/>
                          <a:pt x="3098" y="1"/>
                          <a:pt x="3079"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175" name="Google Shape;7175;p75"/>
                  <p:cNvGrpSpPr/>
                  <p:nvPr/>
                </p:nvGrpSpPr>
                <p:grpSpPr>
                  <a:xfrm>
                    <a:off x="4162846" y="1813763"/>
                    <a:ext cx="96622" cy="297542"/>
                    <a:chOff x="4162846" y="1813763"/>
                    <a:chExt cx="96622" cy="297542"/>
                  </a:xfrm>
                </p:grpSpPr>
                <p:sp>
                  <p:nvSpPr>
                    <p:cNvPr id="7176" name="Google Shape;7176;p75"/>
                    <p:cNvSpPr/>
                    <p:nvPr/>
                  </p:nvSpPr>
                  <p:spPr>
                    <a:xfrm>
                      <a:off x="4198899" y="1837951"/>
                      <a:ext cx="24692" cy="273355"/>
                    </a:xfrm>
                    <a:custGeom>
                      <a:rect b="b" l="l" r="r" t="t"/>
                      <a:pathLst>
                        <a:path extrusionOk="0" h="10827" w="978">
                          <a:moveTo>
                            <a:pt x="0" y="0"/>
                          </a:moveTo>
                          <a:lnTo>
                            <a:pt x="0" y="10826"/>
                          </a:lnTo>
                          <a:lnTo>
                            <a:pt x="978" y="10826"/>
                          </a:lnTo>
                          <a:lnTo>
                            <a:pt x="978" y="0"/>
                          </a:lnTo>
                          <a:close/>
                        </a:path>
                      </a:pathLst>
                    </a:custGeom>
                    <a:solidFill>
                      <a:srgbClr val="D4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7" name="Google Shape;7177;p75"/>
                    <p:cNvSpPr/>
                    <p:nvPr/>
                  </p:nvSpPr>
                  <p:spPr>
                    <a:xfrm>
                      <a:off x="4162846" y="1813763"/>
                      <a:ext cx="96622" cy="60089"/>
                    </a:xfrm>
                    <a:custGeom>
                      <a:rect b="b" l="l" r="r" t="t"/>
                      <a:pathLst>
                        <a:path extrusionOk="0" h="2380" w="3827">
                          <a:moveTo>
                            <a:pt x="1917" y="0"/>
                          </a:moveTo>
                          <a:cubicBezTo>
                            <a:pt x="861" y="0"/>
                            <a:pt x="1" y="535"/>
                            <a:pt x="1" y="1187"/>
                          </a:cubicBezTo>
                          <a:cubicBezTo>
                            <a:pt x="1" y="1845"/>
                            <a:pt x="861" y="2379"/>
                            <a:pt x="1917" y="2379"/>
                          </a:cubicBezTo>
                          <a:cubicBezTo>
                            <a:pt x="2973" y="2379"/>
                            <a:pt x="3827" y="1845"/>
                            <a:pt x="3827" y="1187"/>
                          </a:cubicBezTo>
                          <a:cubicBezTo>
                            <a:pt x="3827" y="535"/>
                            <a:pt x="2973" y="0"/>
                            <a:pt x="1917" y="0"/>
                          </a:cubicBezTo>
                          <a:close/>
                        </a:path>
                      </a:pathLst>
                    </a:custGeom>
                    <a:solidFill>
                      <a:srgbClr val="D4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178" name="Google Shape;7178;p75"/>
                  <p:cNvSpPr/>
                  <p:nvPr/>
                </p:nvSpPr>
                <p:spPr>
                  <a:xfrm>
                    <a:off x="4110861" y="2098530"/>
                    <a:ext cx="171153" cy="103767"/>
                  </a:xfrm>
                  <a:custGeom>
                    <a:rect b="b" l="l" r="r" t="t"/>
                    <a:pathLst>
                      <a:path extrusionOk="0" h="4110" w="6779">
                        <a:moveTo>
                          <a:pt x="4991" y="0"/>
                        </a:moveTo>
                        <a:cubicBezTo>
                          <a:pt x="4793" y="0"/>
                          <a:pt x="4464" y="33"/>
                          <a:pt x="4328" y="75"/>
                        </a:cubicBezTo>
                        <a:lnTo>
                          <a:pt x="3702" y="88"/>
                        </a:lnTo>
                        <a:cubicBezTo>
                          <a:pt x="3455" y="88"/>
                          <a:pt x="3200" y="81"/>
                          <a:pt x="2953" y="75"/>
                        </a:cubicBezTo>
                        <a:cubicBezTo>
                          <a:pt x="2705" y="62"/>
                          <a:pt x="2470" y="55"/>
                          <a:pt x="2242" y="55"/>
                        </a:cubicBezTo>
                        <a:cubicBezTo>
                          <a:pt x="1525" y="55"/>
                          <a:pt x="815" y="127"/>
                          <a:pt x="476" y="661"/>
                        </a:cubicBezTo>
                        <a:cubicBezTo>
                          <a:pt x="0" y="1418"/>
                          <a:pt x="104" y="2193"/>
                          <a:pt x="189" y="2871"/>
                        </a:cubicBezTo>
                        <a:cubicBezTo>
                          <a:pt x="209" y="3021"/>
                          <a:pt x="228" y="3158"/>
                          <a:pt x="241" y="3295"/>
                        </a:cubicBezTo>
                        <a:cubicBezTo>
                          <a:pt x="287" y="3783"/>
                          <a:pt x="365" y="4109"/>
                          <a:pt x="587" y="4109"/>
                        </a:cubicBezTo>
                        <a:cubicBezTo>
                          <a:pt x="769" y="4109"/>
                          <a:pt x="1050" y="3933"/>
                          <a:pt x="1428" y="3588"/>
                        </a:cubicBezTo>
                        <a:cubicBezTo>
                          <a:pt x="1441" y="3581"/>
                          <a:pt x="1447" y="3575"/>
                          <a:pt x="1467" y="3568"/>
                        </a:cubicBezTo>
                        <a:cubicBezTo>
                          <a:pt x="1486" y="3562"/>
                          <a:pt x="3422" y="2975"/>
                          <a:pt x="4100" y="2454"/>
                        </a:cubicBezTo>
                        <a:cubicBezTo>
                          <a:pt x="4302" y="2389"/>
                          <a:pt x="4497" y="2317"/>
                          <a:pt x="4686" y="2239"/>
                        </a:cubicBezTo>
                        <a:cubicBezTo>
                          <a:pt x="5110" y="2161"/>
                          <a:pt x="5775" y="1945"/>
                          <a:pt x="6179" y="1385"/>
                        </a:cubicBezTo>
                        <a:lnTo>
                          <a:pt x="6296" y="1222"/>
                        </a:lnTo>
                        <a:cubicBezTo>
                          <a:pt x="6544" y="883"/>
                          <a:pt x="6778" y="544"/>
                          <a:pt x="6687" y="362"/>
                        </a:cubicBezTo>
                        <a:cubicBezTo>
                          <a:pt x="6583" y="153"/>
                          <a:pt x="6062" y="29"/>
                          <a:pt x="5143" y="16"/>
                        </a:cubicBezTo>
                        <a:cubicBezTo>
                          <a:pt x="5124" y="5"/>
                          <a:pt x="5068" y="0"/>
                          <a:pt x="4991"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
            <p:nvSpPr>
              <p:cNvPr id="7179" name="Google Shape;7179;p75"/>
              <p:cNvSpPr/>
              <p:nvPr/>
            </p:nvSpPr>
            <p:spPr>
              <a:xfrm>
                <a:off x="4006210" y="1542757"/>
                <a:ext cx="406939" cy="325163"/>
              </a:xfrm>
              <a:custGeom>
                <a:rect b="b" l="l" r="r" t="t"/>
                <a:pathLst>
                  <a:path extrusionOk="0" h="12879" w="16118">
                    <a:moveTo>
                      <a:pt x="1004" y="8740"/>
                    </a:moveTo>
                    <a:lnTo>
                      <a:pt x="1004" y="8740"/>
                    </a:lnTo>
                    <a:cubicBezTo>
                      <a:pt x="1006" y="8824"/>
                      <a:pt x="1024" y="8949"/>
                      <a:pt x="1054" y="9103"/>
                    </a:cubicBezTo>
                    <a:lnTo>
                      <a:pt x="1054" y="9103"/>
                    </a:lnTo>
                    <a:cubicBezTo>
                      <a:pt x="1030" y="8968"/>
                      <a:pt x="1013" y="8846"/>
                      <a:pt x="1004" y="8740"/>
                    </a:cubicBezTo>
                    <a:close/>
                    <a:moveTo>
                      <a:pt x="8530" y="0"/>
                    </a:moveTo>
                    <a:cubicBezTo>
                      <a:pt x="7378" y="0"/>
                      <a:pt x="6098" y="274"/>
                      <a:pt x="4699" y="906"/>
                    </a:cubicBezTo>
                    <a:cubicBezTo>
                      <a:pt x="0" y="3031"/>
                      <a:pt x="1004" y="8740"/>
                      <a:pt x="1004" y="8740"/>
                    </a:cubicBezTo>
                    <a:cubicBezTo>
                      <a:pt x="952" y="6113"/>
                      <a:pt x="4047" y="3448"/>
                      <a:pt x="4047" y="3448"/>
                    </a:cubicBezTo>
                    <a:cubicBezTo>
                      <a:pt x="6224" y="4790"/>
                      <a:pt x="13544" y="6504"/>
                      <a:pt x="14215" y="6726"/>
                    </a:cubicBezTo>
                    <a:cubicBezTo>
                      <a:pt x="14557" y="6840"/>
                      <a:pt x="14772" y="11921"/>
                      <a:pt x="14748" y="12624"/>
                    </a:cubicBezTo>
                    <a:lnTo>
                      <a:pt x="14748" y="12624"/>
                    </a:lnTo>
                    <a:lnTo>
                      <a:pt x="15206" y="9548"/>
                    </a:lnTo>
                    <a:cubicBezTo>
                      <a:pt x="15206" y="9548"/>
                      <a:pt x="16118" y="6166"/>
                      <a:pt x="14436" y="3441"/>
                    </a:cubicBezTo>
                    <a:cubicBezTo>
                      <a:pt x="13260" y="1523"/>
                      <a:pt x="11250" y="0"/>
                      <a:pt x="8530" y="0"/>
                    </a:cubicBezTo>
                    <a:close/>
                    <a:moveTo>
                      <a:pt x="14748" y="12624"/>
                    </a:moveTo>
                    <a:lnTo>
                      <a:pt x="14736" y="12703"/>
                    </a:lnTo>
                    <a:cubicBezTo>
                      <a:pt x="14737" y="12704"/>
                      <a:pt x="14738" y="12705"/>
                      <a:pt x="14739" y="12705"/>
                    </a:cubicBezTo>
                    <a:cubicBezTo>
                      <a:pt x="14743" y="12705"/>
                      <a:pt x="14746" y="12677"/>
                      <a:pt x="14748" y="12624"/>
                    </a:cubicBezTo>
                    <a:close/>
                    <a:moveTo>
                      <a:pt x="1054" y="9103"/>
                    </a:moveTo>
                    <a:lnTo>
                      <a:pt x="1054" y="9103"/>
                    </a:lnTo>
                    <a:cubicBezTo>
                      <a:pt x="1283" y="10402"/>
                      <a:pt x="2112" y="12879"/>
                      <a:pt x="2112" y="12879"/>
                    </a:cubicBezTo>
                    <a:cubicBezTo>
                      <a:pt x="2112" y="12879"/>
                      <a:pt x="1271" y="10220"/>
                      <a:pt x="1054" y="9103"/>
                    </a:cubicBezTo>
                    <a:close/>
                  </a:path>
                </a:pathLst>
              </a:custGeom>
              <a:solidFill>
                <a:srgbClr val="BECBD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7180" name="Google Shape;7180;p75"/>
          <p:cNvGrpSpPr/>
          <p:nvPr/>
        </p:nvGrpSpPr>
        <p:grpSpPr>
          <a:xfrm>
            <a:off x="3840978" y="3085514"/>
            <a:ext cx="1116040" cy="2620690"/>
            <a:chOff x="1920489" y="1542757"/>
            <a:chExt cx="558020" cy="1310345"/>
          </a:xfrm>
        </p:grpSpPr>
        <p:sp>
          <p:nvSpPr>
            <p:cNvPr id="7181" name="Google Shape;7181;p75"/>
            <p:cNvSpPr/>
            <p:nvPr/>
          </p:nvSpPr>
          <p:spPr>
            <a:xfrm>
              <a:off x="1970681" y="2803693"/>
              <a:ext cx="457636" cy="49409"/>
            </a:xfrm>
            <a:custGeom>
              <a:rect b="b" l="l" r="r" t="t"/>
              <a:pathLst>
                <a:path extrusionOk="0" h="1957" w="18126">
                  <a:moveTo>
                    <a:pt x="9060" y="1"/>
                  </a:moveTo>
                  <a:cubicBezTo>
                    <a:pt x="4061" y="1"/>
                    <a:pt x="1" y="437"/>
                    <a:pt x="1" y="978"/>
                  </a:cubicBezTo>
                  <a:cubicBezTo>
                    <a:pt x="1" y="1519"/>
                    <a:pt x="4061" y="1956"/>
                    <a:pt x="9060" y="1956"/>
                  </a:cubicBezTo>
                  <a:cubicBezTo>
                    <a:pt x="14066" y="1956"/>
                    <a:pt x="18126" y="1519"/>
                    <a:pt x="18126" y="978"/>
                  </a:cubicBezTo>
                  <a:cubicBezTo>
                    <a:pt x="18126" y="437"/>
                    <a:pt x="14066" y="1"/>
                    <a:pt x="9060" y="1"/>
                  </a:cubicBezTo>
                  <a:close/>
                </a:path>
              </a:pathLst>
            </a:custGeom>
            <a:solidFill>
              <a:srgbClr val="778C9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182" name="Google Shape;7182;p75"/>
            <p:cNvGrpSpPr/>
            <p:nvPr/>
          </p:nvGrpSpPr>
          <p:grpSpPr>
            <a:xfrm>
              <a:off x="1920489" y="1542757"/>
              <a:ext cx="558020" cy="1277423"/>
              <a:chOff x="1920489" y="1542757"/>
              <a:chExt cx="558020" cy="1277423"/>
            </a:xfrm>
          </p:grpSpPr>
          <p:sp>
            <p:nvSpPr>
              <p:cNvPr id="7183" name="Google Shape;7183;p75"/>
              <p:cNvSpPr/>
              <p:nvPr/>
            </p:nvSpPr>
            <p:spPr>
              <a:xfrm>
                <a:off x="2013955" y="1674397"/>
                <a:ext cx="366972" cy="342104"/>
              </a:xfrm>
              <a:custGeom>
                <a:rect b="b" l="l" r="r" t="t"/>
                <a:pathLst>
                  <a:path extrusionOk="0" h="13550" w="14535">
                    <a:moveTo>
                      <a:pt x="2158" y="0"/>
                    </a:moveTo>
                    <a:cubicBezTo>
                      <a:pt x="965" y="0"/>
                      <a:pt x="1" y="958"/>
                      <a:pt x="1" y="2157"/>
                    </a:cubicBezTo>
                    <a:lnTo>
                      <a:pt x="1" y="11393"/>
                    </a:lnTo>
                    <a:cubicBezTo>
                      <a:pt x="1" y="12585"/>
                      <a:pt x="965" y="13550"/>
                      <a:pt x="2158" y="13550"/>
                    </a:cubicBezTo>
                    <a:lnTo>
                      <a:pt x="12378" y="13550"/>
                    </a:lnTo>
                    <a:cubicBezTo>
                      <a:pt x="13570" y="13550"/>
                      <a:pt x="14535" y="12585"/>
                      <a:pt x="14535" y="11393"/>
                    </a:cubicBezTo>
                    <a:lnTo>
                      <a:pt x="14535" y="2157"/>
                    </a:lnTo>
                    <a:cubicBezTo>
                      <a:pt x="14535" y="958"/>
                      <a:pt x="13570" y="0"/>
                      <a:pt x="12378" y="0"/>
                    </a:cubicBezTo>
                    <a:close/>
                  </a:path>
                </a:pathLst>
              </a:custGeom>
              <a:solidFill>
                <a:srgbClr val="BECBD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184" name="Google Shape;7184;p75"/>
              <p:cNvGrpSpPr/>
              <p:nvPr/>
            </p:nvGrpSpPr>
            <p:grpSpPr>
              <a:xfrm>
                <a:off x="1920489" y="1545534"/>
                <a:ext cx="558020" cy="1274645"/>
                <a:chOff x="1920489" y="1545534"/>
                <a:chExt cx="558020" cy="1274645"/>
              </a:xfrm>
            </p:grpSpPr>
            <p:sp>
              <p:nvSpPr>
                <p:cNvPr id="7185" name="Google Shape;7185;p75"/>
                <p:cNvSpPr/>
                <p:nvPr/>
              </p:nvSpPr>
              <p:spPr>
                <a:xfrm>
                  <a:off x="1920489" y="1545534"/>
                  <a:ext cx="558020" cy="1274645"/>
                </a:xfrm>
                <a:custGeom>
                  <a:rect b="b" l="l" r="r" t="t"/>
                  <a:pathLst>
                    <a:path extrusionOk="0" h="50486" w="22102">
                      <a:moveTo>
                        <a:pt x="11055" y="1"/>
                      </a:moveTo>
                      <a:cubicBezTo>
                        <a:pt x="7046" y="1"/>
                        <a:pt x="3814" y="3273"/>
                        <a:pt x="3853" y="7281"/>
                      </a:cubicBezTo>
                      <a:lnTo>
                        <a:pt x="3853" y="7287"/>
                      </a:lnTo>
                      <a:cubicBezTo>
                        <a:pt x="3833" y="7287"/>
                        <a:pt x="3814" y="7281"/>
                        <a:pt x="3794" y="7281"/>
                      </a:cubicBezTo>
                      <a:cubicBezTo>
                        <a:pt x="3790" y="7281"/>
                        <a:pt x="3787" y="7281"/>
                        <a:pt x="3783" y="7281"/>
                      </a:cubicBezTo>
                      <a:cubicBezTo>
                        <a:pt x="3117" y="7281"/>
                        <a:pt x="2615" y="7884"/>
                        <a:pt x="2738" y="8539"/>
                      </a:cubicBezTo>
                      <a:cubicBezTo>
                        <a:pt x="2840" y="9060"/>
                        <a:pt x="3292" y="9401"/>
                        <a:pt x="3780" y="9401"/>
                      </a:cubicBezTo>
                      <a:cubicBezTo>
                        <a:pt x="3915" y="9401"/>
                        <a:pt x="4052" y="9376"/>
                        <a:pt x="4185" y="9321"/>
                      </a:cubicBezTo>
                      <a:cubicBezTo>
                        <a:pt x="4661" y="10755"/>
                        <a:pt x="5606" y="12000"/>
                        <a:pt x="6779" y="12912"/>
                      </a:cubicBezTo>
                      <a:lnTo>
                        <a:pt x="6649" y="12860"/>
                      </a:lnTo>
                      <a:lnTo>
                        <a:pt x="6649" y="12860"/>
                      </a:lnTo>
                      <a:cubicBezTo>
                        <a:pt x="7379" y="13446"/>
                        <a:pt x="8206" y="13890"/>
                        <a:pt x="9093" y="14176"/>
                      </a:cubicBezTo>
                      <a:lnTo>
                        <a:pt x="9093" y="16203"/>
                      </a:lnTo>
                      <a:lnTo>
                        <a:pt x="6883" y="16203"/>
                      </a:lnTo>
                      <a:cubicBezTo>
                        <a:pt x="6883" y="16203"/>
                        <a:pt x="6877" y="16249"/>
                        <a:pt x="6857" y="16262"/>
                      </a:cubicBezTo>
                      <a:cubicBezTo>
                        <a:pt x="6277" y="16262"/>
                        <a:pt x="5762" y="16640"/>
                        <a:pt x="5586" y="17188"/>
                      </a:cubicBezTo>
                      <a:lnTo>
                        <a:pt x="255" y="32940"/>
                      </a:lnTo>
                      <a:cubicBezTo>
                        <a:pt x="1" y="33638"/>
                        <a:pt x="379" y="34413"/>
                        <a:pt x="1083" y="34648"/>
                      </a:cubicBezTo>
                      <a:cubicBezTo>
                        <a:pt x="1221" y="34694"/>
                        <a:pt x="1362" y="34716"/>
                        <a:pt x="1501" y="34716"/>
                      </a:cubicBezTo>
                      <a:cubicBezTo>
                        <a:pt x="2066" y="34716"/>
                        <a:pt x="2593" y="34352"/>
                        <a:pt x="2771" y="33781"/>
                      </a:cubicBezTo>
                      <a:lnTo>
                        <a:pt x="2947" y="33266"/>
                      </a:lnTo>
                      <a:lnTo>
                        <a:pt x="3527" y="33507"/>
                      </a:lnTo>
                      <a:cubicBezTo>
                        <a:pt x="3527" y="33507"/>
                        <a:pt x="4035" y="32491"/>
                        <a:pt x="3488" y="31656"/>
                      </a:cubicBezTo>
                      <a:lnTo>
                        <a:pt x="6759" y="21997"/>
                      </a:lnTo>
                      <a:lnTo>
                        <a:pt x="6759" y="21997"/>
                      </a:lnTo>
                      <a:cubicBezTo>
                        <a:pt x="6759" y="27778"/>
                        <a:pt x="5977" y="29245"/>
                        <a:pt x="5977" y="32439"/>
                      </a:cubicBezTo>
                      <a:cubicBezTo>
                        <a:pt x="5977" y="35639"/>
                        <a:pt x="7881" y="48569"/>
                        <a:pt x="7881" y="48569"/>
                      </a:cubicBezTo>
                      <a:lnTo>
                        <a:pt x="5573" y="50486"/>
                      </a:lnTo>
                      <a:lnTo>
                        <a:pt x="10038" y="50486"/>
                      </a:lnTo>
                      <a:lnTo>
                        <a:pt x="10781" y="31709"/>
                      </a:lnTo>
                      <a:lnTo>
                        <a:pt x="11165" y="31709"/>
                      </a:lnTo>
                      <a:lnTo>
                        <a:pt x="11908" y="50486"/>
                      </a:lnTo>
                      <a:lnTo>
                        <a:pt x="16373" y="50486"/>
                      </a:lnTo>
                      <a:lnTo>
                        <a:pt x="14066" y="48582"/>
                      </a:lnTo>
                      <a:cubicBezTo>
                        <a:pt x="14066" y="48582"/>
                        <a:pt x="15969" y="34250"/>
                        <a:pt x="15969" y="31669"/>
                      </a:cubicBezTo>
                      <a:cubicBezTo>
                        <a:pt x="15969" y="29089"/>
                        <a:pt x="15311" y="27759"/>
                        <a:pt x="15311" y="21900"/>
                      </a:cubicBezTo>
                      <a:lnTo>
                        <a:pt x="15311" y="21900"/>
                      </a:lnTo>
                      <a:lnTo>
                        <a:pt x="18615" y="31663"/>
                      </a:lnTo>
                      <a:cubicBezTo>
                        <a:pt x="18067" y="32497"/>
                        <a:pt x="18576" y="33514"/>
                        <a:pt x="18576" y="33514"/>
                      </a:cubicBezTo>
                      <a:lnTo>
                        <a:pt x="19156" y="33266"/>
                      </a:lnTo>
                      <a:lnTo>
                        <a:pt x="19332" y="33788"/>
                      </a:lnTo>
                      <a:cubicBezTo>
                        <a:pt x="19505" y="34359"/>
                        <a:pt x="20033" y="34729"/>
                        <a:pt x="20602" y="34729"/>
                      </a:cubicBezTo>
                      <a:cubicBezTo>
                        <a:pt x="20741" y="34729"/>
                        <a:pt x="20881" y="34707"/>
                        <a:pt x="21020" y="34661"/>
                      </a:cubicBezTo>
                      <a:cubicBezTo>
                        <a:pt x="21724" y="34426"/>
                        <a:pt x="22102" y="33657"/>
                        <a:pt x="21848" y="32953"/>
                      </a:cubicBezTo>
                      <a:lnTo>
                        <a:pt x="21848" y="32947"/>
                      </a:lnTo>
                      <a:lnTo>
                        <a:pt x="16516" y="17207"/>
                      </a:lnTo>
                      <a:cubicBezTo>
                        <a:pt x="16347" y="16692"/>
                        <a:pt x="15897" y="16321"/>
                        <a:pt x="15356" y="16269"/>
                      </a:cubicBezTo>
                      <a:cubicBezTo>
                        <a:pt x="15337" y="16256"/>
                        <a:pt x="15330" y="16210"/>
                        <a:pt x="15330" y="16210"/>
                      </a:cubicBezTo>
                      <a:lnTo>
                        <a:pt x="12853" y="16210"/>
                      </a:lnTo>
                      <a:lnTo>
                        <a:pt x="12853" y="14209"/>
                      </a:lnTo>
                      <a:cubicBezTo>
                        <a:pt x="15076" y="13538"/>
                        <a:pt x="17122" y="11700"/>
                        <a:pt x="17911" y="9360"/>
                      </a:cubicBezTo>
                      <a:cubicBezTo>
                        <a:pt x="17998" y="9382"/>
                        <a:pt x="18085" y="9392"/>
                        <a:pt x="18171" y="9392"/>
                      </a:cubicBezTo>
                      <a:cubicBezTo>
                        <a:pt x="18671" y="9392"/>
                        <a:pt x="19125" y="9036"/>
                        <a:pt x="19208" y="8513"/>
                      </a:cubicBezTo>
                      <a:cubicBezTo>
                        <a:pt x="19312" y="7907"/>
                        <a:pt x="18869" y="7340"/>
                        <a:pt x="18256" y="7287"/>
                      </a:cubicBezTo>
                      <a:lnTo>
                        <a:pt x="18256" y="7281"/>
                      </a:lnTo>
                      <a:cubicBezTo>
                        <a:pt x="18302" y="3273"/>
                        <a:pt x="15063" y="1"/>
                        <a:pt x="11055" y="1"/>
                      </a:cubicBezTo>
                      <a:close/>
                    </a:path>
                  </a:pathLst>
                </a:custGeom>
                <a:solidFill>
                  <a:srgbClr val="F2F4F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186" name="Google Shape;7186;p75"/>
                <p:cNvGrpSpPr/>
                <p:nvPr/>
              </p:nvGrpSpPr>
              <p:grpSpPr>
                <a:xfrm>
                  <a:off x="1962122" y="1668313"/>
                  <a:ext cx="474931" cy="1079962"/>
                  <a:chOff x="1962122" y="1668313"/>
                  <a:chExt cx="474931" cy="1079962"/>
                </a:xfrm>
              </p:grpSpPr>
              <p:sp>
                <p:nvSpPr>
                  <p:cNvPr id="7187" name="Google Shape;7187;p75"/>
                  <p:cNvSpPr/>
                  <p:nvPr/>
                </p:nvSpPr>
                <p:spPr>
                  <a:xfrm>
                    <a:off x="2216238" y="2023419"/>
                    <a:ext cx="208469" cy="330591"/>
                  </a:xfrm>
                  <a:custGeom>
                    <a:rect b="b" l="l" r="r" t="t"/>
                    <a:pathLst>
                      <a:path extrusionOk="0" h="13094" w="8257">
                        <a:moveTo>
                          <a:pt x="2442" y="0"/>
                        </a:moveTo>
                        <a:cubicBezTo>
                          <a:pt x="2338" y="0"/>
                          <a:pt x="2234" y="11"/>
                          <a:pt x="2130" y="32"/>
                        </a:cubicBezTo>
                        <a:cubicBezTo>
                          <a:pt x="1276" y="208"/>
                          <a:pt x="520" y="1029"/>
                          <a:pt x="90" y="1746"/>
                        </a:cubicBezTo>
                        <a:cubicBezTo>
                          <a:pt x="0" y="1904"/>
                          <a:pt x="133" y="2049"/>
                          <a:pt x="268" y="2049"/>
                        </a:cubicBezTo>
                        <a:cubicBezTo>
                          <a:pt x="328" y="2049"/>
                          <a:pt x="389" y="2019"/>
                          <a:pt x="429" y="1948"/>
                        </a:cubicBezTo>
                        <a:cubicBezTo>
                          <a:pt x="794" y="1336"/>
                          <a:pt x="1478" y="567"/>
                          <a:pt x="2215" y="417"/>
                        </a:cubicBezTo>
                        <a:cubicBezTo>
                          <a:pt x="2290" y="402"/>
                          <a:pt x="2366" y="394"/>
                          <a:pt x="2442" y="394"/>
                        </a:cubicBezTo>
                        <a:cubicBezTo>
                          <a:pt x="2693" y="394"/>
                          <a:pt x="2940" y="477"/>
                          <a:pt x="3140" y="632"/>
                        </a:cubicBezTo>
                        <a:cubicBezTo>
                          <a:pt x="4581" y="1694"/>
                          <a:pt x="5219" y="3597"/>
                          <a:pt x="5780" y="5279"/>
                        </a:cubicBezTo>
                        <a:lnTo>
                          <a:pt x="5858" y="5507"/>
                        </a:lnTo>
                        <a:cubicBezTo>
                          <a:pt x="6653" y="7866"/>
                          <a:pt x="7233" y="10271"/>
                          <a:pt x="7853" y="12937"/>
                        </a:cubicBezTo>
                        <a:cubicBezTo>
                          <a:pt x="7872" y="13028"/>
                          <a:pt x="7950" y="13093"/>
                          <a:pt x="8042" y="13093"/>
                        </a:cubicBezTo>
                        <a:cubicBezTo>
                          <a:pt x="8055" y="13093"/>
                          <a:pt x="8068" y="13087"/>
                          <a:pt x="8087" y="13087"/>
                        </a:cubicBezTo>
                        <a:cubicBezTo>
                          <a:pt x="8191" y="13061"/>
                          <a:pt x="8257" y="12957"/>
                          <a:pt x="8231" y="12852"/>
                        </a:cubicBezTo>
                        <a:cubicBezTo>
                          <a:pt x="7611" y="10174"/>
                          <a:pt x="7031" y="7762"/>
                          <a:pt x="6230" y="5383"/>
                        </a:cubicBezTo>
                        <a:lnTo>
                          <a:pt x="6151" y="5155"/>
                        </a:lnTo>
                        <a:cubicBezTo>
                          <a:pt x="5571" y="3415"/>
                          <a:pt x="4907" y="1447"/>
                          <a:pt x="3375" y="319"/>
                        </a:cubicBezTo>
                        <a:cubicBezTo>
                          <a:pt x="3106" y="110"/>
                          <a:pt x="2777" y="0"/>
                          <a:pt x="2442"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8" name="Google Shape;7188;p75"/>
                  <p:cNvSpPr/>
                  <p:nvPr/>
                </p:nvSpPr>
                <p:spPr>
                  <a:xfrm>
                    <a:off x="2368581" y="2194344"/>
                    <a:ext cx="16461" cy="95158"/>
                  </a:xfrm>
                  <a:custGeom>
                    <a:rect b="b" l="l" r="r" t="t"/>
                    <a:pathLst>
                      <a:path extrusionOk="0" h="3769" w="652">
                        <a:moveTo>
                          <a:pt x="433" y="1"/>
                        </a:moveTo>
                        <a:cubicBezTo>
                          <a:pt x="331" y="1"/>
                          <a:pt x="228" y="73"/>
                          <a:pt x="235" y="210"/>
                        </a:cubicBezTo>
                        <a:cubicBezTo>
                          <a:pt x="248" y="621"/>
                          <a:pt x="222" y="1031"/>
                          <a:pt x="163" y="1442"/>
                        </a:cubicBezTo>
                        <a:cubicBezTo>
                          <a:pt x="85" y="2146"/>
                          <a:pt x="0" y="2876"/>
                          <a:pt x="248" y="3632"/>
                        </a:cubicBezTo>
                        <a:cubicBezTo>
                          <a:pt x="274" y="3710"/>
                          <a:pt x="346" y="3762"/>
                          <a:pt x="430" y="3769"/>
                        </a:cubicBezTo>
                        <a:cubicBezTo>
                          <a:pt x="450" y="3769"/>
                          <a:pt x="476" y="3762"/>
                          <a:pt x="495" y="3755"/>
                        </a:cubicBezTo>
                        <a:cubicBezTo>
                          <a:pt x="593" y="3723"/>
                          <a:pt x="652" y="3612"/>
                          <a:pt x="619" y="3508"/>
                        </a:cubicBezTo>
                        <a:cubicBezTo>
                          <a:pt x="398" y="2837"/>
                          <a:pt x="476" y="2152"/>
                          <a:pt x="554" y="1487"/>
                        </a:cubicBezTo>
                        <a:cubicBezTo>
                          <a:pt x="619" y="1057"/>
                          <a:pt x="639" y="621"/>
                          <a:pt x="626" y="184"/>
                        </a:cubicBezTo>
                        <a:cubicBezTo>
                          <a:pt x="617" y="60"/>
                          <a:pt x="525" y="1"/>
                          <a:pt x="433"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9" name="Google Shape;7189;p75"/>
                  <p:cNvSpPr/>
                  <p:nvPr/>
                </p:nvSpPr>
                <p:spPr>
                  <a:xfrm>
                    <a:off x="2394359" y="2265643"/>
                    <a:ext cx="37922" cy="41633"/>
                  </a:xfrm>
                  <a:custGeom>
                    <a:rect b="b" l="l" r="r" t="t"/>
                    <a:pathLst>
                      <a:path extrusionOk="0" h="1649" w="1502">
                        <a:moveTo>
                          <a:pt x="270" y="0"/>
                        </a:moveTo>
                        <a:cubicBezTo>
                          <a:pt x="46" y="0"/>
                          <a:pt x="1" y="354"/>
                          <a:pt x="250" y="391"/>
                        </a:cubicBezTo>
                        <a:cubicBezTo>
                          <a:pt x="778" y="488"/>
                          <a:pt x="1091" y="892"/>
                          <a:pt x="1065" y="1440"/>
                        </a:cubicBezTo>
                        <a:cubicBezTo>
                          <a:pt x="1058" y="1551"/>
                          <a:pt x="1143" y="1642"/>
                          <a:pt x="1254" y="1648"/>
                        </a:cubicBezTo>
                        <a:lnTo>
                          <a:pt x="1260" y="1648"/>
                        </a:lnTo>
                        <a:cubicBezTo>
                          <a:pt x="1365" y="1648"/>
                          <a:pt x="1456" y="1564"/>
                          <a:pt x="1462" y="1459"/>
                        </a:cubicBezTo>
                        <a:cubicBezTo>
                          <a:pt x="1501" y="710"/>
                          <a:pt x="1052" y="136"/>
                          <a:pt x="322" y="6"/>
                        </a:cubicBezTo>
                        <a:cubicBezTo>
                          <a:pt x="304" y="2"/>
                          <a:pt x="287" y="0"/>
                          <a:pt x="270"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0" name="Google Shape;7190;p75"/>
                  <p:cNvSpPr/>
                  <p:nvPr/>
                </p:nvSpPr>
                <p:spPr>
                  <a:xfrm>
                    <a:off x="2340607" y="2111709"/>
                    <a:ext cx="19516" cy="47137"/>
                  </a:xfrm>
                  <a:custGeom>
                    <a:rect b="b" l="l" r="r" t="t"/>
                    <a:pathLst>
                      <a:path extrusionOk="0" h="1867" w="773">
                        <a:moveTo>
                          <a:pt x="500" y="1"/>
                        </a:moveTo>
                        <a:cubicBezTo>
                          <a:pt x="441" y="1"/>
                          <a:pt x="382" y="28"/>
                          <a:pt x="339" y="94"/>
                        </a:cubicBezTo>
                        <a:cubicBezTo>
                          <a:pt x="0" y="628"/>
                          <a:pt x="7" y="1254"/>
                          <a:pt x="39" y="1684"/>
                        </a:cubicBezTo>
                        <a:cubicBezTo>
                          <a:pt x="46" y="1788"/>
                          <a:pt x="130" y="1867"/>
                          <a:pt x="235" y="1867"/>
                        </a:cubicBezTo>
                        <a:lnTo>
                          <a:pt x="248" y="1867"/>
                        </a:lnTo>
                        <a:cubicBezTo>
                          <a:pt x="352" y="1860"/>
                          <a:pt x="437" y="1762"/>
                          <a:pt x="430" y="1658"/>
                        </a:cubicBezTo>
                        <a:cubicBezTo>
                          <a:pt x="385" y="1058"/>
                          <a:pt x="456" y="641"/>
                          <a:pt x="671" y="309"/>
                        </a:cubicBezTo>
                        <a:cubicBezTo>
                          <a:pt x="772" y="153"/>
                          <a:pt x="638" y="1"/>
                          <a:pt x="500"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1" name="Google Shape;7191;p75"/>
                  <p:cNvSpPr/>
                  <p:nvPr/>
                </p:nvSpPr>
                <p:spPr>
                  <a:xfrm>
                    <a:off x="2201393" y="2148823"/>
                    <a:ext cx="59104" cy="412519"/>
                  </a:xfrm>
                  <a:custGeom>
                    <a:rect b="b" l="l" r="r" t="t"/>
                    <a:pathLst>
                      <a:path extrusionOk="0" h="16339" w="2341">
                        <a:moveTo>
                          <a:pt x="196" y="1"/>
                        </a:moveTo>
                        <a:cubicBezTo>
                          <a:pt x="98" y="1"/>
                          <a:pt x="0" y="67"/>
                          <a:pt x="0" y="201"/>
                        </a:cubicBezTo>
                        <a:lnTo>
                          <a:pt x="0" y="358"/>
                        </a:lnTo>
                        <a:cubicBezTo>
                          <a:pt x="0" y="2456"/>
                          <a:pt x="0" y="4112"/>
                          <a:pt x="756" y="6080"/>
                        </a:cubicBezTo>
                        <a:cubicBezTo>
                          <a:pt x="1271" y="7429"/>
                          <a:pt x="1623" y="8948"/>
                          <a:pt x="1851" y="10851"/>
                        </a:cubicBezTo>
                        <a:cubicBezTo>
                          <a:pt x="1936" y="11587"/>
                          <a:pt x="1695" y="12285"/>
                          <a:pt x="1434" y="13028"/>
                        </a:cubicBezTo>
                        <a:cubicBezTo>
                          <a:pt x="1095" y="14012"/>
                          <a:pt x="743" y="15028"/>
                          <a:pt x="1154" y="16208"/>
                        </a:cubicBezTo>
                        <a:cubicBezTo>
                          <a:pt x="1180" y="16286"/>
                          <a:pt x="1258" y="16338"/>
                          <a:pt x="1343" y="16338"/>
                        </a:cubicBezTo>
                        <a:cubicBezTo>
                          <a:pt x="1362" y="16338"/>
                          <a:pt x="1382" y="16332"/>
                          <a:pt x="1408" y="16325"/>
                        </a:cubicBezTo>
                        <a:cubicBezTo>
                          <a:pt x="1506" y="16293"/>
                          <a:pt x="1564" y="16176"/>
                          <a:pt x="1525" y="16078"/>
                        </a:cubicBezTo>
                        <a:cubicBezTo>
                          <a:pt x="1160" y="15028"/>
                          <a:pt x="1473" y="14116"/>
                          <a:pt x="1812" y="13151"/>
                        </a:cubicBezTo>
                        <a:cubicBezTo>
                          <a:pt x="2066" y="12402"/>
                          <a:pt x="2340" y="11626"/>
                          <a:pt x="2242" y="10799"/>
                        </a:cubicBezTo>
                        <a:cubicBezTo>
                          <a:pt x="2008" y="8863"/>
                          <a:pt x="1656" y="7318"/>
                          <a:pt x="1121" y="5930"/>
                        </a:cubicBezTo>
                        <a:cubicBezTo>
                          <a:pt x="391" y="4040"/>
                          <a:pt x="391" y="2411"/>
                          <a:pt x="391" y="358"/>
                        </a:cubicBezTo>
                        <a:lnTo>
                          <a:pt x="391" y="201"/>
                        </a:lnTo>
                        <a:cubicBezTo>
                          <a:pt x="391" y="67"/>
                          <a:pt x="294" y="1"/>
                          <a:pt x="196"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2" name="Google Shape;7192;p75"/>
                  <p:cNvSpPr/>
                  <p:nvPr/>
                </p:nvSpPr>
                <p:spPr>
                  <a:xfrm>
                    <a:off x="2239239" y="2442679"/>
                    <a:ext cx="41482" cy="305596"/>
                  </a:xfrm>
                  <a:custGeom>
                    <a:rect b="b" l="l" r="r" t="t"/>
                    <a:pathLst>
                      <a:path extrusionOk="0" h="12104" w="1643">
                        <a:moveTo>
                          <a:pt x="555" y="1"/>
                        </a:moveTo>
                        <a:cubicBezTo>
                          <a:pt x="427" y="1"/>
                          <a:pt x="297" y="122"/>
                          <a:pt x="372" y="281"/>
                        </a:cubicBezTo>
                        <a:cubicBezTo>
                          <a:pt x="1232" y="2373"/>
                          <a:pt x="906" y="4458"/>
                          <a:pt x="580" y="6472"/>
                        </a:cubicBezTo>
                        <a:cubicBezTo>
                          <a:pt x="300" y="8258"/>
                          <a:pt x="0" y="10103"/>
                          <a:pt x="522" y="11960"/>
                        </a:cubicBezTo>
                        <a:cubicBezTo>
                          <a:pt x="548" y="12045"/>
                          <a:pt x="626" y="12103"/>
                          <a:pt x="717" y="12103"/>
                        </a:cubicBezTo>
                        <a:cubicBezTo>
                          <a:pt x="730" y="12103"/>
                          <a:pt x="750" y="12103"/>
                          <a:pt x="769" y="12097"/>
                        </a:cubicBezTo>
                        <a:cubicBezTo>
                          <a:pt x="874" y="12071"/>
                          <a:pt x="932" y="11960"/>
                          <a:pt x="906" y="11856"/>
                        </a:cubicBezTo>
                        <a:cubicBezTo>
                          <a:pt x="404" y="10083"/>
                          <a:pt x="678" y="8362"/>
                          <a:pt x="971" y="6537"/>
                        </a:cubicBezTo>
                        <a:cubicBezTo>
                          <a:pt x="1304" y="4471"/>
                          <a:pt x="1643" y="2334"/>
                          <a:pt x="730" y="131"/>
                        </a:cubicBezTo>
                        <a:cubicBezTo>
                          <a:pt x="697" y="39"/>
                          <a:pt x="627" y="1"/>
                          <a:pt x="555"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3" name="Google Shape;7193;p75"/>
                  <p:cNvSpPr/>
                  <p:nvPr/>
                </p:nvSpPr>
                <p:spPr>
                  <a:xfrm>
                    <a:off x="2213991" y="2290184"/>
                    <a:ext cx="72814" cy="157115"/>
                  </a:xfrm>
                  <a:custGeom>
                    <a:rect b="b" l="l" r="r" t="t"/>
                    <a:pathLst>
                      <a:path extrusionOk="0" h="6223" w="2884">
                        <a:moveTo>
                          <a:pt x="292" y="0"/>
                        </a:moveTo>
                        <a:cubicBezTo>
                          <a:pt x="124" y="0"/>
                          <a:pt x="1" y="242"/>
                          <a:pt x="186" y="364"/>
                        </a:cubicBezTo>
                        <a:cubicBezTo>
                          <a:pt x="1913" y="1602"/>
                          <a:pt x="2486" y="4098"/>
                          <a:pt x="2441" y="6021"/>
                        </a:cubicBezTo>
                        <a:cubicBezTo>
                          <a:pt x="2441" y="6132"/>
                          <a:pt x="2525" y="6223"/>
                          <a:pt x="2636" y="6223"/>
                        </a:cubicBezTo>
                        <a:cubicBezTo>
                          <a:pt x="2747" y="6223"/>
                          <a:pt x="2832" y="6138"/>
                          <a:pt x="2832" y="6034"/>
                        </a:cubicBezTo>
                        <a:cubicBezTo>
                          <a:pt x="2884" y="4007"/>
                          <a:pt x="2271" y="1374"/>
                          <a:pt x="414" y="44"/>
                        </a:cubicBezTo>
                        <a:cubicBezTo>
                          <a:pt x="373" y="13"/>
                          <a:pt x="332" y="0"/>
                          <a:pt x="292"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4" name="Google Shape;7194;p75"/>
                  <p:cNvSpPr/>
                  <p:nvPr/>
                </p:nvSpPr>
                <p:spPr>
                  <a:xfrm>
                    <a:off x="2212729" y="1986709"/>
                    <a:ext cx="44309" cy="95284"/>
                  </a:xfrm>
                  <a:custGeom>
                    <a:rect b="b" l="l" r="r" t="t"/>
                    <a:pathLst>
                      <a:path extrusionOk="0" h="3774" w="1755">
                        <a:moveTo>
                          <a:pt x="1539" y="0"/>
                        </a:moveTo>
                        <a:cubicBezTo>
                          <a:pt x="1428" y="7"/>
                          <a:pt x="1344" y="98"/>
                          <a:pt x="1350" y="202"/>
                        </a:cubicBezTo>
                        <a:cubicBezTo>
                          <a:pt x="1363" y="808"/>
                          <a:pt x="1070" y="1219"/>
                          <a:pt x="757" y="1656"/>
                        </a:cubicBezTo>
                        <a:cubicBezTo>
                          <a:pt x="405" y="2151"/>
                          <a:pt x="1" y="2712"/>
                          <a:pt x="99" y="3591"/>
                        </a:cubicBezTo>
                        <a:cubicBezTo>
                          <a:pt x="105" y="3696"/>
                          <a:pt x="190" y="3767"/>
                          <a:pt x="294" y="3774"/>
                        </a:cubicBezTo>
                        <a:lnTo>
                          <a:pt x="307" y="3767"/>
                        </a:lnTo>
                        <a:cubicBezTo>
                          <a:pt x="418" y="3754"/>
                          <a:pt x="496" y="3663"/>
                          <a:pt x="483" y="3552"/>
                        </a:cubicBezTo>
                        <a:cubicBezTo>
                          <a:pt x="405" y="2822"/>
                          <a:pt x="731" y="2366"/>
                          <a:pt x="1076" y="1884"/>
                        </a:cubicBezTo>
                        <a:cubicBezTo>
                          <a:pt x="1409" y="1415"/>
                          <a:pt x="1754" y="926"/>
                          <a:pt x="1735" y="196"/>
                        </a:cubicBezTo>
                        <a:cubicBezTo>
                          <a:pt x="1735" y="85"/>
                          <a:pt x="1650" y="0"/>
                          <a:pt x="1539"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5" name="Google Shape;7195;p75"/>
                  <p:cNvSpPr/>
                  <p:nvPr/>
                </p:nvSpPr>
                <p:spPr>
                  <a:xfrm>
                    <a:off x="2279054" y="1992188"/>
                    <a:ext cx="34968" cy="41608"/>
                  </a:xfrm>
                  <a:custGeom>
                    <a:rect b="b" l="l" r="r" t="t"/>
                    <a:pathLst>
                      <a:path extrusionOk="0" h="1648" w="1385">
                        <a:moveTo>
                          <a:pt x="1107" y="0"/>
                        </a:moveTo>
                        <a:cubicBezTo>
                          <a:pt x="1081" y="0"/>
                          <a:pt x="1053" y="6"/>
                          <a:pt x="1024" y="18"/>
                        </a:cubicBezTo>
                        <a:cubicBezTo>
                          <a:pt x="379" y="259"/>
                          <a:pt x="1" y="807"/>
                          <a:pt x="27" y="1458"/>
                        </a:cubicBezTo>
                        <a:cubicBezTo>
                          <a:pt x="33" y="1563"/>
                          <a:pt x="118" y="1647"/>
                          <a:pt x="222" y="1647"/>
                        </a:cubicBezTo>
                        <a:lnTo>
                          <a:pt x="235" y="1647"/>
                        </a:lnTo>
                        <a:cubicBezTo>
                          <a:pt x="339" y="1647"/>
                          <a:pt x="424" y="1550"/>
                          <a:pt x="418" y="1445"/>
                        </a:cubicBezTo>
                        <a:cubicBezTo>
                          <a:pt x="398" y="963"/>
                          <a:pt x="672" y="565"/>
                          <a:pt x="1161" y="383"/>
                        </a:cubicBezTo>
                        <a:cubicBezTo>
                          <a:pt x="1385" y="308"/>
                          <a:pt x="1300" y="0"/>
                          <a:pt x="1107"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6" name="Google Shape;7196;p75"/>
                  <p:cNvSpPr/>
                  <p:nvPr/>
                </p:nvSpPr>
                <p:spPr>
                  <a:xfrm>
                    <a:off x="2199777" y="2195405"/>
                    <a:ext cx="63346" cy="88492"/>
                  </a:xfrm>
                  <a:custGeom>
                    <a:rect b="b" l="l" r="r" t="t"/>
                    <a:pathLst>
                      <a:path extrusionOk="0" h="3505" w="2509">
                        <a:moveTo>
                          <a:pt x="265" y="0"/>
                        </a:moveTo>
                        <a:cubicBezTo>
                          <a:pt x="132" y="0"/>
                          <a:pt x="1" y="134"/>
                          <a:pt x="84" y="292"/>
                        </a:cubicBezTo>
                        <a:cubicBezTo>
                          <a:pt x="240" y="585"/>
                          <a:pt x="527" y="924"/>
                          <a:pt x="833" y="1282"/>
                        </a:cubicBezTo>
                        <a:cubicBezTo>
                          <a:pt x="1381" y="1921"/>
                          <a:pt x="2059" y="2716"/>
                          <a:pt x="1870" y="3238"/>
                        </a:cubicBezTo>
                        <a:cubicBezTo>
                          <a:pt x="1831" y="3335"/>
                          <a:pt x="1883" y="3453"/>
                          <a:pt x="1987" y="3492"/>
                        </a:cubicBezTo>
                        <a:cubicBezTo>
                          <a:pt x="2013" y="3498"/>
                          <a:pt x="2033" y="3505"/>
                          <a:pt x="2059" y="3505"/>
                        </a:cubicBezTo>
                        <a:cubicBezTo>
                          <a:pt x="2137" y="3498"/>
                          <a:pt x="2215" y="3446"/>
                          <a:pt x="2241" y="3368"/>
                        </a:cubicBezTo>
                        <a:cubicBezTo>
                          <a:pt x="2508" y="2638"/>
                          <a:pt x="1778" y="1778"/>
                          <a:pt x="1133" y="1022"/>
                        </a:cubicBezTo>
                        <a:cubicBezTo>
                          <a:pt x="840" y="683"/>
                          <a:pt x="566" y="363"/>
                          <a:pt x="436" y="109"/>
                        </a:cubicBezTo>
                        <a:cubicBezTo>
                          <a:pt x="395" y="32"/>
                          <a:pt x="330" y="0"/>
                          <a:pt x="265"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7" name="Google Shape;7197;p75"/>
                  <p:cNvSpPr/>
                  <p:nvPr/>
                </p:nvSpPr>
                <p:spPr>
                  <a:xfrm>
                    <a:off x="2221792" y="2239411"/>
                    <a:ext cx="22294" cy="28050"/>
                  </a:xfrm>
                  <a:custGeom>
                    <a:rect b="b" l="l" r="r" t="t"/>
                    <a:pathLst>
                      <a:path extrusionOk="0" h="1111" w="883">
                        <a:moveTo>
                          <a:pt x="594" y="0"/>
                        </a:moveTo>
                        <a:cubicBezTo>
                          <a:pt x="553" y="0"/>
                          <a:pt x="511" y="14"/>
                          <a:pt x="470" y="48"/>
                        </a:cubicBezTo>
                        <a:cubicBezTo>
                          <a:pt x="202" y="250"/>
                          <a:pt x="40" y="556"/>
                          <a:pt x="7" y="895"/>
                        </a:cubicBezTo>
                        <a:cubicBezTo>
                          <a:pt x="0" y="999"/>
                          <a:pt x="79" y="1097"/>
                          <a:pt x="189" y="1110"/>
                        </a:cubicBezTo>
                        <a:lnTo>
                          <a:pt x="209" y="1110"/>
                        </a:lnTo>
                        <a:cubicBezTo>
                          <a:pt x="307" y="1110"/>
                          <a:pt x="391" y="1032"/>
                          <a:pt x="405" y="934"/>
                        </a:cubicBezTo>
                        <a:cubicBezTo>
                          <a:pt x="424" y="706"/>
                          <a:pt x="528" y="504"/>
                          <a:pt x="704" y="361"/>
                        </a:cubicBezTo>
                        <a:cubicBezTo>
                          <a:pt x="882" y="235"/>
                          <a:pt x="758" y="0"/>
                          <a:pt x="594"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8" name="Google Shape;7198;p75"/>
                  <p:cNvSpPr/>
                  <p:nvPr/>
                </p:nvSpPr>
                <p:spPr>
                  <a:xfrm>
                    <a:off x="2210280" y="2374106"/>
                    <a:ext cx="38906" cy="52641"/>
                  </a:xfrm>
                  <a:custGeom>
                    <a:rect b="b" l="l" r="r" t="t"/>
                    <a:pathLst>
                      <a:path extrusionOk="0" h="2085" w="1541">
                        <a:moveTo>
                          <a:pt x="1260" y="0"/>
                        </a:moveTo>
                        <a:cubicBezTo>
                          <a:pt x="1213" y="0"/>
                          <a:pt x="1165" y="19"/>
                          <a:pt x="1121" y="64"/>
                        </a:cubicBezTo>
                        <a:cubicBezTo>
                          <a:pt x="1050" y="135"/>
                          <a:pt x="978" y="207"/>
                          <a:pt x="906" y="272"/>
                        </a:cubicBezTo>
                        <a:cubicBezTo>
                          <a:pt x="463" y="715"/>
                          <a:pt x="0" y="1165"/>
                          <a:pt x="33" y="1895"/>
                        </a:cubicBezTo>
                        <a:cubicBezTo>
                          <a:pt x="33" y="1999"/>
                          <a:pt x="118" y="2084"/>
                          <a:pt x="228" y="2084"/>
                        </a:cubicBezTo>
                        <a:lnTo>
                          <a:pt x="235" y="2084"/>
                        </a:lnTo>
                        <a:cubicBezTo>
                          <a:pt x="346" y="2078"/>
                          <a:pt x="430" y="1986"/>
                          <a:pt x="424" y="1882"/>
                        </a:cubicBezTo>
                        <a:cubicBezTo>
                          <a:pt x="404" y="1328"/>
                          <a:pt x="782" y="950"/>
                          <a:pt x="1186" y="559"/>
                        </a:cubicBezTo>
                        <a:cubicBezTo>
                          <a:pt x="1258" y="481"/>
                          <a:pt x="1330" y="409"/>
                          <a:pt x="1401" y="337"/>
                        </a:cubicBezTo>
                        <a:cubicBezTo>
                          <a:pt x="1541" y="193"/>
                          <a:pt x="1411" y="0"/>
                          <a:pt x="1260"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9" name="Google Shape;7199;p75"/>
                  <p:cNvSpPr/>
                  <p:nvPr/>
                </p:nvSpPr>
                <p:spPr>
                  <a:xfrm>
                    <a:off x="2218662" y="2617189"/>
                    <a:ext cx="41557" cy="54080"/>
                  </a:xfrm>
                  <a:custGeom>
                    <a:rect b="b" l="l" r="r" t="t"/>
                    <a:pathLst>
                      <a:path extrusionOk="0" h="2142" w="1646">
                        <a:moveTo>
                          <a:pt x="1360" y="1"/>
                        </a:moveTo>
                        <a:cubicBezTo>
                          <a:pt x="1315" y="1"/>
                          <a:pt x="1269" y="17"/>
                          <a:pt x="1226" y="56"/>
                        </a:cubicBezTo>
                        <a:cubicBezTo>
                          <a:pt x="1167" y="114"/>
                          <a:pt x="1102" y="166"/>
                          <a:pt x="1043" y="225"/>
                        </a:cubicBezTo>
                        <a:cubicBezTo>
                          <a:pt x="555" y="655"/>
                          <a:pt x="1" y="1151"/>
                          <a:pt x="307" y="2011"/>
                        </a:cubicBezTo>
                        <a:cubicBezTo>
                          <a:pt x="333" y="2089"/>
                          <a:pt x="411" y="2141"/>
                          <a:pt x="496" y="2141"/>
                        </a:cubicBezTo>
                        <a:cubicBezTo>
                          <a:pt x="515" y="2141"/>
                          <a:pt x="535" y="2135"/>
                          <a:pt x="555" y="2128"/>
                        </a:cubicBezTo>
                        <a:cubicBezTo>
                          <a:pt x="659" y="2089"/>
                          <a:pt x="711" y="1978"/>
                          <a:pt x="678" y="1874"/>
                        </a:cubicBezTo>
                        <a:cubicBezTo>
                          <a:pt x="470" y="1294"/>
                          <a:pt x="783" y="981"/>
                          <a:pt x="1304" y="518"/>
                        </a:cubicBezTo>
                        <a:cubicBezTo>
                          <a:pt x="1369" y="460"/>
                          <a:pt x="1434" y="401"/>
                          <a:pt x="1493" y="342"/>
                        </a:cubicBezTo>
                        <a:cubicBezTo>
                          <a:pt x="1646" y="205"/>
                          <a:pt x="1517" y="1"/>
                          <a:pt x="1360"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0" name="Google Shape;7200;p75"/>
                  <p:cNvSpPr/>
                  <p:nvPr/>
                </p:nvSpPr>
                <p:spPr>
                  <a:xfrm>
                    <a:off x="2211719" y="2047278"/>
                    <a:ext cx="225334" cy="286004"/>
                  </a:xfrm>
                  <a:custGeom>
                    <a:rect b="b" l="l" r="r" t="t"/>
                    <a:pathLst>
                      <a:path extrusionOk="0" h="11328" w="8925">
                        <a:moveTo>
                          <a:pt x="3486" y="0"/>
                        </a:moveTo>
                        <a:cubicBezTo>
                          <a:pt x="3316" y="0"/>
                          <a:pt x="3141" y="17"/>
                          <a:pt x="2961" y="52"/>
                        </a:cubicBezTo>
                        <a:cubicBezTo>
                          <a:pt x="2459" y="150"/>
                          <a:pt x="2094" y="430"/>
                          <a:pt x="1775" y="678"/>
                        </a:cubicBezTo>
                        <a:cubicBezTo>
                          <a:pt x="1425" y="948"/>
                          <a:pt x="1119" y="1188"/>
                          <a:pt x="666" y="1188"/>
                        </a:cubicBezTo>
                        <a:cubicBezTo>
                          <a:pt x="562" y="1188"/>
                          <a:pt x="450" y="1175"/>
                          <a:pt x="328" y="1147"/>
                        </a:cubicBezTo>
                        <a:cubicBezTo>
                          <a:pt x="309" y="1143"/>
                          <a:pt x="292" y="1141"/>
                          <a:pt x="275" y="1141"/>
                        </a:cubicBezTo>
                        <a:cubicBezTo>
                          <a:pt x="57" y="1141"/>
                          <a:pt x="0" y="1477"/>
                          <a:pt x="236" y="1531"/>
                        </a:cubicBezTo>
                        <a:cubicBezTo>
                          <a:pt x="392" y="1567"/>
                          <a:pt x="535" y="1582"/>
                          <a:pt x="668" y="1582"/>
                        </a:cubicBezTo>
                        <a:cubicBezTo>
                          <a:pt x="1250" y="1582"/>
                          <a:pt x="1639" y="1282"/>
                          <a:pt x="2016" y="990"/>
                        </a:cubicBezTo>
                        <a:cubicBezTo>
                          <a:pt x="2329" y="743"/>
                          <a:pt x="2622" y="515"/>
                          <a:pt x="3033" y="443"/>
                        </a:cubicBezTo>
                        <a:cubicBezTo>
                          <a:pt x="3190" y="412"/>
                          <a:pt x="3342" y="397"/>
                          <a:pt x="3488" y="397"/>
                        </a:cubicBezTo>
                        <a:cubicBezTo>
                          <a:pt x="3938" y="397"/>
                          <a:pt x="4339" y="539"/>
                          <a:pt x="4688" y="814"/>
                        </a:cubicBezTo>
                        <a:cubicBezTo>
                          <a:pt x="5724" y="1642"/>
                          <a:pt x="6154" y="3610"/>
                          <a:pt x="6207" y="5044"/>
                        </a:cubicBezTo>
                        <a:cubicBezTo>
                          <a:pt x="6285" y="7410"/>
                          <a:pt x="6715" y="9372"/>
                          <a:pt x="8514" y="11269"/>
                        </a:cubicBezTo>
                        <a:cubicBezTo>
                          <a:pt x="8553" y="11308"/>
                          <a:pt x="8605" y="11327"/>
                          <a:pt x="8657" y="11327"/>
                        </a:cubicBezTo>
                        <a:lnTo>
                          <a:pt x="8664" y="11327"/>
                        </a:lnTo>
                        <a:cubicBezTo>
                          <a:pt x="8833" y="11327"/>
                          <a:pt x="8924" y="11119"/>
                          <a:pt x="8807" y="10995"/>
                        </a:cubicBezTo>
                        <a:cubicBezTo>
                          <a:pt x="7086" y="9183"/>
                          <a:pt x="6676" y="7299"/>
                          <a:pt x="6598" y="5031"/>
                        </a:cubicBezTo>
                        <a:cubicBezTo>
                          <a:pt x="6539" y="3441"/>
                          <a:pt x="6070" y="1414"/>
                          <a:pt x="4929" y="508"/>
                        </a:cubicBezTo>
                        <a:cubicBezTo>
                          <a:pt x="4508" y="171"/>
                          <a:pt x="4024" y="0"/>
                          <a:pt x="348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1" name="Google Shape;7201;p75"/>
                  <p:cNvSpPr/>
                  <p:nvPr/>
                </p:nvSpPr>
                <p:spPr>
                  <a:xfrm>
                    <a:off x="2206972" y="2154100"/>
                    <a:ext cx="77863" cy="447234"/>
                  </a:xfrm>
                  <a:custGeom>
                    <a:rect b="b" l="l" r="r" t="t"/>
                    <a:pathLst>
                      <a:path extrusionOk="0" h="17714" w="3084">
                        <a:moveTo>
                          <a:pt x="414" y="0"/>
                        </a:moveTo>
                        <a:cubicBezTo>
                          <a:pt x="301" y="0"/>
                          <a:pt x="186" y="88"/>
                          <a:pt x="222" y="240"/>
                        </a:cubicBezTo>
                        <a:cubicBezTo>
                          <a:pt x="385" y="1283"/>
                          <a:pt x="320" y="2423"/>
                          <a:pt x="235" y="3622"/>
                        </a:cubicBezTo>
                        <a:cubicBezTo>
                          <a:pt x="118" y="5460"/>
                          <a:pt x="1" y="7363"/>
                          <a:pt x="796" y="8921"/>
                        </a:cubicBezTo>
                        <a:lnTo>
                          <a:pt x="816" y="8973"/>
                        </a:lnTo>
                        <a:cubicBezTo>
                          <a:pt x="1774" y="10850"/>
                          <a:pt x="2673" y="12623"/>
                          <a:pt x="2269" y="14741"/>
                        </a:cubicBezTo>
                        <a:cubicBezTo>
                          <a:pt x="2191" y="15126"/>
                          <a:pt x="1943" y="15510"/>
                          <a:pt x="1702" y="15882"/>
                        </a:cubicBezTo>
                        <a:cubicBezTo>
                          <a:pt x="1363" y="16397"/>
                          <a:pt x="1018" y="16931"/>
                          <a:pt x="1089" y="17537"/>
                        </a:cubicBezTo>
                        <a:cubicBezTo>
                          <a:pt x="1096" y="17635"/>
                          <a:pt x="1181" y="17707"/>
                          <a:pt x="1285" y="17707"/>
                        </a:cubicBezTo>
                        <a:lnTo>
                          <a:pt x="1311" y="17713"/>
                        </a:lnTo>
                        <a:cubicBezTo>
                          <a:pt x="1415" y="17700"/>
                          <a:pt x="1493" y="17602"/>
                          <a:pt x="1480" y="17492"/>
                        </a:cubicBezTo>
                        <a:cubicBezTo>
                          <a:pt x="1428" y="17029"/>
                          <a:pt x="1721" y="16579"/>
                          <a:pt x="2034" y="16097"/>
                        </a:cubicBezTo>
                        <a:cubicBezTo>
                          <a:pt x="2295" y="15693"/>
                          <a:pt x="2569" y="15276"/>
                          <a:pt x="2660" y="14813"/>
                        </a:cubicBezTo>
                        <a:cubicBezTo>
                          <a:pt x="3084" y="12564"/>
                          <a:pt x="2113" y="10648"/>
                          <a:pt x="1168" y="8791"/>
                        </a:cubicBezTo>
                        <a:lnTo>
                          <a:pt x="1141" y="8745"/>
                        </a:lnTo>
                        <a:cubicBezTo>
                          <a:pt x="398" y="7279"/>
                          <a:pt x="516" y="5434"/>
                          <a:pt x="633" y="3648"/>
                        </a:cubicBezTo>
                        <a:cubicBezTo>
                          <a:pt x="705" y="2475"/>
                          <a:pt x="783" y="1263"/>
                          <a:pt x="607" y="181"/>
                        </a:cubicBezTo>
                        <a:cubicBezTo>
                          <a:pt x="595" y="56"/>
                          <a:pt x="505" y="0"/>
                          <a:pt x="41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2" name="Google Shape;7202;p75"/>
                  <p:cNvSpPr/>
                  <p:nvPr/>
                </p:nvSpPr>
                <p:spPr>
                  <a:xfrm>
                    <a:off x="2192834" y="2298566"/>
                    <a:ext cx="26308" cy="34715"/>
                  </a:xfrm>
                  <a:custGeom>
                    <a:rect b="b" l="l" r="r" t="t"/>
                    <a:pathLst>
                      <a:path extrusionOk="0" h="1375" w="1042">
                        <a:moveTo>
                          <a:pt x="754" y="0"/>
                        </a:moveTo>
                        <a:cubicBezTo>
                          <a:pt x="711" y="0"/>
                          <a:pt x="667" y="15"/>
                          <a:pt x="626" y="51"/>
                        </a:cubicBezTo>
                        <a:cubicBezTo>
                          <a:pt x="294" y="331"/>
                          <a:pt x="72" y="722"/>
                          <a:pt x="13" y="1153"/>
                        </a:cubicBezTo>
                        <a:cubicBezTo>
                          <a:pt x="0" y="1263"/>
                          <a:pt x="72" y="1361"/>
                          <a:pt x="183" y="1374"/>
                        </a:cubicBezTo>
                        <a:lnTo>
                          <a:pt x="209" y="1374"/>
                        </a:lnTo>
                        <a:cubicBezTo>
                          <a:pt x="307" y="1374"/>
                          <a:pt x="391" y="1302"/>
                          <a:pt x="404" y="1211"/>
                        </a:cubicBezTo>
                        <a:cubicBezTo>
                          <a:pt x="450" y="872"/>
                          <a:pt x="626" y="566"/>
                          <a:pt x="887" y="351"/>
                        </a:cubicBezTo>
                        <a:cubicBezTo>
                          <a:pt x="1041" y="212"/>
                          <a:pt x="911" y="0"/>
                          <a:pt x="7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3" name="Google Shape;7203;p75"/>
                  <p:cNvSpPr/>
                  <p:nvPr/>
                </p:nvSpPr>
                <p:spPr>
                  <a:xfrm>
                    <a:off x="2265748" y="2512841"/>
                    <a:ext cx="26005" cy="78772"/>
                  </a:xfrm>
                  <a:custGeom>
                    <a:rect b="b" l="l" r="r" t="t"/>
                    <a:pathLst>
                      <a:path extrusionOk="0" h="3120" w="1030">
                        <a:moveTo>
                          <a:pt x="268" y="1"/>
                        </a:moveTo>
                        <a:cubicBezTo>
                          <a:pt x="134" y="1"/>
                          <a:pt x="1" y="137"/>
                          <a:pt x="84" y="291"/>
                        </a:cubicBezTo>
                        <a:cubicBezTo>
                          <a:pt x="456" y="988"/>
                          <a:pt x="638" y="1894"/>
                          <a:pt x="606" y="2918"/>
                        </a:cubicBezTo>
                        <a:cubicBezTo>
                          <a:pt x="606" y="3022"/>
                          <a:pt x="690" y="3113"/>
                          <a:pt x="801" y="3120"/>
                        </a:cubicBezTo>
                        <a:lnTo>
                          <a:pt x="808" y="3120"/>
                        </a:lnTo>
                        <a:cubicBezTo>
                          <a:pt x="912" y="3120"/>
                          <a:pt x="1003" y="3035"/>
                          <a:pt x="1003" y="2931"/>
                        </a:cubicBezTo>
                        <a:cubicBezTo>
                          <a:pt x="1029" y="1823"/>
                          <a:pt x="840" y="878"/>
                          <a:pt x="436" y="109"/>
                        </a:cubicBezTo>
                        <a:cubicBezTo>
                          <a:pt x="396" y="32"/>
                          <a:pt x="332" y="1"/>
                          <a:pt x="26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4" name="Google Shape;7204;p75"/>
                  <p:cNvSpPr/>
                  <p:nvPr/>
                </p:nvSpPr>
                <p:spPr>
                  <a:xfrm>
                    <a:off x="2219167" y="2412533"/>
                    <a:ext cx="34438" cy="45799"/>
                  </a:xfrm>
                  <a:custGeom>
                    <a:rect b="b" l="l" r="r" t="t"/>
                    <a:pathLst>
                      <a:path extrusionOk="0" h="1814" w="1364">
                        <a:moveTo>
                          <a:pt x="1080" y="0"/>
                        </a:moveTo>
                        <a:cubicBezTo>
                          <a:pt x="1052" y="0"/>
                          <a:pt x="1022" y="7"/>
                          <a:pt x="991" y="21"/>
                        </a:cubicBezTo>
                        <a:cubicBezTo>
                          <a:pt x="424" y="275"/>
                          <a:pt x="20" y="927"/>
                          <a:pt x="7" y="1611"/>
                        </a:cubicBezTo>
                        <a:cubicBezTo>
                          <a:pt x="0" y="1722"/>
                          <a:pt x="85" y="1814"/>
                          <a:pt x="196" y="1814"/>
                        </a:cubicBezTo>
                        <a:lnTo>
                          <a:pt x="202" y="1814"/>
                        </a:lnTo>
                        <a:cubicBezTo>
                          <a:pt x="306" y="1814"/>
                          <a:pt x="398" y="1729"/>
                          <a:pt x="398" y="1625"/>
                        </a:cubicBezTo>
                        <a:cubicBezTo>
                          <a:pt x="411" y="1097"/>
                          <a:pt x="730" y="575"/>
                          <a:pt x="1154" y="380"/>
                        </a:cubicBezTo>
                        <a:cubicBezTo>
                          <a:pt x="1364" y="289"/>
                          <a:pt x="1267" y="0"/>
                          <a:pt x="108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5" name="Google Shape;7205;p75"/>
                  <p:cNvSpPr/>
                  <p:nvPr/>
                </p:nvSpPr>
                <p:spPr>
                  <a:xfrm>
                    <a:off x="1974316" y="2023419"/>
                    <a:ext cx="208469" cy="330591"/>
                  </a:xfrm>
                  <a:custGeom>
                    <a:rect b="b" l="l" r="r" t="t"/>
                    <a:pathLst>
                      <a:path extrusionOk="0" h="13094" w="8257">
                        <a:moveTo>
                          <a:pt x="5811" y="0"/>
                        </a:moveTo>
                        <a:cubicBezTo>
                          <a:pt x="5479" y="0"/>
                          <a:pt x="5150" y="110"/>
                          <a:pt x="4882" y="319"/>
                        </a:cubicBezTo>
                        <a:cubicBezTo>
                          <a:pt x="3344" y="1447"/>
                          <a:pt x="2685" y="3415"/>
                          <a:pt x="2099" y="5155"/>
                        </a:cubicBezTo>
                        <a:lnTo>
                          <a:pt x="2027" y="5383"/>
                        </a:lnTo>
                        <a:cubicBezTo>
                          <a:pt x="1225" y="7756"/>
                          <a:pt x="645" y="10167"/>
                          <a:pt x="20" y="12852"/>
                        </a:cubicBezTo>
                        <a:cubicBezTo>
                          <a:pt x="0" y="12957"/>
                          <a:pt x="65" y="13061"/>
                          <a:pt x="169" y="13087"/>
                        </a:cubicBezTo>
                        <a:cubicBezTo>
                          <a:pt x="182" y="13087"/>
                          <a:pt x="196" y="13087"/>
                          <a:pt x="215" y="13093"/>
                        </a:cubicBezTo>
                        <a:cubicBezTo>
                          <a:pt x="306" y="13093"/>
                          <a:pt x="385" y="13028"/>
                          <a:pt x="404" y="12937"/>
                        </a:cubicBezTo>
                        <a:cubicBezTo>
                          <a:pt x="1023" y="10265"/>
                          <a:pt x="1603" y="7866"/>
                          <a:pt x="2398" y="5507"/>
                        </a:cubicBezTo>
                        <a:lnTo>
                          <a:pt x="2477" y="5279"/>
                        </a:lnTo>
                        <a:cubicBezTo>
                          <a:pt x="3037" y="3597"/>
                          <a:pt x="3676" y="1694"/>
                          <a:pt x="5116" y="632"/>
                        </a:cubicBezTo>
                        <a:cubicBezTo>
                          <a:pt x="5317" y="477"/>
                          <a:pt x="5564" y="394"/>
                          <a:pt x="5815" y="394"/>
                        </a:cubicBezTo>
                        <a:cubicBezTo>
                          <a:pt x="5891" y="394"/>
                          <a:pt x="5967" y="402"/>
                          <a:pt x="6042" y="417"/>
                        </a:cubicBezTo>
                        <a:cubicBezTo>
                          <a:pt x="6772" y="560"/>
                          <a:pt x="7463" y="1336"/>
                          <a:pt x="7828" y="1948"/>
                        </a:cubicBezTo>
                        <a:cubicBezTo>
                          <a:pt x="7868" y="2016"/>
                          <a:pt x="7927" y="2044"/>
                          <a:pt x="7987" y="2044"/>
                        </a:cubicBezTo>
                        <a:cubicBezTo>
                          <a:pt x="8122" y="2044"/>
                          <a:pt x="8257" y="1900"/>
                          <a:pt x="8167" y="1746"/>
                        </a:cubicBezTo>
                        <a:cubicBezTo>
                          <a:pt x="7736" y="1029"/>
                          <a:pt x="6980" y="208"/>
                          <a:pt x="6120" y="32"/>
                        </a:cubicBezTo>
                        <a:cubicBezTo>
                          <a:pt x="6018" y="11"/>
                          <a:pt x="5915" y="0"/>
                          <a:pt x="5811"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6" name="Google Shape;7206;p75"/>
                  <p:cNvSpPr/>
                  <p:nvPr/>
                </p:nvSpPr>
                <p:spPr>
                  <a:xfrm>
                    <a:off x="2013955" y="2194344"/>
                    <a:ext cx="16487" cy="95158"/>
                  </a:xfrm>
                  <a:custGeom>
                    <a:rect b="b" l="l" r="r" t="t"/>
                    <a:pathLst>
                      <a:path extrusionOk="0" h="3769" w="653">
                        <a:moveTo>
                          <a:pt x="222" y="0"/>
                        </a:moveTo>
                        <a:cubicBezTo>
                          <a:pt x="129" y="0"/>
                          <a:pt x="36" y="59"/>
                          <a:pt x="27" y="184"/>
                        </a:cubicBezTo>
                        <a:cubicBezTo>
                          <a:pt x="7" y="614"/>
                          <a:pt x="33" y="1051"/>
                          <a:pt x="99" y="1487"/>
                        </a:cubicBezTo>
                        <a:cubicBezTo>
                          <a:pt x="177" y="2152"/>
                          <a:pt x="255" y="2837"/>
                          <a:pt x="33" y="3508"/>
                        </a:cubicBezTo>
                        <a:cubicBezTo>
                          <a:pt x="1" y="3612"/>
                          <a:pt x="59" y="3723"/>
                          <a:pt x="157" y="3755"/>
                        </a:cubicBezTo>
                        <a:cubicBezTo>
                          <a:pt x="177" y="3762"/>
                          <a:pt x="203" y="3762"/>
                          <a:pt x="222" y="3769"/>
                        </a:cubicBezTo>
                        <a:cubicBezTo>
                          <a:pt x="307" y="3762"/>
                          <a:pt x="379" y="3710"/>
                          <a:pt x="411" y="3632"/>
                        </a:cubicBezTo>
                        <a:cubicBezTo>
                          <a:pt x="652" y="2876"/>
                          <a:pt x="574" y="2146"/>
                          <a:pt x="490" y="1442"/>
                        </a:cubicBezTo>
                        <a:cubicBezTo>
                          <a:pt x="431" y="1031"/>
                          <a:pt x="405" y="621"/>
                          <a:pt x="418" y="203"/>
                        </a:cubicBezTo>
                        <a:cubicBezTo>
                          <a:pt x="425" y="71"/>
                          <a:pt x="323" y="0"/>
                          <a:pt x="222"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7" name="Google Shape;7207;p75"/>
                  <p:cNvSpPr/>
                  <p:nvPr/>
                </p:nvSpPr>
                <p:spPr>
                  <a:xfrm>
                    <a:off x="1966894" y="2265643"/>
                    <a:ext cx="37922" cy="41633"/>
                  </a:xfrm>
                  <a:custGeom>
                    <a:rect b="b" l="l" r="r" t="t"/>
                    <a:pathLst>
                      <a:path extrusionOk="0" h="1649" w="1502">
                        <a:moveTo>
                          <a:pt x="1232" y="0"/>
                        </a:moveTo>
                        <a:cubicBezTo>
                          <a:pt x="1216" y="0"/>
                          <a:pt x="1198" y="2"/>
                          <a:pt x="1180" y="6"/>
                        </a:cubicBezTo>
                        <a:cubicBezTo>
                          <a:pt x="444" y="136"/>
                          <a:pt x="1" y="710"/>
                          <a:pt x="40" y="1459"/>
                        </a:cubicBezTo>
                        <a:cubicBezTo>
                          <a:pt x="46" y="1564"/>
                          <a:pt x="131" y="1648"/>
                          <a:pt x="235" y="1648"/>
                        </a:cubicBezTo>
                        <a:lnTo>
                          <a:pt x="248" y="1648"/>
                        </a:lnTo>
                        <a:cubicBezTo>
                          <a:pt x="359" y="1642"/>
                          <a:pt x="437" y="1551"/>
                          <a:pt x="437" y="1440"/>
                        </a:cubicBezTo>
                        <a:cubicBezTo>
                          <a:pt x="405" y="892"/>
                          <a:pt x="718" y="488"/>
                          <a:pt x="1252" y="391"/>
                        </a:cubicBezTo>
                        <a:cubicBezTo>
                          <a:pt x="1501" y="354"/>
                          <a:pt x="1456" y="0"/>
                          <a:pt x="1232"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8" name="Google Shape;7208;p75"/>
                  <p:cNvSpPr/>
                  <p:nvPr/>
                </p:nvSpPr>
                <p:spPr>
                  <a:xfrm>
                    <a:off x="2038571" y="2111532"/>
                    <a:ext cx="19845" cy="47314"/>
                  </a:xfrm>
                  <a:custGeom>
                    <a:rect b="b" l="l" r="r" t="t"/>
                    <a:pathLst>
                      <a:path extrusionOk="0" h="1874" w="786">
                        <a:moveTo>
                          <a:pt x="277" y="1"/>
                        </a:moveTo>
                        <a:cubicBezTo>
                          <a:pt x="138" y="1"/>
                          <a:pt x="0" y="157"/>
                          <a:pt x="114" y="316"/>
                        </a:cubicBezTo>
                        <a:cubicBezTo>
                          <a:pt x="329" y="648"/>
                          <a:pt x="401" y="1065"/>
                          <a:pt x="355" y="1665"/>
                        </a:cubicBezTo>
                        <a:cubicBezTo>
                          <a:pt x="349" y="1769"/>
                          <a:pt x="427" y="1867"/>
                          <a:pt x="538" y="1874"/>
                        </a:cubicBezTo>
                        <a:lnTo>
                          <a:pt x="551" y="1874"/>
                        </a:lnTo>
                        <a:cubicBezTo>
                          <a:pt x="655" y="1874"/>
                          <a:pt x="740" y="1795"/>
                          <a:pt x="746" y="1691"/>
                        </a:cubicBezTo>
                        <a:cubicBezTo>
                          <a:pt x="779" y="1261"/>
                          <a:pt x="785" y="635"/>
                          <a:pt x="440" y="101"/>
                        </a:cubicBezTo>
                        <a:cubicBezTo>
                          <a:pt x="399" y="30"/>
                          <a:pt x="338" y="1"/>
                          <a:pt x="27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9" name="Google Shape;7209;p75"/>
                  <p:cNvSpPr/>
                  <p:nvPr/>
                </p:nvSpPr>
                <p:spPr>
                  <a:xfrm>
                    <a:off x="2138526" y="2148798"/>
                    <a:ext cx="59104" cy="412544"/>
                  </a:xfrm>
                  <a:custGeom>
                    <a:rect b="b" l="l" r="r" t="t"/>
                    <a:pathLst>
                      <a:path extrusionOk="0" h="16340" w="2341">
                        <a:moveTo>
                          <a:pt x="2145" y="0"/>
                        </a:moveTo>
                        <a:cubicBezTo>
                          <a:pt x="2034" y="0"/>
                          <a:pt x="1949" y="91"/>
                          <a:pt x="1949" y="196"/>
                        </a:cubicBezTo>
                        <a:lnTo>
                          <a:pt x="1949" y="359"/>
                        </a:lnTo>
                        <a:cubicBezTo>
                          <a:pt x="1949" y="2418"/>
                          <a:pt x="1949" y="4041"/>
                          <a:pt x="1219" y="5938"/>
                        </a:cubicBezTo>
                        <a:cubicBezTo>
                          <a:pt x="685" y="7326"/>
                          <a:pt x="333" y="8870"/>
                          <a:pt x="98" y="10800"/>
                        </a:cubicBezTo>
                        <a:cubicBezTo>
                          <a:pt x="1" y="11634"/>
                          <a:pt x="268" y="12409"/>
                          <a:pt x="535" y="13159"/>
                        </a:cubicBezTo>
                        <a:cubicBezTo>
                          <a:pt x="867" y="14117"/>
                          <a:pt x="1180" y="15029"/>
                          <a:pt x="815" y="16079"/>
                        </a:cubicBezTo>
                        <a:cubicBezTo>
                          <a:pt x="770" y="16209"/>
                          <a:pt x="867" y="16339"/>
                          <a:pt x="998" y="16339"/>
                        </a:cubicBezTo>
                        <a:cubicBezTo>
                          <a:pt x="1082" y="16339"/>
                          <a:pt x="1161" y="16287"/>
                          <a:pt x="1187" y="16216"/>
                        </a:cubicBezTo>
                        <a:cubicBezTo>
                          <a:pt x="1597" y="15029"/>
                          <a:pt x="1245" y="14013"/>
                          <a:pt x="906" y="13029"/>
                        </a:cubicBezTo>
                        <a:cubicBezTo>
                          <a:pt x="646" y="12292"/>
                          <a:pt x="405" y="11595"/>
                          <a:pt x="496" y="10852"/>
                        </a:cubicBezTo>
                        <a:cubicBezTo>
                          <a:pt x="717" y="8955"/>
                          <a:pt x="1069" y="7437"/>
                          <a:pt x="1584" y="6081"/>
                        </a:cubicBezTo>
                        <a:cubicBezTo>
                          <a:pt x="2340" y="4119"/>
                          <a:pt x="2340" y="2464"/>
                          <a:pt x="2340" y="365"/>
                        </a:cubicBezTo>
                        <a:lnTo>
                          <a:pt x="2340" y="202"/>
                        </a:lnTo>
                        <a:cubicBezTo>
                          <a:pt x="2340" y="91"/>
                          <a:pt x="2256" y="0"/>
                          <a:pt x="2145"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0" name="Google Shape;7210;p75"/>
                  <p:cNvSpPr/>
                  <p:nvPr/>
                </p:nvSpPr>
                <p:spPr>
                  <a:xfrm>
                    <a:off x="2118278" y="2442679"/>
                    <a:ext cx="41507" cy="305596"/>
                  </a:xfrm>
                  <a:custGeom>
                    <a:rect b="b" l="l" r="r" t="t"/>
                    <a:pathLst>
                      <a:path extrusionOk="0" h="12104" w="1644">
                        <a:moveTo>
                          <a:pt x="1092" y="1"/>
                        </a:moveTo>
                        <a:cubicBezTo>
                          <a:pt x="1020" y="1"/>
                          <a:pt x="949" y="39"/>
                          <a:pt x="913" y="131"/>
                        </a:cubicBezTo>
                        <a:cubicBezTo>
                          <a:pt x="1" y="2327"/>
                          <a:pt x="346" y="4465"/>
                          <a:pt x="679" y="6531"/>
                        </a:cubicBezTo>
                        <a:cubicBezTo>
                          <a:pt x="965" y="8356"/>
                          <a:pt x="1239" y="10076"/>
                          <a:pt x="744" y="11849"/>
                        </a:cubicBezTo>
                        <a:cubicBezTo>
                          <a:pt x="711" y="11953"/>
                          <a:pt x="770" y="12064"/>
                          <a:pt x="881" y="12090"/>
                        </a:cubicBezTo>
                        <a:cubicBezTo>
                          <a:pt x="894" y="12097"/>
                          <a:pt x="913" y="12103"/>
                          <a:pt x="933" y="12103"/>
                        </a:cubicBezTo>
                        <a:cubicBezTo>
                          <a:pt x="1024" y="12103"/>
                          <a:pt x="1102" y="12038"/>
                          <a:pt x="1122" y="11953"/>
                        </a:cubicBezTo>
                        <a:cubicBezTo>
                          <a:pt x="1643" y="10096"/>
                          <a:pt x="1350" y="8252"/>
                          <a:pt x="1063" y="6472"/>
                        </a:cubicBezTo>
                        <a:cubicBezTo>
                          <a:pt x="744" y="4458"/>
                          <a:pt x="411" y="2373"/>
                          <a:pt x="1278" y="281"/>
                        </a:cubicBezTo>
                        <a:cubicBezTo>
                          <a:pt x="1349" y="122"/>
                          <a:pt x="1220" y="1"/>
                          <a:pt x="1092"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1" name="Google Shape;7211;p75"/>
                  <p:cNvSpPr/>
                  <p:nvPr/>
                </p:nvSpPr>
                <p:spPr>
                  <a:xfrm>
                    <a:off x="2112370" y="2290462"/>
                    <a:ext cx="72082" cy="156837"/>
                  </a:xfrm>
                  <a:custGeom>
                    <a:rect b="b" l="l" r="r" t="t"/>
                    <a:pathLst>
                      <a:path extrusionOk="0" h="6212" w="2855">
                        <a:moveTo>
                          <a:pt x="2573" y="1"/>
                        </a:moveTo>
                        <a:cubicBezTo>
                          <a:pt x="2538" y="1"/>
                          <a:pt x="2501" y="11"/>
                          <a:pt x="2464" y="33"/>
                        </a:cubicBezTo>
                        <a:cubicBezTo>
                          <a:pt x="613" y="1363"/>
                          <a:pt x="0" y="3996"/>
                          <a:pt x="46" y="6023"/>
                        </a:cubicBezTo>
                        <a:cubicBezTo>
                          <a:pt x="46" y="6127"/>
                          <a:pt x="131" y="6212"/>
                          <a:pt x="241" y="6212"/>
                        </a:cubicBezTo>
                        <a:lnTo>
                          <a:pt x="248" y="6212"/>
                        </a:lnTo>
                        <a:cubicBezTo>
                          <a:pt x="352" y="6212"/>
                          <a:pt x="443" y="6121"/>
                          <a:pt x="437" y="6010"/>
                        </a:cubicBezTo>
                        <a:cubicBezTo>
                          <a:pt x="391" y="4087"/>
                          <a:pt x="965" y="1591"/>
                          <a:pt x="2699" y="353"/>
                        </a:cubicBezTo>
                        <a:cubicBezTo>
                          <a:pt x="2855" y="223"/>
                          <a:pt x="2739" y="1"/>
                          <a:pt x="2573"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2" name="Google Shape;7212;p75"/>
                  <p:cNvSpPr/>
                  <p:nvPr/>
                </p:nvSpPr>
                <p:spPr>
                  <a:xfrm>
                    <a:off x="2141808" y="1986860"/>
                    <a:ext cx="44461" cy="95133"/>
                  </a:xfrm>
                  <a:custGeom>
                    <a:rect b="b" l="l" r="r" t="t"/>
                    <a:pathLst>
                      <a:path extrusionOk="0" h="3768" w="1761">
                        <a:moveTo>
                          <a:pt x="216" y="1"/>
                        </a:moveTo>
                        <a:cubicBezTo>
                          <a:pt x="112" y="1"/>
                          <a:pt x="20" y="86"/>
                          <a:pt x="20" y="190"/>
                        </a:cubicBezTo>
                        <a:cubicBezTo>
                          <a:pt x="1" y="926"/>
                          <a:pt x="346" y="1409"/>
                          <a:pt x="685" y="1878"/>
                        </a:cubicBezTo>
                        <a:cubicBezTo>
                          <a:pt x="1031" y="2360"/>
                          <a:pt x="1357" y="2816"/>
                          <a:pt x="1272" y="3546"/>
                        </a:cubicBezTo>
                        <a:cubicBezTo>
                          <a:pt x="1265" y="3657"/>
                          <a:pt x="1344" y="3755"/>
                          <a:pt x="1448" y="3768"/>
                        </a:cubicBezTo>
                        <a:lnTo>
                          <a:pt x="1467" y="3768"/>
                        </a:lnTo>
                        <a:cubicBezTo>
                          <a:pt x="1572" y="3761"/>
                          <a:pt x="1656" y="3690"/>
                          <a:pt x="1663" y="3592"/>
                        </a:cubicBezTo>
                        <a:cubicBezTo>
                          <a:pt x="1761" y="2706"/>
                          <a:pt x="1357" y="2145"/>
                          <a:pt x="1005" y="1650"/>
                        </a:cubicBezTo>
                        <a:cubicBezTo>
                          <a:pt x="692" y="1213"/>
                          <a:pt x="398" y="802"/>
                          <a:pt x="412" y="196"/>
                        </a:cubicBezTo>
                        <a:cubicBezTo>
                          <a:pt x="418" y="92"/>
                          <a:pt x="333" y="1"/>
                          <a:pt x="222"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3" name="Google Shape;7213;p75"/>
                  <p:cNvSpPr/>
                  <p:nvPr/>
                </p:nvSpPr>
                <p:spPr>
                  <a:xfrm>
                    <a:off x="2085103" y="1992213"/>
                    <a:ext cx="34867" cy="41583"/>
                  </a:xfrm>
                  <a:custGeom>
                    <a:rect b="b" l="l" r="r" t="t"/>
                    <a:pathLst>
                      <a:path extrusionOk="0" h="1647" w="1381">
                        <a:moveTo>
                          <a:pt x="276" y="1"/>
                        </a:moveTo>
                        <a:cubicBezTo>
                          <a:pt x="83" y="1"/>
                          <a:pt x="1" y="301"/>
                          <a:pt x="220" y="382"/>
                        </a:cubicBezTo>
                        <a:cubicBezTo>
                          <a:pt x="702" y="564"/>
                          <a:pt x="982" y="962"/>
                          <a:pt x="963" y="1444"/>
                        </a:cubicBezTo>
                        <a:cubicBezTo>
                          <a:pt x="956" y="1549"/>
                          <a:pt x="1041" y="1646"/>
                          <a:pt x="1152" y="1646"/>
                        </a:cubicBezTo>
                        <a:lnTo>
                          <a:pt x="1158" y="1646"/>
                        </a:lnTo>
                        <a:cubicBezTo>
                          <a:pt x="1263" y="1646"/>
                          <a:pt x="1347" y="1562"/>
                          <a:pt x="1354" y="1457"/>
                        </a:cubicBezTo>
                        <a:cubicBezTo>
                          <a:pt x="1380" y="812"/>
                          <a:pt x="1002" y="258"/>
                          <a:pt x="357" y="17"/>
                        </a:cubicBezTo>
                        <a:cubicBezTo>
                          <a:pt x="328" y="6"/>
                          <a:pt x="301" y="1"/>
                          <a:pt x="276"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4" name="Google Shape;7214;p75"/>
                  <p:cNvSpPr/>
                  <p:nvPr/>
                </p:nvSpPr>
                <p:spPr>
                  <a:xfrm>
                    <a:off x="2135900" y="2195556"/>
                    <a:ext cx="63220" cy="88341"/>
                  </a:xfrm>
                  <a:custGeom>
                    <a:rect b="b" l="l" r="r" t="t"/>
                    <a:pathLst>
                      <a:path extrusionOk="0" h="3499" w="2504">
                        <a:moveTo>
                          <a:pt x="2242" y="1"/>
                        </a:moveTo>
                        <a:cubicBezTo>
                          <a:pt x="2178" y="1"/>
                          <a:pt x="2114" y="33"/>
                          <a:pt x="2073" y="110"/>
                        </a:cubicBezTo>
                        <a:cubicBezTo>
                          <a:pt x="1936" y="364"/>
                          <a:pt x="1662" y="683"/>
                          <a:pt x="1375" y="1022"/>
                        </a:cubicBezTo>
                        <a:cubicBezTo>
                          <a:pt x="730" y="1778"/>
                          <a:pt x="0" y="2639"/>
                          <a:pt x="267" y="3369"/>
                        </a:cubicBezTo>
                        <a:cubicBezTo>
                          <a:pt x="294" y="3447"/>
                          <a:pt x="372" y="3499"/>
                          <a:pt x="450" y="3499"/>
                        </a:cubicBezTo>
                        <a:cubicBezTo>
                          <a:pt x="476" y="3499"/>
                          <a:pt x="496" y="3492"/>
                          <a:pt x="522" y="3486"/>
                        </a:cubicBezTo>
                        <a:cubicBezTo>
                          <a:pt x="619" y="3447"/>
                          <a:pt x="672" y="3336"/>
                          <a:pt x="639" y="3232"/>
                        </a:cubicBezTo>
                        <a:cubicBezTo>
                          <a:pt x="450" y="2717"/>
                          <a:pt x="1128" y="1922"/>
                          <a:pt x="1675" y="1276"/>
                        </a:cubicBezTo>
                        <a:cubicBezTo>
                          <a:pt x="1982" y="918"/>
                          <a:pt x="2268" y="586"/>
                          <a:pt x="2425" y="292"/>
                        </a:cubicBezTo>
                        <a:cubicBezTo>
                          <a:pt x="2504" y="135"/>
                          <a:pt x="2374" y="1"/>
                          <a:pt x="2242"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5" name="Google Shape;7215;p75"/>
                  <p:cNvSpPr/>
                  <p:nvPr/>
                </p:nvSpPr>
                <p:spPr>
                  <a:xfrm>
                    <a:off x="2155265" y="2239487"/>
                    <a:ext cx="22117" cy="27974"/>
                  </a:xfrm>
                  <a:custGeom>
                    <a:rect b="b" l="l" r="r" t="t"/>
                    <a:pathLst>
                      <a:path extrusionOk="0" h="1108" w="876">
                        <a:moveTo>
                          <a:pt x="286" y="1"/>
                        </a:moveTo>
                        <a:cubicBezTo>
                          <a:pt x="122" y="1"/>
                          <a:pt x="0" y="225"/>
                          <a:pt x="165" y="358"/>
                        </a:cubicBezTo>
                        <a:cubicBezTo>
                          <a:pt x="341" y="495"/>
                          <a:pt x="452" y="703"/>
                          <a:pt x="465" y="925"/>
                        </a:cubicBezTo>
                        <a:cubicBezTo>
                          <a:pt x="478" y="1029"/>
                          <a:pt x="563" y="1101"/>
                          <a:pt x="661" y="1107"/>
                        </a:cubicBezTo>
                        <a:lnTo>
                          <a:pt x="687" y="1101"/>
                        </a:lnTo>
                        <a:cubicBezTo>
                          <a:pt x="797" y="1094"/>
                          <a:pt x="876" y="996"/>
                          <a:pt x="863" y="886"/>
                        </a:cubicBezTo>
                        <a:cubicBezTo>
                          <a:pt x="830" y="553"/>
                          <a:pt x="667" y="247"/>
                          <a:pt x="400" y="38"/>
                        </a:cubicBezTo>
                        <a:cubicBezTo>
                          <a:pt x="362" y="12"/>
                          <a:pt x="323" y="1"/>
                          <a:pt x="286"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6" name="Google Shape;7216;p75"/>
                  <p:cNvSpPr/>
                  <p:nvPr/>
                </p:nvSpPr>
                <p:spPr>
                  <a:xfrm>
                    <a:off x="2150090" y="2374233"/>
                    <a:ext cx="38654" cy="52515"/>
                  </a:xfrm>
                  <a:custGeom>
                    <a:rect b="b" l="l" r="r" t="t"/>
                    <a:pathLst>
                      <a:path extrusionOk="0" h="2080" w="1531">
                        <a:moveTo>
                          <a:pt x="275" y="1"/>
                        </a:moveTo>
                        <a:cubicBezTo>
                          <a:pt x="127" y="1"/>
                          <a:pt x="1" y="189"/>
                          <a:pt x="129" y="332"/>
                        </a:cubicBezTo>
                        <a:cubicBezTo>
                          <a:pt x="201" y="404"/>
                          <a:pt x="273" y="476"/>
                          <a:pt x="344" y="554"/>
                        </a:cubicBezTo>
                        <a:cubicBezTo>
                          <a:pt x="748" y="945"/>
                          <a:pt x="1126" y="1323"/>
                          <a:pt x="1107" y="1877"/>
                        </a:cubicBezTo>
                        <a:cubicBezTo>
                          <a:pt x="1100" y="1981"/>
                          <a:pt x="1191" y="2073"/>
                          <a:pt x="1296" y="2079"/>
                        </a:cubicBezTo>
                        <a:lnTo>
                          <a:pt x="1302" y="2079"/>
                        </a:lnTo>
                        <a:cubicBezTo>
                          <a:pt x="1413" y="2079"/>
                          <a:pt x="1498" y="2001"/>
                          <a:pt x="1504" y="1897"/>
                        </a:cubicBezTo>
                        <a:cubicBezTo>
                          <a:pt x="1530" y="1173"/>
                          <a:pt x="1074" y="710"/>
                          <a:pt x="624" y="274"/>
                        </a:cubicBezTo>
                        <a:cubicBezTo>
                          <a:pt x="559" y="202"/>
                          <a:pt x="488" y="137"/>
                          <a:pt x="416" y="65"/>
                        </a:cubicBezTo>
                        <a:cubicBezTo>
                          <a:pt x="372" y="20"/>
                          <a:pt x="323" y="1"/>
                          <a:pt x="275"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7" name="Google Shape;7217;p75"/>
                  <p:cNvSpPr/>
                  <p:nvPr/>
                </p:nvSpPr>
                <p:spPr>
                  <a:xfrm>
                    <a:off x="2138779" y="2617265"/>
                    <a:ext cx="41583" cy="54004"/>
                  </a:xfrm>
                  <a:custGeom>
                    <a:rect b="b" l="l" r="r" t="t"/>
                    <a:pathLst>
                      <a:path extrusionOk="0" h="2139" w="1647">
                        <a:moveTo>
                          <a:pt x="284" y="1"/>
                        </a:moveTo>
                        <a:cubicBezTo>
                          <a:pt x="128" y="1"/>
                          <a:pt x="1" y="205"/>
                          <a:pt x="147" y="346"/>
                        </a:cubicBezTo>
                        <a:cubicBezTo>
                          <a:pt x="212" y="405"/>
                          <a:pt x="277" y="463"/>
                          <a:pt x="342" y="522"/>
                        </a:cubicBezTo>
                        <a:cubicBezTo>
                          <a:pt x="864" y="978"/>
                          <a:pt x="1170" y="1297"/>
                          <a:pt x="968" y="1877"/>
                        </a:cubicBezTo>
                        <a:cubicBezTo>
                          <a:pt x="929" y="1975"/>
                          <a:pt x="988" y="2093"/>
                          <a:pt x="1085" y="2125"/>
                        </a:cubicBezTo>
                        <a:cubicBezTo>
                          <a:pt x="1112" y="2132"/>
                          <a:pt x="1131" y="2138"/>
                          <a:pt x="1151" y="2138"/>
                        </a:cubicBezTo>
                        <a:cubicBezTo>
                          <a:pt x="1235" y="2138"/>
                          <a:pt x="1314" y="2086"/>
                          <a:pt x="1340" y="2008"/>
                        </a:cubicBezTo>
                        <a:cubicBezTo>
                          <a:pt x="1646" y="1148"/>
                          <a:pt x="1092" y="659"/>
                          <a:pt x="603" y="229"/>
                        </a:cubicBezTo>
                        <a:cubicBezTo>
                          <a:pt x="545" y="170"/>
                          <a:pt x="479" y="111"/>
                          <a:pt x="421" y="59"/>
                        </a:cubicBezTo>
                        <a:cubicBezTo>
                          <a:pt x="377" y="18"/>
                          <a:pt x="329" y="1"/>
                          <a:pt x="28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8" name="Google Shape;7218;p75"/>
                  <p:cNvSpPr/>
                  <p:nvPr/>
                </p:nvSpPr>
                <p:spPr>
                  <a:xfrm>
                    <a:off x="1962122" y="2047252"/>
                    <a:ext cx="225309" cy="286029"/>
                  </a:xfrm>
                  <a:custGeom>
                    <a:rect b="b" l="l" r="r" t="t"/>
                    <a:pathLst>
                      <a:path extrusionOk="0" h="11329" w="8924">
                        <a:moveTo>
                          <a:pt x="5426" y="0"/>
                        </a:moveTo>
                        <a:cubicBezTo>
                          <a:pt x="4890" y="0"/>
                          <a:pt x="4408" y="168"/>
                          <a:pt x="3989" y="503"/>
                        </a:cubicBezTo>
                        <a:cubicBezTo>
                          <a:pt x="2849" y="1415"/>
                          <a:pt x="2386" y="3442"/>
                          <a:pt x="2327" y="5032"/>
                        </a:cubicBezTo>
                        <a:cubicBezTo>
                          <a:pt x="2243" y="7307"/>
                          <a:pt x="1832" y="9190"/>
                          <a:pt x="118" y="10996"/>
                        </a:cubicBezTo>
                        <a:cubicBezTo>
                          <a:pt x="1" y="11120"/>
                          <a:pt x="85" y="11328"/>
                          <a:pt x="261" y="11328"/>
                        </a:cubicBezTo>
                        <a:cubicBezTo>
                          <a:pt x="314" y="11328"/>
                          <a:pt x="366" y="11309"/>
                          <a:pt x="405" y="11270"/>
                        </a:cubicBezTo>
                        <a:cubicBezTo>
                          <a:pt x="2210" y="9366"/>
                          <a:pt x="2634" y="7405"/>
                          <a:pt x="2719" y="5045"/>
                        </a:cubicBezTo>
                        <a:cubicBezTo>
                          <a:pt x="2771" y="3611"/>
                          <a:pt x="3201" y="1643"/>
                          <a:pt x="4237" y="815"/>
                        </a:cubicBezTo>
                        <a:cubicBezTo>
                          <a:pt x="4588" y="534"/>
                          <a:pt x="4991" y="395"/>
                          <a:pt x="5443" y="395"/>
                        </a:cubicBezTo>
                        <a:cubicBezTo>
                          <a:pt x="5588" y="395"/>
                          <a:pt x="5738" y="409"/>
                          <a:pt x="5893" y="437"/>
                        </a:cubicBezTo>
                        <a:cubicBezTo>
                          <a:pt x="6303" y="516"/>
                          <a:pt x="6596" y="744"/>
                          <a:pt x="6903" y="985"/>
                        </a:cubicBezTo>
                        <a:cubicBezTo>
                          <a:pt x="7285" y="1282"/>
                          <a:pt x="7675" y="1583"/>
                          <a:pt x="8257" y="1583"/>
                        </a:cubicBezTo>
                        <a:cubicBezTo>
                          <a:pt x="8390" y="1583"/>
                          <a:pt x="8533" y="1568"/>
                          <a:pt x="8689" y="1532"/>
                        </a:cubicBezTo>
                        <a:cubicBezTo>
                          <a:pt x="8923" y="1472"/>
                          <a:pt x="8864" y="1140"/>
                          <a:pt x="8654" y="1140"/>
                        </a:cubicBezTo>
                        <a:cubicBezTo>
                          <a:pt x="8636" y="1140"/>
                          <a:pt x="8617" y="1143"/>
                          <a:pt x="8597" y="1148"/>
                        </a:cubicBezTo>
                        <a:cubicBezTo>
                          <a:pt x="8475" y="1176"/>
                          <a:pt x="8363" y="1189"/>
                          <a:pt x="8258" y="1189"/>
                        </a:cubicBezTo>
                        <a:cubicBezTo>
                          <a:pt x="7805" y="1189"/>
                          <a:pt x="7495" y="949"/>
                          <a:pt x="7150" y="679"/>
                        </a:cubicBezTo>
                        <a:cubicBezTo>
                          <a:pt x="6831" y="431"/>
                          <a:pt x="6466" y="144"/>
                          <a:pt x="5964" y="53"/>
                        </a:cubicBezTo>
                        <a:cubicBezTo>
                          <a:pt x="5779" y="18"/>
                          <a:pt x="5600" y="0"/>
                          <a:pt x="542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9" name="Google Shape;7219;p75"/>
                  <p:cNvSpPr/>
                  <p:nvPr/>
                </p:nvSpPr>
                <p:spPr>
                  <a:xfrm>
                    <a:off x="2114339" y="2154403"/>
                    <a:ext cx="77863" cy="446755"/>
                  </a:xfrm>
                  <a:custGeom>
                    <a:rect b="b" l="l" r="r" t="t"/>
                    <a:pathLst>
                      <a:path extrusionOk="0" h="17695" w="3084">
                        <a:moveTo>
                          <a:pt x="2663" y="0"/>
                        </a:moveTo>
                        <a:cubicBezTo>
                          <a:pt x="2575" y="0"/>
                          <a:pt x="2488" y="53"/>
                          <a:pt x="2471" y="169"/>
                        </a:cubicBezTo>
                        <a:cubicBezTo>
                          <a:pt x="2301" y="1251"/>
                          <a:pt x="2373" y="2463"/>
                          <a:pt x="2451" y="3636"/>
                        </a:cubicBezTo>
                        <a:cubicBezTo>
                          <a:pt x="2568" y="5422"/>
                          <a:pt x="2679" y="7267"/>
                          <a:pt x="1936" y="8733"/>
                        </a:cubicBezTo>
                        <a:lnTo>
                          <a:pt x="1917" y="8779"/>
                        </a:lnTo>
                        <a:cubicBezTo>
                          <a:pt x="972" y="10630"/>
                          <a:pt x="0" y="12546"/>
                          <a:pt x="424" y="14801"/>
                        </a:cubicBezTo>
                        <a:cubicBezTo>
                          <a:pt x="515" y="15264"/>
                          <a:pt x="783" y="15674"/>
                          <a:pt x="1050" y="16085"/>
                        </a:cubicBezTo>
                        <a:cubicBezTo>
                          <a:pt x="1356" y="16567"/>
                          <a:pt x="1656" y="17017"/>
                          <a:pt x="1597" y="17480"/>
                        </a:cubicBezTo>
                        <a:cubicBezTo>
                          <a:pt x="1584" y="17584"/>
                          <a:pt x="1662" y="17682"/>
                          <a:pt x="1773" y="17695"/>
                        </a:cubicBezTo>
                        <a:lnTo>
                          <a:pt x="1793" y="17695"/>
                        </a:lnTo>
                        <a:cubicBezTo>
                          <a:pt x="1897" y="17695"/>
                          <a:pt x="1982" y="17623"/>
                          <a:pt x="1988" y="17519"/>
                        </a:cubicBezTo>
                        <a:cubicBezTo>
                          <a:pt x="2060" y="16919"/>
                          <a:pt x="1715" y="16385"/>
                          <a:pt x="1376" y="15863"/>
                        </a:cubicBezTo>
                        <a:cubicBezTo>
                          <a:pt x="1135" y="15498"/>
                          <a:pt x="887" y="15114"/>
                          <a:pt x="809" y="14723"/>
                        </a:cubicBezTo>
                        <a:cubicBezTo>
                          <a:pt x="411" y="12605"/>
                          <a:pt x="1310" y="10832"/>
                          <a:pt x="2262" y="8955"/>
                        </a:cubicBezTo>
                        <a:lnTo>
                          <a:pt x="2288" y="8909"/>
                        </a:lnTo>
                        <a:cubicBezTo>
                          <a:pt x="3083" y="7345"/>
                          <a:pt x="2959" y="5448"/>
                          <a:pt x="2842" y="3610"/>
                        </a:cubicBezTo>
                        <a:cubicBezTo>
                          <a:pt x="2770" y="2405"/>
                          <a:pt x="2699" y="1271"/>
                          <a:pt x="2862" y="228"/>
                        </a:cubicBezTo>
                        <a:cubicBezTo>
                          <a:pt x="2883" y="83"/>
                          <a:pt x="2772" y="0"/>
                          <a:pt x="266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0" name="Google Shape;7220;p75"/>
                  <p:cNvSpPr/>
                  <p:nvPr/>
                </p:nvSpPr>
                <p:spPr>
                  <a:xfrm>
                    <a:off x="2179907" y="2298490"/>
                    <a:ext cx="26283" cy="34791"/>
                  </a:xfrm>
                  <a:custGeom>
                    <a:rect b="b" l="l" r="r" t="t"/>
                    <a:pathLst>
                      <a:path extrusionOk="0" h="1378" w="1041">
                        <a:moveTo>
                          <a:pt x="288" y="1"/>
                        </a:moveTo>
                        <a:cubicBezTo>
                          <a:pt x="128" y="1"/>
                          <a:pt x="0" y="214"/>
                          <a:pt x="154" y="347"/>
                        </a:cubicBezTo>
                        <a:cubicBezTo>
                          <a:pt x="415" y="569"/>
                          <a:pt x="591" y="875"/>
                          <a:pt x="636" y="1208"/>
                        </a:cubicBezTo>
                        <a:cubicBezTo>
                          <a:pt x="649" y="1305"/>
                          <a:pt x="734" y="1377"/>
                          <a:pt x="832" y="1377"/>
                        </a:cubicBezTo>
                        <a:lnTo>
                          <a:pt x="858" y="1377"/>
                        </a:lnTo>
                        <a:cubicBezTo>
                          <a:pt x="969" y="1364"/>
                          <a:pt x="1040" y="1260"/>
                          <a:pt x="1027" y="1156"/>
                        </a:cubicBezTo>
                        <a:cubicBezTo>
                          <a:pt x="969" y="725"/>
                          <a:pt x="747" y="334"/>
                          <a:pt x="421" y="54"/>
                        </a:cubicBezTo>
                        <a:cubicBezTo>
                          <a:pt x="378" y="16"/>
                          <a:pt x="332" y="1"/>
                          <a:pt x="28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1" name="Google Shape;7221;p75"/>
                  <p:cNvSpPr/>
                  <p:nvPr/>
                </p:nvSpPr>
                <p:spPr>
                  <a:xfrm>
                    <a:off x="2107270" y="2512841"/>
                    <a:ext cx="25980" cy="78772"/>
                  </a:xfrm>
                  <a:custGeom>
                    <a:rect b="b" l="l" r="r" t="t"/>
                    <a:pathLst>
                      <a:path extrusionOk="0" h="3120" w="1029">
                        <a:moveTo>
                          <a:pt x="767" y="1"/>
                        </a:moveTo>
                        <a:cubicBezTo>
                          <a:pt x="704" y="1"/>
                          <a:pt x="640" y="32"/>
                          <a:pt x="600" y="109"/>
                        </a:cubicBezTo>
                        <a:cubicBezTo>
                          <a:pt x="189" y="878"/>
                          <a:pt x="0" y="1823"/>
                          <a:pt x="26" y="2931"/>
                        </a:cubicBezTo>
                        <a:cubicBezTo>
                          <a:pt x="33" y="3035"/>
                          <a:pt x="118" y="3120"/>
                          <a:pt x="228" y="3120"/>
                        </a:cubicBezTo>
                        <a:lnTo>
                          <a:pt x="235" y="3120"/>
                        </a:lnTo>
                        <a:cubicBezTo>
                          <a:pt x="346" y="3113"/>
                          <a:pt x="430" y="3022"/>
                          <a:pt x="424" y="2918"/>
                        </a:cubicBezTo>
                        <a:cubicBezTo>
                          <a:pt x="398" y="1894"/>
                          <a:pt x="580" y="988"/>
                          <a:pt x="945" y="291"/>
                        </a:cubicBezTo>
                        <a:cubicBezTo>
                          <a:pt x="1029" y="137"/>
                          <a:pt x="899" y="1"/>
                          <a:pt x="767"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2" name="Google Shape;7222;p75"/>
                  <p:cNvSpPr/>
                  <p:nvPr/>
                </p:nvSpPr>
                <p:spPr>
                  <a:xfrm>
                    <a:off x="2145394" y="2412533"/>
                    <a:ext cx="34463" cy="45799"/>
                  </a:xfrm>
                  <a:custGeom>
                    <a:rect b="b" l="l" r="r" t="t"/>
                    <a:pathLst>
                      <a:path extrusionOk="0" h="1814" w="1365">
                        <a:moveTo>
                          <a:pt x="285" y="0"/>
                        </a:moveTo>
                        <a:cubicBezTo>
                          <a:pt x="97" y="0"/>
                          <a:pt x="1" y="289"/>
                          <a:pt x="211" y="380"/>
                        </a:cubicBezTo>
                        <a:cubicBezTo>
                          <a:pt x="641" y="575"/>
                          <a:pt x="954" y="1097"/>
                          <a:pt x="967" y="1625"/>
                        </a:cubicBezTo>
                        <a:cubicBezTo>
                          <a:pt x="967" y="1729"/>
                          <a:pt x="1058" y="1814"/>
                          <a:pt x="1162" y="1814"/>
                        </a:cubicBezTo>
                        <a:lnTo>
                          <a:pt x="1169" y="1814"/>
                        </a:lnTo>
                        <a:cubicBezTo>
                          <a:pt x="1280" y="1814"/>
                          <a:pt x="1364" y="1722"/>
                          <a:pt x="1364" y="1611"/>
                        </a:cubicBezTo>
                        <a:cubicBezTo>
                          <a:pt x="1345" y="927"/>
                          <a:pt x="941" y="275"/>
                          <a:pt x="374" y="21"/>
                        </a:cubicBezTo>
                        <a:cubicBezTo>
                          <a:pt x="343" y="7"/>
                          <a:pt x="313" y="0"/>
                          <a:pt x="2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3" name="Google Shape;7223;p75"/>
                  <p:cNvSpPr/>
                  <p:nvPr/>
                </p:nvSpPr>
                <p:spPr>
                  <a:xfrm>
                    <a:off x="2068262" y="1690152"/>
                    <a:ext cx="117199" cy="370128"/>
                  </a:xfrm>
                  <a:custGeom>
                    <a:rect b="b" l="l" r="r" t="t"/>
                    <a:pathLst>
                      <a:path extrusionOk="0" h="14660" w="4642">
                        <a:moveTo>
                          <a:pt x="782" y="0"/>
                        </a:moveTo>
                        <a:cubicBezTo>
                          <a:pt x="708" y="0"/>
                          <a:pt x="633" y="40"/>
                          <a:pt x="600" y="132"/>
                        </a:cubicBezTo>
                        <a:cubicBezTo>
                          <a:pt x="574" y="223"/>
                          <a:pt x="1" y="2309"/>
                          <a:pt x="2099" y="4323"/>
                        </a:cubicBezTo>
                        <a:cubicBezTo>
                          <a:pt x="4054" y="6200"/>
                          <a:pt x="4250" y="8846"/>
                          <a:pt x="4250" y="8859"/>
                        </a:cubicBezTo>
                        <a:lnTo>
                          <a:pt x="4250" y="14464"/>
                        </a:lnTo>
                        <a:cubicBezTo>
                          <a:pt x="4250" y="14575"/>
                          <a:pt x="4335" y="14660"/>
                          <a:pt x="4446" y="14660"/>
                        </a:cubicBezTo>
                        <a:cubicBezTo>
                          <a:pt x="4550" y="14660"/>
                          <a:pt x="4641" y="14575"/>
                          <a:pt x="4641" y="14471"/>
                        </a:cubicBezTo>
                        <a:lnTo>
                          <a:pt x="4641" y="8846"/>
                        </a:lnTo>
                        <a:cubicBezTo>
                          <a:pt x="4635" y="8729"/>
                          <a:pt x="4439" y="6024"/>
                          <a:pt x="2373" y="4043"/>
                        </a:cubicBezTo>
                        <a:cubicBezTo>
                          <a:pt x="450" y="2198"/>
                          <a:pt x="959" y="328"/>
                          <a:pt x="978" y="243"/>
                        </a:cubicBezTo>
                        <a:cubicBezTo>
                          <a:pt x="1014" y="96"/>
                          <a:pt x="898" y="0"/>
                          <a:pt x="782"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4" name="Google Shape;7224;p75"/>
                  <p:cNvSpPr/>
                  <p:nvPr/>
                </p:nvSpPr>
                <p:spPr>
                  <a:xfrm>
                    <a:off x="2085380" y="1685632"/>
                    <a:ext cx="117174" cy="370381"/>
                  </a:xfrm>
                  <a:custGeom>
                    <a:rect b="b" l="l" r="r" t="t"/>
                    <a:pathLst>
                      <a:path extrusionOk="0" h="14670" w="4641">
                        <a:moveTo>
                          <a:pt x="785" y="0"/>
                        </a:moveTo>
                        <a:cubicBezTo>
                          <a:pt x="706" y="0"/>
                          <a:pt x="628" y="43"/>
                          <a:pt x="600" y="142"/>
                        </a:cubicBezTo>
                        <a:cubicBezTo>
                          <a:pt x="574" y="233"/>
                          <a:pt x="0" y="2318"/>
                          <a:pt x="2099" y="4332"/>
                        </a:cubicBezTo>
                        <a:cubicBezTo>
                          <a:pt x="4054" y="6209"/>
                          <a:pt x="4250" y="8856"/>
                          <a:pt x="4250" y="8869"/>
                        </a:cubicBezTo>
                        <a:lnTo>
                          <a:pt x="4250" y="14474"/>
                        </a:lnTo>
                        <a:cubicBezTo>
                          <a:pt x="4250" y="14584"/>
                          <a:pt x="4335" y="14669"/>
                          <a:pt x="4445" y="14669"/>
                        </a:cubicBezTo>
                        <a:cubicBezTo>
                          <a:pt x="4550" y="14669"/>
                          <a:pt x="4641" y="14584"/>
                          <a:pt x="4641" y="14480"/>
                        </a:cubicBezTo>
                        <a:lnTo>
                          <a:pt x="4641" y="8856"/>
                        </a:lnTo>
                        <a:cubicBezTo>
                          <a:pt x="4634" y="8738"/>
                          <a:pt x="4439" y="6033"/>
                          <a:pt x="2373" y="4052"/>
                        </a:cubicBezTo>
                        <a:cubicBezTo>
                          <a:pt x="450" y="2208"/>
                          <a:pt x="958" y="337"/>
                          <a:pt x="978" y="252"/>
                        </a:cubicBezTo>
                        <a:cubicBezTo>
                          <a:pt x="1025" y="99"/>
                          <a:pt x="904" y="0"/>
                          <a:pt x="785" y="0"/>
                        </a:cubicBezTo>
                        <a:close/>
                      </a:path>
                    </a:pathLst>
                  </a:custGeom>
                  <a:solidFill>
                    <a:srgbClr val="8292A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5" name="Google Shape;7225;p75"/>
                  <p:cNvSpPr/>
                  <p:nvPr/>
                </p:nvSpPr>
                <p:spPr>
                  <a:xfrm>
                    <a:off x="2107093" y="1681315"/>
                    <a:ext cx="49106" cy="67966"/>
                  </a:xfrm>
                  <a:custGeom>
                    <a:rect b="b" l="l" r="r" t="t"/>
                    <a:pathLst>
                      <a:path extrusionOk="0" h="2692" w="1945">
                        <a:moveTo>
                          <a:pt x="1715" y="0"/>
                        </a:moveTo>
                        <a:cubicBezTo>
                          <a:pt x="1634" y="0"/>
                          <a:pt x="1553" y="48"/>
                          <a:pt x="1526" y="156"/>
                        </a:cubicBezTo>
                        <a:cubicBezTo>
                          <a:pt x="1135" y="1812"/>
                          <a:pt x="203" y="2307"/>
                          <a:pt x="183" y="2320"/>
                        </a:cubicBezTo>
                        <a:cubicBezTo>
                          <a:pt x="1" y="2411"/>
                          <a:pt x="66" y="2691"/>
                          <a:pt x="274" y="2691"/>
                        </a:cubicBezTo>
                        <a:cubicBezTo>
                          <a:pt x="307" y="2691"/>
                          <a:pt x="333" y="2685"/>
                          <a:pt x="366" y="2672"/>
                        </a:cubicBezTo>
                        <a:cubicBezTo>
                          <a:pt x="405" y="2646"/>
                          <a:pt x="1474" y="2098"/>
                          <a:pt x="1910" y="247"/>
                        </a:cubicBezTo>
                        <a:cubicBezTo>
                          <a:pt x="1945" y="95"/>
                          <a:pt x="1830" y="0"/>
                          <a:pt x="1715" y="0"/>
                        </a:cubicBezTo>
                        <a:close/>
                      </a:path>
                    </a:pathLst>
                  </a:custGeom>
                  <a:solidFill>
                    <a:srgbClr val="8292A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6" name="Google Shape;7226;p75"/>
                  <p:cNvSpPr/>
                  <p:nvPr/>
                </p:nvSpPr>
                <p:spPr>
                  <a:xfrm>
                    <a:off x="2026629" y="1668313"/>
                    <a:ext cx="70617" cy="87710"/>
                  </a:xfrm>
                  <a:custGeom>
                    <a:rect b="b" l="l" r="r" t="t"/>
                    <a:pathLst>
                      <a:path extrusionOk="0" h="3474" w="2797">
                        <a:moveTo>
                          <a:pt x="819" y="1"/>
                        </a:moveTo>
                        <a:cubicBezTo>
                          <a:pt x="738" y="1"/>
                          <a:pt x="659" y="45"/>
                          <a:pt x="633" y="150"/>
                        </a:cubicBezTo>
                        <a:cubicBezTo>
                          <a:pt x="1" y="2418"/>
                          <a:pt x="2425" y="3448"/>
                          <a:pt x="2451" y="3454"/>
                        </a:cubicBezTo>
                        <a:cubicBezTo>
                          <a:pt x="2471" y="3467"/>
                          <a:pt x="2497" y="3474"/>
                          <a:pt x="2523" y="3474"/>
                        </a:cubicBezTo>
                        <a:cubicBezTo>
                          <a:pt x="2738" y="3467"/>
                          <a:pt x="2797" y="3174"/>
                          <a:pt x="2601" y="3096"/>
                        </a:cubicBezTo>
                        <a:cubicBezTo>
                          <a:pt x="2516" y="3057"/>
                          <a:pt x="476" y="2183"/>
                          <a:pt x="1017" y="254"/>
                        </a:cubicBezTo>
                        <a:cubicBezTo>
                          <a:pt x="1064" y="102"/>
                          <a:pt x="940" y="1"/>
                          <a:pt x="819"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7" name="Google Shape;7227;p75"/>
                  <p:cNvSpPr/>
                  <p:nvPr/>
                </p:nvSpPr>
                <p:spPr>
                  <a:xfrm>
                    <a:off x="2214067" y="1690025"/>
                    <a:ext cx="117022" cy="370255"/>
                  </a:xfrm>
                  <a:custGeom>
                    <a:rect b="b" l="l" r="r" t="t"/>
                    <a:pathLst>
                      <a:path extrusionOk="0" h="14665" w="4635">
                        <a:moveTo>
                          <a:pt x="3856" y="1"/>
                        </a:moveTo>
                        <a:cubicBezTo>
                          <a:pt x="3738" y="1"/>
                          <a:pt x="3617" y="98"/>
                          <a:pt x="3656" y="248"/>
                        </a:cubicBezTo>
                        <a:cubicBezTo>
                          <a:pt x="3683" y="326"/>
                          <a:pt x="4184" y="2203"/>
                          <a:pt x="2262" y="4048"/>
                        </a:cubicBezTo>
                        <a:cubicBezTo>
                          <a:pt x="196" y="6029"/>
                          <a:pt x="13" y="8734"/>
                          <a:pt x="0" y="8864"/>
                        </a:cubicBezTo>
                        <a:lnTo>
                          <a:pt x="0" y="14469"/>
                        </a:lnTo>
                        <a:cubicBezTo>
                          <a:pt x="0" y="14580"/>
                          <a:pt x="91" y="14665"/>
                          <a:pt x="202" y="14665"/>
                        </a:cubicBezTo>
                        <a:cubicBezTo>
                          <a:pt x="306" y="14665"/>
                          <a:pt x="398" y="14580"/>
                          <a:pt x="398" y="14469"/>
                        </a:cubicBezTo>
                        <a:lnTo>
                          <a:pt x="398" y="8877"/>
                        </a:lnTo>
                        <a:cubicBezTo>
                          <a:pt x="398" y="8844"/>
                          <a:pt x="580" y="6205"/>
                          <a:pt x="2535" y="4328"/>
                        </a:cubicBezTo>
                        <a:cubicBezTo>
                          <a:pt x="4634" y="2314"/>
                          <a:pt x="4061" y="228"/>
                          <a:pt x="4041" y="137"/>
                        </a:cubicBezTo>
                        <a:cubicBezTo>
                          <a:pt x="4010" y="42"/>
                          <a:pt x="3934" y="1"/>
                          <a:pt x="3856"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8" name="Google Shape;7228;p75"/>
                  <p:cNvSpPr/>
                  <p:nvPr/>
                </p:nvSpPr>
                <p:spPr>
                  <a:xfrm>
                    <a:off x="2196949" y="1685683"/>
                    <a:ext cx="117022" cy="370330"/>
                  </a:xfrm>
                  <a:custGeom>
                    <a:rect b="b" l="l" r="r" t="t"/>
                    <a:pathLst>
                      <a:path extrusionOk="0" h="14668" w="4635">
                        <a:moveTo>
                          <a:pt x="3856" y="0"/>
                        </a:moveTo>
                        <a:cubicBezTo>
                          <a:pt x="3738" y="0"/>
                          <a:pt x="3617" y="100"/>
                          <a:pt x="3657" y="250"/>
                        </a:cubicBezTo>
                        <a:cubicBezTo>
                          <a:pt x="3683" y="329"/>
                          <a:pt x="4185" y="2206"/>
                          <a:pt x="2262" y="4050"/>
                        </a:cubicBezTo>
                        <a:cubicBezTo>
                          <a:pt x="189" y="6031"/>
                          <a:pt x="7" y="8736"/>
                          <a:pt x="0" y="8867"/>
                        </a:cubicBezTo>
                        <a:lnTo>
                          <a:pt x="0" y="14472"/>
                        </a:lnTo>
                        <a:cubicBezTo>
                          <a:pt x="0" y="14582"/>
                          <a:pt x="92" y="14667"/>
                          <a:pt x="196" y="14667"/>
                        </a:cubicBezTo>
                        <a:cubicBezTo>
                          <a:pt x="307" y="14667"/>
                          <a:pt x="398" y="14582"/>
                          <a:pt x="398" y="14472"/>
                        </a:cubicBezTo>
                        <a:lnTo>
                          <a:pt x="398" y="8873"/>
                        </a:lnTo>
                        <a:cubicBezTo>
                          <a:pt x="398" y="8847"/>
                          <a:pt x="580" y="6207"/>
                          <a:pt x="2536" y="4330"/>
                        </a:cubicBezTo>
                        <a:cubicBezTo>
                          <a:pt x="4634" y="2316"/>
                          <a:pt x="4061" y="231"/>
                          <a:pt x="4035" y="140"/>
                        </a:cubicBezTo>
                        <a:cubicBezTo>
                          <a:pt x="4006" y="42"/>
                          <a:pt x="3932" y="0"/>
                          <a:pt x="3856" y="0"/>
                        </a:cubicBezTo>
                        <a:close/>
                      </a:path>
                    </a:pathLst>
                  </a:custGeom>
                  <a:solidFill>
                    <a:srgbClr val="8292A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9" name="Google Shape;7229;p75"/>
                  <p:cNvSpPr/>
                  <p:nvPr/>
                </p:nvSpPr>
                <p:spPr>
                  <a:xfrm>
                    <a:off x="2242874" y="1681315"/>
                    <a:ext cx="49207" cy="67966"/>
                  </a:xfrm>
                  <a:custGeom>
                    <a:rect b="b" l="l" r="r" t="t"/>
                    <a:pathLst>
                      <a:path extrusionOk="0" h="2692" w="1949">
                        <a:moveTo>
                          <a:pt x="232" y="0"/>
                        </a:moveTo>
                        <a:cubicBezTo>
                          <a:pt x="116" y="0"/>
                          <a:pt x="1" y="95"/>
                          <a:pt x="39" y="247"/>
                        </a:cubicBezTo>
                        <a:cubicBezTo>
                          <a:pt x="475" y="2098"/>
                          <a:pt x="1538" y="2646"/>
                          <a:pt x="1583" y="2672"/>
                        </a:cubicBezTo>
                        <a:cubicBezTo>
                          <a:pt x="1610" y="2685"/>
                          <a:pt x="1642" y="2691"/>
                          <a:pt x="1675" y="2691"/>
                        </a:cubicBezTo>
                        <a:cubicBezTo>
                          <a:pt x="1883" y="2691"/>
                          <a:pt x="1948" y="2411"/>
                          <a:pt x="1766" y="2320"/>
                        </a:cubicBezTo>
                        <a:cubicBezTo>
                          <a:pt x="1753" y="2313"/>
                          <a:pt x="814" y="1812"/>
                          <a:pt x="423" y="156"/>
                        </a:cubicBezTo>
                        <a:cubicBezTo>
                          <a:pt x="396" y="48"/>
                          <a:pt x="314" y="0"/>
                          <a:pt x="232" y="0"/>
                        </a:cubicBezTo>
                        <a:close/>
                      </a:path>
                    </a:pathLst>
                  </a:custGeom>
                  <a:solidFill>
                    <a:srgbClr val="8292A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0" name="Google Shape;7230;p75"/>
                  <p:cNvSpPr/>
                  <p:nvPr/>
                </p:nvSpPr>
                <p:spPr>
                  <a:xfrm>
                    <a:off x="2301751" y="1668313"/>
                    <a:ext cx="70643" cy="87710"/>
                  </a:xfrm>
                  <a:custGeom>
                    <a:rect b="b" l="l" r="r" t="t"/>
                    <a:pathLst>
                      <a:path extrusionOk="0" h="3474" w="2798">
                        <a:moveTo>
                          <a:pt x="1979" y="1"/>
                        </a:moveTo>
                        <a:cubicBezTo>
                          <a:pt x="1859" y="1"/>
                          <a:pt x="1736" y="102"/>
                          <a:pt x="1787" y="254"/>
                        </a:cubicBezTo>
                        <a:cubicBezTo>
                          <a:pt x="2321" y="2183"/>
                          <a:pt x="288" y="3057"/>
                          <a:pt x="197" y="3089"/>
                        </a:cubicBezTo>
                        <a:cubicBezTo>
                          <a:pt x="1" y="3174"/>
                          <a:pt x="60" y="3467"/>
                          <a:pt x="275" y="3474"/>
                        </a:cubicBezTo>
                        <a:cubicBezTo>
                          <a:pt x="301" y="3474"/>
                          <a:pt x="327" y="3467"/>
                          <a:pt x="353" y="3454"/>
                        </a:cubicBezTo>
                        <a:cubicBezTo>
                          <a:pt x="372" y="3448"/>
                          <a:pt x="2797" y="2418"/>
                          <a:pt x="2165" y="150"/>
                        </a:cubicBezTo>
                        <a:cubicBezTo>
                          <a:pt x="2139" y="45"/>
                          <a:pt x="2059" y="1"/>
                          <a:pt x="1979"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1" name="Google Shape;7231;p75"/>
                  <p:cNvSpPr/>
                  <p:nvPr/>
                </p:nvSpPr>
                <p:spPr>
                  <a:xfrm>
                    <a:off x="2160239" y="2043314"/>
                    <a:ext cx="33276" cy="33907"/>
                  </a:xfrm>
                  <a:custGeom>
                    <a:rect b="b" l="l" r="r" t="t"/>
                    <a:pathLst>
                      <a:path extrusionOk="0" h="1343" w="1318">
                        <a:moveTo>
                          <a:pt x="894" y="0"/>
                        </a:moveTo>
                        <a:cubicBezTo>
                          <a:pt x="848" y="0"/>
                          <a:pt x="803" y="7"/>
                          <a:pt x="763" y="20"/>
                        </a:cubicBezTo>
                        <a:lnTo>
                          <a:pt x="757" y="20"/>
                        </a:lnTo>
                        <a:lnTo>
                          <a:pt x="737" y="13"/>
                        </a:lnTo>
                        <a:lnTo>
                          <a:pt x="724" y="13"/>
                        </a:lnTo>
                        <a:cubicBezTo>
                          <a:pt x="640" y="13"/>
                          <a:pt x="209" y="339"/>
                          <a:pt x="209" y="339"/>
                        </a:cubicBezTo>
                        <a:cubicBezTo>
                          <a:pt x="125" y="437"/>
                          <a:pt x="53" y="548"/>
                          <a:pt x="7" y="672"/>
                        </a:cubicBezTo>
                        <a:lnTo>
                          <a:pt x="1" y="698"/>
                        </a:lnTo>
                        <a:lnTo>
                          <a:pt x="7" y="717"/>
                        </a:lnTo>
                        <a:cubicBezTo>
                          <a:pt x="53" y="926"/>
                          <a:pt x="99" y="1108"/>
                          <a:pt x="157" y="1271"/>
                        </a:cubicBezTo>
                        <a:lnTo>
                          <a:pt x="170" y="1323"/>
                        </a:lnTo>
                        <a:lnTo>
                          <a:pt x="222" y="1330"/>
                        </a:lnTo>
                        <a:lnTo>
                          <a:pt x="294" y="1336"/>
                        </a:lnTo>
                        <a:lnTo>
                          <a:pt x="333" y="1343"/>
                        </a:lnTo>
                        <a:lnTo>
                          <a:pt x="359" y="1323"/>
                        </a:lnTo>
                        <a:lnTo>
                          <a:pt x="405" y="1291"/>
                        </a:lnTo>
                        <a:lnTo>
                          <a:pt x="405" y="1252"/>
                        </a:lnTo>
                        <a:cubicBezTo>
                          <a:pt x="431" y="789"/>
                          <a:pt x="685" y="437"/>
                          <a:pt x="1161" y="209"/>
                        </a:cubicBezTo>
                        <a:lnTo>
                          <a:pt x="1317" y="137"/>
                        </a:lnTo>
                        <a:lnTo>
                          <a:pt x="1154" y="65"/>
                        </a:lnTo>
                        <a:cubicBezTo>
                          <a:pt x="1076" y="26"/>
                          <a:pt x="985" y="0"/>
                          <a:pt x="894"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2" name="Google Shape;7232;p75"/>
                  <p:cNvSpPr/>
                  <p:nvPr/>
                </p:nvSpPr>
                <p:spPr>
                  <a:xfrm>
                    <a:off x="2157942" y="2041168"/>
                    <a:ext cx="40346" cy="38376"/>
                  </a:xfrm>
                  <a:custGeom>
                    <a:rect b="b" l="l" r="r" t="t"/>
                    <a:pathLst>
                      <a:path extrusionOk="0" h="1520" w="1598">
                        <a:moveTo>
                          <a:pt x="985" y="164"/>
                        </a:moveTo>
                        <a:cubicBezTo>
                          <a:pt x="1063" y="164"/>
                          <a:pt x="1141" y="183"/>
                          <a:pt x="1213" y="222"/>
                        </a:cubicBezTo>
                        <a:cubicBezTo>
                          <a:pt x="594" y="515"/>
                          <a:pt x="431" y="972"/>
                          <a:pt x="411" y="1337"/>
                        </a:cubicBezTo>
                        <a:lnTo>
                          <a:pt x="398" y="1343"/>
                        </a:lnTo>
                        <a:lnTo>
                          <a:pt x="326" y="1330"/>
                        </a:lnTo>
                        <a:cubicBezTo>
                          <a:pt x="268" y="1154"/>
                          <a:pt x="216" y="972"/>
                          <a:pt x="177" y="789"/>
                        </a:cubicBezTo>
                        <a:cubicBezTo>
                          <a:pt x="216" y="672"/>
                          <a:pt x="281" y="568"/>
                          <a:pt x="359" y="476"/>
                        </a:cubicBezTo>
                        <a:cubicBezTo>
                          <a:pt x="502" y="366"/>
                          <a:pt x="659" y="268"/>
                          <a:pt x="815" y="183"/>
                        </a:cubicBezTo>
                        <a:lnTo>
                          <a:pt x="848" y="183"/>
                        </a:lnTo>
                        <a:cubicBezTo>
                          <a:pt x="861" y="183"/>
                          <a:pt x="874" y="183"/>
                          <a:pt x="880" y="177"/>
                        </a:cubicBezTo>
                        <a:cubicBezTo>
                          <a:pt x="913" y="170"/>
                          <a:pt x="946" y="164"/>
                          <a:pt x="978" y="164"/>
                        </a:cubicBezTo>
                        <a:close/>
                        <a:moveTo>
                          <a:pt x="978" y="1"/>
                        </a:moveTo>
                        <a:cubicBezTo>
                          <a:pt x="939" y="1"/>
                          <a:pt x="894" y="7"/>
                          <a:pt x="854" y="20"/>
                        </a:cubicBezTo>
                        <a:lnTo>
                          <a:pt x="815" y="20"/>
                        </a:lnTo>
                        <a:cubicBezTo>
                          <a:pt x="763" y="20"/>
                          <a:pt x="731" y="27"/>
                          <a:pt x="489" y="190"/>
                        </a:cubicBezTo>
                        <a:cubicBezTo>
                          <a:pt x="398" y="242"/>
                          <a:pt x="313" y="300"/>
                          <a:pt x="235" y="372"/>
                        </a:cubicBezTo>
                        <a:cubicBezTo>
                          <a:pt x="144" y="476"/>
                          <a:pt x="72" y="600"/>
                          <a:pt x="20" y="731"/>
                        </a:cubicBezTo>
                        <a:lnTo>
                          <a:pt x="1" y="776"/>
                        </a:lnTo>
                        <a:lnTo>
                          <a:pt x="14" y="822"/>
                        </a:lnTo>
                        <a:cubicBezTo>
                          <a:pt x="59" y="1030"/>
                          <a:pt x="111" y="1219"/>
                          <a:pt x="164" y="1382"/>
                        </a:cubicBezTo>
                        <a:lnTo>
                          <a:pt x="196" y="1480"/>
                        </a:lnTo>
                        <a:lnTo>
                          <a:pt x="300" y="1493"/>
                        </a:lnTo>
                        <a:lnTo>
                          <a:pt x="366" y="1506"/>
                        </a:lnTo>
                        <a:lnTo>
                          <a:pt x="437" y="1519"/>
                        </a:lnTo>
                        <a:lnTo>
                          <a:pt x="496" y="1474"/>
                        </a:lnTo>
                        <a:lnTo>
                          <a:pt x="502" y="1467"/>
                        </a:lnTo>
                        <a:lnTo>
                          <a:pt x="561" y="1421"/>
                        </a:lnTo>
                        <a:lnTo>
                          <a:pt x="568" y="1343"/>
                        </a:lnTo>
                        <a:cubicBezTo>
                          <a:pt x="587" y="913"/>
                          <a:pt x="828" y="581"/>
                          <a:pt x="1278" y="366"/>
                        </a:cubicBezTo>
                        <a:lnTo>
                          <a:pt x="1597" y="222"/>
                        </a:lnTo>
                        <a:lnTo>
                          <a:pt x="1285" y="72"/>
                        </a:lnTo>
                        <a:cubicBezTo>
                          <a:pt x="1187" y="27"/>
                          <a:pt x="1089" y="1"/>
                          <a:pt x="985" y="1"/>
                        </a:cubicBezTo>
                        <a:close/>
                      </a:path>
                    </a:pathLst>
                  </a:custGeom>
                  <a:solidFill>
                    <a:srgbClr val="F2F4F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3" name="Google Shape;7233;p75"/>
                  <p:cNvSpPr/>
                  <p:nvPr/>
                </p:nvSpPr>
                <p:spPr>
                  <a:xfrm>
                    <a:off x="2204675" y="2051368"/>
                    <a:ext cx="27520" cy="26182"/>
                  </a:xfrm>
                  <a:custGeom>
                    <a:rect b="b" l="l" r="r" t="t"/>
                    <a:pathLst>
                      <a:path extrusionOk="0" h="1037" w="1090">
                        <a:moveTo>
                          <a:pt x="620" y="1"/>
                        </a:moveTo>
                        <a:lnTo>
                          <a:pt x="385" y="157"/>
                        </a:lnTo>
                        <a:lnTo>
                          <a:pt x="444" y="235"/>
                        </a:lnTo>
                        <a:cubicBezTo>
                          <a:pt x="340" y="281"/>
                          <a:pt x="40" y="424"/>
                          <a:pt x="20" y="633"/>
                        </a:cubicBezTo>
                        <a:cubicBezTo>
                          <a:pt x="1" y="848"/>
                          <a:pt x="196" y="959"/>
                          <a:pt x="372" y="985"/>
                        </a:cubicBezTo>
                        <a:lnTo>
                          <a:pt x="392" y="985"/>
                        </a:lnTo>
                        <a:cubicBezTo>
                          <a:pt x="437" y="978"/>
                          <a:pt x="483" y="978"/>
                          <a:pt x="529" y="978"/>
                        </a:cubicBezTo>
                        <a:cubicBezTo>
                          <a:pt x="626" y="978"/>
                          <a:pt x="731" y="991"/>
                          <a:pt x="828" y="1011"/>
                        </a:cubicBezTo>
                        <a:lnTo>
                          <a:pt x="926" y="1037"/>
                        </a:lnTo>
                        <a:lnTo>
                          <a:pt x="926" y="933"/>
                        </a:lnTo>
                        <a:cubicBezTo>
                          <a:pt x="920" y="789"/>
                          <a:pt x="926" y="587"/>
                          <a:pt x="1030" y="503"/>
                        </a:cubicBezTo>
                        <a:lnTo>
                          <a:pt x="1089" y="450"/>
                        </a:lnTo>
                        <a:lnTo>
                          <a:pt x="933" y="255"/>
                        </a:lnTo>
                        <a:lnTo>
                          <a:pt x="874" y="287"/>
                        </a:lnTo>
                        <a:cubicBezTo>
                          <a:pt x="815" y="320"/>
                          <a:pt x="750" y="359"/>
                          <a:pt x="698" y="405"/>
                        </a:cubicBezTo>
                        <a:cubicBezTo>
                          <a:pt x="698" y="340"/>
                          <a:pt x="718" y="281"/>
                          <a:pt x="744" y="229"/>
                        </a:cubicBezTo>
                        <a:lnTo>
                          <a:pt x="783" y="170"/>
                        </a:lnTo>
                        <a:lnTo>
                          <a:pt x="620"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4" name="Google Shape;7234;p75"/>
                  <p:cNvSpPr/>
                  <p:nvPr/>
                </p:nvSpPr>
                <p:spPr>
                  <a:xfrm>
                    <a:off x="2202529" y="2048565"/>
                    <a:ext cx="32620" cy="31458"/>
                  </a:xfrm>
                  <a:custGeom>
                    <a:rect b="b" l="l" r="r" t="t"/>
                    <a:pathLst>
                      <a:path extrusionOk="0" h="1246" w="1292">
                        <a:moveTo>
                          <a:pt x="692" y="216"/>
                        </a:moveTo>
                        <a:lnTo>
                          <a:pt x="763" y="288"/>
                        </a:lnTo>
                        <a:cubicBezTo>
                          <a:pt x="718" y="379"/>
                          <a:pt x="692" y="483"/>
                          <a:pt x="698" y="581"/>
                        </a:cubicBezTo>
                        <a:cubicBezTo>
                          <a:pt x="698" y="607"/>
                          <a:pt x="718" y="627"/>
                          <a:pt x="737" y="633"/>
                        </a:cubicBezTo>
                        <a:lnTo>
                          <a:pt x="757" y="633"/>
                        </a:lnTo>
                        <a:cubicBezTo>
                          <a:pt x="770" y="633"/>
                          <a:pt x="790" y="620"/>
                          <a:pt x="796" y="607"/>
                        </a:cubicBezTo>
                        <a:cubicBezTo>
                          <a:pt x="855" y="548"/>
                          <a:pt x="926" y="503"/>
                          <a:pt x="998" y="464"/>
                        </a:cubicBezTo>
                        <a:lnTo>
                          <a:pt x="1063" y="548"/>
                        </a:lnTo>
                        <a:cubicBezTo>
                          <a:pt x="933" y="659"/>
                          <a:pt x="920" y="874"/>
                          <a:pt x="926" y="1044"/>
                        </a:cubicBezTo>
                        <a:cubicBezTo>
                          <a:pt x="829" y="1018"/>
                          <a:pt x="718" y="1005"/>
                          <a:pt x="614" y="1005"/>
                        </a:cubicBezTo>
                        <a:cubicBezTo>
                          <a:pt x="568" y="1005"/>
                          <a:pt x="516" y="1005"/>
                          <a:pt x="470" y="1011"/>
                        </a:cubicBezTo>
                        <a:cubicBezTo>
                          <a:pt x="425" y="1005"/>
                          <a:pt x="170" y="952"/>
                          <a:pt x="190" y="750"/>
                        </a:cubicBezTo>
                        <a:cubicBezTo>
                          <a:pt x="203" y="581"/>
                          <a:pt x="483" y="444"/>
                          <a:pt x="587" y="411"/>
                        </a:cubicBezTo>
                        <a:cubicBezTo>
                          <a:pt x="600" y="405"/>
                          <a:pt x="614" y="392"/>
                          <a:pt x="620" y="372"/>
                        </a:cubicBezTo>
                        <a:cubicBezTo>
                          <a:pt x="627" y="359"/>
                          <a:pt x="620" y="340"/>
                          <a:pt x="614" y="327"/>
                        </a:cubicBezTo>
                        <a:lnTo>
                          <a:pt x="587" y="281"/>
                        </a:lnTo>
                        <a:lnTo>
                          <a:pt x="692" y="216"/>
                        </a:lnTo>
                        <a:close/>
                        <a:moveTo>
                          <a:pt x="724" y="1"/>
                        </a:moveTo>
                        <a:lnTo>
                          <a:pt x="607" y="79"/>
                        </a:lnTo>
                        <a:lnTo>
                          <a:pt x="496" y="144"/>
                        </a:lnTo>
                        <a:lnTo>
                          <a:pt x="353" y="236"/>
                        </a:lnTo>
                        <a:lnTo>
                          <a:pt x="405" y="307"/>
                        </a:lnTo>
                        <a:cubicBezTo>
                          <a:pt x="262" y="385"/>
                          <a:pt x="40" y="529"/>
                          <a:pt x="27" y="737"/>
                        </a:cubicBezTo>
                        <a:cubicBezTo>
                          <a:pt x="1" y="1005"/>
                          <a:pt x="236" y="1135"/>
                          <a:pt x="438" y="1174"/>
                        </a:cubicBezTo>
                        <a:lnTo>
                          <a:pt x="483" y="1174"/>
                        </a:lnTo>
                        <a:cubicBezTo>
                          <a:pt x="529" y="1174"/>
                          <a:pt x="574" y="1168"/>
                          <a:pt x="614" y="1168"/>
                        </a:cubicBezTo>
                        <a:cubicBezTo>
                          <a:pt x="705" y="1168"/>
                          <a:pt x="803" y="1174"/>
                          <a:pt x="894" y="1200"/>
                        </a:cubicBezTo>
                        <a:lnTo>
                          <a:pt x="1102" y="1246"/>
                        </a:lnTo>
                        <a:lnTo>
                          <a:pt x="1089" y="1031"/>
                        </a:lnTo>
                        <a:cubicBezTo>
                          <a:pt x="1089" y="959"/>
                          <a:pt x="1083" y="744"/>
                          <a:pt x="1168" y="672"/>
                        </a:cubicBezTo>
                        <a:lnTo>
                          <a:pt x="1291" y="568"/>
                        </a:lnTo>
                        <a:lnTo>
                          <a:pt x="1194" y="451"/>
                        </a:lnTo>
                        <a:lnTo>
                          <a:pt x="1128" y="366"/>
                        </a:lnTo>
                        <a:lnTo>
                          <a:pt x="1044" y="262"/>
                        </a:lnTo>
                        <a:lnTo>
                          <a:pt x="946" y="314"/>
                        </a:lnTo>
                        <a:lnTo>
                          <a:pt x="972" y="275"/>
                        </a:lnTo>
                        <a:lnTo>
                          <a:pt x="887" y="183"/>
                        </a:lnTo>
                        <a:lnTo>
                          <a:pt x="816" y="105"/>
                        </a:lnTo>
                        <a:lnTo>
                          <a:pt x="724" y="7"/>
                        </a:lnTo>
                        <a:lnTo>
                          <a:pt x="724" y="1"/>
                        </a:lnTo>
                        <a:close/>
                      </a:path>
                    </a:pathLst>
                  </a:custGeom>
                  <a:solidFill>
                    <a:srgbClr val="F2F4F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5" name="Google Shape;7235;p75"/>
                  <p:cNvSpPr/>
                  <p:nvPr/>
                </p:nvSpPr>
                <p:spPr>
                  <a:xfrm>
                    <a:off x="2139183" y="2076388"/>
                    <a:ext cx="29489" cy="46102"/>
                  </a:xfrm>
                  <a:custGeom>
                    <a:rect b="b" l="l" r="r" t="t"/>
                    <a:pathLst>
                      <a:path extrusionOk="0" h="1826" w="1168">
                        <a:moveTo>
                          <a:pt x="900" y="0"/>
                        </a:moveTo>
                        <a:cubicBezTo>
                          <a:pt x="802" y="0"/>
                          <a:pt x="698" y="13"/>
                          <a:pt x="600" y="46"/>
                        </a:cubicBezTo>
                        <a:cubicBezTo>
                          <a:pt x="392" y="111"/>
                          <a:pt x="222" y="261"/>
                          <a:pt x="131" y="457"/>
                        </a:cubicBezTo>
                        <a:cubicBezTo>
                          <a:pt x="1" y="711"/>
                          <a:pt x="7" y="1376"/>
                          <a:pt x="183" y="1662"/>
                        </a:cubicBezTo>
                        <a:cubicBezTo>
                          <a:pt x="235" y="1760"/>
                          <a:pt x="326" y="1819"/>
                          <a:pt x="431" y="1825"/>
                        </a:cubicBezTo>
                        <a:lnTo>
                          <a:pt x="431" y="1819"/>
                        </a:lnTo>
                        <a:cubicBezTo>
                          <a:pt x="457" y="1819"/>
                          <a:pt x="483" y="1819"/>
                          <a:pt x="502" y="1806"/>
                        </a:cubicBezTo>
                        <a:cubicBezTo>
                          <a:pt x="542" y="1799"/>
                          <a:pt x="574" y="1773"/>
                          <a:pt x="587" y="1741"/>
                        </a:cubicBezTo>
                        <a:cubicBezTo>
                          <a:pt x="620" y="1669"/>
                          <a:pt x="613" y="1584"/>
                          <a:pt x="581" y="1512"/>
                        </a:cubicBezTo>
                        <a:cubicBezTo>
                          <a:pt x="568" y="1473"/>
                          <a:pt x="561" y="1441"/>
                          <a:pt x="555" y="1402"/>
                        </a:cubicBezTo>
                        <a:cubicBezTo>
                          <a:pt x="561" y="756"/>
                          <a:pt x="822" y="359"/>
                          <a:pt x="1043" y="137"/>
                        </a:cubicBezTo>
                        <a:lnTo>
                          <a:pt x="1167" y="13"/>
                        </a:lnTo>
                        <a:lnTo>
                          <a:pt x="991"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6" name="Google Shape;7236;p75"/>
                  <p:cNvSpPr/>
                  <p:nvPr/>
                </p:nvSpPr>
                <p:spPr>
                  <a:xfrm>
                    <a:off x="2137213" y="2074242"/>
                    <a:ext cx="36053" cy="50041"/>
                  </a:xfrm>
                  <a:custGeom>
                    <a:rect b="b" l="l" r="r" t="t"/>
                    <a:pathLst>
                      <a:path extrusionOk="0" h="1982" w="1428">
                        <a:moveTo>
                          <a:pt x="978" y="164"/>
                        </a:moveTo>
                        <a:lnTo>
                          <a:pt x="978" y="170"/>
                        </a:lnTo>
                        <a:lnTo>
                          <a:pt x="1063" y="170"/>
                        </a:lnTo>
                        <a:cubicBezTo>
                          <a:pt x="854" y="379"/>
                          <a:pt x="561" y="796"/>
                          <a:pt x="554" y="1487"/>
                        </a:cubicBezTo>
                        <a:cubicBezTo>
                          <a:pt x="554" y="1591"/>
                          <a:pt x="665" y="1786"/>
                          <a:pt x="561" y="1812"/>
                        </a:cubicBezTo>
                        <a:cubicBezTo>
                          <a:pt x="541" y="1819"/>
                          <a:pt x="528" y="1819"/>
                          <a:pt x="509" y="1819"/>
                        </a:cubicBezTo>
                        <a:cubicBezTo>
                          <a:pt x="176" y="1819"/>
                          <a:pt x="137" y="854"/>
                          <a:pt x="281" y="568"/>
                        </a:cubicBezTo>
                        <a:cubicBezTo>
                          <a:pt x="365" y="398"/>
                          <a:pt x="515" y="261"/>
                          <a:pt x="698" y="203"/>
                        </a:cubicBezTo>
                        <a:cubicBezTo>
                          <a:pt x="789" y="177"/>
                          <a:pt x="887" y="164"/>
                          <a:pt x="978" y="164"/>
                        </a:cubicBezTo>
                        <a:close/>
                        <a:moveTo>
                          <a:pt x="978" y="1"/>
                        </a:moveTo>
                        <a:cubicBezTo>
                          <a:pt x="867" y="1"/>
                          <a:pt x="756" y="14"/>
                          <a:pt x="652" y="53"/>
                        </a:cubicBezTo>
                        <a:cubicBezTo>
                          <a:pt x="424" y="124"/>
                          <a:pt x="242" y="287"/>
                          <a:pt x="137" y="496"/>
                        </a:cubicBezTo>
                        <a:cubicBezTo>
                          <a:pt x="0" y="776"/>
                          <a:pt x="0" y="1474"/>
                          <a:pt x="196" y="1786"/>
                        </a:cubicBezTo>
                        <a:cubicBezTo>
                          <a:pt x="261" y="1904"/>
                          <a:pt x="378" y="1982"/>
                          <a:pt x="509" y="1982"/>
                        </a:cubicBezTo>
                        <a:cubicBezTo>
                          <a:pt x="548" y="1982"/>
                          <a:pt x="580" y="1982"/>
                          <a:pt x="613" y="1969"/>
                        </a:cubicBezTo>
                        <a:cubicBezTo>
                          <a:pt x="665" y="1956"/>
                          <a:pt x="717" y="1917"/>
                          <a:pt x="743" y="1865"/>
                        </a:cubicBezTo>
                        <a:cubicBezTo>
                          <a:pt x="783" y="1767"/>
                          <a:pt x="783" y="1663"/>
                          <a:pt x="737" y="1571"/>
                        </a:cubicBezTo>
                        <a:cubicBezTo>
                          <a:pt x="730" y="1545"/>
                          <a:pt x="724" y="1519"/>
                          <a:pt x="717" y="1487"/>
                        </a:cubicBezTo>
                        <a:cubicBezTo>
                          <a:pt x="724" y="874"/>
                          <a:pt x="972" y="489"/>
                          <a:pt x="1180" y="281"/>
                        </a:cubicBezTo>
                        <a:lnTo>
                          <a:pt x="1428" y="33"/>
                        </a:lnTo>
                        <a:lnTo>
                          <a:pt x="1076" y="1"/>
                        </a:lnTo>
                        <a:close/>
                      </a:path>
                    </a:pathLst>
                  </a:custGeom>
                  <a:solidFill>
                    <a:srgbClr val="F2F4F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7" name="Google Shape;7237;p75"/>
                  <p:cNvSpPr/>
                  <p:nvPr/>
                </p:nvSpPr>
                <p:spPr>
                  <a:xfrm>
                    <a:off x="2157134" y="2043642"/>
                    <a:ext cx="99399" cy="131666"/>
                  </a:xfrm>
                  <a:custGeom>
                    <a:rect b="b" l="l" r="r" t="t"/>
                    <a:pathLst>
                      <a:path extrusionOk="0" h="5215" w="3937">
                        <a:moveTo>
                          <a:pt x="2034" y="0"/>
                        </a:moveTo>
                        <a:lnTo>
                          <a:pt x="1981" y="13"/>
                        </a:lnTo>
                        <a:cubicBezTo>
                          <a:pt x="1890" y="33"/>
                          <a:pt x="1805" y="59"/>
                          <a:pt x="1721" y="85"/>
                        </a:cubicBezTo>
                        <a:cubicBezTo>
                          <a:pt x="1258" y="241"/>
                          <a:pt x="704" y="567"/>
                          <a:pt x="691" y="1278"/>
                        </a:cubicBezTo>
                        <a:cubicBezTo>
                          <a:pt x="665" y="1297"/>
                          <a:pt x="20" y="1701"/>
                          <a:pt x="13" y="2712"/>
                        </a:cubicBezTo>
                        <a:cubicBezTo>
                          <a:pt x="7" y="3227"/>
                          <a:pt x="0" y="4439"/>
                          <a:pt x="1740" y="5019"/>
                        </a:cubicBezTo>
                        <a:cubicBezTo>
                          <a:pt x="1949" y="5084"/>
                          <a:pt x="2503" y="5214"/>
                          <a:pt x="2718" y="5214"/>
                        </a:cubicBezTo>
                        <a:cubicBezTo>
                          <a:pt x="2744" y="5214"/>
                          <a:pt x="2770" y="5214"/>
                          <a:pt x="2796" y="5208"/>
                        </a:cubicBezTo>
                        <a:cubicBezTo>
                          <a:pt x="2815" y="5209"/>
                          <a:pt x="2833" y="5209"/>
                          <a:pt x="2851" y="5209"/>
                        </a:cubicBezTo>
                        <a:cubicBezTo>
                          <a:pt x="2983" y="5209"/>
                          <a:pt x="3114" y="5188"/>
                          <a:pt x="3239" y="5143"/>
                        </a:cubicBezTo>
                        <a:cubicBezTo>
                          <a:pt x="3533" y="5058"/>
                          <a:pt x="3885" y="4804"/>
                          <a:pt x="3904" y="4093"/>
                        </a:cubicBezTo>
                        <a:cubicBezTo>
                          <a:pt x="3911" y="3865"/>
                          <a:pt x="3917" y="3565"/>
                          <a:pt x="3904" y="3285"/>
                        </a:cubicBezTo>
                        <a:cubicBezTo>
                          <a:pt x="3937" y="2992"/>
                          <a:pt x="3767" y="2360"/>
                          <a:pt x="3709" y="2229"/>
                        </a:cubicBezTo>
                        <a:cubicBezTo>
                          <a:pt x="3637" y="2060"/>
                          <a:pt x="3533" y="1903"/>
                          <a:pt x="3402" y="1780"/>
                        </a:cubicBezTo>
                        <a:cubicBezTo>
                          <a:pt x="3161" y="1552"/>
                          <a:pt x="2842" y="1441"/>
                          <a:pt x="2418" y="1441"/>
                        </a:cubicBezTo>
                        <a:lnTo>
                          <a:pt x="2281" y="1441"/>
                        </a:lnTo>
                        <a:cubicBezTo>
                          <a:pt x="2249" y="1434"/>
                          <a:pt x="2223" y="1434"/>
                          <a:pt x="2190" y="1434"/>
                        </a:cubicBezTo>
                        <a:lnTo>
                          <a:pt x="2138" y="1434"/>
                        </a:lnTo>
                        <a:cubicBezTo>
                          <a:pt x="2040" y="1408"/>
                          <a:pt x="1695" y="1304"/>
                          <a:pt x="1721" y="991"/>
                        </a:cubicBezTo>
                        <a:cubicBezTo>
                          <a:pt x="1747" y="730"/>
                          <a:pt x="2099" y="548"/>
                          <a:pt x="2249" y="476"/>
                        </a:cubicBezTo>
                        <a:lnTo>
                          <a:pt x="2340" y="437"/>
                        </a:lnTo>
                        <a:lnTo>
                          <a:pt x="2034"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8" name="Google Shape;7238;p75"/>
                  <p:cNvSpPr/>
                  <p:nvPr/>
                </p:nvSpPr>
                <p:spPr>
                  <a:xfrm>
                    <a:off x="2155139" y="2041168"/>
                    <a:ext cx="103363" cy="136286"/>
                  </a:xfrm>
                  <a:custGeom>
                    <a:rect b="b" l="l" r="r" t="t"/>
                    <a:pathLst>
                      <a:path extrusionOk="0" h="5398" w="4094">
                        <a:moveTo>
                          <a:pt x="2152" y="1"/>
                        </a:moveTo>
                        <a:lnTo>
                          <a:pt x="2157" y="7"/>
                        </a:lnTo>
                        <a:lnTo>
                          <a:pt x="2157" y="7"/>
                        </a:lnTo>
                        <a:lnTo>
                          <a:pt x="2158" y="7"/>
                        </a:lnTo>
                        <a:lnTo>
                          <a:pt x="2152" y="1"/>
                        </a:lnTo>
                        <a:close/>
                        <a:moveTo>
                          <a:pt x="2081" y="191"/>
                        </a:moveTo>
                        <a:lnTo>
                          <a:pt x="2302" y="502"/>
                        </a:lnTo>
                        <a:cubicBezTo>
                          <a:pt x="2119" y="581"/>
                          <a:pt x="1748" y="783"/>
                          <a:pt x="1721" y="1082"/>
                        </a:cubicBezTo>
                        <a:cubicBezTo>
                          <a:pt x="1695" y="1415"/>
                          <a:pt x="2008" y="1571"/>
                          <a:pt x="2210" y="1617"/>
                        </a:cubicBezTo>
                        <a:cubicBezTo>
                          <a:pt x="2230" y="1610"/>
                          <a:pt x="2256" y="1610"/>
                          <a:pt x="2275" y="1610"/>
                        </a:cubicBezTo>
                        <a:cubicBezTo>
                          <a:pt x="2308" y="1610"/>
                          <a:pt x="2341" y="1617"/>
                          <a:pt x="2373" y="1623"/>
                        </a:cubicBezTo>
                        <a:cubicBezTo>
                          <a:pt x="2406" y="1630"/>
                          <a:pt x="2432" y="1636"/>
                          <a:pt x="2464" y="1650"/>
                        </a:cubicBezTo>
                        <a:cubicBezTo>
                          <a:pt x="2458" y="1636"/>
                          <a:pt x="2445" y="1623"/>
                          <a:pt x="2438" y="1617"/>
                        </a:cubicBezTo>
                        <a:lnTo>
                          <a:pt x="2497" y="1617"/>
                        </a:lnTo>
                        <a:cubicBezTo>
                          <a:pt x="2895" y="1617"/>
                          <a:pt x="3201" y="1721"/>
                          <a:pt x="3423" y="1930"/>
                        </a:cubicBezTo>
                        <a:cubicBezTo>
                          <a:pt x="3546" y="2047"/>
                          <a:pt x="3644" y="2197"/>
                          <a:pt x="3709" y="2353"/>
                        </a:cubicBezTo>
                        <a:cubicBezTo>
                          <a:pt x="3742" y="2393"/>
                          <a:pt x="3937" y="3083"/>
                          <a:pt x="3905" y="3383"/>
                        </a:cubicBezTo>
                        <a:cubicBezTo>
                          <a:pt x="3911" y="3637"/>
                          <a:pt x="3911" y="3911"/>
                          <a:pt x="3905" y="4185"/>
                        </a:cubicBezTo>
                        <a:cubicBezTo>
                          <a:pt x="3892" y="4706"/>
                          <a:pt x="3683" y="5045"/>
                          <a:pt x="3292" y="5162"/>
                        </a:cubicBezTo>
                        <a:cubicBezTo>
                          <a:pt x="3169" y="5203"/>
                          <a:pt x="3041" y="5229"/>
                          <a:pt x="2908" y="5229"/>
                        </a:cubicBezTo>
                        <a:cubicBezTo>
                          <a:pt x="2893" y="5229"/>
                          <a:pt x="2877" y="5228"/>
                          <a:pt x="2862" y="5228"/>
                        </a:cubicBezTo>
                        <a:cubicBezTo>
                          <a:pt x="2842" y="5228"/>
                          <a:pt x="2823" y="5234"/>
                          <a:pt x="2803" y="5234"/>
                        </a:cubicBezTo>
                        <a:cubicBezTo>
                          <a:pt x="2601" y="5234"/>
                          <a:pt x="2060" y="5110"/>
                          <a:pt x="1852" y="5039"/>
                        </a:cubicBezTo>
                        <a:cubicBezTo>
                          <a:pt x="157" y="4478"/>
                          <a:pt x="177" y="3311"/>
                          <a:pt x="177" y="2810"/>
                        </a:cubicBezTo>
                        <a:cubicBezTo>
                          <a:pt x="190" y="1852"/>
                          <a:pt x="789" y="1461"/>
                          <a:pt x="816" y="1447"/>
                        </a:cubicBezTo>
                        <a:cubicBezTo>
                          <a:pt x="842" y="1434"/>
                          <a:pt x="855" y="1408"/>
                          <a:pt x="855" y="1382"/>
                        </a:cubicBezTo>
                        <a:cubicBezTo>
                          <a:pt x="868" y="718"/>
                          <a:pt x="1389" y="405"/>
                          <a:pt x="1826" y="261"/>
                        </a:cubicBezTo>
                        <a:cubicBezTo>
                          <a:pt x="1909" y="236"/>
                          <a:pt x="1992" y="210"/>
                          <a:pt x="2081" y="191"/>
                        </a:cubicBezTo>
                        <a:close/>
                        <a:moveTo>
                          <a:pt x="2157" y="7"/>
                        </a:moveTo>
                        <a:lnTo>
                          <a:pt x="2047" y="33"/>
                        </a:lnTo>
                        <a:cubicBezTo>
                          <a:pt x="1956" y="53"/>
                          <a:pt x="1865" y="79"/>
                          <a:pt x="1774" y="111"/>
                        </a:cubicBezTo>
                        <a:cubicBezTo>
                          <a:pt x="1102" y="333"/>
                          <a:pt x="724" y="763"/>
                          <a:pt x="692" y="1337"/>
                        </a:cubicBezTo>
                        <a:cubicBezTo>
                          <a:pt x="542" y="1441"/>
                          <a:pt x="27" y="1891"/>
                          <a:pt x="14" y="2810"/>
                        </a:cubicBezTo>
                        <a:cubicBezTo>
                          <a:pt x="14" y="3298"/>
                          <a:pt x="1" y="4602"/>
                          <a:pt x="1800" y="5195"/>
                        </a:cubicBezTo>
                        <a:cubicBezTo>
                          <a:pt x="2015" y="5267"/>
                          <a:pt x="2575" y="5397"/>
                          <a:pt x="2803" y="5397"/>
                        </a:cubicBezTo>
                        <a:cubicBezTo>
                          <a:pt x="2829" y="5397"/>
                          <a:pt x="2856" y="5391"/>
                          <a:pt x="2882" y="5391"/>
                        </a:cubicBezTo>
                        <a:cubicBezTo>
                          <a:pt x="3045" y="5391"/>
                          <a:pt x="3201" y="5371"/>
                          <a:pt x="3351" y="5319"/>
                        </a:cubicBezTo>
                        <a:cubicBezTo>
                          <a:pt x="3670" y="5221"/>
                          <a:pt x="4048" y="4947"/>
                          <a:pt x="4068" y="4191"/>
                        </a:cubicBezTo>
                        <a:cubicBezTo>
                          <a:pt x="4074" y="3963"/>
                          <a:pt x="4081" y="3670"/>
                          <a:pt x="4068" y="3383"/>
                        </a:cubicBezTo>
                        <a:cubicBezTo>
                          <a:pt x="4094" y="3096"/>
                          <a:pt x="3950" y="2471"/>
                          <a:pt x="3859" y="2288"/>
                        </a:cubicBezTo>
                        <a:cubicBezTo>
                          <a:pt x="3788" y="2112"/>
                          <a:pt x="3677" y="1949"/>
                          <a:pt x="3533" y="1812"/>
                        </a:cubicBezTo>
                        <a:cubicBezTo>
                          <a:pt x="3279" y="1571"/>
                          <a:pt x="2940" y="1454"/>
                          <a:pt x="2497" y="1454"/>
                        </a:cubicBezTo>
                        <a:lnTo>
                          <a:pt x="2367" y="1454"/>
                        </a:lnTo>
                        <a:cubicBezTo>
                          <a:pt x="2334" y="1447"/>
                          <a:pt x="2302" y="1447"/>
                          <a:pt x="2275" y="1447"/>
                        </a:cubicBezTo>
                        <a:lnTo>
                          <a:pt x="2223" y="1447"/>
                        </a:lnTo>
                        <a:cubicBezTo>
                          <a:pt x="2126" y="1421"/>
                          <a:pt x="1865" y="1330"/>
                          <a:pt x="1884" y="1096"/>
                        </a:cubicBezTo>
                        <a:cubicBezTo>
                          <a:pt x="1904" y="867"/>
                          <a:pt x="2256" y="698"/>
                          <a:pt x="2367" y="646"/>
                        </a:cubicBezTo>
                        <a:lnTo>
                          <a:pt x="2549" y="568"/>
                        </a:lnTo>
                        <a:lnTo>
                          <a:pt x="2432" y="405"/>
                        </a:lnTo>
                        <a:lnTo>
                          <a:pt x="2217" y="92"/>
                        </a:lnTo>
                        <a:lnTo>
                          <a:pt x="2157" y="7"/>
                        </a:lnTo>
                        <a:close/>
                      </a:path>
                    </a:pathLst>
                  </a:custGeom>
                  <a:solidFill>
                    <a:srgbClr val="F2F4F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
            <p:nvSpPr>
              <p:cNvPr id="7239" name="Google Shape;7239;p75"/>
              <p:cNvSpPr/>
              <p:nvPr/>
            </p:nvSpPr>
            <p:spPr>
              <a:xfrm>
                <a:off x="1992394" y="1542757"/>
                <a:ext cx="406964" cy="325163"/>
              </a:xfrm>
              <a:custGeom>
                <a:rect b="b" l="l" r="r" t="t"/>
                <a:pathLst>
                  <a:path extrusionOk="0" h="12879" w="16119">
                    <a:moveTo>
                      <a:pt x="1011" y="8740"/>
                    </a:moveTo>
                    <a:cubicBezTo>
                      <a:pt x="1013" y="8829"/>
                      <a:pt x="1032" y="8962"/>
                      <a:pt x="1064" y="9126"/>
                    </a:cubicBezTo>
                    <a:lnTo>
                      <a:pt x="1064" y="9126"/>
                    </a:lnTo>
                    <a:cubicBezTo>
                      <a:pt x="1038" y="8982"/>
                      <a:pt x="1020" y="8852"/>
                      <a:pt x="1011" y="8740"/>
                    </a:cubicBezTo>
                    <a:close/>
                    <a:moveTo>
                      <a:pt x="8536" y="0"/>
                    </a:moveTo>
                    <a:cubicBezTo>
                      <a:pt x="7384" y="0"/>
                      <a:pt x="6105" y="274"/>
                      <a:pt x="4707" y="906"/>
                    </a:cubicBezTo>
                    <a:cubicBezTo>
                      <a:pt x="1" y="3031"/>
                      <a:pt x="1011" y="8740"/>
                      <a:pt x="1011" y="8740"/>
                    </a:cubicBezTo>
                    <a:cubicBezTo>
                      <a:pt x="953" y="6113"/>
                      <a:pt x="4048" y="3448"/>
                      <a:pt x="4048" y="3448"/>
                    </a:cubicBezTo>
                    <a:cubicBezTo>
                      <a:pt x="6232" y="4790"/>
                      <a:pt x="13544" y="6504"/>
                      <a:pt x="14216" y="6726"/>
                    </a:cubicBezTo>
                    <a:cubicBezTo>
                      <a:pt x="14559" y="6841"/>
                      <a:pt x="14775" y="11975"/>
                      <a:pt x="14754" y="12635"/>
                    </a:cubicBezTo>
                    <a:lnTo>
                      <a:pt x="14754" y="12635"/>
                    </a:lnTo>
                    <a:lnTo>
                      <a:pt x="15206" y="9548"/>
                    </a:lnTo>
                    <a:cubicBezTo>
                      <a:pt x="15206" y="9548"/>
                      <a:pt x="16119" y="6166"/>
                      <a:pt x="14444" y="3441"/>
                    </a:cubicBezTo>
                    <a:cubicBezTo>
                      <a:pt x="13263" y="1523"/>
                      <a:pt x="11255" y="0"/>
                      <a:pt x="8536" y="0"/>
                    </a:cubicBezTo>
                    <a:close/>
                    <a:moveTo>
                      <a:pt x="14754" y="12635"/>
                    </a:moveTo>
                    <a:lnTo>
                      <a:pt x="14744" y="12703"/>
                    </a:lnTo>
                    <a:cubicBezTo>
                      <a:pt x="14744" y="12704"/>
                      <a:pt x="14745" y="12705"/>
                      <a:pt x="14746" y="12705"/>
                    </a:cubicBezTo>
                    <a:cubicBezTo>
                      <a:pt x="14750" y="12705"/>
                      <a:pt x="14752" y="12681"/>
                      <a:pt x="14754" y="12635"/>
                    </a:cubicBezTo>
                    <a:close/>
                    <a:moveTo>
                      <a:pt x="1064" y="9126"/>
                    </a:moveTo>
                    <a:cubicBezTo>
                      <a:pt x="1293" y="10432"/>
                      <a:pt x="2113" y="12879"/>
                      <a:pt x="2113" y="12879"/>
                    </a:cubicBezTo>
                    <a:cubicBezTo>
                      <a:pt x="2113" y="12879"/>
                      <a:pt x="1283" y="10256"/>
                      <a:pt x="1064" y="9126"/>
                    </a:cubicBezTo>
                    <a:close/>
                  </a:path>
                </a:pathLst>
              </a:custGeom>
              <a:solidFill>
                <a:srgbClr val="BECBD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7240" name="Google Shape;7240;p75"/>
          <p:cNvGrpSpPr/>
          <p:nvPr/>
        </p:nvGrpSpPr>
        <p:grpSpPr>
          <a:xfrm>
            <a:off x="5878148" y="3085514"/>
            <a:ext cx="1115081" cy="2620690"/>
            <a:chOff x="2939074" y="1542757"/>
            <a:chExt cx="557541" cy="1310345"/>
          </a:xfrm>
        </p:grpSpPr>
        <p:sp>
          <p:nvSpPr>
            <p:cNvPr id="7241" name="Google Shape;7241;p75"/>
            <p:cNvSpPr/>
            <p:nvPr/>
          </p:nvSpPr>
          <p:spPr>
            <a:xfrm>
              <a:off x="2988761" y="2803693"/>
              <a:ext cx="457485" cy="49409"/>
            </a:xfrm>
            <a:custGeom>
              <a:rect b="b" l="l" r="r" t="t"/>
              <a:pathLst>
                <a:path extrusionOk="0" h="1957" w="18120">
                  <a:moveTo>
                    <a:pt x="9060" y="1"/>
                  </a:moveTo>
                  <a:cubicBezTo>
                    <a:pt x="4061" y="1"/>
                    <a:pt x="1" y="437"/>
                    <a:pt x="1" y="978"/>
                  </a:cubicBezTo>
                  <a:cubicBezTo>
                    <a:pt x="1" y="1519"/>
                    <a:pt x="4061" y="1956"/>
                    <a:pt x="9060" y="1956"/>
                  </a:cubicBezTo>
                  <a:cubicBezTo>
                    <a:pt x="14066" y="1956"/>
                    <a:pt x="18120" y="1519"/>
                    <a:pt x="18120" y="978"/>
                  </a:cubicBezTo>
                  <a:cubicBezTo>
                    <a:pt x="18120" y="437"/>
                    <a:pt x="14066" y="1"/>
                    <a:pt x="9060" y="1"/>
                  </a:cubicBezTo>
                  <a:close/>
                </a:path>
              </a:pathLst>
            </a:custGeom>
            <a:solidFill>
              <a:srgbClr val="778C9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242" name="Google Shape;7242;p75"/>
            <p:cNvGrpSpPr/>
            <p:nvPr/>
          </p:nvGrpSpPr>
          <p:grpSpPr>
            <a:xfrm>
              <a:off x="2939074" y="1542757"/>
              <a:ext cx="557541" cy="1277423"/>
              <a:chOff x="2939074" y="1542757"/>
              <a:chExt cx="557541" cy="1277423"/>
            </a:xfrm>
          </p:grpSpPr>
          <p:sp>
            <p:nvSpPr>
              <p:cNvPr id="7243" name="Google Shape;7243;p75"/>
              <p:cNvSpPr/>
              <p:nvPr/>
            </p:nvSpPr>
            <p:spPr>
              <a:xfrm>
                <a:off x="3032035" y="1674397"/>
                <a:ext cx="366821" cy="342104"/>
              </a:xfrm>
              <a:custGeom>
                <a:rect b="b" l="l" r="r" t="t"/>
                <a:pathLst>
                  <a:path extrusionOk="0" h="13550" w="14529">
                    <a:moveTo>
                      <a:pt x="2158" y="0"/>
                    </a:moveTo>
                    <a:cubicBezTo>
                      <a:pt x="966" y="0"/>
                      <a:pt x="1" y="958"/>
                      <a:pt x="1" y="2157"/>
                    </a:cubicBezTo>
                    <a:lnTo>
                      <a:pt x="1" y="11393"/>
                    </a:lnTo>
                    <a:cubicBezTo>
                      <a:pt x="1" y="12585"/>
                      <a:pt x="966" y="13550"/>
                      <a:pt x="2158" y="13550"/>
                    </a:cubicBezTo>
                    <a:lnTo>
                      <a:pt x="12378" y="13550"/>
                    </a:lnTo>
                    <a:cubicBezTo>
                      <a:pt x="13571" y="13550"/>
                      <a:pt x="14529" y="12585"/>
                      <a:pt x="14529" y="11393"/>
                    </a:cubicBezTo>
                    <a:lnTo>
                      <a:pt x="14529" y="2157"/>
                    </a:lnTo>
                    <a:cubicBezTo>
                      <a:pt x="14529" y="958"/>
                      <a:pt x="13571" y="0"/>
                      <a:pt x="12378" y="0"/>
                    </a:cubicBezTo>
                    <a:close/>
                  </a:path>
                </a:pathLst>
              </a:custGeom>
              <a:solidFill>
                <a:srgbClr val="BECBD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244" name="Google Shape;7244;p75"/>
              <p:cNvGrpSpPr/>
              <p:nvPr/>
            </p:nvGrpSpPr>
            <p:grpSpPr>
              <a:xfrm>
                <a:off x="2939074" y="1547529"/>
                <a:ext cx="557541" cy="1272651"/>
                <a:chOff x="2939074" y="1547529"/>
                <a:chExt cx="557541" cy="1272651"/>
              </a:xfrm>
            </p:grpSpPr>
            <p:sp>
              <p:nvSpPr>
                <p:cNvPr id="7245" name="Google Shape;7245;p75"/>
                <p:cNvSpPr/>
                <p:nvPr/>
              </p:nvSpPr>
              <p:spPr>
                <a:xfrm>
                  <a:off x="2939074" y="1547529"/>
                  <a:ext cx="557541" cy="1272651"/>
                </a:xfrm>
                <a:custGeom>
                  <a:rect b="b" l="l" r="r" t="t"/>
                  <a:pathLst>
                    <a:path extrusionOk="0" h="50407" w="22083">
                      <a:moveTo>
                        <a:pt x="11035" y="0"/>
                      </a:moveTo>
                      <a:cubicBezTo>
                        <a:pt x="7053" y="0"/>
                        <a:pt x="3833" y="3226"/>
                        <a:pt x="3833" y="7202"/>
                      </a:cubicBezTo>
                      <a:lnTo>
                        <a:pt x="3833" y="7208"/>
                      </a:lnTo>
                      <a:cubicBezTo>
                        <a:pt x="3807" y="7208"/>
                        <a:pt x="3787" y="7202"/>
                        <a:pt x="3768" y="7202"/>
                      </a:cubicBezTo>
                      <a:cubicBezTo>
                        <a:pt x="3764" y="7202"/>
                        <a:pt x="3761" y="7202"/>
                        <a:pt x="3757" y="7202"/>
                      </a:cubicBezTo>
                      <a:cubicBezTo>
                        <a:pt x="3091" y="7202"/>
                        <a:pt x="2589" y="7811"/>
                        <a:pt x="2718" y="8466"/>
                      </a:cubicBezTo>
                      <a:cubicBezTo>
                        <a:pt x="2815" y="8983"/>
                        <a:pt x="3269" y="9322"/>
                        <a:pt x="3759" y="9322"/>
                      </a:cubicBezTo>
                      <a:cubicBezTo>
                        <a:pt x="3894" y="9322"/>
                        <a:pt x="4032" y="9297"/>
                        <a:pt x="4165" y="9242"/>
                      </a:cubicBezTo>
                      <a:cubicBezTo>
                        <a:pt x="4921" y="11543"/>
                        <a:pt x="6896" y="13367"/>
                        <a:pt x="9073" y="14078"/>
                      </a:cubicBezTo>
                      <a:lnTo>
                        <a:pt x="9073" y="16124"/>
                      </a:lnTo>
                      <a:lnTo>
                        <a:pt x="6864" y="16124"/>
                      </a:lnTo>
                      <a:cubicBezTo>
                        <a:pt x="6864" y="16124"/>
                        <a:pt x="6857" y="16170"/>
                        <a:pt x="6837" y="16183"/>
                      </a:cubicBezTo>
                      <a:cubicBezTo>
                        <a:pt x="6257" y="16183"/>
                        <a:pt x="5743" y="16561"/>
                        <a:pt x="5560" y="17109"/>
                      </a:cubicBezTo>
                      <a:lnTo>
                        <a:pt x="235" y="32861"/>
                      </a:lnTo>
                      <a:cubicBezTo>
                        <a:pt x="1" y="33559"/>
                        <a:pt x="372" y="34308"/>
                        <a:pt x="1069" y="34543"/>
                      </a:cubicBezTo>
                      <a:cubicBezTo>
                        <a:pt x="1208" y="34588"/>
                        <a:pt x="1350" y="34610"/>
                        <a:pt x="1489" y="34610"/>
                      </a:cubicBezTo>
                      <a:cubicBezTo>
                        <a:pt x="2047" y="34610"/>
                        <a:pt x="2568" y="34261"/>
                        <a:pt x="2751" y="33702"/>
                      </a:cubicBezTo>
                      <a:lnTo>
                        <a:pt x="2927" y="33187"/>
                      </a:lnTo>
                      <a:lnTo>
                        <a:pt x="3507" y="33428"/>
                      </a:lnTo>
                      <a:cubicBezTo>
                        <a:pt x="3507" y="33428"/>
                        <a:pt x="4015" y="32412"/>
                        <a:pt x="3468" y="31577"/>
                      </a:cubicBezTo>
                      <a:lnTo>
                        <a:pt x="6733" y="21918"/>
                      </a:lnTo>
                      <a:lnTo>
                        <a:pt x="6733" y="21918"/>
                      </a:lnTo>
                      <a:cubicBezTo>
                        <a:pt x="6733" y="27699"/>
                        <a:pt x="5951" y="29166"/>
                        <a:pt x="5951" y="32360"/>
                      </a:cubicBezTo>
                      <a:cubicBezTo>
                        <a:pt x="5951" y="35560"/>
                        <a:pt x="7861" y="48490"/>
                        <a:pt x="7861" y="48490"/>
                      </a:cubicBezTo>
                      <a:lnTo>
                        <a:pt x="5554" y="50407"/>
                      </a:lnTo>
                      <a:lnTo>
                        <a:pt x="10018" y="50407"/>
                      </a:lnTo>
                      <a:lnTo>
                        <a:pt x="10761" y="31630"/>
                      </a:lnTo>
                      <a:lnTo>
                        <a:pt x="11146" y="31630"/>
                      </a:lnTo>
                      <a:lnTo>
                        <a:pt x="11889" y="50407"/>
                      </a:lnTo>
                      <a:lnTo>
                        <a:pt x="16353" y="50407"/>
                      </a:lnTo>
                      <a:lnTo>
                        <a:pt x="14046" y="48497"/>
                      </a:lnTo>
                      <a:cubicBezTo>
                        <a:pt x="14046" y="48497"/>
                        <a:pt x="15949" y="34171"/>
                        <a:pt x="15949" y="31590"/>
                      </a:cubicBezTo>
                      <a:cubicBezTo>
                        <a:pt x="15949" y="29003"/>
                        <a:pt x="15291" y="27680"/>
                        <a:pt x="15291" y="21821"/>
                      </a:cubicBezTo>
                      <a:lnTo>
                        <a:pt x="15291" y="21821"/>
                      </a:lnTo>
                      <a:lnTo>
                        <a:pt x="18595" y="31584"/>
                      </a:lnTo>
                      <a:cubicBezTo>
                        <a:pt x="18048" y="32418"/>
                        <a:pt x="18556" y="33435"/>
                        <a:pt x="18556" y="33435"/>
                      </a:cubicBezTo>
                      <a:lnTo>
                        <a:pt x="19136" y="33187"/>
                      </a:lnTo>
                      <a:lnTo>
                        <a:pt x="19306" y="33709"/>
                      </a:lnTo>
                      <a:cubicBezTo>
                        <a:pt x="19484" y="34280"/>
                        <a:pt x="20013" y="34650"/>
                        <a:pt x="20579" y="34650"/>
                      </a:cubicBezTo>
                      <a:cubicBezTo>
                        <a:pt x="20717" y="34650"/>
                        <a:pt x="20856" y="34628"/>
                        <a:pt x="20994" y="34582"/>
                      </a:cubicBezTo>
                      <a:cubicBezTo>
                        <a:pt x="21704" y="34347"/>
                        <a:pt x="22082" y="33578"/>
                        <a:pt x="21828" y="32874"/>
                      </a:cubicBezTo>
                      <a:lnTo>
                        <a:pt x="21828" y="32868"/>
                      </a:lnTo>
                      <a:lnTo>
                        <a:pt x="16503" y="17128"/>
                      </a:lnTo>
                      <a:cubicBezTo>
                        <a:pt x="16334" y="16613"/>
                        <a:pt x="15877" y="16242"/>
                        <a:pt x="15336" y="16190"/>
                      </a:cubicBezTo>
                      <a:cubicBezTo>
                        <a:pt x="15323" y="16170"/>
                        <a:pt x="15310" y="16150"/>
                        <a:pt x="15304" y="16131"/>
                      </a:cubicBezTo>
                      <a:lnTo>
                        <a:pt x="12827" y="16131"/>
                      </a:lnTo>
                      <a:lnTo>
                        <a:pt x="12827" y="14130"/>
                      </a:lnTo>
                      <a:cubicBezTo>
                        <a:pt x="15050" y="13459"/>
                        <a:pt x="17096" y="11621"/>
                        <a:pt x="17885" y="9281"/>
                      </a:cubicBezTo>
                      <a:cubicBezTo>
                        <a:pt x="17969" y="9301"/>
                        <a:pt x="18054" y="9314"/>
                        <a:pt x="18139" y="9314"/>
                      </a:cubicBezTo>
                      <a:cubicBezTo>
                        <a:pt x="18706" y="9314"/>
                        <a:pt x="19169" y="8870"/>
                        <a:pt x="19195" y="8310"/>
                      </a:cubicBezTo>
                      <a:cubicBezTo>
                        <a:pt x="19214" y="7743"/>
                        <a:pt x="18797" y="7261"/>
                        <a:pt x="18230" y="7208"/>
                      </a:cubicBezTo>
                      <a:lnTo>
                        <a:pt x="18230" y="7202"/>
                      </a:lnTo>
                      <a:cubicBezTo>
                        <a:pt x="18230" y="3226"/>
                        <a:pt x="15011" y="0"/>
                        <a:pt x="11035" y="0"/>
                      </a:cubicBezTo>
                      <a:close/>
                    </a:path>
                  </a:pathLst>
                </a:custGeom>
                <a:solidFill>
                  <a:srgbClr val="F2F4F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246" name="Google Shape;7246;p75"/>
                <p:cNvGrpSpPr/>
                <p:nvPr/>
              </p:nvGrpSpPr>
              <p:grpSpPr>
                <a:xfrm>
                  <a:off x="2977425" y="1655184"/>
                  <a:ext cx="476218" cy="1085365"/>
                  <a:chOff x="2977425" y="1655184"/>
                  <a:chExt cx="476218" cy="1085365"/>
                </a:xfrm>
              </p:grpSpPr>
              <p:sp>
                <p:nvSpPr>
                  <p:cNvPr id="7247" name="Google Shape;7247;p75"/>
                  <p:cNvSpPr/>
                  <p:nvPr/>
                </p:nvSpPr>
                <p:spPr>
                  <a:xfrm>
                    <a:off x="2977425" y="2207549"/>
                    <a:ext cx="65871" cy="115179"/>
                  </a:xfrm>
                  <a:custGeom>
                    <a:rect b="b" l="l" r="r" t="t"/>
                    <a:pathLst>
                      <a:path extrusionOk="0" h="4562" w="2609">
                        <a:moveTo>
                          <a:pt x="2183" y="0"/>
                        </a:moveTo>
                        <a:cubicBezTo>
                          <a:pt x="2148" y="0"/>
                          <a:pt x="2111" y="6"/>
                          <a:pt x="2073" y="19"/>
                        </a:cubicBezTo>
                        <a:cubicBezTo>
                          <a:pt x="430" y="573"/>
                          <a:pt x="0" y="3030"/>
                          <a:pt x="72" y="4510"/>
                        </a:cubicBezTo>
                        <a:cubicBezTo>
                          <a:pt x="76" y="4542"/>
                          <a:pt x="102" y="4562"/>
                          <a:pt x="127" y="4562"/>
                        </a:cubicBezTo>
                        <a:cubicBezTo>
                          <a:pt x="144" y="4562"/>
                          <a:pt x="159" y="4554"/>
                          <a:pt x="170" y="4536"/>
                        </a:cubicBezTo>
                        <a:cubicBezTo>
                          <a:pt x="515" y="3923"/>
                          <a:pt x="730" y="3272"/>
                          <a:pt x="984" y="2613"/>
                        </a:cubicBezTo>
                        <a:cubicBezTo>
                          <a:pt x="1317" y="1746"/>
                          <a:pt x="1799" y="1251"/>
                          <a:pt x="2412" y="593"/>
                        </a:cubicBezTo>
                        <a:cubicBezTo>
                          <a:pt x="2608" y="379"/>
                          <a:pt x="2461" y="0"/>
                          <a:pt x="2183"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8" name="Google Shape;7248;p75"/>
                  <p:cNvSpPr/>
                  <p:nvPr/>
                </p:nvSpPr>
                <p:spPr>
                  <a:xfrm>
                    <a:off x="3000198" y="2248172"/>
                    <a:ext cx="38124" cy="63422"/>
                  </a:xfrm>
                  <a:custGeom>
                    <a:rect b="b" l="l" r="r" t="t"/>
                    <a:pathLst>
                      <a:path extrusionOk="0" h="2512" w="1510">
                        <a:moveTo>
                          <a:pt x="1257" y="1"/>
                        </a:moveTo>
                        <a:cubicBezTo>
                          <a:pt x="1226" y="1"/>
                          <a:pt x="1194" y="11"/>
                          <a:pt x="1164" y="33"/>
                        </a:cubicBezTo>
                        <a:cubicBezTo>
                          <a:pt x="845" y="274"/>
                          <a:pt x="695" y="633"/>
                          <a:pt x="545" y="985"/>
                        </a:cubicBezTo>
                        <a:cubicBezTo>
                          <a:pt x="356" y="1408"/>
                          <a:pt x="187" y="1845"/>
                          <a:pt x="37" y="2288"/>
                        </a:cubicBezTo>
                        <a:cubicBezTo>
                          <a:pt x="1" y="2396"/>
                          <a:pt x="102" y="2512"/>
                          <a:pt x="207" y="2512"/>
                        </a:cubicBezTo>
                        <a:cubicBezTo>
                          <a:pt x="236" y="2512"/>
                          <a:pt x="264" y="2503"/>
                          <a:pt x="291" y="2484"/>
                        </a:cubicBezTo>
                        <a:cubicBezTo>
                          <a:pt x="643" y="2230"/>
                          <a:pt x="923" y="1884"/>
                          <a:pt x="1106" y="1487"/>
                        </a:cubicBezTo>
                        <a:cubicBezTo>
                          <a:pt x="1288" y="1096"/>
                          <a:pt x="1510" y="652"/>
                          <a:pt x="1464" y="209"/>
                        </a:cubicBezTo>
                        <a:cubicBezTo>
                          <a:pt x="1454" y="109"/>
                          <a:pt x="1359" y="1"/>
                          <a:pt x="125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9" name="Google Shape;7249;p75"/>
                  <p:cNvSpPr/>
                  <p:nvPr/>
                </p:nvSpPr>
                <p:spPr>
                  <a:xfrm>
                    <a:off x="3035772" y="2078231"/>
                    <a:ext cx="68698" cy="102581"/>
                  </a:xfrm>
                  <a:custGeom>
                    <a:rect b="b" l="l" r="r" t="t"/>
                    <a:pathLst>
                      <a:path extrusionOk="0" h="4063" w="2721">
                        <a:moveTo>
                          <a:pt x="1730" y="0"/>
                        </a:moveTo>
                        <a:cubicBezTo>
                          <a:pt x="1354" y="0"/>
                          <a:pt x="1057" y="265"/>
                          <a:pt x="915" y="625"/>
                        </a:cubicBezTo>
                        <a:cubicBezTo>
                          <a:pt x="557" y="1524"/>
                          <a:pt x="146" y="2554"/>
                          <a:pt x="35" y="3512"/>
                        </a:cubicBezTo>
                        <a:cubicBezTo>
                          <a:pt x="1" y="3825"/>
                          <a:pt x="314" y="4062"/>
                          <a:pt x="609" y="4062"/>
                        </a:cubicBezTo>
                        <a:cubicBezTo>
                          <a:pt x="702" y="4062"/>
                          <a:pt x="792" y="4039"/>
                          <a:pt x="870" y="3988"/>
                        </a:cubicBezTo>
                        <a:cubicBezTo>
                          <a:pt x="1802" y="3362"/>
                          <a:pt x="2173" y="2085"/>
                          <a:pt x="2551" y="1081"/>
                        </a:cubicBezTo>
                        <a:cubicBezTo>
                          <a:pt x="2721" y="644"/>
                          <a:pt x="2375" y="149"/>
                          <a:pt x="1958" y="32"/>
                        </a:cubicBezTo>
                        <a:cubicBezTo>
                          <a:pt x="1880" y="10"/>
                          <a:pt x="1804" y="0"/>
                          <a:pt x="1730"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0" name="Google Shape;7250;p75"/>
                  <p:cNvSpPr/>
                  <p:nvPr/>
                </p:nvSpPr>
                <p:spPr>
                  <a:xfrm>
                    <a:off x="3082934" y="1960300"/>
                    <a:ext cx="73546" cy="79100"/>
                  </a:xfrm>
                  <a:custGeom>
                    <a:rect b="b" l="l" r="r" t="t"/>
                    <a:pathLst>
                      <a:path extrusionOk="0" h="3133" w="2913">
                        <a:moveTo>
                          <a:pt x="1955" y="1"/>
                        </a:moveTo>
                        <a:cubicBezTo>
                          <a:pt x="1392" y="1"/>
                          <a:pt x="788" y="419"/>
                          <a:pt x="494" y="864"/>
                        </a:cubicBezTo>
                        <a:cubicBezTo>
                          <a:pt x="266" y="1209"/>
                          <a:pt x="273" y="1535"/>
                          <a:pt x="181" y="1913"/>
                        </a:cubicBezTo>
                        <a:cubicBezTo>
                          <a:pt x="103" y="2259"/>
                          <a:pt x="51" y="2610"/>
                          <a:pt x="12" y="2962"/>
                        </a:cubicBezTo>
                        <a:cubicBezTo>
                          <a:pt x="0" y="3069"/>
                          <a:pt x="96" y="3133"/>
                          <a:pt x="191" y="3133"/>
                        </a:cubicBezTo>
                        <a:cubicBezTo>
                          <a:pt x="253" y="3133"/>
                          <a:pt x="314" y="3106"/>
                          <a:pt x="344" y="3047"/>
                        </a:cubicBezTo>
                        <a:cubicBezTo>
                          <a:pt x="468" y="2819"/>
                          <a:pt x="572" y="2578"/>
                          <a:pt x="683" y="2343"/>
                        </a:cubicBezTo>
                        <a:cubicBezTo>
                          <a:pt x="807" y="2102"/>
                          <a:pt x="983" y="1939"/>
                          <a:pt x="1153" y="1724"/>
                        </a:cubicBezTo>
                        <a:cubicBezTo>
                          <a:pt x="1276" y="1555"/>
                          <a:pt x="1446" y="1424"/>
                          <a:pt x="1628" y="1333"/>
                        </a:cubicBezTo>
                        <a:cubicBezTo>
                          <a:pt x="1948" y="1209"/>
                          <a:pt x="2261" y="1307"/>
                          <a:pt x="2573" y="1118"/>
                        </a:cubicBezTo>
                        <a:cubicBezTo>
                          <a:pt x="2860" y="949"/>
                          <a:pt x="2912" y="551"/>
                          <a:pt x="2678" y="310"/>
                        </a:cubicBezTo>
                        <a:cubicBezTo>
                          <a:pt x="2469" y="91"/>
                          <a:pt x="2216" y="1"/>
                          <a:pt x="1955"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1" name="Google Shape;7251;p75"/>
                  <p:cNvSpPr/>
                  <p:nvPr/>
                </p:nvSpPr>
                <p:spPr>
                  <a:xfrm>
                    <a:off x="3114494" y="2001327"/>
                    <a:ext cx="113992" cy="97481"/>
                  </a:xfrm>
                  <a:custGeom>
                    <a:rect b="b" l="l" r="r" t="t"/>
                    <a:pathLst>
                      <a:path extrusionOk="0" h="3861" w="4515">
                        <a:moveTo>
                          <a:pt x="2398" y="0"/>
                        </a:moveTo>
                        <a:cubicBezTo>
                          <a:pt x="2353" y="0"/>
                          <a:pt x="2308" y="3"/>
                          <a:pt x="2262" y="8"/>
                        </a:cubicBezTo>
                        <a:cubicBezTo>
                          <a:pt x="1415" y="93"/>
                          <a:pt x="548" y="607"/>
                          <a:pt x="365" y="875"/>
                        </a:cubicBezTo>
                        <a:cubicBezTo>
                          <a:pt x="0" y="1409"/>
                          <a:pt x="131" y="2015"/>
                          <a:pt x="372" y="2569"/>
                        </a:cubicBezTo>
                        <a:cubicBezTo>
                          <a:pt x="714" y="3336"/>
                          <a:pt x="1496" y="3861"/>
                          <a:pt x="2279" y="3861"/>
                        </a:cubicBezTo>
                        <a:cubicBezTo>
                          <a:pt x="2675" y="3861"/>
                          <a:pt x="3070" y="3727"/>
                          <a:pt x="3409" y="3423"/>
                        </a:cubicBezTo>
                        <a:cubicBezTo>
                          <a:pt x="4514" y="2419"/>
                          <a:pt x="3802" y="0"/>
                          <a:pt x="2398"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2" name="Google Shape;7252;p75"/>
                  <p:cNvSpPr/>
                  <p:nvPr/>
                </p:nvSpPr>
                <p:spPr>
                  <a:xfrm>
                    <a:off x="3164383" y="1962345"/>
                    <a:ext cx="34968" cy="27520"/>
                  </a:xfrm>
                  <a:custGeom>
                    <a:rect b="b" l="l" r="r" t="t"/>
                    <a:pathLst>
                      <a:path extrusionOk="0" h="1090" w="1385">
                        <a:moveTo>
                          <a:pt x="393" y="0"/>
                        </a:moveTo>
                        <a:cubicBezTo>
                          <a:pt x="192" y="0"/>
                          <a:pt x="0" y="200"/>
                          <a:pt x="51" y="405"/>
                        </a:cubicBezTo>
                        <a:cubicBezTo>
                          <a:pt x="19" y="522"/>
                          <a:pt x="12" y="639"/>
                          <a:pt x="12" y="757"/>
                        </a:cubicBezTo>
                        <a:cubicBezTo>
                          <a:pt x="12" y="887"/>
                          <a:pt x="103" y="1004"/>
                          <a:pt x="227" y="1037"/>
                        </a:cubicBezTo>
                        <a:cubicBezTo>
                          <a:pt x="475" y="1070"/>
                          <a:pt x="716" y="1083"/>
                          <a:pt x="964" y="1089"/>
                        </a:cubicBezTo>
                        <a:cubicBezTo>
                          <a:pt x="969" y="1089"/>
                          <a:pt x="974" y="1089"/>
                          <a:pt x="979" y="1089"/>
                        </a:cubicBezTo>
                        <a:cubicBezTo>
                          <a:pt x="1274" y="1089"/>
                          <a:pt x="1384" y="721"/>
                          <a:pt x="1198" y="522"/>
                        </a:cubicBezTo>
                        <a:cubicBezTo>
                          <a:pt x="1101" y="418"/>
                          <a:pt x="990" y="333"/>
                          <a:pt x="872" y="255"/>
                        </a:cubicBezTo>
                        <a:cubicBezTo>
                          <a:pt x="729" y="164"/>
                          <a:pt x="644" y="66"/>
                          <a:pt x="481" y="14"/>
                        </a:cubicBezTo>
                        <a:cubicBezTo>
                          <a:pt x="452" y="5"/>
                          <a:pt x="423" y="0"/>
                          <a:pt x="393"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3" name="Google Shape;7253;p75"/>
                  <p:cNvSpPr/>
                  <p:nvPr/>
                </p:nvSpPr>
                <p:spPr>
                  <a:xfrm>
                    <a:off x="3180794" y="1922782"/>
                    <a:ext cx="36407" cy="56504"/>
                  </a:xfrm>
                  <a:custGeom>
                    <a:rect b="b" l="l" r="r" t="t"/>
                    <a:pathLst>
                      <a:path extrusionOk="0" h="2238" w="1442">
                        <a:moveTo>
                          <a:pt x="235" y="0"/>
                        </a:moveTo>
                        <a:cubicBezTo>
                          <a:pt x="220" y="0"/>
                          <a:pt x="204" y="11"/>
                          <a:pt x="196" y="30"/>
                        </a:cubicBezTo>
                        <a:lnTo>
                          <a:pt x="196" y="43"/>
                        </a:lnTo>
                        <a:cubicBezTo>
                          <a:pt x="14" y="140"/>
                          <a:pt x="1" y="401"/>
                          <a:pt x="177" y="512"/>
                        </a:cubicBezTo>
                        <a:cubicBezTo>
                          <a:pt x="222" y="1092"/>
                          <a:pt x="503" y="1626"/>
                          <a:pt x="835" y="2122"/>
                        </a:cubicBezTo>
                        <a:cubicBezTo>
                          <a:pt x="886" y="2197"/>
                          <a:pt x="978" y="2237"/>
                          <a:pt x="1066" y="2237"/>
                        </a:cubicBezTo>
                        <a:cubicBezTo>
                          <a:pt x="1169" y="2237"/>
                          <a:pt x="1267" y="2182"/>
                          <a:pt x="1291" y="2063"/>
                        </a:cubicBezTo>
                        <a:cubicBezTo>
                          <a:pt x="1441" y="1300"/>
                          <a:pt x="1246" y="277"/>
                          <a:pt x="385" y="23"/>
                        </a:cubicBezTo>
                        <a:cubicBezTo>
                          <a:pt x="362" y="15"/>
                          <a:pt x="337" y="12"/>
                          <a:pt x="313" y="12"/>
                        </a:cubicBezTo>
                        <a:cubicBezTo>
                          <a:pt x="295" y="12"/>
                          <a:pt x="278" y="14"/>
                          <a:pt x="262" y="17"/>
                        </a:cubicBezTo>
                        <a:cubicBezTo>
                          <a:pt x="256" y="6"/>
                          <a:pt x="246" y="0"/>
                          <a:pt x="235"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4" name="Google Shape;7254;p75"/>
                  <p:cNvSpPr/>
                  <p:nvPr/>
                </p:nvSpPr>
                <p:spPr>
                  <a:xfrm>
                    <a:off x="3159131" y="2111002"/>
                    <a:ext cx="48526" cy="50091"/>
                  </a:xfrm>
                  <a:custGeom>
                    <a:rect b="b" l="l" r="r" t="t"/>
                    <a:pathLst>
                      <a:path extrusionOk="0" h="1984" w="1922">
                        <a:moveTo>
                          <a:pt x="1410" y="0"/>
                        </a:moveTo>
                        <a:cubicBezTo>
                          <a:pt x="1343" y="0"/>
                          <a:pt x="1276" y="9"/>
                          <a:pt x="1211" y="24"/>
                        </a:cubicBezTo>
                        <a:cubicBezTo>
                          <a:pt x="1087" y="44"/>
                          <a:pt x="976" y="96"/>
                          <a:pt x="885" y="181"/>
                        </a:cubicBezTo>
                        <a:cubicBezTo>
                          <a:pt x="507" y="441"/>
                          <a:pt x="240" y="943"/>
                          <a:pt x="116" y="1341"/>
                        </a:cubicBezTo>
                        <a:cubicBezTo>
                          <a:pt x="1" y="1713"/>
                          <a:pt x="281" y="1984"/>
                          <a:pt x="637" y="1984"/>
                        </a:cubicBezTo>
                        <a:cubicBezTo>
                          <a:pt x="704" y="1984"/>
                          <a:pt x="775" y="1974"/>
                          <a:pt x="846" y="1953"/>
                        </a:cubicBezTo>
                        <a:cubicBezTo>
                          <a:pt x="1198" y="1842"/>
                          <a:pt x="1498" y="1816"/>
                          <a:pt x="1719" y="1517"/>
                        </a:cubicBezTo>
                        <a:cubicBezTo>
                          <a:pt x="1895" y="1262"/>
                          <a:pt x="1921" y="910"/>
                          <a:pt x="1921" y="611"/>
                        </a:cubicBezTo>
                        <a:cubicBezTo>
                          <a:pt x="1915" y="545"/>
                          <a:pt x="1908" y="487"/>
                          <a:pt x="1889" y="435"/>
                        </a:cubicBezTo>
                        <a:cubicBezTo>
                          <a:pt x="1915" y="252"/>
                          <a:pt x="1804" y="76"/>
                          <a:pt x="1628" y="31"/>
                        </a:cubicBezTo>
                        <a:cubicBezTo>
                          <a:pt x="1556" y="10"/>
                          <a:pt x="1483" y="0"/>
                          <a:pt x="1410"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5" name="Google Shape;7255;p75"/>
                  <p:cNvSpPr/>
                  <p:nvPr/>
                </p:nvSpPr>
                <p:spPr>
                  <a:xfrm>
                    <a:off x="3159131" y="2164148"/>
                    <a:ext cx="48526" cy="50116"/>
                  </a:xfrm>
                  <a:custGeom>
                    <a:rect b="b" l="l" r="r" t="t"/>
                    <a:pathLst>
                      <a:path extrusionOk="0" h="1985" w="1922">
                        <a:moveTo>
                          <a:pt x="1410" y="1"/>
                        </a:moveTo>
                        <a:cubicBezTo>
                          <a:pt x="1343" y="1"/>
                          <a:pt x="1276" y="9"/>
                          <a:pt x="1211" y="24"/>
                        </a:cubicBezTo>
                        <a:cubicBezTo>
                          <a:pt x="1087" y="44"/>
                          <a:pt x="976" y="96"/>
                          <a:pt x="885" y="174"/>
                        </a:cubicBezTo>
                        <a:cubicBezTo>
                          <a:pt x="507" y="441"/>
                          <a:pt x="240" y="943"/>
                          <a:pt x="116" y="1341"/>
                        </a:cubicBezTo>
                        <a:cubicBezTo>
                          <a:pt x="1" y="1713"/>
                          <a:pt x="281" y="1984"/>
                          <a:pt x="637" y="1984"/>
                        </a:cubicBezTo>
                        <a:cubicBezTo>
                          <a:pt x="704" y="1984"/>
                          <a:pt x="775" y="1974"/>
                          <a:pt x="846" y="1953"/>
                        </a:cubicBezTo>
                        <a:cubicBezTo>
                          <a:pt x="1198" y="1843"/>
                          <a:pt x="1498" y="1817"/>
                          <a:pt x="1719" y="1517"/>
                        </a:cubicBezTo>
                        <a:cubicBezTo>
                          <a:pt x="1895" y="1263"/>
                          <a:pt x="1921" y="911"/>
                          <a:pt x="1921" y="611"/>
                        </a:cubicBezTo>
                        <a:cubicBezTo>
                          <a:pt x="1915" y="546"/>
                          <a:pt x="1908" y="487"/>
                          <a:pt x="1889" y="428"/>
                        </a:cubicBezTo>
                        <a:cubicBezTo>
                          <a:pt x="1915" y="252"/>
                          <a:pt x="1804" y="76"/>
                          <a:pt x="1628" y="31"/>
                        </a:cubicBezTo>
                        <a:cubicBezTo>
                          <a:pt x="1556" y="10"/>
                          <a:pt x="1483" y="1"/>
                          <a:pt x="1410"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6" name="Google Shape;7256;p75"/>
                  <p:cNvSpPr/>
                  <p:nvPr/>
                </p:nvSpPr>
                <p:spPr>
                  <a:xfrm>
                    <a:off x="3159131" y="2217294"/>
                    <a:ext cx="48526" cy="50116"/>
                  </a:xfrm>
                  <a:custGeom>
                    <a:rect b="b" l="l" r="r" t="t"/>
                    <a:pathLst>
                      <a:path extrusionOk="0" h="1985" w="1922">
                        <a:moveTo>
                          <a:pt x="1410" y="1"/>
                        </a:moveTo>
                        <a:cubicBezTo>
                          <a:pt x="1343" y="1"/>
                          <a:pt x="1276" y="9"/>
                          <a:pt x="1211" y="24"/>
                        </a:cubicBezTo>
                        <a:cubicBezTo>
                          <a:pt x="1087" y="44"/>
                          <a:pt x="976" y="96"/>
                          <a:pt x="885" y="174"/>
                        </a:cubicBezTo>
                        <a:cubicBezTo>
                          <a:pt x="507" y="442"/>
                          <a:pt x="240" y="943"/>
                          <a:pt x="116" y="1341"/>
                        </a:cubicBezTo>
                        <a:cubicBezTo>
                          <a:pt x="1" y="1713"/>
                          <a:pt x="281" y="1984"/>
                          <a:pt x="637" y="1984"/>
                        </a:cubicBezTo>
                        <a:cubicBezTo>
                          <a:pt x="704" y="1984"/>
                          <a:pt x="775" y="1974"/>
                          <a:pt x="846" y="1954"/>
                        </a:cubicBezTo>
                        <a:cubicBezTo>
                          <a:pt x="1198" y="1843"/>
                          <a:pt x="1498" y="1817"/>
                          <a:pt x="1719" y="1517"/>
                        </a:cubicBezTo>
                        <a:cubicBezTo>
                          <a:pt x="1895" y="1263"/>
                          <a:pt x="1921" y="911"/>
                          <a:pt x="1921" y="611"/>
                        </a:cubicBezTo>
                        <a:cubicBezTo>
                          <a:pt x="1915" y="546"/>
                          <a:pt x="1908" y="487"/>
                          <a:pt x="1889" y="428"/>
                        </a:cubicBezTo>
                        <a:cubicBezTo>
                          <a:pt x="1915" y="253"/>
                          <a:pt x="1804" y="77"/>
                          <a:pt x="1628" y="31"/>
                        </a:cubicBezTo>
                        <a:cubicBezTo>
                          <a:pt x="1556" y="10"/>
                          <a:pt x="1483" y="1"/>
                          <a:pt x="1410"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7" name="Google Shape;7257;p75"/>
                  <p:cNvSpPr/>
                  <p:nvPr/>
                </p:nvSpPr>
                <p:spPr>
                  <a:xfrm>
                    <a:off x="3121916" y="2111532"/>
                    <a:ext cx="31585" cy="42795"/>
                  </a:xfrm>
                  <a:custGeom>
                    <a:rect b="b" l="l" r="r" t="t"/>
                    <a:pathLst>
                      <a:path extrusionOk="0" h="1695" w="1251">
                        <a:moveTo>
                          <a:pt x="457" y="0"/>
                        </a:moveTo>
                        <a:cubicBezTo>
                          <a:pt x="228" y="0"/>
                          <a:pt x="1" y="197"/>
                          <a:pt x="52" y="505"/>
                        </a:cubicBezTo>
                        <a:cubicBezTo>
                          <a:pt x="110" y="883"/>
                          <a:pt x="202" y="1600"/>
                          <a:pt x="658" y="1685"/>
                        </a:cubicBezTo>
                        <a:cubicBezTo>
                          <a:pt x="692" y="1691"/>
                          <a:pt x="727" y="1694"/>
                          <a:pt x="762" y="1694"/>
                        </a:cubicBezTo>
                        <a:cubicBezTo>
                          <a:pt x="906" y="1694"/>
                          <a:pt x="1047" y="1637"/>
                          <a:pt x="1121" y="1496"/>
                        </a:cubicBezTo>
                        <a:cubicBezTo>
                          <a:pt x="1251" y="1248"/>
                          <a:pt x="1160" y="1020"/>
                          <a:pt x="1036" y="772"/>
                        </a:cubicBezTo>
                        <a:cubicBezTo>
                          <a:pt x="958" y="616"/>
                          <a:pt x="892" y="453"/>
                          <a:pt x="834" y="290"/>
                        </a:cubicBezTo>
                        <a:cubicBezTo>
                          <a:pt x="763" y="89"/>
                          <a:pt x="610" y="0"/>
                          <a:pt x="457"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8" name="Google Shape;7258;p75"/>
                  <p:cNvSpPr/>
                  <p:nvPr/>
                </p:nvSpPr>
                <p:spPr>
                  <a:xfrm>
                    <a:off x="3118760" y="2152635"/>
                    <a:ext cx="30524" cy="45849"/>
                  </a:xfrm>
                  <a:custGeom>
                    <a:rect b="b" l="l" r="r" t="t"/>
                    <a:pathLst>
                      <a:path extrusionOk="0" h="1816" w="1209">
                        <a:moveTo>
                          <a:pt x="261" y="0"/>
                        </a:moveTo>
                        <a:cubicBezTo>
                          <a:pt x="136" y="0"/>
                          <a:pt x="1" y="101"/>
                          <a:pt x="1" y="239"/>
                        </a:cubicBezTo>
                        <a:cubicBezTo>
                          <a:pt x="1" y="728"/>
                          <a:pt x="53" y="1464"/>
                          <a:pt x="516" y="1751"/>
                        </a:cubicBezTo>
                        <a:cubicBezTo>
                          <a:pt x="586" y="1795"/>
                          <a:pt x="659" y="1815"/>
                          <a:pt x="729" y="1815"/>
                        </a:cubicBezTo>
                        <a:cubicBezTo>
                          <a:pt x="988" y="1815"/>
                          <a:pt x="1208" y="1546"/>
                          <a:pt x="1141" y="1269"/>
                        </a:cubicBezTo>
                        <a:cubicBezTo>
                          <a:pt x="1089" y="1047"/>
                          <a:pt x="913" y="904"/>
                          <a:pt x="796" y="715"/>
                        </a:cubicBezTo>
                        <a:cubicBezTo>
                          <a:pt x="659" y="526"/>
                          <a:pt x="542" y="330"/>
                          <a:pt x="444" y="122"/>
                        </a:cubicBezTo>
                        <a:cubicBezTo>
                          <a:pt x="407" y="36"/>
                          <a:pt x="336" y="0"/>
                          <a:pt x="261"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9" name="Google Shape;7259;p75"/>
                  <p:cNvSpPr/>
                  <p:nvPr/>
                </p:nvSpPr>
                <p:spPr>
                  <a:xfrm>
                    <a:off x="3111186" y="2198561"/>
                    <a:ext cx="37543" cy="43198"/>
                  </a:xfrm>
                  <a:custGeom>
                    <a:rect b="b" l="l" r="r" t="t"/>
                    <a:pathLst>
                      <a:path extrusionOk="0" h="1711" w="1487">
                        <a:moveTo>
                          <a:pt x="275" y="0"/>
                        </a:moveTo>
                        <a:cubicBezTo>
                          <a:pt x="183" y="0"/>
                          <a:pt x="96" y="47"/>
                          <a:pt x="79" y="154"/>
                        </a:cubicBezTo>
                        <a:cubicBezTo>
                          <a:pt x="1" y="662"/>
                          <a:pt x="177" y="1073"/>
                          <a:pt x="477" y="1470"/>
                        </a:cubicBezTo>
                        <a:cubicBezTo>
                          <a:pt x="589" y="1614"/>
                          <a:pt x="744" y="1711"/>
                          <a:pt x="911" y="1711"/>
                        </a:cubicBezTo>
                        <a:cubicBezTo>
                          <a:pt x="986" y="1711"/>
                          <a:pt x="1064" y="1691"/>
                          <a:pt x="1142" y="1646"/>
                        </a:cubicBezTo>
                        <a:cubicBezTo>
                          <a:pt x="1389" y="1496"/>
                          <a:pt x="1487" y="1086"/>
                          <a:pt x="1239" y="884"/>
                        </a:cubicBezTo>
                        <a:cubicBezTo>
                          <a:pt x="952" y="662"/>
                          <a:pt x="698" y="395"/>
                          <a:pt x="490" y="102"/>
                        </a:cubicBezTo>
                        <a:cubicBezTo>
                          <a:pt x="444" y="37"/>
                          <a:pt x="357" y="0"/>
                          <a:pt x="275"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0" name="Google Shape;7260;p75"/>
                  <p:cNvSpPr/>
                  <p:nvPr/>
                </p:nvSpPr>
                <p:spPr>
                  <a:xfrm>
                    <a:off x="3113812" y="2250924"/>
                    <a:ext cx="32620" cy="36028"/>
                  </a:xfrm>
                  <a:custGeom>
                    <a:rect b="b" l="l" r="r" t="t"/>
                    <a:pathLst>
                      <a:path extrusionOk="0" h="1427" w="1292">
                        <a:moveTo>
                          <a:pt x="192" y="1"/>
                        </a:moveTo>
                        <a:cubicBezTo>
                          <a:pt x="85" y="1"/>
                          <a:pt x="0" y="118"/>
                          <a:pt x="21" y="231"/>
                        </a:cubicBezTo>
                        <a:cubicBezTo>
                          <a:pt x="27" y="276"/>
                          <a:pt x="1" y="380"/>
                          <a:pt x="1" y="446"/>
                        </a:cubicBezTo>
                        <a:cubicBezTo>
                          <a:pt x="14" y="563"/>
                          <a:pt x="40" y="680"/>
                          <a:pt x="86" y="791"/>
                        </a:cubicBezTo>
                        <a:cubicBezTo>
                          <a:pt x="125" y="895"/>
                          <a:pt x="171" y="993"/>
                          <a:pt x="223" y="1091"/>
                        </a:cubicBezTo>
                        <a:cubicBezTo>
                          <a:pt x="353" y="1312"/>
                          <a:pt x="516" y="1397"/>
                          <a:pt x="764" y="1423"/>
                        </a:cubicBezTo>
                        <a:cubicBezTo>
                          <a:pt x="778" y="1425"/>
                          <a:pt x="792" y="1426"/>
                          <a:pt x="807" y="1426"/>
                        </a:cubicBezTo>
                        <a:cubicBezTo>
                          <a:pt x="964" y="1426"/>
                          <a:pt x="1129" y="1301"/>
                          <a:pt x="1200" y="1176"/>
                        </a:cubicBezTo>
                        <a:cubicBezTo>
                          <a:pt x="1292" y="1013"/>
                          <a:pt x="1292" y="817"/>
                          <a:pt x="1200" y="661"/>
                        </a:cubicBezTo>
                        <a:cubicBezTo>
                          <a:pt x="1142" y="543"/>
                          <a:pt x="1044" y="452"/>
                          <a:pt x="920" y="400"/>
                        </a:cubicBezTo>
                        <a:cubicBezTo>
                          <a:pt x="881" y="380"/>
                          <a:pt x="842" y="361"/>
                          <a:pt x="809" y="335"/>
                        </a:cubicBezTo>
                        <a:cubicBezTo>
                          <a:pt x="809" y="335"/>
                          <a:pt x="743" y="288"/>
                          <a:pt x="740" y="288"/>
                        </a:cubicBezTo>
                        <a:lnTo>
                          <a:pt x="740" y="288"/>
                        </a:lnTo>
                        <a:cubicBezTo>
                          <a:pt x="740" y="288"/>
                          <a:pt x="740" y="288"/>
                          <a:pt x="740" y="288"/>
                        </a:cubicBezTo>
                        <a:lnTo>
                          <a:pt x="740" y="288"/>
                        </a:lnTo>
                        <a:cubicBezTo>
                          <a:pt x="666" y="228"/>
                          <a:pt x="582" y="168"/>
                          <a:pt x="503" y="120"/>
                        </a:cubicBezTo>
                        <a:cubicBezTo>
                          <a:pt x="431" y="81"/>
                          <a:pt x="347" y="68"/>
                          <a:pt x="281" y="28"/>
                        </a:cubicBezTo>
                        <a:cubicBezTo>
                          <a:pt x="251" y="9"/>
                          <a:pt x="221" y="1"/>
                          <a:pt x="192"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1" name="Google Shape;7261;p75"/>
                  <p:cNvSpPr/>
                  <p:nvPr/>
                </p:nvSpPr>
                <p:spPr>
                  <a:xfrm>
                    <a:off x="3179152" y="2275717"/>
                    <a:ext cx="75717" cy="61377"/>
                  </a:xfrm>
                  <a:custGeom>
                    <a:rect b="b" l="l" r="r" t="t"/>
                    <a:pathLst>
                      <a:path extrusionOk="0" h="2431" w="2999">
                        <a:moveTo>
                          <a:pt x="1501" y="0"/>
                        </a:moveTo>
                        <a:cubicBezTo>
                          <a:pt x="1115" y="0"/>
                          <a:pt x="732" y="77"/>
                          <a:pt x="372" y="259"/>
                        </a:cubicBezTo>
                        <a:cubicBezTo>
                          <a:pt x="66" y="415"/>
                          <a:pt x="1" y="735"/>
                          <a:pt x="85" y="1015"/>
                        </a:cubicBezTo>
                        <a:cubicBezTo>
                          <a:pt x="170" y="1673"/>
                          <a:pt x="561" y="2286"/>
                          <a:pt x="1265" y="2410"/>
                        </a:cubicBezTo>
                        <a:cubicBezTo>
                          <a:pt x="1347" y="2424"/>
                          <a:pt x="1426" y="2430"/>
                          <a:pt x="1502" y="2430"/>
                        </a:cubicBezTo>
                        <a:cubicBezTo>
                          <a:pt x="2309" y="2430"/>
                          <a:pt x="2785" y="1674"/>
                          <a:pt x="2934" y="917"/>
                        </a:cubicBezTo>
                        <a:cubicBezTo>
                          <a:pt x="2999" y="578"/>
                          <a:pt x="2842" y="259"/>
                          <a:pt x="2503" y="154"/>
                        </a:cubicBezTo>
                        <a:cubicBezTo>
                          <a:pt x="2174" y="58"/>
                          <a:pt x="1836" y="0"/>
                          <a:pt x="1501"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2" name="Google Shape;7262;p75"/>
                  <p:cNvSpPr/>
                  <p:nvPr/>
                </p:nvSpPr>
                <p:spPr>
                  <a:xfrm>
                    <a:off x="3103460" y="2303136"/>
                    <a:ext cx="46632" cy="110155"/>
                  </a:xfrm>
                  <a:custGeom>
                    <a:rect b="b" l="l" r="r" t="t"/>
                    <a:pathLst>
                      <a:path extrusionOk="0" h="4363" w="1847">
                        <a:moveTo>
                          <a:pt x="988" y="0"/>
                        </a:moveTo>
                        <a:cubicBezTo>
                          <a:pt x="718" y="0"/>
                          <a:pt x="455" y="139"/>
                          <a:pt x="366" y="470"/>
                        </a:cubicBezTo>
                        <a:cubicBezTo>
                          <a:pt x="40" y="1669"/>
                          <a:pt x="1" y="3103"/>
                          <a:pt x="483" y="4269"/>
                        </a:cubicBezTo>
                        <a:cubicBezTo>
                          <a:pt x="499" y="4331"/>
                          <a:pt x="551" y="4362"/>
                          <a:pt x="603" y="4362"/>
                        </a:cubicBezTo>
                        <a:cubicBezTo>
                          <a:pt x="656" y="4362"/>
                          <a:pt x="708" y="4331"/>
                          <a:pt x="724" y="4269"/>
                        </a:cubicBezTo>
                        <a:cubicBezTo>
                          <a:pt x="1180" y="3175"/>
                          <a:pt x="1219" y="1936"/>
                          <a:pt x="1656" y="822"/>
                        </a:cubicBezTo>
                        <a:cubicBezTo>
                          <a:pt x="1847" y="341"/>
                          <a:pt x="1410" y="0"/>
                          <a:pt x="988"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3" name="Google Shape;7263;p75"/>
                  <p:cNvSpPr/>
                  <p:nvPr/>
                </p:nvSpPr>
                <p:spPr>
                  <a:xfrm>
                    <a:off x="3101314" y="2420915"/>
                    <a:ext cx="51985" cy="138331"/>
                  </a:xfrm>
                  <a:custGeom>
                    <a:rect b="b" l="l" r="r" t="t"/>
                    <a:pathLst>
                      <a:path extrusionOk="0" h="5479" w="2059">
                        <a:moveTo>
                          <a:pt x="1418" y="0"/>
                        </a:moveTo>
                        <a:cubicBezTo>
                          <a:pt x="1242" y="0"/>
                          <a:pt x="1060" y="81"/>
                          <a:pt x="933" y="263"/>
                        </a:cubicBezTo>
                        <a:cubicBezTo>
                          <a:pt x="33" y="1540"/>
                          <a:pt x="1" y="3997"/>
                          <a:pt x="861" y="5307"/>
                        </a:cubicBezTo>
                        <a:cubicBezTo>
                          <a:pt x="933" y="5418"/>
                          <a:pt x="1067" y="5478"/>
                          <a:pt x="1197" y="5478"/>
                        </a:cubicBezTo>
                        <a:cubicBezTo>
                          <a:pt x="1349" y="5478"/>
                          <a:pt x="1494" y="5396"/>
                          <a:pt x="1526" y="5216"/>
                        </a:cubicBezTo>
                        <a:cubicBezTo>
                          <a:pt x="1656" y="4525"/>
                          <a:pt x="1526" y="3821"/>
                          <a:pt x="1513" y="3117"/>
                        </a:cubicBezTo>
                        <a:cubicBezTo>
                          <a:pt x="1487" y="2257"/>
                          <a:pt x="1793" y="1521"/>
                          <a:pt x="1969" y="699"/>
                        </a:cubicBezTo>
                        <a:cubicBezTo>
                          <a:pt x="2058" y="279"/>
                          <a:pt x="1747" y="0"/>
                          <a:pt x="1418"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4" name="Google Shape;7264;p75"/>
                  <p:cNvSpPr/>
                  <p:nvPr/>
                </p:nvSpPr>
                <p:spPr>
                  <a:xfrm>
                    <a:off x="3153577" y="2340073"/>
                    <a:ext cx="54080" cy="195416"/>
                  </a:xfrm>
                  <a:custGeom>
                    <a:rect b="b" l="l" r="r" t="t"/>
                    <a:pathLst>
                      <a:path extrusionOk="0" h="7740" w="2142">
                        <a:moveTo>
                          <a:pt x="1063" y="1"/>
                        </a:moveTo>
                        <a:cubicBezTo>
                          <a:pt x="652" y="1"/>
                          <a:pt x="241" y="271"/>
                          <a:pt x="225" y="812"/>
                        </a:cubicBezTo>
                        <a:cubicBezTo>
                          <a:pt x="166" y="3009"/>
                          <a:pt x="238" y="5153"/>
                          <a:pt x="23" y="7343"/>
                        </a:cubicBezTo>
                        <a:cubicBezTo>
                          <a:pt x="1" y="7567"/>
                          <a:pt x="226" y="7739"/>
                          <a:pt x="436" y="7739"/>
                        </a:cubicBezTo>
                        <a:cubicBezTo>
                          <a:pt x="531" y="7739"/>
                          <a:pt x="623" y="7704"/>
                          <a:pt x="688" y="7623"/>
                        </a:cubicBezTo>
                        <a:cubicBezTo>
                          <a:pt x="2141" y="5818"/>
                          <a:pt x="1978" y="3002"/>
                          <a:pt x="1907" y="812"/>
                        </a:cubicBezTo>
                        <a:cubicBezTo>
                          <a:pt x="1887" y="271"/>
                          <a:pt x="1475" y="1"/>
                          <a:pt x="1063"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5" name="Google Shape;7265;p75"/>
                  <p:cNvSpPr/>
                  <p:nvPr/>
                </p:nvSpPr>
                <p:spPr>
                  <a:xfrm>
                    <a:off x="3124037" y="2604843"/>
                    <a:ext cx="42138" cy="127348"/>
                  </a:xfrm>
                  <a:custGeom>
                    <a:rect b="b" l="l" r="r" t="t"/>
                    <a:pathLst>
                      <a:path extrusionOk="0" h="5044" w="1669">
                        <a:moveTo>
                          <a:pt x="786" y="1"/>
                        </a:moveTo>
                        <a:cubicBezTo>
                          <a:pt x="627" y="1"/>
                          <a:pt x="463" y="80"/>
                          <a:pt x="372" y="219"/>
                        </a:cubicBezTo>
                        <a:cubicBezTo>
                          <a:pt x="0" y="805"/>
                          <a:pt x="228" y="1679"/>
                          <a:pt x="320" y="2324"/>
                        </a:cubicBezTo>
                        <a:cubicBezTo>
                          <a:pt x="443" y="3171"/>
                          <a:pt x="567" y="4253"/>
                          <a:pt x="1089" y="4950"/>
                        </a:cubicBezTo>
                        <a:cubicBezTo>
                          <a:pt x="1131" y="5011"/>
                          <a:pt x="1198" y="5043"/>
                          <a:pt x="1263" y="5043"/>
                        </a:cubicBezTo>
                        <a:cubicBezTo>
                          <a:pt x="1338" y="5043"/>
                          <a:pt x="1410" y="4999"/>
                          <a:pt x="1434" y="4905"/>
                        </a:cubicBezTo>
                        <a:cubicBezTo>
                          <a:pt x="1669" y="4155"/>
                          <a:pt x="1473" y="3223"/>
                          <a:pt x="1395" y="2454"/>
                        </a:cubicBezTo>
                        <a:cubicBezTo>
                          <a:pt x="1323" y="1750"/>
                          <a:pt x="1486" y="857"/>
                          <a:pt x="1154" y="219"/>
                        </a:cubicBezTo>
                        <a:cubicBezTo>
                          <a:pt x="1076" y="68"/>
                          <a:pt x="933" y="1"/>
                          <a:pt x="786"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6" name="Google Shape;7266;p75"/>
                  <p:cNvSpPr/>
                  <p:nvPr/>
                </p:nvSpPr>
                <p:spPr>
                  <a:xfrm>
                    <a:off x="3156682" y="2559398"/>
                    <a:ext cx="40446" cy="181151"/>
                  </a:xfrm>
                  <a:custGeom>
                    <a:rect b="b" l="l" r="r" t="t"/>
                    <a:pathLst>
                      <a:path extrusionOk="0" h="7175" w="1602">
                        <a:moveTo>
                          <a:pt x="526" y="1"/>
                        </a:moveTo>
                        <a:cubicBezTo>
                          <a:pt x="257" y="1"/>
                          <a:pt x="1" y="269"/>
                          <a:pt x="17" y="533"/>
                        </a:cubicBezTo>
                        <a:cubicBezTo>
                          <a:pt x="24" y="728"/>
                          <a:pt x="43" y="911"/>
                          <a:pt x="193" y="1054"/>
                        </a:cubicBezTo>
                        <a:cubicBezTo>
                          <a:pt x="343" y="1204"/>
                          <a:pt x="369" y="1380"/>
                          <a:pt x="428" y="1628"/>
                        </a:cubicBezTo>
                        <a:cubicBezTo>
                          <a:pt x="597" y="2292"/>
                          <a:pt x="591" y="3009"/>
                          <a:pt x="584" y="3694"/>
                        </a:cubicBezTo>
                        <a:cubicBezTo>
                          <a:pt x="578" y="4339"/>
                          <a:pt x="552" y="4991"/>
                          <a:pt x="519" y="5636"/>
                        </a:cubicBezTo>
                        <a:cubicBezTo>
                          <a:pt x="493" y="6112"/>
                          <a:pt x="363" y="6692"/>
                          <a:pt x="597" y="7122"/>
                        </a:cubicBezTo>
                        <a:cubicBezTo>
                          <a:pt x="620" y="7156"/>
                          <a:pt x="657" y="7174"/>
                          <a:pt x="695" y="7174"/>
                        </a:cubicBezTo>
                        <a:cubicBezTo>
                          <a:pt x="723" y="7174"/>
                          <a:pt x="751" y="7164"/>
                          <a:pt x="773" y="7141"/>
                        </a:cubicBezTo>
                        <a:cubicBezTo>
                          <a:pt x="1119" y="6855"/>
                          <a:pt x="1164" y="6353"/>
                          <a:pt x="1262" y="5942"/>
                        </a:cubicBezTo>
                        <a:cubicBezTo>
                          <a:pt x="1419" y="5277"/>
                          <a:pt x="1484" y="4587"/>
                          <a:pt x="1549" y="3915"/>
                        </a:cubicBezTo>
                        <a:cubicBezTo>
                          <a:pt x="1601" y="3283"/>
                          <a:pt x="1588" y="2657"/>
                          <a:pt x="1529" y="2025"/>
                        </a:cubicBezTo>
                        <a:cubicBezTo>
                          <a:pt x="1484" y="1576"/>
                          <a:pt x="1217" y="982"/>
                          <a:pt x="1204" y="637"/>
                        </a:cubicBezTo>
                        <a:cubicBezTo>
                          <a:pt x="1184" y="350"/>
                          <a:pt x="1028" y="174"/>
                          <a:pt x="767" y="70"/>
                        </a:cubicBezTo>
                        <a:lnTo>
                          <a:pt x="676" y="31"/>
                        </a:lnTo>
                        <a:cubicBezTo>
                          <a:pt x="626" y="10"/>
                          <a:pt x="576" y="1"/>
                          <a:pt x="526"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7" name="Google Shape;7267;p75"/>
                  <p:cNvSpPr/>
                  <p:nvPr/>
                </p:nvSpPr>
                <p:spPr>
                  <a:xfrm>
                    <a:off x="3387773" y="2207549"/>
                    <a:ext cx="65871" cy="115179"/>
                  </a:xfrm>
                  <a:custGeom>
                    <a:rect b="b" l="l" r="r" t="t"/>
                    <a:pathLst>
                      <a:path extrusionOk="0" h="4562" w="2609">
                        <a:moveTo>
                          <a:pt x="427" y="0"/>
                        </a:moveTo>
                        <a:cubicBezTo>
                          <a:pt x="153" y="0"/>
                          <a:pt x="1" y="379"/>
                          <a:pt x="197" y="593"/>
                        </a:cubicBezTo>
                        <a:cubicBezTo>
                          <a:pt x="810" y="1251"/>
                          <a:pt x="1292" y="1746"/>
                          <a:pt x="1625" y="2613"/>
                        </a:cubicBezTo>
                        <a:cubicBezTo>
                          <a:pt x="1879" y="3272"/>
                          <a:pt x="2094" y="3923"/>
                          <a:pt x="2440" y="4536"/>
                        </a:cubicBezTo>
                        <a:cubicBezTo>
                          <a:pt x="2450" y="4554"/>
                          <a:pt x="2466" y="4562"/>
                          <a:pt x="2481" y="4562"/>
                        </a:cubicBezTo>
                        <a:cubicBezTo>
                          <a:pt x="2506" y="4562"/>
                          <a:pt x="2531" y="4542"/>
                          <a:pt x="2531" y="4510"/>
                        </a:cubicBezTo>
                        <a:cubicBezTo>
                          <a:pt x="2609" y="3030"/>
                          <a:pt x="2179" y="573"/>
                          <a:pt x="536" y="19"/>
                        </a:cubicBezTo>
                        <a:cubicBezTo>
                          <a:pt x="498" y="6"/>
                          <a:pt x="462" y="0"/>
                          <a:pt x="427"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8" name="Google Shape;7268;p75"/>
                  <p:cNvSpPr/>
                  <p:nvPr/>
                </p:nvSpPr>
                <p:spPr>
                  <a:xfrm>
                    <a:off x="3392746" y="2248172"/>
                    <a:ext cx="37997" cy="63422"/>
                  </a:xfrm>
                  <a:custGeom>
                    <a:rect b="b" l="l" r="r" t="t"/>
                    <a:pathLst>
                      <a:path extrusionOk="0" h="2512" w="1505">
                        <a:moveTo>
                          <a:pt x="251" y="1"/>
                        </a:moveTo>
                        <a:cubicBezTo>
                          <a:pt x="147" y="1"/>
                          <a:pt x="56" y="109"/>
                          <a:pt x="46" y="209"/>
                        </a:cubicBezTo>
                        <a:cubicBezTo>
                          <a:pt x="0" y="652"/>
                          <a:pt x="222" y="1096"/>
                          <a:pt x="405" y="1487"/>
                        </a:cubicBezTo>
                        <a:cubicBezTo>
                          <a:pt x="581" y="1884"/>
                          <a:pt x="861" y="2230"/>
                          <a:pt x="1219" y="2484"/>
                        </a:cubicBezTo>
                        <a:cubicBezTo>
                          <a:pt x="1246" y="2503"/>
                          <a:pt x="1274" y="2512"/>
                          <a:pt x="1302" y="2512"/>
                        </a:cubicBezTo>
                        <a:cubicBezTo>
                          <a:pt x="1406" y="2512"/>
                          <a:pt x="1504" y="2396"/>
                          <a:pt x="1473" y="2288"/>
                        </a:cubicBezTo>
                        <a:cubicBezTo>
                          <a:pt x="1324" y="1845"/>
                          <a:pt x="1154" y="1408"/>
                          <a:pt x="965" y="985"/>
                        </a:cubicBezTo>
                        <a:cubicBezTo>
                          <a:pt x="809" y="633"/>
                          <a:pt x="659" y="274"/>
                          <a:pt x="346" y="33"/>
                        </a:cubicBezTo>
                        <a:cubicBezTo>
                          <a:pt x="314" y="11"/>
                          <a:pt x="282" y="1"/>
                          <a:pt x="251"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9" name="Google Shape;7269;p75"/>
                  <p:cNvSpPr/>
                  <p:nvPr/>
                </p:nvSpPr>
                <p:spPr>
                  <a:xfrm>
                    <a:off x="3326598" y="2078231"/>
                    <a:ext cx="68522" cy="102581"/>
                  </a:xfrm>
                  <a:custGeom>
                    <a:rect b="b" l="l" r="r" t="t"/>
                    <a:pathLst>
                      <a:path extrusionOk="0" h="4063" w="2714">
                        <a:moveTo>
                          <a:pt x="987" y="0"/>
                        </a:moveTo>
                        <a:cubicBezTo>
                          <a:pt x="913" y="0"/>
                          <a:pt x="836" y="10"/>
                          <a:pt x="756" y="32"/>
                        </a:cubicBezTo>
                        <a:cubicBezTo>
                          <a:pt x="346" y="149"/>
                          <a:pt x="0" y="644"/>
                          <a:pt x="163" y="1081"/>
                        </a:cubicBezTo>
                        <a:cubicBezTo>
                          <a:pt x="548" y="2085"/>
                          <a:pt x="913" y="3362"/>
                          <a:pt x="1851" y="3988"/>
                        </a:cubicBezTo>
                        <a:cubicBezTo>
                          <a:pt x="1929" y="4039"/>
                          <a:pt x="2019" y="4062"/>
                          <a:pt x="2111" y="4062"/>
                        </a:cubicBezTo>
                        <a:cubicBezTo>
                          <a:pt x="2404" y="4062"/>
                          <a:pt x="2714" y="3825"/>
                          <a:pt x="2679" y="3512"/>
                        </a:cubicBezTo>
                        <a:cubicBezTo>
                          <a:pt x="2568" y="2554"/>
                          <a:pt x="2164" y="1524"/>
                          <a:pt x="1806" y="625"/>
                        </a:cubicBezTo>
                        <a:cubicBezTo>
                          <a:pt x="1664" y="265"/>
                          <a:pt x="1367" y="0"/>
                          <a:pt x="987"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0" name="Google Shape;7270;p75"/>
                  <p:cNvSpPr/>
                  <p:nvPr/>
                </p:nvSpPr>
                <p:spPr>
                  <a:xfrm>
                    <a:off x="3274588" y="1960300"/>
                    <a:ext cx="73571" cy="79100"/>
                  </a:xfrm>
                  <a:custGeom>
                    <a:rect b="b" l="l" r="r" t="t"/>
                    <a:pathLst>
                      <a:path extrusionOk="0" h="3133" w="2914">
                        <a:moveTo>
                          <a:pt x="958" y="1"/>
                        </a:moveTo>
                        <a:cubicBezTo>
                          <a:pt x="697" y="1"/>
                          <a:pt x="444" y="91"/>
                          <a:pt x="236" y="310"/>
                        </a:cubicBezTo>
                        <a:cubicBezTo>
                          <a:pt x="1" y="551"/>
                          <a:pt x="53" y="949"/>
                          <a:pt x="340" y="1118"/>
                        </a:cubicBezTo>
                        <a:cubicBezTo>
                          <a:pt x="646" y="1307"/>
                          <a:pt x="965" y="1209"/>
                          <a:pt x="1278" y="1333"/>
                        </a:cubicBezTo>
                        <a:cubicBezTo>
                          <a:pt x="1467" y="1424"/>
                          <a:pt x="1630" y="1555"/>
                          <a:pt x="1754" y="1724"/>
                        </a:cubicBezTo>
                        <a:cubicBezTo>
                          <a:pt x="1930" y="1939"/>
                          <a:pt x="2106" y="2102"/>
                          <a:pt x="2223" y="2343"/>
                        </a:cubicBezTo>
                        <a:cubicBezTo>
                          <a:pt x="2341" y="2578"/>
                          <a:pt x="2445" y="2819"/>
                          <a:pt x="2569" y="3047"/>
                        </a:cubicBezTo>
                        <a:cubicBezTo>
                          <a:pt x="2600" y="3106"/>
                          <a:pt x="2661" y="3133"/>
                          <a:pt x="2722" y="3133"/>
                        </a:cubicBezTo>
                        <a:cubicBezTo>
                          <a:pt x="2817" y="3133"/>
                          <a:pt x="2913" y="3069"/>
                          <a:pt x="2901" y="2962"/>
                        </a:cubicBezTo>
                        <a:cubicBezTo>
                          <a:pt x="2862" y="2610"/>
                          <a:pt x="2803" y="2259"/>
                          <a:pt x="2725" y="1913"/>
                        </a:cubicBezTo>
                        <a:cubicBezTo>
                          <a:pt x="2634" y="1535"/>
                          <a:pt x="2647" y="1209"/>
                          <a:pt x="2419" y="864"/>
                        </a:cubicBezTo>
                        <a:cubicBezTo>
                          <a:pt x="2125" y="419"/>
                          <a:pt x="1521" y="1"/>
                          <a:pt x="958"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1" name="Google Shape;7271;p75"/>
                  <p:cNvSpPr/>
                  <p:nvPr/>
                </p:nvSpPr>
                <p:spPr>
                  <a:xfrm>
                    <a:off x="3208642" y="2004306"/>
                    <a:ext cx="112048" cy="95688"/>
                  </a:xfrm>
                  <a:custGeom>
                    <a:rect b="b" l="l" r="r" t="t"/>
                    <a:pathLst>
                      <a:path extrusionOk="0" h="3790" w="4438">
                        <a:moveTo>
                          <a:pt x="2084" y="0"/>
                        </a:moveTo>
                        <a:cubicBezTo>
                          <a:pt x="703" y="0"/>
                          <a:pt x="1" y="2377"/>
                          <a:pt x="1088" y="3357"/>
                        </a:cubicBezTo>
                        <a:cubicBezTo>
                          <a:pt x="1421" y="3658"/>
                          <a:pt x="1810" y="3790"/>
                          <a:pt x="2199" y="3790"/>
                        </a:cubicBezTo>
                        <a:cubicBezTo>
                          <a:pt x="2967" y="3790"/>
                          <a:pt x="3733" y="3275"/>
                          <a:pt x="4066" y="2523"/>
                        </a:cubicBezTo>
                        <a:cubicBezTo>
                          <a:pt x="4307" y="1982"/>
                          <a:pt x="4438" y="1382"/>
                          <a:pt x="4073" y="854"/>
                        </a:cubicBezTo>
                        <a:cubicBezTo>
                          <a:pt x="3897" y="600"/>
                          <a:pt x="3050" y="92"/>
                          <a:pt x="2215" y="7"/>
                        </a:cubicBezTo>
                        <a:cubicBezTo>
                          <a:pt x="2171" y="2"/>
                          <a:pt x="2127" y="0"/>
                          <a:pt x="2084"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2" name="Google Shape;7272;p75"/>
                  <p:cNvSpPr/>
                  <p:nvPr/>
                </p:nvSpPr>
                <p:spPr>
                  <a:xfrm>
                    <a:off x="3231894" y="1962345"/>
                    <a:ext cx="34816" cy="27520"/>
                  </a:xfrm>
                  <a:custGeom>
                    <a:rect b="b" l="l" r="r" t="t"/>
                    <a:pathLst>
                      <a:path extrusionOk="0" h="1090" w="1379">
                        <a:moveTo>
                          <a:pt x="983" y="0"/>
                        </a:moveTo>
                        <a:cubicBezTo>
                          <a:pt x="954" y="0"/>
                          <a:pt x="925" y="5"/>
                          <a:pt x="897" y="14"/>
                        </a:cubicBezTo>
                        <a:cubicBezTo>
                          <a:pt x="727" y="66"/>
                          <a:pt x="643" y="164"/>
                          <a:pt x="506" y="255"/>
                        </a:cubicBezTo>
                        <a:cubicBezTo>
                          <a:pt x="382" y="333"/>
                          <a:pt x="271" y="418"/>
                          <a:pt x="180" y="522"/>
                        </a:cubicBezTo>
                        <a:cubicBezTo>
                          <a:pt x="0" y="721"/>
                          <a:pt x="104" y="1089"/>
                          <a:pt x="399" y="1089"/>
                        </a:cubicBezTo>
                        <a:cubicBezTo>
                          <a:pt x="404" y="1089"/>
                          <a:pt x="409" y="1089"/>
                          <a:pt x="414" y="1089"/>
                        </a:cubicBezTo>
                        <a:cubicBezTo>
                          <a:pt x="656" y="1083"/>
                          <a:pt x="903" y="1070"/>
                          <a:pt x="1144" y="1037"/>
                        </a:cubicBezTo>
                        <a:cubicBezTo>
                          <a:pt x="1275" y="1004"/>
                          <a:pt x="1359" y="887"/>
                          <a:pt x="1359" y="757"/>
                        </a:cubicBezTo>
                        <a:cubicBezTo>
                          <a:pt x="1366" y="639"/>
                          <a:pt x="1353" y="522"/>
                          <a:pt x="1327" y="405"/>
                        </a:cubicBezTo>
                        <a:cubicBezTo>
                          <a:pt x="1378" y="200"/>
                          <a:pt x="1181" y="0"/>
                          <a:pt x="983"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3" name="Google Shape;7273;p75"/>
                  <p:cNvSpPr/>
                  <p:nvPr/>
                </p:nvSpPr>
                <p:spPr>
                  <a:xfrm>
                    <a:off x="3213716" y="1922782"/>
                    <a:ext cx="36887" cy="56504"/>
                  </a:xfrm>
                  <a:custGeom>
                    <a:rect b="b" l="l" r="r" t="t"/>
                    <a:pathLst>
                      <a:path extrusionOk="0" h="2238" w="1461">
                        <a:moveTo>
                          <a:pt x="1211" y="0"/>
                        </a:moveTo>
                        <a:cubicBezTo>
                          <a:pt x="1200" y="0"/>
                          <a:pt x="1188" y="6"/>
                          <a:pt x="1180" y="17"/>
                        </a:cubicBezTo>
                        <a:cubicBezTo>
                          <a:pt x="1164" y="14"/>
                          <a:pt x="1148" y="12"/>
                          <a:pt x="1131" y="12"/>
                        </a:cubicBezTo>
                        <a:cubicBezTo>
                          <a:pt x="1109" y="12"/>
                          <a:pt x="1086" y="15"/>
                          <a:pt x="1063" y="23"/>
                        </a:cubicBezTo>
                        <a:cubicBezTo>
                          <a:pt x="202" y="277"/>
                          <a:pt x="0" y="1300"/>
                          <a:pt x="157" y="2063"/>
                        </a:cubicBezTo>
                        <a:cubicBezTo>
                          <a:pt x="181" y="2182"/>
                          <a:pt x="278" y="2237"/>
                          <a:pt x="379" y="2237"/>
                        </a:cubicBezTo>
                        <a:cubicBezTo>
                          <a:pt x="465" y="2237"/>
                          <a:pt x="555" y="2197"/>
                          <a:pt x="607" y="2122"/>
                        </a:cubicBezTo>
                        <a:cubicBezTo>
                          <a:pt x="939" y="1626"/>
                          <a:pt x="1226" y="1092"/>
                          <a:pt x="1265" y="512"/>
                        </a:cubicBezTo>
                        <a:cubicBezTo>
                          <a:pt x="1460" y="401"/>
                          <a:pt x="1408" y="127"/>
                          <a:pt x="1245" y="43"/>
                        </a:cubicBezTo>
                        <a:lnTo>
                          <a:pt x="1245" y="30"/>
                        </a:lnTo>
                        <a:cubicBezTo>
                          <a:pt x="1241" y="11"/>
                          <a:pt x="1227" y="0"/>
                          <a:pt x="1211"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4" name="Google Shape;7274;p75"/>
                  <p:cNvSpPr/>
                  <p:nvPr/>
                </p:nvSpPr>
                <p:spPr>
                  <a:xfrm>
                    <a:off x="3223260" y="2111002"/>
                    <a:ext cx="48677" cy="50091"/>
                  </a:xfrm>
                  <a:custGeom>
                    <a:rect b="b" l="l" r="r" t="t"/>
                    <a:pathLst>
                      <a:path extrusionOk="0" h="1984" w="1928">
                        <a:moveTo>
                          <a:pt x="518" y="0"/>
                        </a:moveTo>
                        <a:cubicBezTo>
                          <a:pt x="445" y="0"/>
                          <a:pt x="372" y="10"/>
                          <a:pt x="300" y="31"/>
                        </a:cubicBezTo>
                        <a:cubicBezTo>
                          <a:pt x="124" y="76"/>
                          <a:pt x="13" y="252"/>
                          <a:pt x="39" y="435"/>
                        </a:cubicBezTo>
                        <a:cubicBezTo>
                          <a:pt x="20" y="487"/>
                          <a:pt x="13" y="545"/>
                          <a:pt x="7" y="611"/>
                        </a:cubicBezTo>
                        <a:cubicBezTo>
                          <a:pt x="0" y="910"/>
                          <a:pt x="33" y="1262"/>
                          <a:pt x="209" y="1517"/>
                        </a:cubicBezTo>
                        <a:cubicBezTo>
                          <a:pt x="431" y="1816"/>
                          <a:pt x="730" y="1842"/>
                          <a:pt x="1082" y="1953"/>
                        </a:cubicBezTo>
                        <a:cubicBezTo>
                          <a:pt x="1153" y="1974"/>
                          <a:pt x="1224" y="1984"/>
                          <a:pt x="1291" y="1984"/>
                        </a:cubicBezTo>
                        <a:cubicBezTo>
                          <a:pt x="1647" y="1984"/>
                          <a:pt x="1927" y="1713"/>
                          <a:pt x="1812" y="1341"/>
                        </a:cubicBezTo>
                        <a:cubicBezTo>
                          <a:pt x="1688" y="943"/>
                          <a:pt x="1421" y="441"/>
                          <a:pt x="1043" y="181"/>
                        </a:cubicBezTo>
                        <a:cubicBezTo>
                          <a:pt x="952" y="96"/>
                          <a:pt x="841" y="44"/>
                          <a:pt x="717" y="24"/>
                        </a:cubicBezTo>
                        <a:cubicBezTo>
                          <a:pt x="652" y="9"/>
                          <a:pt x="585" y="0"/>
                          <a:pt x="518"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5" name="Google Shape;7275;p75"/>
                  <p:cNvSpPr/>
                  <p:nvPr/>
                </p:nvSpPr>
                <p:spPr>
                  <a:xfrm>
                    <a:off x="3223260" y="2164148"/>
                    <a:ext cx="48677" cy="50116"/>
                  </a:xfrm>
                  <a:custGeom>
                    <a:rect b="b" l="l" r="r" t="t"/>
                    <a:pathLst>
                      <a:path extrusionOk="0" h="1985" w="1928">
                        <a:moveTo>
                          <a:pt x="518" y="1"/>
                        </a:moveTo>
                        <a:cubicBezTo>
                          <a:pt x="445" y="1"/>
                          <a:pt x="372" y="10"/>
                          <a:pt x="300" y="31"/>
                        </a:cubicBezTo>
                        <a:cubicBezTo>
                          <a:pt x="124" y="76"/>
                          <a:pt x="13" y="252"/>
                          <a:pt x="39" y="428"/>
                        </a:cubicBezTo>
                        <a:cubicBezTo>
                          <a:pt x="20" y="487"/>
                          <a:pt x="13" y="546"/>
                          <a:pt x="7" y="611"/>
                        </a:cubicBezTo>
                        <a:cubicBezTo>
                          <a:pt x="0" y="911"/>
                          <a:pt x="33" y="1263"/>
                          <a:pt x="209" y="1517"/>
                        </a:cubicBezTo>
                        <a:cubicBezTo>
                          <a:pt x="431" y="1817"/>
                          <a:pt x="730" y="1843"/>
                          <a:pt x="1082" y="1953"/>
                        </a:cubicBezTo>
                        <a:cubicBezTo>
                          <a:pt x="1153" y="1974"/>
                          <a:pt x="1224" y="1984"/>
                          <a:pt x="1291" y="1984"/>
                        </a:cubicBezTo>
                        <a:cubicBezTo>
                          <a:pt x="1647" y="1984"/>
                          <a:pt x="1927" y="1713"/>
                          <a:pt x="1812" y="1341"/>
                        </a:cubicBezTo>
                        <a:cubicBezTo>
                          <a:pt x="1688" y="943"/>
                          <a:pt x="1421" y="441"/>
                          <a:pt x="1043" y="174"/>
                        </a:cubicBezTo>
                        <a:cubicBezTo>
                          <a:pt x="952" y="96"/>
                          <a:pt x="841" y="44"/>
                          <a:pt x="717" y="24"/>
                        </a:cubicBezTo>
                        <a:cubicBezTo>
                          <a:pt x="652" y="9"/>
                          <a:pt x="585" y="1"/>
                          <a:pt x="518"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6" name="Google Shape;7276;p75"/>
                  <p:cNvSpPr/>
                  <p:nvPr/>
                </p:nvSpPr>
                <p:spPr>
                  <a:xfrm>
                    <a:off x="3223260" y="2217294"/>
                    <a:ext cx="48677" cy="50116"/>
                  </a:xfrm>
                  <a:custGeom>
                    <a:rect b="b" l="l" r="r" t="t"/>
                    <a:pathLst>
                      <a:path extrusionOk="0" h="1985" w="1928">
                        <a:moveTo>
                          <a:pt x="518" y="1"/>
                        </a:moveTo>
                        <a:cubicBezTo>
                          <a:pt x="445" y="1"/>
                          <a:pt x="372" y="10"/>
                          <a:pt x="300" y="31"/>
                        </a:cubicBezTo>
                        <a:cubicBezTo>
                          <a:pt x="124" y="77"/>
                          <a:pt x="13" y="253"/>
                          <a:pt x="39" y="428"/>
                        </a:cubicBezTo>
                        <a:cubicBezTo>
                          <a:pt x="20" y="487"/>
                          <a:pt x="13" y="546"/>
                          <a:pt x="7" y="611"/>
                        </a:cubicBezTo>
                        <a:cubicBezTo>
                          <a:pt x="0" y="911"/>
                          <a:pt x="33" y="1263"/>
                          <a:pt x="209" y="1517"/>
                        </a:cubicBezTo>
                        <a:cubicBezTo>
                          <a:pt x="431" y="1817"/>
                          <a:pt x="730" y="1843"/>
                          <a:pt x="1082" y="1954"/>
                        </a:cubicBezTo>
                        <a:cubicBezTo>
                          <a:pt x="1153" y="1974"/>
                          <a:pt x="1224" y="1984"/>
                          <a:pt x="1291" y="1984"/>
                        </a:cubicBezTo>
                        <a:cubicBezTo>
                          <a:pt x="1647" y="1984"/>
                          <a:pt x="1927" y="1713"/>
                          <a:pt x="1812" y="1341"/>
                        </a:cubicBezTo>
                        <a:cubicBezTo>
                          <a:pt x="1688" y="943"/>
                          <a:pt x="1421" y="442"/>
                          <a:pt x="1043" y="174"/>
                        </a:cubicBezTo>
                        <a:cubicBezTo>
                          <a:pt x="952" y="96"/>
                          <a:pt x="841" y="44"/>
                          <a:pt x="717" y="24"/>
                        </a:cubicBezTo>
                        <a:cubicBezTo>
                          <a:pt x="652" y="9"/>
                          <a:pt x="585" y="1"/>
                          <a:pt x="518"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7" name="Google Shape;7277;p75"/>
                  <p:cNvSpPr/>
                  <p:nvPr/>
                </p:nvSpPr>
                <p:spPr>
                  <a:xfrm>
                    <a:off x="3277567" y="2111532"/>
                    <a:ext cx="31585" cy="42795"/>
                  </a:xfrm>
                  <a:custGeom>
                    <a:rect b="b" l="l" r="r" t="t"/>
                    <a:pathLst>
                      <a:path extrusionOk="0" h="1695" w="1251">
                        <a:moveTo>
                          <a:pt x="794" y="0"/>
                        </a:moveTo>
                        <a:cubicBezTo>
                          <a:pt x="641" y="0"/>
                          <a:pt x="488" y="89"/>
                          <a:pt x="417" y="290"/>
                        </a:cubicBezTo>
                        <a:cubicBezTo>
                          <a:pt x="359" y="453"/>
                          <a:pt x="287" y="616"/>
                          <a:pt x="209" y="772"/>
                        </a:cubicBezTo>
                        <a:cubicBezTo>
                          <a:pt x="91" y="1020"/>
                          <a:pt x="0" y="1248"/>
                          <a:pt x="131" y="1496"/>
                        </a:cubicBezTo>
                        <a:cubicBezTo>
                          <a:pt x="204" y="1637"/>
                          <a:pt x="341" y="1694"/>
                          <a:pt x="483" y="1694"/>
                        </a:cubicBezTo>
                        <a:cubicBezTo>
                          <a:pt x="517" y="1694"/>
                          <a:pt x="552" y="1691"/>
                          <a:pt x="587" y="1685"/>
                        </a:cubicBezTo>
                        <a:cubicBezTo>
                          <a:pt x="1050" y="1600"/>
                          <a:pt x="1141" y="883"/>
                          <a:pt x="1199" y="505"/>
                        </a:cubicBezTo>
                        <a:cubicBezTo>
                          <a:pt x="1250" y="197"/>
                          <a:pt x="1023" y="0"/>
                          <a:pt x="794"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8" name="Google Shape;7278;p75"/>
                  <p:cNvSpPr/>
                  <p:nvPr/>
                </p:nvSpPr>
                <p:spPr>
                  <a:xfrm>
                    <a:off x="3281632" y="2152635"/>
                    <a:ext cx="30499" cy="45849"/>
                  </a:xfrm>
                  <a:custGeom>
                    <a:rect b="b" l="l" r="r" t="t"/>
                    <a:pathLst>
                      <a:path extrusionOk="0" h="1816" w="1208">
                        <a:moveTo>
                          <a:pt x="951" y="0"/>
                        </a:moveTo>
                        <a:cubicBezTo>
                          <a:pt x="876" y="0"/>
                          <a:pt x="804" y="36"/>
                          <a:pt x="765" y="122"/>
                        </a:cubicBezTo>
                        <a:cubicBezTo>
                          <a:pt x="667" y="330"/>
                          <a:pt x="556" y="526"/>
                          <a:pt x="419" y="715"/>
                        </a:cubicBezTo>
                        <a:cubicBezTo>
                          <a:pt x="295" y="904"/>
                          <a:pt x="126" y="1047"/>
                          <a:pt x="67" y="1269"/>
                        </a:cubicBezTo>
                        <a:cubicBezTo>
                          <a:pt x="1" y="1546"/>
                          <a:pt x="225" y="1815"/>
                          <a:pt x="486" y="1815"/>
                        </a:cubicBezTo>
                        <a:cubicBezTo>
                          <a:pt x="556" y="1815"/>
                          <a:pt x="629" y="1795"/>
                          <a:pt x="700" y="1751"/>
                        </a:cubicBezTo>
                        <a:cubicBezTo>
                          <a:pt x="1162" y="1464"/>
                          <a:pt x="1208" y="728"/>
                          <a:pt x="1208" y="239"/>
                        </a:cubicBezTo>
                        <a:cubicBezTo>
                          <a:pt x="1208" y="101"/>
                          <a:pt x="1075" y="0"/>
                          <a:pt x="951"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9" name="Google Shape;7279;p75"/>
                  <p:cNvSpPr/>
                  <p:nvPr/>
                </p:nvSpPr>
                <p:spPr>
                  <a:xfrm>
                    <a:off x="3282339" y="2198561"/>
                    <a:ext cx="37366" cy="43198"/>
                  </a:xfrm>
                  <a:custGeom>
                    <a:rect b="b" l="l" r="r" t="t"/>
                    <a:pathLst>
                      <a:path extrusionOk="0" h="1711" w="1480">
                        <a:moveTo>
                          <a:pt x="1209" y="0"/>
                        </a:moveTo>
                        <a:cubicBezTo>
                          <a:pt x="1128" y="0"/>
                          <a:pt x="1043" y="37"/>
                          <a:pt x="997" y="102"/>
                        </a:cubicBezTo>
                        <a:cubicBezTo>
                          <a:pt x="782" y="395"/>
                          <a:pt x="528" y="662"/>
                          <a:pt x="241" y="884"/>
                        </a:cubicBezTo>
                        <a:cubicBezTo>
                          <a:pt x="0" y="1086"/>
                          <a:pt x="91" y="1496"/>
                          <a:pt x="339" y="1646"/>
                        </a:cubicBezTo>
                        <a:cubicBezTo>
                          <a:pt x="416" y="1691"/>
                          <a:pt x="494" y="1711"/>
                          <a:pt x="570" y="1711"/>
                        </a:cubicBezTo>
                        <a:cubicBezTo>
                          <a:pt x="737" y="1711"/>
                          <a:pt x="892" y="1614"/>
                          <a:pt x="1004" y="1470"/>
                        </a:cubicBezTo>
                        <a:cubicBezTo>
                          <a:pt x="1304" y="1073"/>
                          <a:pt x="1480" y="662"/>
                          <a:pt x="1401" y="154"/>
                        </a:cubicBezTo>
                        <a:cubicBezTo>
                          <a:pt x="1384" y="47"/>
                          <a:pt x="1299" y="0"/>
                          <a:pt x="1209"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0" name="Google Shape;7280;p75"/>
                  <p:cNvSpPr/>
                  <p:nvPr/>
                </p:nvSpPr>
                <p:spPr>
                  <a:xfrm>
                    <a:off x="3284636" y="2250924"/>
                    <a:ext cx="32595" cy="36028"/>
                  </a:xfrm>
                  <a:custGeom>
                    <a:rect b="b" l="l" r="r" t="t"/>
                    <a:pathLst>
                      <a:path extrusionOk="0" h="1427" w="1291">
                        <a:moveTo>
                          <a:pt x="1100" y="1"/>
                        </a:moveTo>
                        <a:cubicBezTo>
                          <a:pt x="1071" y="1"/>
                          <a:pt x="1041" y="9"/>
                          <a:pt x="1011" y="28"/>
                        </a:cubicBezTo>
                        <a:cubicBezTo>
                          <a:pt x="939" y="68"/>
                          <a:pt x="861" y="81"/>
                          <a:pt x="789" y="120"/>
                        </a:cubicBezTo>
                        <a:cubicBezTo>
                          <a:pt x="704" y="168"/>
                          <a:pt x="625" y="228"/>
                          <a:pt x="552" y="288"/>
                        </a:cubicBezTo>
                        <a:lnTo>
                          <a:pt x="552" y="288"/>
                        </a:lnTo>
                        <a:cubicBezTo>
                          <a:pt x="552" y="288"/>
                          <a:pt x="552" y="288"/>
                          <a:pt x="552" y="288"/>
                        </a:cubicBezTo>
                        <a:lnTo>
                          <a:pt x="552" y="288"/>
                        </a:lnTo>
                        <a:cubicBezTo>
                          <a:pt x="549" y="288"/>
                          <a:pt x="483" y="335"/>
                          <a:pt x="483" y="335"/>
                        </a:cubicBezTo>
                        <a:cubicBezTo>
                          <a:pt x="444" y="361"/>
                          <a:pt x="411" y="380"/>
                          <a:pt x="372" y="400"/>
                        </a:cubicBezTo>
                        <a:cubicBezTo>
                          <a:pt x="248" y="452"/>
                          <a:pt x="150" y="543"/>
                          <a:pt x="85" y="661"/>
                        </a:cubicBezTo>
                        <a:cubicBezTo>
                          <a:pt x="0" y="817"/>
                          <a:pt x="0" y="1013"/>
                          <a:pt x="85" y="1176"/>
                        </a:cubicBezTo>
                        <a:cubicBezTo>
                          <a:pt x="163" y="1301"/>
                          <a:pt x="323" y="1426"/>
                          <a:pt x="484" y="1426"/>
                        </a:cubicBezTo>
                        <a:cubicBezTo>
                          <a:pt x="499" y="1426"/>
                          <a:pt x="514" y="1425"/>
                          <a:pt x="528" y="1423"/>
                        </a:cubicBezTo>
                        <a:cubicBezTo>
                          <a:pt x="770" y="1397"/>
                          <a:pt x="939" y="1312"/>
                          <a:pt x="1063" y="1091"/>
                        </a:cubicBezTo>
                        <a:cubicBezTo>
                          <a:pt x="1115" y="993"/>
                          <a:pt x="1167" y="895"/>
                          <a:pt x="1206" y="791"/>
                        </a:cubicBezTo>
                        <a:cubicBezTo>
                          <a:pt x="1252" y="680"/>
                          <a:pt x="1278" y="563"/>
                          <a:pt x="1284" y="446"/>
                        </a:cubicBezTo>
                        <a:cubicBezTo>
                          <a:pt x="1291" y="380"/>
                          <a:pt x="1265" y="276"/>
                          <a:pt x="1271" y="231"/>
                        </a:cubicBezTo>
                        <a:cubicBezTo>
                          <a:pt x="1287" y="118"/>
                          <a:pt x="1205" y="1"/>
                          <a:pt x="1100"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1" name="Google Shape;7281;p75"/>
                  <p:cNvSpPr/>
                  <p:nvPr/>
                </p:nvSpPr>
                <p:spPr>
                  <a:xfrm>
                    <a:off x="3280900" y="2303136"/>
                    <a:ext cx="46708" cy="110155"/>
                  </a:xfrm>
                  <a:custGeom>
                    <a:rect b="b" l="l" r="r" t="t"/>
                    <a:pathLst>
                      <a:path extrusionOk="0" h="4363" w="1850">
                        <a:moveTo>
                          <a:pt x="862" y="0"/>
                        </a:moveTo>
                        <a:cubicBezTo>
                          <a:pt x="440" y="0"/>
                          <a:pt x="1" y="341"/>
                          <a:pt x="188" y="822"/>
                        </a:cubicBezTo>
                        <a:cubicBezTo>
                          <a:pt x="624" y="1936"/>
                          <a:pt x="670" y="3175"/>
                          <a:pt x="1120" y="4269"/>
                        </a:cubicBezTo>
                        <a:cubicBezTo>
                          <a:pt x="1136" y="4331"/>
                          <a:pt x="1190" y="4362"/>
                          <a:pt x="1243" y="4362"/>
                        </a:cubicBezTo>
                        <a:cubicBezTo>
                          <a:pt x="1297" y="4362"/>
                          <a:pt x="1351" y="4331"/>
                          <a:pt x="1367" y="4269"/>
                        </a:cubicBezTo>
                        <a:cubicBezTo>
                          <a:pt x="1850" y="3103"/>
                          <a:pt x="1810" y="1669"/>
                          <a:pt x="1485" y="470"/>
                        </a:cubicBezTo>
                        <a:cubicBezTo>
                          <a:pt x="1396" y="139"/>
                          <a:pt x="1132" y="0"/>
                          <a:pt x="862"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2" name="Google Shape;7282;p75"/>
                  <p:cNvSpPr/>
                  <p:nvPr/>
                </p:nvSpPr>
                <p:spPr>
                  <a:xfrm>
                    <a:off x="3277668" y="2420915"/>
                    <a:ext cx="52086" cy="138331"/>
                  </a:xfrm>
                  <a:custGeom>
                    <a:rect b="b" l="l" r="r" t="t"/>
                    <a:pathLst>
                      <a:path extrusionOk="0" h="5479" w="2063">
                        <a:moveTo>
                          <a:pt x="640" y="0"/>
                        </a:moveTo>
                        <a:cubicBezTo>
                          <a:pt x="310" y="0"/>
                          <a:pt x="1" y="279"/>
                          <a:pt x="94" y="699"/>
                        </a:cubicBezTo>
                        <a:cubicBezTo>
                          <a:pt x="270" y="1521"/>
                          <a:pt x="570" y="2257"/>
                          <a:pt x="550" y="3117"/>
                        </a:cubicBezTo>
                        <a:cubicBezTo>
                          <a:pt x="531" y="3821"/>
                          <a:pt x="407" y="4525"/>
                          <a:pt x="531" y="5216"/>
                        </a:cubicBezTo>
                        <a:cubicBezTo>
                          <a:pt x="562" y="5396"/>
                          <a:pt x="710" y="5478"/>
                          <a:pt x="864" y="5478"/>
                        </a:cubicBezTo>
                        <a:cubicBezTo>
                          <a:pt x="995" y="5478"/>
                          <a:pt x="1130" y="5418"/>
                          <a:pt x="1202" y="5307"/>
                        </a:cubicBezTo>
                        <a:cubicBezTo>
                          <a:pt x="2062" y="3997"/>
                          <a:pt x="2030" y="1540"/>
                          <a:pt x="1130" y="263"/>
                        </a:cubicBezTo>
                        <a:cubicBezTo>
                          <a:pt x="1001" y="81"/>
                          <a:pt x="818" y="0"/>
                          <a:pt x="640"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3" name="Google Shape;7283;p75"/>
                  <p:cNvSpPr/>
                  <p:nvPr/>
                </p:nvSpPr>
                <p:spPr>
                  <a:xfrm>
                    <a:off x="3223260" y="2340073"/>
                    <a:ext cx="54232" cy="195416"/>
                  </a:xfrm>
                  <a:custGeom>
                    <a:rect b="b" l="l" r="r" t="t"/>
                    <a:pathLst>
                      <a:path extrusionOk="0" h="7740" w="2148">
                        <a:moveTo>
                          <a:pt x="1084" y="1"/>
                        </a:moveTo>
                        <a:cubicBezTo>
                          <a:pt x="673" y="1"/>
                          <a:pt x="261" y="271"/>
                          <a:pt x="242" y="812"/>
                        </a:cubicBezTo>
                        <a:cubicBezTo>
                          <a:pt x="170" y="3002"/>
                          <a:pt x="0" y="5818"/>
                          <a:pt x="1454" y="7623"/>
                        </a:cubicBezTo>
                        <a:cubicBezTo>
                          <a:pt x="1519" y="7704"/>
                          <a:pt x="1611" y="7739"/>
                          <a:pt x="1707" y="7739"/>
                        </a:cubicBezTo>
                        <a:cubicBezTo>
                          <a:pt x="1919" y="7739"/>
                          <a:pt x="2148" y="7567"/>
                          <a:pt x="2125" y="7343"/>
                        </a:cubicBezTo>
                        <a:cubicBezTo>
                          <a:pt x="1910" y="5153"/>
                          <a:pt x="1982" y="3009"/>
                          <a:pt x="1917" y="812"/>
                        </a:cubicBezTo>
                        <a:cubicBezTo>
                          <a:pt x="1904" y="271"/>
                          <a:pt x="1495" y="1"/>
                          <a:pt x="108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4" name="Google Shape;7284;p75"/>
                  <p:cNvSpPr/>
                  <p:nvPr/>
                </p:nvSpPr>
                <p:spPr>
                  <a:xfrm>
                    <a:off x="3264893" y="2604843"/>
                    <a:ext cx="42138" cy="127348"/>
                  </a:xfrm>
                  <a:custGeom>
                    <a:rect b="b" l="l" r="r" t="t"/>
                    <a:pathLst>
                      <a:path extrusionOk="0" h="5044" w="1669">
                        <a:moveTo>
                          <a:pt x="883" y="1"/>
                        </a:moveTo>
                        <a:cubicBezTo>
                          <a:pt x="736" y="1"/>
                          <a:pt x="594" y="68"/>
                          <a:pt x="515" y="219"/>
                        </a:cubicBezTo>
                        <a:cubicBezTo>
                          <a:pt x="183" y="857"/>
                          <a:pt x="346" y="1750"/>
                          <a:pt x="274" y="2454"/>
                        </a:cubicBezTo>
                        <a:cubicBezTo>
                          <a:pt x="189" y="3223"/>
                          <a:pt x="0" y="4155"/>
                          <a:pt x="228" y="4905"/>
                        </a:cubicBezTo>
                        <a:cubicBezTo>
                          <a:pt x="256" y="4999"/>
                          <a:pt x="328" y="5043"/>
                          <a:pt x="403" y="5043"/>
                        </a:cubicBezTo>
                        <a:cubicBezTo>
                          <a:pt x="468" y="5043"/>
                          <a:pt x="535" y="5011"/>
                          <a:pt x="580" y="4950"/>
                        </a:cubicBezTo>
                        <a:cubicBezTo>
                          <a:pt x="1102" y="4253"/>
                          <a:pt x="1219" y="3171"/>
                          <a:pt x="1349" y="2324"/>
                        </a:cubicBezTo>
                        <a:cubicBezTo>
                          <a:pt x="1441" y="1679"/>
                          <a:pt x="1669" y="805"/>
                          <a:pt x="1297" y="219"/>
                        </a:cubicBezTo>
                        <a:cubicBezTo>
                          <a:pt x="1206" y="80"/>
                          <a:pt x="1042" y="1"/>
                          <a:pt x="883"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5" name="Google Shape;7285;p75"/>
                  <p:cNvSpPr/>
                  <p:nvPr/>
                </p:nvSpPr>
                <p:spPr>
                  <a:xfrm>
                    <a:off x="3233965" y="2559398"/>
                    <a:ext cx="40270" cy="181151"/>
                  </a:xfrm>
                  <a:custGeom>
                    <a:rect b="b" l="l" r="r" t="t"/>
                    <a:pathLst>
                      <a:path extrusionOk="0" h="7175" w="1595">
                        <a:moveTo>
                          <a:pt x="1069" y="1"/>
                        </a:moveTo>
                        <a:cubicBezTo>
                          <a:pt x="1019" y="1"/>
                          <a:pt x="968" y="10"/>
                          <a:pt x="919" y="31"/>
                        </a:cubicBezTo>
                        <a:lnTo>
                          <a:pt x="828" y="70"/>
                        </a:lnTo>
                        <a:cubicBezTo>
                          <a:pt x="567" y="174"/>
                          <a:pt x="417" y="350"/>
                          <a:pt x="398" y="637"/>
                        </a:cubicBezTo>
                        <a:cubicBezTo>
                          <a:pt x="378" y="982"/>
                          <a:pt x="111" y="1576"/>
                          <a:pt x="72" y="2025"/>
                        </a:cubicBezTo>
                        <a:cubicBezTo>
                          <a:pt x="7" y="2657"/>
                          <a:pt x="0" y="3283"/>
                          <a:pt x="46" y="3915"/>
                        </a:cubicBezTo>
                        <a:cubicBezTo>
                          <a:pt x="111" y="4587"/>
                          <a:pt x="176" y="5277"/>
                          <a:pt x="332" y="5942"/>
                        </a:cubicBezTo>
                        <a:cubicBezTo>
                          <a:pt x="430" y="6353"/>
                          <a:pt x="476" y="6855"/>
                          <a:pt x="821" y="7141"/>
                        </a:cubicBezTo>
                        <a:cubicBezTo>
                          <a:pt x="844" y="7164"/>
                          <a:pt x="872" y="7174"/>
                          <a:pt x="900" y="7174"/>
                        </a:cubicBezTo>
                        <a:cubicBezTo>
                          <a:pt x="937" y="7174"/>
                          <a:pt x="975" y="7156"/>
                          <a:pt x="997" y="7122"/>
                        </a:cubicBezTo>
                        <a:cubicBezTo>
                          <a:pt x="1238" y="6692"/>
                          <a:pt x="1102" y="6112"/>
                          <a:pt x="1075" y="5636"/>
                        </a:cubicBezTo>
                        <a:cubicBezTo>
                          <a:pt x="1043" y="4991"/>
                          <a:pt x="1017" y="4339"/>
                          <a:pt x="1010" y="3694"/>
                        </a:cubicBezTo>
                        <a:cubicBezTo>
                          <a:pt x="1004" y="3009"/>
                          <a:pt x="997" y="2292"/>
                          <a:pt x="1167" y="1628"/>
                        </a:cubicBezTo>
                        <a:cubicBezTo>
                          <a:pt x="1232" y="1380"/>
                          <a:pt x="1258" y="1204"/>
                          <a:pt x="1408" y="1054"/>
                        </a:cubicBezTo>
                        <a:cubicBezTo>
                          <a:pt x="1551" y="911"/>
                          <a:pt x="1571" y="728"/>
                          <a:pt x="1584" y="533"/>
                        </a:cubicBezTo>
                        <a:cubicBezTo>
                          <a:pt x="1595" y="269"/>
                          <a:pt x="1337" y="1"/>
                          <a:pt x="1069"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6" name="Google Shape;7286;p75"/>
                  <p:cNvSpPr/>
                  <p:nvPr/>
                </p:nvSpPr>
                <p:spPr>
                  <a:xfrm>
                    <a:off x="3097199" y="1655184"/>
                    <a:ext cx="106342" cy="74834"/>
                  </a:xfrm>
                  <a:custGeom>
                    <a:rect b="b" l="l" r="r" t="t"/>
                    <a:pathLst>
                      <a:path extrusionOk="0" h="2964" w="4212">
                        <a:moveTo>
                          <a:pt x="2110" y="1"/>
                        </a:moveTo>
                        <a:cubicBezTo>
                          <a:pt x="1412" y="1"/>
                          <a:pt x="712" y="469"/>
                          <a:pt x="444" y="1106"/>
                        </a:cubicBezTo>
                        <a:cubicBezTo>
                          <a:pt x="229" y="1602"/>
                          <a:pt x="86" y="2117"/>
                          <a:pt x="1" y="2645"/>
                        </a:cubicBezTo>
                        <a:cubicBezTo>
                          <a:pt x="451" y="2182"/>
                          <a:pt x="1070" y="1921"/>
                          <a:pt x="1715" y="1921"/>
                        </a:cubicBezTo>
                        <a:cubicBezTo>
                          <a:pt x="2504" y="1928"/>
                          <a:pt x="3234" y="2312"/>
                          <a:pt x="3683" y="2964"/>
                        </a:cubicBezTo>
                        <a:cubicBezTo>
                          <a:pt x="3729" y="2847"/>
                          <a:pt x="3775" y="2736"/>
                          <a:pt x="3833" y="2619"/>
                        </a:cubicBezTo>
                        <a:cubicBezTo>
                          <a:pt x="4211" y="1823"/>
                          <a:pt x="3892" y="989"/>
                          <a:pt x="3299" y="416"/>
                        </a:cubicBezTo>
                        <a:cubicBezTo>
                          <a:pt x="3058" y="181"/>
                          <a:pt x="2738" y="90"/>
                          <a:pt x="2412" y="31"/>
                        </a:cubicBezTo>
                        <a:cubicBezTo>
                          <a:pt x="2312" y="10"/>
                          <a:pt x="2211" y="1"/>
                          <a:pt x="2110"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7" name="Google Shape;7287;p75"/>
                  <p:cNvSpPr/>
                  <p:nvPr/>
                </p:nvSpPr>
                <p:spPr>
                  <a:xfrm>
                    <a:off x="3104117" y="1802074"/>
                    <a:ext cx="103868" cy="80994"/>
                  </a:xfrm>
                  <a:custGeom>
                    <a:rect b="b" l="l" r="r" t="t"/>
                    <a:pathLst>
                      <a:path extrusionOk="0" h="3208" w="4114">
                        <a:moveTo>
                          <a:pt x="3312" y="1"/>
                        </a:moveTo>
                        <a:cubicBezTo>
                          <a:pt x="2855" y="574"/>
                          <a:pt x="2165" y="907"/>
                          <a:pt x="1435" y="913"/>
                        </a:cubicBezTo>
                        <a:cubicBezTo>
                          <a:pt x="920" y="913"/>
                          <a:pt x="418" y="737"/>
                          <a:pt x="1" y="424"/>
                        </a:cubicBezTo>
                        <a:lnTo>
                          <a:pt x="1" y="424"/>
                        </a:lnTo>
                        <a:cubicBezTo>
                          <a:pt x="397" y="1687"/>
                          <a:pt x="1621" y="3207"/>
                          <a:pt x="3010" y="3207"/>
                        </a:cubicBezTo>
                        <a:cubicBezTo>
                          <a:pt x="3084" y="3207"/>
                          <a:pt x="3159" y="3203"/>
                          <a:pt x="3233" y="3194"/>
                        </a:cubicBezTo>
                        <a:cubicBezTo>
                          <a:pt x="3690" y="3142"/>
                          <a:pt x="4113" y="2686"/>
                          <a:pt x="4015" y="2210"/>
                        </a:cubicBezTo>
                        <a:cubicBezTo>
                          <a:pt x="3853" y="1428"/>
                          <a:pt x="3488" y="763"/>
                          <a:pt x="3312"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8" name="Google Shape;7288;p75"/>
                  <p:cNvSpPr/>
                  <p:nvPr/>
                </p:nvSpPr>
                <p:spPr>
                  <a:xfrm>
                    <a:off x="3097199" y="1736910"/>
                    <a:ext cx="70617" cy="70617"/>
                  </a:xfrm>
                  <a:custGeom>
                    <a:rect b="b" l="l" r="r" t="t"/>
                    <a:pathLst>
                      <a:path extrusionOk="0" fill="none" h="2797" w="2797">
                        <a:moveTo>
                          <a:pt x="2797" y="1200"/>
                        </a:moveTo>
                        <a:cubicBezTo>
                          <a:pt x="2797" y="2262"/>
                          <a:pt x="1506" y="2797"/>
                          <a:pt x="757" y="2041"/>
                        </a:cubicBezTo>
                        <a:cubicBezTo>
                          <a:pt x="1" y="1291"/>
                          <a:pt x="535" y="1"/>
                          <a:pt x="1604" y="7"/>
                        </a:cubicBezTo>
                        <a:cubicBezTo>
                          <a:pt x="2263" y="7"/>
                          <a:pt x="2797" y="542"/>
                          <a:pt x="2797" y="1200"/>
                        </a:cubicBezTo>
                        <a:close/>
                      </a:path>
                    </a:pathLst>
                  </a:custGeom>
                  <a:noFill/>
                  <a:ln cap="flat" cmpd="sng" w="10275">
                    <a:solidFill>
                      <a:srgbClr val="445D73"/>
                    </a:solidFill>
                    <a:prstDash val="solid"/>
                    <a:miter lim="651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9" name="Google Shape;7289;p75"/>
                  <p:cNvSpPr/>
                  <p:nvPr/>
                </p:nvSpPr>
                <p:spPr>
                  <a:xfrm>
                    <a:off x="3227527" y="1655184"/>
                    <a:ext cx="106342" cy="74834"/>
                  </a:xfrm>
                  <a:custGeom>
                    <a:rect b="b" l="l" r="r" t="t"/>
                    <a:pathLst>
                      <a:path extrusionOk="0" h="2964" w="4212">
                        <a:moveTo>
                          <a:pt x="2102" y="1"/>
                        </a:moveTo>
                        <a:cubicBezTo>
                          <a:pt x="2001" y="1"/>
                          <a:pt x="1900" y="10"/>
                          <a:pt x="1800" y="31"/>
                        </a:cubicBezTo>
                        <a:cubicBezTo>
                          <a:pt x="1474" y="90"/>
                          <a:pt x="1154" y="181"/>
                          <a:pt x="913" y="416"/>
                        </a:cubicBezTo>
                        <a:cubicBezTo>
                          <a:pt x="320" y="989"/>
                          <a:pt x="1" y="1823"/>
                          <a:pt x="385" y="2619"/>
                        </a:cubicBezTo>
                        <a:cubicBezTo>
                          <a:pt x="438" y="2729"/>
                          <a:pt x="483" y="2847"/>
                          <a:pt x="529" y="2964"/>
                        </a:cubicBezTo>
                        <a:cubicBezTo>
                          <a:pt x="978" y="2312"/>
                          <a:pt x="1715" y="1928"/>
                          <a:pt x="2497" y="1921"/>
                        </a:cubicBezTo>
                        <a:cubicBezTo>
                          <a:pt x="3142" y="1921"/>
                          <a:pt x="3761" y="2182"/>
                          <a:pt x="4211" y="2645"/>
                        </a:cubicBezTo>
                        <a:cubicBezTo>
                          <a:pt x="4126" y="2117"/>
                          <a:pt x="3983" y="1602"/>
                          <a:pt x="3775" y="1106"/>
                        </a:cubicBezTo>
                        <a:cubicBezTo>
                          <a:pt x="3501" y="469"/>
                          <a:pt x="2801" y="1"/>
                          <a:pt x="2102"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0" name="Google Shape;7290;p75"/>
                  <p:cNvSpPr/>
                  <p:nvPr/>
                </p:nvSpPr>
                <p:spPr>
                  <a:xfrm>
                    <a:off x="3223083" y="1802074"/>
                    <a:ext cx="103868" cy="80994"/>
                  </a:xfrm>
                  <a:custGeom>
                    <a:rect b="b" l="l" r="r" t="t"/>
                    <a:pathLst>
                      <a:path extrusionOk="0" h="3208" w="4114">
                        <a:moveTo>
                          <a:pt x="803" y="1"/>
                        </a:moveTo>
                        <a:cubicBezTo>
                          <a:pt x="627" y="763"/>
                          <a:pt x="255" y="1428"/>
                          <a:pt x="99" y="2210"/>
                        </a:cubicBezTo>
                        <a:cubicBezTo>
                          <a:pt x="1" y="2686"/>
                          <a:pt x="425" y="3142"/>
                          <a:pt x="881" y="3194"/>
                        </a:cubicBezTo>
                        <a:cubicBezTo>
                          <a:pt x="956" y="3203"/>
                          <a:pt x="1030" y="3207"/>
                          <a:pt x="1104" y="3207"/>
                        </a:cubicBezTo>
                        <a:cubicBezTo>
                          <a:pt x="2493" y="3207"/>
                          <a:pt x="3717" y="1687"/>
                          <a:pt x="4113" y="424"/>
                        </a:cubicBezTo>
                        <a:lnTo>
                          <a:pt x="4113" y="424"/>
                        </a:lnTo>
                        <a:cubicBezTo>
                          <a:pt x="3696" y="737"/>
                          <a:pt x="3194" y="913"/>
                          <a:pt x="2680" y="913"/>
                        </a:cubicBezTo>
                        <a:cubicBezTo>
                          <a:pt x="1950" y="907"/>
                          <a:pt x="1259" y="574"/>
                          <a:pt x="803"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1" name="Google Shape;7291;p75"/>
                  <p:cNvSpPr/>
                  <p:nvPr/>
                </p:nvSpPr>
                <p:spPr>
                  <a:xfrm>
                    <a:off x="3263252" y="1736910"/>
                    <a:ext cx="70617" cy="70617"/>
                  </a:xfrm>
                  <a:custGeom>
                    <a:rect b="b" l="l" r="r" t="t"/>
                    <a:pathLst>
                      <a:path extrusionOk="0" fill="none" h="2797" w="2797">
                        <a:moveTo>
                          <a:pt x="0" y="1200"/>
                        </a:moveTo>
                        <a:cubicBezTo>
                          <a:pt x="0" y="2262"/>
                          <a:pt x="1291" y="2797"/>
                          <a:pt x="2040" y="2041"/>
                        </a:cubicBezTo>
                        <a:cubicBezTo>
                          <a:pt x="2796" y="1291"/>
                          <a:pt x="2262" y="7"/>
                          <a:pt x="1199" y="7"/>
                        </a:cubicBezTo>
                        <a:cubicBezTo>
                          <a:pt x="541" y="1"/>
                          <a:pt x="7" y="535"/>
                          <a:pt x="0" y="1200"/>
                        </a:cubicBezTo>
                        <a:close/>
                      </a:path>
                    </a:pathLst>
                  </a:custGeom>
                  <a:noFill/>
                  <a:ln cap="flat" cmpd="sng" w="10275">
                    <a:solidFill>
                      <a:srgbClr val="445D73"/>
                    </a:solidFill>
                    <a:prstDash val="solid"/>
                    <a:miter lim="651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
            <p:nvSpPr>
              <p:cNvPr id="7292" name="Google Shape;7292;p75"/>
              <p:cNvSpPr/>
              <p:nvPr/>
            </p:nvSpPr>
            <p:spPr>
              <a:xfrm>
                <a:off x="3010499" y="1542757"/>
                <a:ext cx="406788" cy="325163"/>
              </a:xfrm>
              <a:custGeom>
                <a:rect b="b" l="l" r="r" t="t"/>
                <a:pathLst>
                  <a:path extrusionOk="0" h="12879" w="16112">
                    <a:moveTo>
                      <a:pt x="1004" y="8740"/>
                    </a:moveTo>
                    <a:cubicBezTo>
                      <a:pt x="1006" y="8824"/>
                      <a:pt x="1024" y="8949"/>
                      <a:pt x="1054" y="9103"/>
                    </a:cubicBezTo>
                    <a:lnTo>
                      <a:pt x="1054" y="9103"/>
                    </a:lnTo>
                    <a:cubicBezTo>
                      <a:pt x="1030" y="8968"/>
                      <a:pt x="1013" y="8846"/>
                      <a:pt x="1004" y="8740"/>
                    </a:cubicBezTo>
                    <a:close/>
                    <a:moveTo>
                      <a:pt x="8530" y="0"/>
                    </a:moveTo>
                    <a:cubicBezTo>
                      <a:pt x="7378" y="0"/>
                      <a:pt x="6098" y="274"/>
                      <a:pt x="4699" y="906"/>
                    </a:cubicBezTo>
                    <a:cubicBezTo>
                      <a:pt x="0" y="3031"/>
                      <a:pt x="1004" y="8740"/>
                      <a:pt x="1004" y="8740"/>
                    </a:cubicBezTo>
                    <a:cubicBezTo>
                      <a:pt x="952" y="6113"/>
                      <a:pt x="4048" y="3448"/>
                      <a:pt x="4048" y="3448"/>
                    </a:cubicBezTo>
                    <a:cubicBezTo>
                      <a:pt x="6231" y="4790"/>
                      <a:pt x="13544" y="6504"/>
                      <a:pt x="14215" y="6726"/>
                    </a:cubicBezTo>
                    <a:cubicBezTo>
                      <a:pt x="14557" y="6840"/>
                      <a:pt x="14772" y="11921"/>
                      <a:pt x="14748" y="12624"/>
                    </a:cubicBezTo>
                    <a:lnTo>
                      <a:pt x="14748" y="12624"/>
                    </a:lnTo>
                    <a:lnTo>
                      <a:pt x="15206" y="9548"/>
                    </a:lnTo>
                    <a:cubicBezTo>
                      <a:pt x="15206" y="9548"/>
                      <a:pt x="16112" y="6166"/>
                      <a:pt x="14437" y="3441"/>
                    </a:cubicBezTo>
                    <a:cubicBezTo>
                      <a:pt x="13260" y="1523"/>
                      <a:pt x="11251" y="0"/>
                      <a:pt x="8530" y="0"/>
                    </a:cubicBezTo>
                    <a:close/>
                    <a:moveTo>
                      <a:pt x="14748" y="12624"/>
                    </a:moveTo>
                    <a:lnTo>
                      <a:pt x="14736" y="12703"/>
                    </a:lnTo>
                    <a:cubicBezTo>
                      <a:pt x="14737" y="12704"/>
                      <a:pt x="14738" y="12705"/>
                      <a:pt x="14739" y="12705"/>
                    </a:cubicBezTo>
                    <a:cubicBezTo>
                      <a:pt x="14743" y="12705"/>
                      <a:pt x="14746" y="12677"/>
                      <a:pt x="14748" y="12624"/>
                    </a:cubicBezTo>
                    <a:close/>
                    <a:moveTo>
                      <a:pt x="1054" y="9103"/>
                    </a:moveTo>
                    <a:lnTo>
                      <a:pt x="1054" y="9103"/>
                    </a:lnTo>
                    <a:cubicBezTo>
                      <a:pt x="1283" y="10402"/>
                      <a:pt x="2112" y="12879"/>
                      <a:pt x="2112" y="12879"/>
                    </a:cubicBezTo>
                    <a:cubicBezTo>
                      <a:pt x="2112" y="12879"/>
                      <a:pt x="1271" y="10220"/>
                      <a:pt x="1054" y="9103"/>
                    </a:cubicBezTo>
                    <a:close/>
                  </a:path>
                </a:pathLst>
              </a:custGeom>
              <a:solidFill>
                <a:srgbClr val="BECBD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7293" name="Google Shape;7293;p75"/>
          <p:cNvGrpSpPr/>
          <p:nvPr/>
        </p:nvGrpSpPr>
        <p:grpSpPr>
          <a:xfrm>
            <a:off x="9821807" y="3085514"/>
            <a:ext cx="1117353" cy="2620690"/>
            <a:chOff x="4910904" y="1542757"/>
            <a:chExt cx="558677" cy="1310345"/>
          </a:xfrm>
        </p:grpSpPr>
        <p:sp>
          <p:nvSpPr>
            <p:cNvPr id="7294" name="Google Shape;7294;p75"/>
            <p:cNvSpPr/>
            <p:nvPr/>
          </p:nvSpPr>
          <p:spPr>
            <a:xfrm>
              <a:off x="4961752" y="2803693"/>
              <a:ext cx="457485" cy="49409"/>
            </a:xfrm>
            <a:custGeom>
              <a:rect b="b" l="l" r="r" t="t"/>
              <a:pathLst>
                <a:path extrusionOk="0" h="1957" w="18120">
                  <a:moveTo>
                    <a:pt x="9060" y="1"/>
                  </a:moveTo>
                  <a:cubicBezTo>
                    <a:pt x="4061" y="1"/>
                    <a:pt x="1" y="437"/>
                    <a:pt x="1" y="978"/>
                  </a:cubicBezTo>
                  <a:cubicBezTo>
                    <a:pt x="1" y="1519"/>
                    <a:pt x="4061" y="1956"/>
                    <a:pt x="9060" y="1956"/>
                  </a:cubicBezTo>
                  <a:cubicBezTo>
                    <a:pt x="14065" y="1956"/>
                    <a:pt x="18119" y="1519"/>
                    <a:pt x="18119" y="978"/>
                  </a:cubicBezTo>
                  <a:cubicBezTo>
                    <a:pt x="18119" y="437"/>
                    <a:pt x="14065" y="1"/>
                    <a:pt x="9060" y="1"/>
                  </a:cubicBezTo>
                  <a:close/>
                </a:path>
              </a:pathLst>
            </a:custGeom>
            <a:solidFill>
              <a:srgbClr val="778C9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295" name="Google Shape;7295;p75"/>
            <p:cNvGrpSpPr/>
            <p:nvPr/>
          </p:nvGrpSpPr>
          <p:grpSpPr>
            <a:xfrm>
              <a:off x="4910904" y="1542757"/>
              <a:ext cx="558677" cy="1277423"/>
              <a:chOff x="4910904" y="1542757"/>
              <a:chExt cx="558677" cy="1277423"/>
            </a:xfrm>
          </p:grpSpPr>
          <p:sp>
            <p:nvSpPr>
              <p:cNvPr id="7296" name="Google Shape;7296;p75"/>
              <p:cNvSpPr/>
              <p:nvPr/>
            </p:nvSpPr>
            <p:spPr>
              <a:xfrm>
                <a:off x="5007172" y="1674397"/>
                <a:ext cx="366821" cy="342104"/>
              </a:xfrm>
              <a:custGeom>
                <a:rect b="b" l="l" r="r" t="t"/>
                <a:pathLst>
                  <a:path extrusionOk="0" h="13550" w="14529">
                    <a:moveTo>
                      <a:pt x="2151" y="0"/>
                    </a:moveTo>
                    <a:cubicBezTo>
                      <a:pt x="959" y="0"/>
                      <a:pt x="0" y="958"/>
                      <a:pt x="0" y="2157"/>
                    </a:cubicBezTo>
                    <a:lnTo>
                      <a:pt x="0" y="11393"/>
                    </a:lnTo>
                    <a:cubicBezTo>
                      <a:pt x="0" y="12585"/>
                      <a:pt x="959" y="13550"/>
                      <a:pt x="2151" y="13550"/>
                    </a:cubicBezTo>
                    <a:lnTo>
                      <a:pt x="12371" y="13550"/>
                    </a:lnTo>
                    <a:cubicBezTo>
                      <a:pt x="13563" y="13550"/>
                      <a:pt x="14528" y="12585"/>
                      <a:pt x="14528" y="11393"/>
                    </a:cubicBezTo>
                    <a:lnTo>
                      <a:pt x="14528" y="2157"/>
                    </a:lnTo>
                    <a:cubicBezTo>
                      <a:pt x="14528" y="958"/>
                      <a:pt x="13563" y="0"/>
                      <a:pt x="12371" y="0"/>
                    </a:cubicBezTo>
                    <a:close/>
                  </a:path>
                </a:pathLst>
              </a:custGeom>
              <a:solidFill>
                <a:srgbClr val="BECBD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297" name="Google Shape;7297;p75"/>
              <p:cNvGrpSpPr/>
              <p:nvPr/>
            </p:nvGrpSpPr>
            <p:grpSpPr>
              <a:xfrm>
                <a:off x="4910904" y="1547529"/>
                <a:ext cx="558677" cy="1272651"/>
                <a:chOff x="4910904" y="1547529"/>
                <a:chExt cx="558677" cy="1272651"/>
              </a:xfrm>
            </p:grpSpPr>
            <p:sp>
              <p:nvSpPr>
                <p:cNvPr id="7298" name="Google Shape;7298;p75"/>
                <p:cNvSpPr/>
                <p:nvPr/>
              </p:nvSpPr>
              <p:spPr>
                <a:xfrm>
                  <a:off x="4910904" y="1547529"/>
                  <a:ext cx="558677" cy="1272651"/>
                </a:xfrm>
                <a:custGeom>
                  <a:rect b="b" l="l" r="r" t="t"/>
                  <a:pathLst>
                    <a:path extrusionOk="0" h="50407" w="22128">
                      <a:moveTo>
                        <a:pt x="11074" y="0"/>
                      </a:moveTo>
                      <a:cubicBezTo>
                        <a:pt x="7098" y="0"/>
                        <a:pt x="3872" y="3226"/>
                        <a:pt x="3872" y="7202"/>
                      </a:cubicBezTo>
                      <a:lnTo>
                        <a:pt x="3872" y="7208"/>
                      </a:lnTo>
                      <a:cubicBezTo>
                        <a:pt x="3853" y="7208"/>
                        <a:pt x="3833" y="7202"/>
                        <a:pt x="3813" y="7202"/>
                      </a:cubicBezTo>
                      <a:cubicBezTo>
                        <a:pt x="3810" y="7202"/>
                        <a:pt x="3806" y="7202"/>
                        <a:pt x="3803" y="7202"/>
                      </a:cubicBezTo>
                      <a:cubicBezTo>
                        <a:pt x="3137" y="7202"/>
                        <a:pt x="2634" y="7811"/>
                        <a:pt x="2764" y="8466"/>
                      </a:cubicBezTo>
                      <a:cubicBezTo>
                        <a:pt x="2861" y="8983"/>
                        <a:pt x="3315" y="9322"/>
                        <a:pt x="3805" y="9322"/>
                      </a:cubicBezTo>
                      <a:cubicBezTo>
                        <a:pt x="3940" y="9322"/>
                        <a:pt x="4077" y="9297"/>
                        <a:pt x="4211" y="9242"/>
                      </a:cubicBezTo>
                      <a:cubicBezTo>
                        <a:pt x="4980" y="11569"/>
                        <a:pt x="6994" y="13413"/>
                        <a:pt x="9197" y="14104"/>
                      </a:cubicBezTo>
                      <a:lnTo>
                        <a:pt x="9197" y="16124"/>
                      </a:lnTo>
                      <a:lnTo>
                        <a:pt x="6909" y="16124"/>
                      </a:lnTo>
                      <a:cubicBezTo>
                        <a:pt x="6909" y="16124"/>
                        <a:pt x="6903" y="16170"/>
                        <a:pt x="6883" y="16183"/>
                      </a:cubicBezTo>
                      <a:cubicBezTo>
                        <a:pt x="6303" y="16183"/>
                        <a:pt x="5795" y="16561"/>
                        <a:pt x="5612" y="17109"/>
                      </a:cubicBezTo>
                      <a:lnTo>
                        <a:pt x="281" y="32861"/>
                      </a:lnTo>
                      <a:cubicBezTo>
                        <a:pt x="1" y="33565"/>
                        <a:pt x="372" y="34367"/>
                        <a:pt x="1096" y="34608"/>
                      </a:cubicBezTo>
                      <a:cubicBezTo>
                        <a:pt x="1236" y="34655"/>
                        <a:pt x="1379" y="34677"/>
                        <a:pt x="1519" y="34677"/>
                      </a:cubicBezTo>
                      <a:cubicBezTo>
                        <a:pt x="2099" y="34677"/>
                        <a:pt x="2634" y="34295"/>
                        <a:pt x="2797" y="33702"/>
                      </a:cubicBezTo>
                      <a:lnTo>
                        <a:pt x="2973" y="33187"/>
                      </a:lnTo>
                      <a:lnTo>
                        <a:pt x="3553" y="33428"/>
                      </a:lnTo>
                      <a:cubicBezTo>
                        <a:pt x="3553" y="33428"/>
                        <a:pt x="4061" y="32412"/>
                        <a:pt x="3514" y="31577"/>
                      </a:cubicBezTo>
                      <a:lnTo>
                        <a:pt x="6779" y="21918"/>
                      </a:lnTo>
                      <a:lnTo>
                        <a:pt x="6779" y="21918"/>
                      </a:lnTo>
                      <a:cubicBezTo>
                        <a:pt x="6779" y="27699"/>
                        <a:pt x="5997" y="29166"/>
                        <a:pt x="5997" y="32360"/>
                      </a:cubicBezTo>
                      <a:cubicBezTo>
                        <a:pt x="5997" y="35560"/>
                        <a:pt x="7906" y="48490"/>
                        <a:pt x="7906" y="48490"/>
                      </a:cubicBezTo>
                      <a:lnTo>
                        <a:pt x="5599" y="50407"/>
                      </a:lnTo>
                      <a:lnTo>
                        <a:pt x="10064" y="50407"/>
                      </a:lnTo>
                      <a:lnTo>
                        <a:pt x="10807" y="31630"/>
                      </a:lnTo>
                      <a:lnTo>
                        <a:pt x="11191" y="31630"/>
                      </a:lnTo>
                      <a:lnTo>
                        <a:pt x="11934" y="50407"/>
                      </a:lnTo>
                      <a:lnTo>
                        <a:pt x="16399" y="50407"/>
                      </a:lnTo>
                      <a:lnTo>
                        <a:pt x="14085" y="48503"/>
                      </a:lnTo>
                      <a:cubicBezTo>
                        <a:pt x="14085" y="48503"/>
                        <a:pt x="15995" y="34171"/>
                        <a:pt x="15995" y="31590"/>
                      </a:cubicBezTo>
                      <a:cubicBezTo>
                        <a:pt x="15995" y="29010"/>
                        <a:pt x="15336" y="27680"/>
                        <a:pt x="15336" y="21821"/>
                      </a:cubicBezTo>
                      <a:lnTo>
                        <a:pt x="15336" y="21821"/>
                      </a:lnTo>
                      <a:lnTo>
                        <a:pt x="18641" y="31584"/>
                      </a:lnTo>
                      <a:cubicBezTo>
                        <a:pt x="18093" y="32418"/>
                        <a:pt x="18602" y="33435"/>
                        <a:pt x="18602" y="33435"/>
                      </a:cubicBezTo>
                      <a:lnTo>
                        <a:pt x="19182" y="33187"/>
                      </a:lnTo>
                      <a:lnTo>
                        <a:pt x="19351" y="33709"/>
                      </a:lnTo>
                      <a:cubicBezTo>
                        <a:pt x="19530" y="34280"/>
                        <a:pt x="20058" y="34650"/>
                        <a:pt x="20625" y="34650"/>
                      </a:cubicBezTo>
                      <a:cubicBezTo>
                        <a:pt x="20762" y="34650"/>
                        <a:pt x="20902" y="34628"/>
                        <a:pt x="21039" y="34582"/>
                      </a:cubicBezTo>
                      <a:cubicBezTo>
                        <a:pt x="21750" y="34347"/>
                        <a:pt x="22128" y="33578"/>
                        <a:pt x="21874" y="32874"/>
                      </a:cubicBezTo>
                      <a:lnTo>
                        <a:pt x="21874" y="32868"/>
                      </a:lnTo>
                      <a:lnTo>
                        <a:pt x="16542" y="17128"/>
                      </a:lnTo>
                      <a:cubicBezTo>
                        <a:pt x="16379" y="16613"/>
                        <a:pt x="15923" y="16242"/>
                        <a:pt x="15382" y="16190"/>
                      </a:cubicBezTo>
                      <a:cubicBezTo>
                        <a:pt x="15369" y="16170"/>
                        <a:pt x="15356" y="16150"/>
                        <a:pt x="15350" y="16131"/>
                      </a:cubicBezTo>
                      <a:lnTo>
                        <a:pt x="12951" y="16131"/>
                      </a:lnTo>
                      <a:lnTo>
                        <a:pt x="12951" y="14104"/>
                      </a:lnTo>
                      <a:cubicBezTo>
                        <a:pt x="15147" y="13413"/>
                        <a:pt x="17148" y="11595"/>
                        <a:pt x="17930" y="9281"/>
                      </a:cubicBezTo>
                      <a:cubicBezTo>
                        <a:pt x="18015" y="9301"/>
                        <a:pt x="18100" y="9314"/>
                        <a:pt x="18185" y="9314"/>
                      </a:cubicBezTo>
                      <a:cubicBezTo>
                        <a:pt x="18189" y="9314"/>
                        <a:pt x="18193" y="9314"/>
                        <a:pt x="18197" y="9314"/>
                      </a:cubicBezTo>
                      <a:cubicBezTo>
                        <a:pt x="18758" y="9314"/>
                        <a:pt x="19221" y="8873"/>
                        <a:pt x="19247" y="8310"/>
                      </a:cubicBezTo>
                      <a:cubicBezTo>
                        <a:pt x="19273" y="7743"/>
                        <a:pt x="18843" y="7254"/>
                        <a:pt x="18276" y="7215"/>
                      </a:cubicBezTo>
                      <a:lnTo>
                        <a:pt x="18276" y="7202"/>
                      </a:lnTo>
                      <a:cubicBezTo>
                        <a:pt x="18276" y="3226"/>
                        <a:pt x="15056" y="0"/>
                        <a:pt x="11074" y="0"/>
                      </a:cubicBezTo>
                      <a:close/>
                    </a:path>
                  </a:pathLst>
                </a:custGeom>
                <a:solidFill>
                  <a:srgbClr val="F2F4F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299" name="Google Shape;7299;p75"/>
                <p:cNvGrpSpPr/>
                <p:nvPr/>
              </p:nvGrpSpPr>
              <p:grpSpPr>
                <a:xfrm>
                  <a:off x="5086525" y="1888799"/>
                  <a:ext cx="204808" cy="326677"/>
                  <a:chOff x="5086525" y="1888799"/>
                  <a:chExt cx="204808" cy="326677"/>
                </a:xfrm>
              </p:grpSpPr>
              <p:grpSp>
                <p:nvGrpSpPr>
                  <p:cNvPr id="7300" name="Google Shape;7300;p75"/>
                  <p:cNvGrpSpPr/>
                  <p:nvPr/>
                </p:nvGrpSpPr>
                <p:grpSpPr>
                  <a:xfrm>
                    <a:off x="5147044" y="1888799"/>
                    <a:ext cx="80312" cy="199127"/>
                    <a:chOff x="5147044" y="1888799"/>
                    <a:chExt cx="80312" cy="199127"/>
                  </a:xfrm>
                </p:grpSpPr>
                <p:sp>
                  <p:nvSpPr>
                    <p:cNvPr id="7301" name="Google Shape;7301;p75"/>
                    <p:cNvSpPr/>
                    <p:nvPr/>
                  </p:nvSpPr>
                  <p:spPr>
                    <a:xfrm>
                      <a:off x="5176002" y="1888799"/>
                      <a:ext cx="24717" cy="164235"/>
                    </a:xfrm>
                    <a:custGeom>
                      <a:rect b="b" l="l" r="r" t="t"/>
                      <a:pathLst>
                        <a:path extrusionOk="0" h="6505" w="979">
                          <a:moveTo>
                            <a:pt x="489" y="0"/>
                          </a:moveTo>
                          <a:cubicBezTo>
                            <a:pt x="222" y="0"/>
                            <a:pt x="0" y="222"/>
                            <a:pt x="0" y="489"/>
                          </a:cubicBezTo>
                          <a:cubicBezTo>
                            <a:pt x="0" y="646"/>
                            <a:pt x="72" y="789"/>
                            <a:pt x="196" y="887"/>
                          </a:cubicBezTo>
                          <a:cubicBezTo>
                            <a:pt x="72" y="978"/>
                            <a:pt x="0" y="1121"/>
                            <a:pt x="0" y="1278"/>
                          </a:cubicBezTo>
                          <a:cubicBezTo>
                            <a:pt x="0" y="1434"/>
                            <a:pt x="72" y="1578"/>
                            <a:pt x="196" y="1675"/>
                          </a:cubicBezTo>
                          <a:cubicBezTo>
                            <a:pt x="72" y="1767"/>
                            <a:pt x="0" y="1910"/>
                            <a:pt x="0" y="2066"/>
                          </a:cubicBezTo>
                          <a:cubicBezTo>
                            <a:pt x="0" y="2223"/>
                            <a:pt x="72" y="2366"/>
                            <a:pt x="196" y="2464"/>
                          </a:cubicBezTo>
                          <a:cubicBezTo>
                            <a:pt x="72" y="2555"/>
                            <a:pt x="0" y="2699"/>
                            <a:pt x="0" y="2855"/>
                          </a:cubicBezTo>
                          <a:cubicBezTo>
                            <a:pt x="0" y="3011"/>
                            <a:pt x="72" y="3155"/>
                            <a:pt x="196" y="3253"/>
                          </a:cubicBezTo>
                          <a:cubicBezTo>
                            <a:pt x="72" y="3344"/>
                            <a:pt x="0" y="3487"/>
                            <a:pt x="0" y="3644"/>
                          </a:cubicBezTo>
                          <a:cubicBezTo>
                            <a:pt x="0" y="3800"/>
                            <a:pt x="72" y="3943"/>
                            <a:pt x="196" y="4041"/>
                          </a:cubicBezTo>
                          <a:cubicBezTo>
                            <a:pt x="72" y="4132"/>
                            <a:pt x="0" y="4276"/>
                            <a:pt x="0" y="4432"/>
                          </a:cubicBezTo>
                          <a:cubicBezTo>
                            <a:pt x="0" y="4589"/>
                            <a:pt x="72" y="4732"/>
                            <a:pt x="196" y="4830"/>
                          </a:cubicBezTo>
                          <a:cubicBezTo>
                            <a:pt x="72" y="4921"/>
                            <a:pt x="0" y="5064"/>
                            <a:pt x="0" y="5221"/>
                          </a:cubicBezTo>
                          <a:cubicBezTo>
                            <a:pt x="0" y="5377"/>
                            <a:pt x="72" y="5521"/>
                            <a:pt x="196" y="5618"/>
                          </a:cubicBezTo>
                          <a:cubicBezTo>
                            <a:pt x="72" y="5710"/>
                            <a:pt x="0" y="5853"/>
                            <a:pt x="0" y="6010"/>
                          </a:cubicBezTo>
                          <a:cubicBezTo>
                            <a:pt x="0" y="6283"/>
                            <a:pt x="216" y="6498"/>
                            <a:pt x="489" y="6505"/>
                          </a:cubicBezTo>
                          <a:cubicBezTo>
                            <a:pt x="763" y="6498"/>
                            <a:pt x="978" y="6283"/>
                            <a:pt x="978" y="6010"/>
                          </a:cubicBezTo>
                          <a:cubicBezTo>
                            <a:pt x="978" y="5853"/>
                            <a:pt x="906" y="5710"/>
                            <a:pt x="783" y="5618"/>
                          </a:cubicBezTo>
                          <a:cubicBezTo>
                            <a:pt x="906" y="5521"/>
                            <a:pt x="978" y="5377"/>
                            <a:pt x="978" y="5221"/>
                          </a:cubicBezTo>
                          <a:cubicBezTo>
                            <a:pt x="978" y="5064"/>
                            <a:pt x="906" y="4921"/>
                            <a:pt x="783" y="4830"/>
                          </a:cubicBezTo>
                          <a:cubicBezTo>
                            <a:pt x="906" y="4732"/>
                            <a:pt x="978" y="4589"/>
                            <a:pt x="978" y="4432"/>
                          </a:cubicBezTo>
                          <a:cubicBezTo>
                            <a:pt x="978" y="4276"/>
                            <a:pt x="906" y="4132"/>
                            <a:pt x="783" y="4041"/>
                          </a:cubicBezTo>
                          <a:cubicBezTo>
                            <a:pt x="906" y="3943"/>
                            <a:pt x="978" y="3800"/>
                            <a:pt x="978" y="3644"/>
                          </a:cubicBezTo>
                          <a:cubicBezTo>
                            <a:pt x="978" y="3487"/>
                            <a:pt x="906" y="3344"/>
                            <a:pt x="783" y="3253"/>
                          </a:cubicBezTo>
                          <a:cubicBezTo>
                            <a:pt x="906" y="3155"/>
                            <a:pt x="978" y="3011"/>
                            <a:pt x="978" y="2855"/>
                          </a:cubicBezTo>
                          <a:cubicBezTo>
                            <a:pt x="978" y="2699"/>
                            <a:pt x="906" y="2555"/>
                            <a:pt x="783" y="2464"/>
                          </a:cubicBezTo>
                          <a:cubicBezTo>
                            <a:pt x="906" y="2366"/>
                            <a:pt x="978" y="2223"/>
                            <a:pt x="978" y="2066"/>
                          </a:cubicBezTo>
                          <a:cubicBezTo>
                            <a:pt x="978" y="1910"/>
                            <a:pt x="906" y="1767"/>
                            <a:pt x="783" y="1675"/>
                          </a:cubicBezTo>
                          <a:cubicBezTo>
                            <a:pt x="906" y="1578"/>
                            <a:pt x="978" y="1434"/>
                            <a:pt x="978" y="1278"/>
                          </a:cubicBezTo>
                          <a:cubicBezTo>
                            <a:pt x="978" y="1121"/>
                            <a:pt x="906" y="978"/>
                            <a:pt x="783" y="887"/>
                          </a:cubicBezTo>
                          <a:cubicBezTo>
                            <a:pt x="906" y="789"/>
                            <a:pt x="978" y="646"/>
                            <a:pt x="978" y="489"/>
                          </a:cubicBezTo>
                          <a:cubicBezTo>
                            <a:pt x="978" y="222"/>
                            <a:pt x="756" y="0"/>
                            <a:pt x="489" y="0"/>
                          </a:cubicBezTo>
                          <a:close/>
                        </a:path>
                      </a:pathLst>
                    </a:custGeom>
                    <a:solidFill>
                      <a:srgbClr val="D4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2" name="Google Shape;7302;p75"/>
                    <p:cNvSpPr/>
                    <p:nvPr/>
                  </p:nvSpPr>
                  <p:spPr>
                    <a:xfrm>
                      <a:off x="5147044" y="2033063"/>
                      <a:ext cx="80312" cy="54863"/>
                    </a:xfrm>
                    <a:custGeom>
                      <a:rect b="b" l="l" r="r" t="t"/>
                      <a:pathLst>
                        <a:path extrusionOk="0" h="2173" w="3181">
                          <a:moveTo>
                            <a:pt x="1589" y="0"/>
                          </a:moveTo>
                          <a:cubicBezTo>
                            <a:pt x="1451" y="0"/>
                            <a:pt x="1312" y="58"/>
                            <a:pt x="1213" y="172"/>
                          </a:cubicBezTo>
                          <a:cubicBezTo>
                            <a:pt x="1115" y="289"/>
                            <a:pt x="1076" y="445"/>
                            <a:pt x="1108" y="595"/>
                          </a:cubicBezTo>
                          <a:cubicBezTo>
                            <a:pt x="1095" y="594"/>
                            <a:pt x="1082" y="594"/>
                            <a:pt x="1069" y="594"/>
                          </a:cubicBezTo>
                          <a:cubicBezTo>
                            <a:pt x="927" y="594"/>
                            <a:pt x="793" y="657"/>
                            <a:pt x="698" y="765"/>
                          </a:cubicBezTo>
                          <a:cubicBezTo>
                            <a:pt x="600" y="882"/>
                            <a:pt x="554" y="1039"/>
                            <a:pt x="587" y="1188"/>
                          </a:cubicBezTo>
                          <a:cubicBezTo>
                            <a:pt x="579" y="1188"/>
                            <a:pt x="572" y="1188"/>
                            <a:pt x="564" y="1188"/>
                          </a:cubicBezTo>
                          <a:cubicBezTo>
                            <a:pt x="422" y="1188"/>
                            <a:pt x="276" y="1246"/>
                            <a:pt x="183" y="1358"/>
                          </a:cubicBezTo>
                          <a:cubicBezTo>
                            <a:pt x="0" y="1566"/>
                            <a:pt x="20" y="1879"/>
                            <a:pt x="228" y="2055"/>
                          </a:cubicBezTo>
                          <a:cubicBezTo>
                            <a:pt x="320" y="2133"/>
                            <a:pt x="437" y="2173"/>
                            <a:pt x="554" y="2173"/>
                          </a:cubicBezTo>
                          <a:cubicBezTo>
                            <a:pt x="698" y="2173"/>
                            <a:pt x="835" y="2114"/>
                            <a:pt x="926" y="2003"/>
                          </a:cubicBezTo>
                          <a:cubicBezTo>
                            <a:pt x="1024" y="1886"/>
                            <a:pt x="1069" y="1729"/>
                            <a:pt x="1037" y="1573"/>
                          </a:cubicBezTo>
                          <a:lnTo>
                            <a:pt x="1037" y="1573"/>
                          </a:lnTo>
                          <a:cubicBezTo>
                            <a:pt x="1051" y="1574"/>
                            <a:pt x="1065" y="1575"/>
                            <a:pt x="1079" y="1575"/>
                          </a:cubicBezTo>
                          <a:cubicBezTo>
                            <a:pt x="1220" y="1575"/>
                            <a:pt x="1353" y="1517"/>
                            <a:pt x="1447" y="1410"/>
                          </a:cubicBezTo>
                          <a:cubicBezTo>
                            <a:pt x="1545" y="1293"/>
                            <a:pt x="1584" y="1136"/>
                            <a:pt x="1552" y="980"/>
                          </a:cubicBezTo>
                          <a:lnTo>
                            <a:pt x="1552" y="980"/>
                          </a:lnTo>
                          <a:cubicBezTo>
                            <a:pt x="1565" y="983"/>
                            <a:pt x="1576" y="985"/>
                            <a:pt x="1587" y="985"/>
                          </a:cubicBezTo>
                          <a:cubicBezTo>
                            <a:pt x="1597" y="985"/>
                            <a:pt x="1607" y="983"/>
                            <a:pt x="1617" y="980"/>
                          </a:cubicBezTo>
                          <a:cubicBezTo>
                            <a:pt x="1623" y="1091"/>
                            <a:pt x="1669" y="1201"/>
                            <a:pt x="1741" y="1286"/>
                          </a:cubicBezTo>
                          <a:cubicBezTo>
                            <a:pt x="1836" y="1388"/>
                            <a:pt x="1970" y="1451"/>
                            <a:pt x="2107" y="1451"/>
                          </a:cubicBezTo>
                          <a:cubicBezTo>
                            <a:pt x="2119" y="1451"/>
                            <a:pt x="2132" y="1450"/>
                            <a:pt x="2145" y="1449"/>
                          </a:cubicBezTo>
                          <a:lnTo>
                            <a:pt x="2145" y="1449"/>
                          </a:lnTo>
                          <a:cubicBezTo>
                            <a:pt x="2112" y="1599"/>
                            <a:pt x="2158" y="1762"/>
                            <a:pt x="2262" y="1873"/>
                          </a:cubicBezTo>
                          <a:cubicBezTo>
                            <a:pt x="2357" y="1986"/>
                            <a:pt x="2493" y="2043"/>
                            <a:pt x="2629" y="2043"/>
                          </a:cubicBezTo>
                          <a:cubicBezTo>
                            <a:pt x="2744" y="2043"/>
                            <a:pt x="2860" y="2002"/>
                            <a:pt x="2953" y="1918"/>
                          </a:cubicBezTo>
                          <a:cubicBezTo>
                            <a:pt x="3161" y="1736"/>
                            <a:pt x="3181" y="1430"/>
                            <a:pt x="2998" y="1221"/>
                          </a:cubicBezTo>
                          <a:cubicBezTo>
                            <a:pt x="2903" y="1120"/>
                            <a:pt x="2769" y="1056"/>
                            <a:pt x="2632" y="1056"/>
                          </a:cubicBezTo>
                          <a:cubicBezTo>
                            <a:pt x="2620" y="1056"/>
                            <a:pt x="2607" y="1057"/>
                            <a:pt x="2594" y="1058"/>
                          </a:cubicBezTo>
                          <a:cubicBezTo>
                            <a:pt x="2620" y="908"/>
                            <a:pt x="2581" y="752"/>
                            <a:pt x="2477" y="634"/>
                          </a:cubicBezTo>
                          <a:cubicBezTo>
                            <a:pt x="2388" y="533"/>
                            <a:pt x="2254" y="470"/>
                            <a:pt x="2118" y="470"/>
                          </a:cubicBezTo>
                          <a:cubicBezTo>
                            <a:pt x="2105" y="470"/>
                            <a:pt x="2092" y="470"/>
                            <a:pt x="2079" y="471"/>
                          </a:cubicBezTo>
                          <a:cubicBezTo>
                            <a:pt x="2073" y="335"/>
                            <a:pt x="2014" y="211"/>
                            <a:pt x="1910" y="120"/>
                          </a:cubicBezTo>
                          <a:cubicBezTo>
                            <a:pt x="1818" y="40"/>
                            <a:pt x="1704" y="0"/>
                            <a:pt x="1589" y="0"/>
                          </a:cubicBezTo>
                          <a:close/>
                        </a:path>
                      </a:pathLst>
                    </a:custGeom>
                    <a:solidFill>
                      <a:srgbClr val="D4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303" name="Google Shape;7303;p75"/>
                  <p:cNvSpPr/>
                  <p:nvPr/>
                </p:nvSpPr>
                <p:spPr>
                  <a:xfrm>
                    <a:off x="5086525" y="2017965"/>
                    <a:ext cx="91143" cy="197511"/>
                  </a:xfrm>
                  <a:custGeom>
                    <a:rect b="b" l="l" r="r" t="t"/>
                    <a:pathLst>
                      <a:path extrusionOk="0" h="7823" w="3610">
                        <a:moveTo>
                          <a:pt x="2684" y="1"/>
                        </a:moveTo>
                        <a:cubicBezTo>
                          <a:pt x="2130" y="1"/>
                          <a:pt x="892" y="2034"/>
                          <a:pt x="481" y="2784"/>
                        </a:cubicBezTo>
                        <a:cubicBezTo>
                          <a:pt x="64" y="3540"/>
                          <a:pt x="234" y="5071"/>
                          <a:pt x="175" y="5879"/>
                        </a:cubicBezTo>
                        <a:cubicBezTo>
                          <a:pt x="120" y="6646"/>
                          <a:pt x="1" y="7823"/>
                          <a:pt x="492" y="7823"/>
                        </a:cubicBezTo>
                        <a:cubicBezTo>
                          <a:pt x="523" y="7823"/>
                          <a:pt x="556" y="7818"/>
                          <a:pt x="592" y="7809"/>
                        </a:cubicBezTo>
                        <a:cubicBezTo>
                          <a:pt x="1198" y="7639"/>
                          <a:pt x="2202" y="6746"/>
                          <a:pt x="2782" y="6499"/>
                        </a:cubicBezTo>
                        <a:cubicBezTo>
                          <a:pt x="3355" y="6244"/>
                          <a:pt x="3382" y="5045"/>
                          <a:pt x="3329" y="4100"/>
                        </a:cubicBezTo>
                        <a:cubicBezTo>
                          <a:pt x="3271" y="3149"/>
                          <a:pt x="3610" y="222"/>
                          <a:pt x="268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4" name="Google Shape;7304;p75"/>
                  <p:cNvSpPr/>
                  <p:nvPr/>
                </p:nvSpPr>
                <p:spPr>
                  <a:xfrm>
                    <a:off x="5200190" y="2017965"/>
                    <a:ext cx="91143" cy="197511"/>
                  </a:xfrm>
                  <a:custGeom>
                    <a:rect b="b" l="l" r="r" t="t"/>
                    <a:pathLst>
                      <a:path extrusionOk="0" h="7823" w="3610">
                        <a:moveTo>
                          <a:pt x="920" y="1"/>
                        </a:moveTo>
                        <a:cubicBezTo>
                          <a:pt x="1" y="222"/>
                          <a:pt x="339" y="3149"/>
                          <a:pt x="281" y="4100"/>
                        </a:cubicBezTo>
                        <a:cubicBezTo>
                          <a:pt x="222" y="5045"/>
                          <a:pt x="255" y="6244"/>
                          <a:pt x="828" y="6499"/>
                        </a:cubicBezTo>
                        <a:cubicBezTo>
                          <a:pt x="1408" y="6746"/>
                          <a:pt x="2412" y="7639"/>
                          <a:pt x="3018" y="7809"/>
                        </a:cubicBezTo>
                        <a:cubicBezTo>
                          <a:pt x="3054" y="7818"/>
                          <a:pt x="3087" y="7823"/>
                          <a:pt x="3118" y="7823"/>
                        </a:cubicBezTo>
                        <a:cubicBezTo>
                          <a:pt x="3609" y="7823"/>
                          <a:pt x="3491" y="6646"/>
                          <a:pt x="3435" y="5879"/>
                        </a:cubicBezTo>
                        <a:cubicBezTo>
                          <a:pt x="3377" y="5071"/>
                          <a:pt x="3546" y="3540"/>
                          <a:pt x="3129" y="2784"/>
                        </a:cubicBezTo>
                        <a:cubicBezTo>
                          <a:pt x="2718" y="2034"/>
                          <a:pt x="1480" y="1"/>
                          <a:pt x="920"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
            <p:nvSpPr>
              <p:cNvPr id="7305" name="Google Shape;7305;p75"/>
              <p:cNvSpPr/>
              <p:nvPr/>
            </p:nvSpPr>
            <p:spPr>
              <a:xfrm>
                <a:off x="4983465" y="1542757"/>
                <a:ext cx="406813" cy="325163"/>
              </a:xfrm>
              <a:custGeom>
                <a:rect b="b" l="l" r="r" t="t"/>
                <a:pathLst>
                  <a:path extrusionOk="0" h="12879" w="16113">
                    <a:moveTo>
                      <a:pt x="1005" y="8740"/>
                    </a:moveTo>
                    <a:cubicBezTo>
                      <a:pt x="1007" y="8824"/>
                      <a:pt x="1025" y="8949"/>
                      <a:pt x="1055" y="9103"/>
                    </a:cubicBezTo>
                    <a:lnTo>
                      <a:pt x="1055" y="9103"/>
                    </a:lnTo>
                    <a:cubicBezTo>
                      <a:pt x="1031" y="8968"/>
                      <a:pt x="1014" y="8846"/>
                      <a:pt x="1005" y="8740"/>
                    </a:cubicBezTo>
                    <a:close/>
                    <a:moveTo>
                      <a:pt x="8531" y="0"/>
                    </a:moveTo>
                    <a:cubicBezTo>
                      <a:pt x="7378" y="0"/>
                      <a:pt x="6098" y="274"/>
                      <a:pt x="4700" y="906"/>
                    </a:cubicBezTo>
                    <a:cubicBezTo>
                      <a:pt x="1" y="3031"/>
                      <a:pt x="1005" y="8740"/>
                      <a:pt x="1005" y="8740"/>
                    </a:cubicBezTo>
                    <a:cubicBezTo>
                      <a:pt x="952" y="6113"/>
                      <a:pt x="4048" y="3448"/>
                      <a:pt x="4048" y="3448"/>
                    </a:cubicBezTo>
                    <a:cubicBezTo>
                      <a:pt x="6232" y="4790"/>
                      <a:pt x="13544" y="6504"/>
                      <a:pt x="14216" y="6726"/>
                    </a:cubicBezTo>
                    <a:cubicBezTo>
                      <a:pt x="14558" y="6840"/>
                      <a:pt x="14772" y="11921"/>
                      <a:pt x="14749" y="12624"/>
                    </a:cubicBezTo>
                    <a:lnTo>
                      <a:pt x="14749" y="12624"/>
                    </a:lnTo>
                    <a:lnTo>
                      <a:pt x="15206" y="9548"/>
                    </a:lnTo>
                    <a:cubicBezTo>
                      <a:pt x="15206" y="9548"/>
                      <a:pt x="16112" y="6166"/>
                      <a:pt x="14437" y="3441"/>
                    </a:cubicBezTo>
                    <a:cubicBezTo>
                      <a:pt x="13261" y="1523"/>
                      <a:pt x="11251" y="0"/>
                      <a:pt x="8531" y="0"/>
                    </a:cubicBezTo>
                    <a:close/>
                    <a:moveTo>
                      <a:pt x="14749" y="12624"/>
                    </a:moveTo>
                    <a:lnTo>
                      <a:pt x="14737" y="12703"/>
                    </a:lnTo>
                    <a:cubicBezTo>
                      <a:pt x="14738" y="12704"/>
                      <a:pt x="14739" y="12705"/>
                      <a:pt x="14739" y="12705"/>
                    </a:cubicBezTo>
                    <a:cubicBezTo>
                      <a:pt x="14744" y="12705"/>
                      <a:pt x="14747" y="12677"/>
                      <a:pt x="14749" y="12624"/>
                    </a:cubicBezTo>
                    <a:close/>
                    <a:moveTo>
                      <a:pt x="1055" y="9103"/>
                    </a:moveTo>
                    <a:cubicBezTo>
                      <a:pt x="1284" y="10402"/>
                      <a:pt x="2113" y="12879"/>
                      <a:pt x="2113" y="12879"/>
                    </a:cubicBezTo>
                    <a:cubicBezTo>
                      <a:pt x="2113" y="12879"/>
                      <a:pt x="1272" y="10220"/>
                      <a:pt x="1055" y="9103"/>
                    </a:cubicBezTo>
                    <a:close/>
                  </a:path>
                </a:pathLst>
              </a:custGeom>
              <a:solidFill>
                <a:srgbClr val="BECBD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7306" name="Google Shape;7306;p75"/>
          <p:cNvGrpSpPr/>
          <p:nvPr/>
        </p:nvGrpSpPr>
        <p:grpSpPr>
          <a:xfrm>
            <a:off x="11802019" y="3085514"/>
            <a:ext cx="1115081" cy="2620690"/>
            <a:chOff x="5901010" y="1542757"/>
            <a:chExt cx="557541" cy="1310345"/>
          </a:xfrm>
        </p:grpSpPr>
        <p:sp>
          <p:nvSpPr>
            <p:cNvPr id="7307" name="Google Shape;7307;p75"/>
            <p:cNvSpPr/>
            <p:nvPr/>
          </p:nvSpPr>
          <p:spPr>
            <a:xfrm>
              <a:off x="5950722" y="2803693"/>
              <a:ext cx="457485" cy="49409"/>
            </a:xfrm>
            <a:custGeom>
              <a:rect b="b" l="l" r="r" t="t"/>
              <a:pathLst>
                <a:path extrusionOk="0" h="1957" w="18120">
                  <a:moveTo>
                    <a:pt x="9060" y="1"/>
                  </a:moveTo>
                  <a:cubicBezTo>
                    <a:pt x="4061" y="1"/>
                    <a:pt x="0" y="437"/>
                    <a:pt x="0" y="978"/>
                  </a:cubicBezTo>
                  <a:cubicBezTo>
                    <a:pt x="0" y="1519"/>
                    <a:pt x="4061" y="1956"/>
                    <a:pt x="9060" y="1956"/>
                  </a:cubicBezTo>
                  <a:cubicBezTo>
                    <a:pt x="14065" y="1956"/>
                    <a:pt x="18119" y="1519"/>
                    <a:pt x="18119" y="978"/>
                  </a:cubicBezTo>
                  <a:cubicBezTo>
                    <a:pt x="18119" y="437"/>
                    <a:pt x="14065" y="1"/>
                    <a:pt x="9060" y="1"/>
                  </a:cubicBezTo>
                  <a:close/>
                </a:path>
              </a:pathLst>
            </a:custGeom>
            <a:solidFill>
              <a:srgbClr val="778C9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308" name="Google Shape;7308;p75"/>
            <p:cNvGrpSpPr/>
            <p:nvPr/>
          </p:nvGrpSpPr>
          <p:grpSpPr>
            <a:xfrm>
              <a:off x="5901010" y="1542757"/>
              <a:ext cx="557541" cy="1277423"/>
              <a:chOff x="5901010" y="1542757"/>
              <a:chExt cx="557541" cy="1277423"/>
            </a:xfrm>
          </p:grpSpPr>
          <p:sp>
            <p:nvSpPr>
              <p:cNvPr id="7309" name="Google Shape;7309;p75"/>
              <p:cNvSpPr/>
              <p:nvPr/>
            </p:nvSpPr>
            <p:spPr>
              <a:xfrm>
                <a:off x="5993996" y="1674397"/>
                <a:ext cx="366796" cy="342104"/>
              </a:xfrm>
              <a:custGeom>
                <a:rect b="b" l="l" r="r" t="t"/>
                <a:pathLst>
                  <a:path extrusionOk="0" h="13550" w="14528">
                    <a:moveTo>
                      <a:pt x="2151" y="0"/>
                    </a:moveTo>
                    <a:cubicBezTo>
                      <a:pt x="958" y="0"/>
                      <a:pt x="0" y="958"/>
                      <a:pt x="0" y="2157"/>
                    </a:cubicBezTo>
                    <a:lnTo>
                      <a:pt x="0" y="11393"/>
                    </a:lnTo>
                    <a:cubicBezTo>
                      <a:pt x="0" y="12585"/>
                      <a:pt x="958" y="13550"/>
                      <a:pt x="2151" y="13550"/>
                    </a:cubicBezTo>
                    <a:lnTo>
                      <a:pt x="12371" y="13550"/>
                    </a:lnTo>
                    <a:cubicBezTo>
                      <a:pt x="13563" y="13550"/>
                      <a:pt x="14528" y="12585"/>
                      <a:pt x="14528" y="11393"/>
                    </a:cubicBezTo>
                    <a:lnTo>
                      <a:pt x="14528" y="2157"/>
                    </a:lnTo>
                    <a:cubicBezTo>
                      <a:pt x="14528" y="958"/>
                      <a:pt x="13563" y="0"/>
                      <a:pt x="12371" y="0"/>
                    </a:cubicBezTo>
                    <a:close/>
                  </a:path>
                </a:pathLst>
              </a:custGeom>
              <a:solidFill>
                <a:srgbClr val="BECBD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0" name="Google Shape;7310;p75"/>
              <p:cNvSpPr/>
              <p:nvPr/>
            </p:nvSpPr>
            <p:spPr>
              <a:xfrm>
                <a:off x="6132554" y="1726054"/>
                <a:ext cx="682" cy="25"/>
              </a:xfrm>
              <a:custGeom>
                <a:rect b="b" l="l" r="r" t="t"/>
                <a:pathLst>
                  <a:path extrusionOk="0" h="1" w="27">
                    <a:moveTo>
                      <a:pt x="0" y="1"/>
                    </a:moveTo>
                    <a:lnTo>
                      <a:pt x="26" y="1"/>
                    </a:lnTo>
                    <a:cubicBezTo>
                      <a:pt x="13" y="1"/>
                      <a:pt x="7" y="1"/>
                      <a:pt x="0"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311" name="Google Shape;7311;p75"/>
              <p:cNvGrpSpPr/>
              <p:nvPr/>
            </p:nvGrpSpPr>
            <p:grpSpPr>
              <a:xfrm>
                <a:off x="5901010" y="1547529"/>
                <a:ext cx="557541" cy="1272651"/>
                <a:chOff x="5901010" y="1547529"/>
                <a:chExt cx="557541" cy="1272651"/>
              </a:xfrm>
            </p:grpSpPr>
            <p:sp>
              <p:nvSpPr>
                <p:cNvPr id="7312" name="Google Shape;7312;p75"/>
                <p:cNvSpPr/>
                <p:nvPr/>
              </p:nvSpPr>
              <p:spPr>
                <a:xfrm>
                  <a:off x="5901010" y="1547529"/>
                  <a:ext cx="557541" cy="1272651"/>
                </a:xfrm>
                <a:custGeom>
                  <a:rect b="b" l="l" r="r" t="t"/>
                  <a:pathLst>
                    <a:path extrusionOk="0" h="50407" w="22083">
                      <a:moveTo>
                        <a:pt x="10944" y="0"/>
                      </a:moveTo>
                      <a:cubicBezTo>
                        <a:pt x="6968" y="0"/>
                        <a:pt x="3742" y="3226"/>
                        <a:pt x="3742" y="7202"/>
                      </a:cubicBezTo>
                      <a:lnTo>
                        <a:pt x="3742" y="7208"/>
                      </a:lnTo>
                      <a:cubicBezTo>
                        <a:pt x="3722" y="7208"/>
                        <a:pt x="3703" y="7202"/>
                        <a:pt x="3677" y="7202"/>
                      </a:cubicBezTo>
                      <a:cubicBezTo>
                        <a:pt x="3673" y="7202"/>
                        <a:pt x="3670" y="7202"/>
                        <a:pt x="3666" y="7202"/>
                      </a:cubicBezTo>
                      <a:cubicBezTo>
                        <a:pt x="3007" y="7202"/>
                        <a:pt x="2504" y="7811"/>
                        <a:pt x="2627" y="8466"/>
                      </a:cubicBezTo>
                      <a:cubicBezTo>
                        <a:pt x="2730" y="8983"/>
                        <a:pt x="3181" y="9322"/>
                        <a:pt x="3669" y="9322"/>
                      </a:cubicBezTo>
                      <a:cubicBezTo>
                        <a:pt x="3804" y="9322"/>
                        <a:pt x="3941" y="9297"/>
                        <a:pt x="4074" y="9242"/>
                      </a:cubicBezTo>
                      <a:cubicBezTo>
                        <a:pt x="4843" y="11575"/>
                        <a:pt x="6864" y="13413"/>
                        <a:pt x="9067" y="14110"/>
                      </a:cubicBezTo>
                      <a:lnTo>
                        <a:pt x="9067" y="16131"/>
                      </a:lnTo>
                      <a:lnTo>
                        <a:pt x="6864" y="16131"/>
                      </a:lnTo>
                      <a:cubicBezTo>
                        <a:pt x="6864" y="16131"/>
                        <a:pt x="6851" y="16177"/>
                        <a:pt x="6838" y="16183"/>
                      </a:cubicBezTo>
                      <a:cubicBezTo>
                        <a:pt x="6258" y="16190"/>
                        <a:pt x="5743" y="16561"/>
                        <a:pt x="5560" y="17115"/>
                      </a:cubicBezTo>
                      <a:lnTo>
                        <a:pt x="229" y="32861"/>
                      </a:lnTo>
                      <a:cubicBezTo>
                        <a:pt x="1" y="33559"/>
                        <a:pt x="379" y="34315"/>
                        <a:pt x="1076" y="34543"/>
                      </a:cubicBezTo>
                      <a:cubicBezTo>
                        <a:pt x="1217" y="34590"/>
                        <a:pt x="1359" y="34613"/>
                        <a:pt x="1499" y="34613"/>
                      </a:cubicBezTo>
                      <a:cubicBezTo>
                        <a:pt x="2054" y="34613"/>
                        <a:pt x="2570" y="34259"/>
                        <a:pt x="2758" y="33702"/>
                      </a:cubicBezTo>
                      <a:lnTo>
                        <a:pt x="2934" y="33187"/>
                      </a:lnTo>
                      <a:lnTo>
                        <a:pt x="3507" y="33435"/>
                      </a:lnTo>
                      <a:cubicBezTo>
                        <a:pt x="3507" y="33435"/>
                        <a:pt x="4016" y="32418"/>
                        <a:pt x="3468" y="31577"/>
                      </a:cubicBezTo>
                      <a:lnTo>
                        <a:pt x="6740" y="21925"/>
                      </a:lnTo>
                      <a:lnTo>
                        <a:pt x="6740" y="21925"/>
                      </a:lnTo>
                      <a:cubicBezTo>
                        <a:pt x="6740" y="27706"/>
                        <a:pt x="5958" y="29172"/>
                        <a:pt x="5958" y="32366"/>
                      </a:cubicBezTo>
                      <a:cubicBezTo>
                        <a:pt x="5958" y="35560"/>
                        <a:pt x="7861" y="48497"/>
                        <a:pt x="7861" y="48497"/>
                      </a:cubicBezTo>
                      <a:lnTo>
                        <a:pt x="5554" y="50407"/>
                      </a:lnTo>
                      <a:lnTo>
                        <a:pt x="10018" y="50407"/>
                      </a:lnTo>
                      <a:lnTo>
                        <a:pt x="10761" y="31630"/>
                      </a:lnTo>
                      <a:lnTo>
                        <a:pt x="11146" y="31630"/>
                      </a:lnTo>
                      <a:lnTo>
                        <a:pt x="11889" y="50407"/>
                      </a:lnTo>
                      <a:lnTo>
                        <a:pt x="16353" y="50407"/>
                      </a:lnTo>
                      <a:lnTo>
                        <a:pt x="14046" y="48497"/>
                      </a:lnTo>
                      <a:cubicBezTo>
                        <a:pt x="14046" y="48497"/>
                        <a:pt x="15949" y="34171"/>
                        <a:pt x="15949" y="31590"/>
                      </a:cubicBezTo>
                      <a:cubicBezTo>
                        <a:pt x="15949" y="29010"/>
                        <a:pt x="15291" y="27680"/>
                        <a:pt x="15291" y="21821"/>
                      </a:cubicBezTo>
                      <a:lnTo>
                        <a:pt x="15291" y="21821"/>
                      </a:lnTo>
                      <a:lnTo>
                        <a:pt x="18596" y="31584"/>
                      </a:lnTo>
                      <a:cubicBezTo>
                        <a:pt x="18048" y="32418"/>
                        <a:pt x="18556" y="33435"/>
                        <a:pt x="18556" y="33435"/>
                      </a:cubicBezTo>
                      <a:lnTo>
                        <a:pt x="19136" y="33187"/>
                      </a:lnTo>
                      <a:lnTo>
                        <a:pt x="19312" y="33709"/>
                      </a:lnTo>
                      <a:cubicBezTo>
                        <a:pt x="19486" y="34280"/>
                        <a:pt x="20013" y="34650"/>
                        <a:pt x="20580" y="34650"/>
                      </a:cubicBezTo>
                      <a:cubicBezTo>
                        <a:pt x="20717" y="34650"/>
                        <a:pt x="20857" y="34628"/>
                        <a:pt x="20994" y="34582"/>
                      </a:cubicBezTo>
                      <a:cubicBezTo>
                        <a:pt x="21704" y="34347"/>
                        <a:pt x="22082" y="33578"/>
                        <a:pt x="21828" y="32874"/>
                      </a:cubicBezTo>
                      <a:lnTo>
                        <a:pt x="16503" y="17128"/>
                      </a:lnTo>
                      <a:cubicBezTo>
                        <a:pt x="16334" y="16613"/>
                        <a:pt x="15878" y="16242"/>
                        <a:pt x="15337" y="16190"/>
                      </a:cubicBezTo>
                      <a:cubicBezTo>
                        <a:pt x="15324" y="16170"/>
                        <a:pt x="15311" y="16150"/>
                        <a:pt x="15304" y="16131"/>
                      </a:cubicBezTo>
                      <a:lnTo>
                        <a:pt x="12827" y="16131"/>
                      </a:lnTo>
                      <a:lnTo>
                        <a:pt x="12827" y="14104"/>
                      </a:lnTo>
                      <a:cubicBezTo>
                        <a:pt x="15017" y="13413"/>
                        <a:pt x="17018" y="11588"/>
                        <a:pt x="17794" y="9281"/>
                      </a:cubicBezTo>
                      <a:cubicBezTo>
                        <a:pt x="17879" y="9301"/>
                        <a:pt x="17963" y="9314"/>
                        <a:pt x="18048" y="9314"/>
                      </a:cubicBezTo>
                      <a:cubicBezTo>
                        <a:pt x="18052" y="9314"/>
                        <a:pt x="18056" y="9314"/>
                        <a:pt x="18060" y="9314"/>
                      </a:cubicBezTo>
                      <a:cubicBezTo>
                        <a:pt x="18622" y="9314"/>
                        <a:pt x="19091" y="8873"/>
                        <a:pt x="19117" y="8310"/>
                      </a:cubicBezTo>
                      <a:cubicBezTo>
                        <a:pt x="19136" y="7743"/>
                        <a:pt x="18713" y="7254"/>
                        <a:pt x="18146" y="7215"/>
                      </a:cubicBezTo>
                      <a:lnTo>
                        <a:pt x="18146" y="7202"/>
                      </a:lnTo>
                      <a:cubicBezTo>
                        <a:pt x="18146" y="3226"/>
                        <a:pt x="14920" y="0"/>
                        <a:pt x="10944" y="0"/>
                      </a:cubicBezTo>
                      <a:close/>
                    </a:path>
                  </a:pathLst>
                </a:custGeom>
                <a:solidFill>
                  <a:srgbClr val="F2F4F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313" name="Google Shape;7313;p75"/>
                <p:cNvGrpSpPr/>
                <p:nvPr/>
              </p:nvGrpSpPr>
              <p:grpSpPr>
                <a:xfrm>
                  <a:off x="5939032" y="1575982"/>
                  <a:ext cx="472785" cy="1194182"/>
                  <a:chOff x="5939032" y="1575983"/>
                  <a:chExt cx="472785" cy="1194182"/>
                </a:xfrm>
              </p:grpSpPr>
              <p:grpSp>
                <p:nvGrpSpPr>
                  <p:cNvPr id="7314" name="Google Shape;7314;p75"/>
                  <p:cNvGrpSpPr/>
                  <p:nvPr/>
                </p:nvGrpSpPr>
                <p:grpSpPr>
                  <a:xfrm>
                    <a:off x="5939032" y="1717495"/>
                    <a:ext cx="472785" cy="1052669"/>
                    <a:chOff x="5939032" y="1717495"/>
                    <a:chExt cx="472785" cy="1052669"/>
                  </a:xfrm>
                </p:grpSpPr>
                <p:sp>
                  <p:nvSpPr>
                    <p:cNvPr id="7315" name="Google Shape;7315;p75"/>
                    <p:cNvSpPr/>
                    <p:nvPr/>
                  </p:nvSpPr>
                  <p:spPr>
                    <a:xfrm>
                      <a:off x="5971930" y="1961992"/>
                      <a:ext cx="207560" cy="288352"/>
                    </a:xfrm>
                    <a:custGeom>
                      <a:rect b="b" l="l" r="r" t="t"/>
                      <a:pathLst>
                        <a:path extrusionOk="0" h="11421" w="8221">
                          <a:moveTo>
                            <a:pt x="7978" y="1"/>
                          </a:moveTo>
                          <a:cubicBezTo>
                            <a:pt x="7896" y="1"/>
                            <a:pt x="7816" y="46"/>
                            <a:pt x="7789" y="152"/>
                          </a:cubicBezTo>
                          <a:cubicBezTo>
                            <a:pt x="7535" y="1077"/>
                            <a:pt x="6903" y="1240"/>
                            <a:pt x="6101" y="1455"/>
                          </a:cubicBezTo>
                          <a:cubicBezTo>
                            <a:pt x="5821" y="1527"/>
                            <a:pt x="5541" y="1611"/>
                            <a:pt x="5267" y="1709"/>
                          </a:cubicBezTo>
                          <a:cubicBezTo>
                            <a:pt x="3788" y="2302"/>
                            <a:pt x="3625" y="2824"/>
                            <a:pt x="3188" y="4212"/>
                          </a:cubicBezTo>
                          <a:lnTo>
                            <a:pt x="3149" y="4342"/>
                          </a:lnTo>
                          <a:cubicBezTo>
                            <a:pt x="2321" y="6988"/>
                            <a:pt x="1057" y="9361"/>
                            <a:pt x="53" y="11127"/>
                          </a:cubicBezTo>
                          <a:cubicBezTo>
                            <a:pt x="1" y="11218"/>
                            <a:pt x="34" y="11342"/>
                            <a:pt x="125" y="11394"/>
                          </a:cubicBezTo>
                          <a:cubicBezTo>
                            <a:pt x="157" y="11414"/>
                            <a:pt x="190" y="11420"/>
                            <a:pt x="223" y="11420"/>
                          </a:cubicBezTo>
                          <a:cubicBezTo>
                            <a:pt x="294" y="11420"/>
                            <a:pt x="366" y="11381"/>
                            <a:pt x="399" y="11323"/>
                          </a:cubicBezTo>
                          <a:cubicBezTo>
                            <a:pt x="1415" y="9537"/>
                            <a:pt x="2686" y="7138"/>
                            <a:pt x="3527" y="4460"/>
                          </a:cubicBezTo>
                          <a:lnTo>
                            <a:pt x="3566" y="4329"/>
                          </a:lnTo>
                          <a:cubicBezTo>
                            <a:pt x="3996" y="2967"/>
                            <a:pt x="4114" y="2596"/>
                            <a:pt x="5417" y="2081"/>
                          </a:cubicBezTo>
                          <a:cubicBezTo>
                            <a:pt x="5671" y="1983"/>
                            <a:pt x="5932" y="1898"/>
                            <a:pt x="6206" y="1833"/>
                          </a:cubicBezTo>
                          <a:cubicBezTo>
                            <a:pt x="7014" y="1618"/>
                            <a:pt x="7855" y="1396"/>
                            <a:pt x="8174" y="256"/>
                          </a:cubicBezTo>
                          <a:cubicBezTo>
                            <a:pt x="8221" y="100"/>
                            <a:pt x="8098" y="1"/>
                            <a:pt x="7978"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6" name="Google Shape;7316;p75"/>
                    <p:cNvSpPr/>
                    <p:nvPr/>
                  </p:nvSpPr>
                  <p:spPr>
                    <a:xfrm>
                      <a:off x="5961907" y="2188537"/>
                      <a:ext cx="52010" cy="152293"/>
                    </a:xfrm>
                    <a:custGeom>
                      <a:rect b="b" l="l" r="r" t="t"/>
                      <a:pathLst>
                        <a:path extrusionOk="0" h="6032" w="2060">
                          <a:moveTo>
                            <a:pt x="1766" y="0"/>
                          </a:moveTo>
                          <a:cubicBezTo>
                            <a:pt x="1658" y="0"/>
                            <a:pt x="1551" y="77"/>
                            <a:pt x="1571" y="225"/>
                          </a:cubicBezTo>
                          <a:cubicBezTo>
                            <a:pt x="1656" y="1437"/>
                            <a:pt x="1232" y="2460"/>
                            <a:pt x="776" y="3549"/>
                          </a:cubicBezTo>
                          <a:cubicBezTo>
                            <a:pt x="476" y="4266"/>
                            <a:pt x="163" y="5009"/>
                            <a:pt x="20" y="5804"/>
                          </a:cubicBezTo>
                          <a:cubicBezTo>
                            <a:pt x="0" y="5908"/>
                            <a:pt x="72" y="6012"/>
                            <a:pt x="176" y="6032"/>
                          </a:cubicBezTo>
                          <a:lnTo>
                            <a:pt x="215" y="6032"/>
                          </a:lnTo>
                          <a:cubicBezTo>
                            <a:pt x="307" y="6032"/>
                            <a:pt x="385" y="5960"/>
                            <a:pt x="404" y="5869"/>
                          </a:cubicBezTo>
                          <a:cubicBezTo>
                            <a:pt x="541" y="5120"/>
                            <a:pt x="848" y="4396"/>
                            <a:pt x="1141" y="3699"/>
                          </a:cubicBezTo>
                          <a:cubicBezTo>
                            <a:pt x="1591" y="2617"/>
                            <a:pt x="2060" y="1502"/>
                            <a:pt x="1962" y="192"/>
                          </a:cubicBezTo>
                          <a:cubicBezTo>
                            <a:pt x="1959" y="63"/>
                            <a:pt x="1862" y="0"/>
                            <a:pt x="1766"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7" name="Google Shape;7317;p75"/>
                    <p:cNvSpPr/>
                    <p:nvPr/>
                  </p:nvSpPr>
                  <p:spPr>
                    <a:xfrm>
                      <a:off x="5939032" y="2264810"/>
                      <a:ext cx="58195" cy="53499"/>
                    </a:xfrm>
                    <a:custGeom>
                      <a:rect b="b" l="l" r="r" t="t"/>
                      <a:pathLst>
                        <a:path extrusionOk="0" h="2119" w="2305">
                          <a:moveTo>
                            <a:pt x="2027" y="1"/>
                          </a:moveTo>
                          <a:cubicBezTo>
                            <a:pt x="2001" y="1"/>
                            <a:pt x="1972" y="7"/>
                            <a:pt x="1943" y="19"/>
                          </a:cubicBezTo>
                          <a:cubicBezTo>
                            <a:pt x="1167" y="345"/>
                            <a:pt x="261" y="997"/>
                            <a:pt x="33" y="1864"/>
                          </a:cubicBezTo>
                          <a:cubicBezTo>
                            <a:pt x="0" y="1968"/>
                            <a:pt x="66" y="2079"/>
                            <a:pt x="170" y="2112"/>
                          </a:cubicBezTo>
                          <a:cubicBezTo>
                            <a:pt x="189" y="2112"/>
                            <a:pt x="202" y="2112"/>
                            <a:pt x="222" y="2118"/>
                          </a:cubicBezTo>
                          <a:cubicBezTo>
                            <a:pt x="313" y="2112"/>
                            <a:pt x="391" y="2053"/>
                            <a:pt x="411" y="1968"/>
                          </a:cubicBezTo>
                          <a:cubicBezTo>
                            <a:pt x="607" y="1238"/>
                            <a:pt x="1408" y="671"/>
                            <a:pt x="2093" y="384"/>
                          </a:cubicBezTo>
                          <a:cubicBezTo>
                            <a:pt x="2304" y="293"/>
                            <a:pt x="2215" y="1"/>
                            <a:pt x="202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8" name="Google Shape;7318;p75"/>
                    <p:cNvSpPr/>
                    <p:nvPr/>
                  </p:nvSpPr>
                  <p:spPr>
                    <a:xfrm>
                      <a:off x="5992683" y="2128978"/>
                      <a:ext cx="45849" cy="36786"/>
                    </a:xfrm>
                    <a:custGeom>
                      <a:rect b="b" l="l" r="r" t="t"/>
                      <a:pathLst>
                        <a:path extrusionOk="0" h="1457" w="1816">
                          <a:moveTo>
                            <a:pt x="1532" y="0"/>
                          </a:moveTo>
                          <a:cubicBezTo>
                            <a:pt x="1499" y="0"/>
                            <a:pt x="1464" y="9"/>
                            <a:pt x="1428" y="29"/>
                          </a:cubicBezTo>
                          <a:cubicBezTo>
                            <a:pt x="919" y="316"/>
                            <a:pt x="456" y="687"/>
                            <a:pt x="72" y="1130"/>
                          </a:cubicBezTo>
                          <a:cubicBezTo>
                            <a:pt x="0" y="1215"/>
                            <a:pt x="7" y="1339"/>
                            <a:pt x="91" y="1411"/>
                          </a:cubicBezTo>
                          <a:cubicBezTo>
                            <a:pt x="124" y="1437"/>
                            <a:pt x="170" y="1456"/>
                            <a:pt x="215" y="1456"/>
                          </a:cubicBezTo>
                          <a:cubicBezTo>
                            <a:pt x="274" y="1456"/>
                            <a:pt x="333" y="1430"/>
                            <a:pt x="365" y="1391"/>
                          </a:cubicBezTo>
                          <a:cubicBezTo>
                            <a:pt x="724" y="981"/>
                            <a:pt x="1147" y="635"/>
                            <a:pt x="1623" y="368"/>
                          </a:cubicBezTo>
                          <a:cubicBezTo>
                            <a:pt x="1816" y="263"/>
                            <a:pt x="1711" y="0"/>
                            <a:pt x="1532"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9" name="Google Shape;7319;p75"/>
                    <p:cNvSpPr/>
                    <p:nvPr/>
                  </p:nvSpPr>
                  <p:spPr>
                    <a:xfrm>
                      <a:off x="6042042" y="1957699"/>
                      <a:ext cx="140654" cy="63901"/>
                    </a:xfrm>
                    <a:custGeom>
                      <a:rect b="b" l="l" r="r" t="t"/>
                      <a:pathLst>
                        <a:path extrusionOk="0" h="2531" w="5571">
                          <a:moveTo>
                            <a:pt x="5282" y="1"/>
                          </a:moveTo>
                          <a:cubicBezTo>
                            <a:pt x="5229" y="1"/>
                            <a:pt x="5174" y="24"/>
                            <a:pt x="5130" y="80"/>
                          </a:cubicBezTo>
                          <a:cubicBezTo>
                            <a:pt x="4550" y="778"/>
                            <a:pt x="3598" y="915"/>
                            <a:pt x="2673" y="1045"/>
                          </a:cubicBezTo>
                          <a:cubicBezTo>
                            <a:pt x="1656" y="1188"/>
                            <a:pt x="607" y="1332"/>
                            <a:pt x="53" y="2225"/>
                          </a:cubicBezTo>
                          <a:cubicBezTo>
                            <a:pt x="0" y="2322"/>
                            <a:pt x="27" y="2440"/>
                            <a:pt x="118" y="2498"/>
                          </a:cubicBezTo>
                          <a:cubicBezTo>
                            <a:pt x="150" y="2518"/>
                            <a:pt x="183" y="2531"/>
                            <a:pt x="222" y="2531"/>
                          </a:cubicBezTo>
                          <a:cubicBezTo>
                            <a:pt x="294" y="2531"/>
                            <a:pt x="352" y="2492"/>
                            <a:pt x="391" y="2433"/>
                          </a:cubicBezTo>
                          <a:cubicBezTo>
                            <a:pt x="848" y="1697"/>
                            <a:pt x="1760" y="1566"/>
                            <a:pt x="2725" y="1436"/>
                          </a:cubicBezTo>
                          <a:cubicBezTo>
                            <a:pt x="3722" y="1293"/>
                            <a:pt x="4758" y="1149"/>
                            <a:pt x="5436" y="335"/>
                          </a:cubicBezTo>
                          <a:cubicBezTo>
                            <a:pt x="5571" y="185"/>
                            <a:pt x="5432" y="1"/>
                            <a:pt x="5282"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0" name="Google Shape;7320;p75"/>
                    <p:cNvSpPr/>
                    <p:nvPr/>
                  </p:nvSpPr>
                  <p:spPr>
                    <a:xfrm>
                      <a:off x="6010937" y="2054751"/>
                      <a:ext cx="54206" cy="51278"/>
                    </a:xfrm>
                    <a:custGeom>
                      <a:rect b="b" l="l" r="r" t="t"/>
                      <a:pathLst>
                        <a:path extrusionOk="0" h="2031" w="2147">
                          <a:moveTo>
                            <a:pt x="1864" y="1"/>
                          </a:moveTo>
                          <a:cubicBezTo>
                            <a:pt x="1829" y="1"/>
                            <a:pt x="1792" y="12"/>
                            <a:pt x="1754" y="36"/>
                          </a:cubicBezTo>
                          <a:cubicBezTo>
                            <a:pt x="1115" y="440"/>
                            <a:pt x="313" y="949"/>
                            <a:pt x="40" y="1770"/>
                          </a:cubicBezTo>
                          <a:cubicBezTo>
                            <a:pt x="1" y="1900"/>
                            <a:pt x="98" y="2030"/>
                            <a:pt x="229" y="2030"/>
                          </a:cubicBezTo>
                          <a:cubicBezTo>
                            <a:pt x="313" y="2030"/>
                            <a:pt x="392" y="1978"/>
                            <a:pt x="418" y="1894"/>
                          </a:cubicBezTo>
                          <a:cubicBezTo>
                            <a:pt x="639" y="1203"/>
                            <a:pt x="1343" y="760"/>
                            <a:pt x="1962" y="369"/>
                          </a:cubicBezTo>
                          <a:cubicBezTo>
                            <a:pt x="2146" y="250"/>
                            <a:pt x="2034" y="1"/>
                            <a:pt x="186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1" name="Google Shape;7321;p75"/>
                    <p:cNvSpPr/>
                    <p:nvPr/>
                  </p:nvSpPr>
                  <p:spPr>
                    <a:xfrm>
                      <a:off x="6080545" y="1991077"/>
                      <a:ext cx="98112" cy="100460"/>
                    </a:xfrm>
                    <a:custGeom>
                      <a:rect b="b" l="l" r="r" t="t"/>
                      <a:pathLst>
                        <a:path extrusionOk="0" h="3979" w="3886">
                          <a:moveTo>
                            <a:pt x="3668" y="0"/>
                          </a:moveTo>
                          <a:cubicBezTo>
                            <a:pt x="3578" y="0"/>
                            <a:pt x="3498" y="68"/>
                            <a:pt x="3481" y="166"/>
                          </a:cubicBezTo>
                          <a:cubicBezTo>
                            <a:pt x="3338" y="1131"/>
                            <a:pt x="2555" y="1659"/>
                            <a:pt x="1721" y="2219"/>
                          </a:cubicBezTo>
                          <a:cubicBezTo>
                            <a:pt x="1109" y="2630"/>
                            <a:pt x="476" y="3060"/>
                            <a:pt x="79" y="3679"/>
                          </a:cubicBezTo>
                          <a:cubicBezTo>
                            <a:pt x="1" y="3809"/>
                            <a:pt x="92" y="3979"/>
                            <a:pt x="248" y="3979"/>
                          </a:cubicBezTo>
                          <a:cubicBezTo>
                            <a:pt x="313" y="3979"/>
                            <a:pt x="372" y="3946"/>
                            <a:pt x="411" y="3894"/>
                          </a:cubicBezTo>
                          <a:cubicBezTo>
                            <a:pt x="757" y="3340"/>
                            <a:pt x="1356" y="2943"/>
                            <a:pt x="1936" y="2552"/>
                          </a:cubicBezTo>
                          <a:cubicBezTo>
                            <a:pt x="2803" y="1965"/>
                            <a:pt x="3703" y="1359"/>
                            <a:pt x="3865" y="225"/>
                          </a:cubicBezTo>
                          <a:cubicBezTo>
                            <a:pt x="3885" y="121"/>
                            <a:pt x="3813" y="16"/>
                            <a:pt x="3703" y="3"/>
                          </a:cubicBezTo>
                          <a:cubicBezTo>
                            <a:pt x="3691" y="1"/>
                            <a:pt x="3680" y="0"/>
                            <a:pt x="3668"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2" name="Google Shape;7322;p75"/>
                    <p:cNvSpPr/>
                    <p:nvPr/>
                  </p:nvSpPr>
                  <p:spPr>
                    <a:xfrm>
                      <a:off x="6079055" y="2034073"/>
                      <a:ext cx="106342" cy="106999"/>
                    </a:xfrm>
                    <a:custGeom>
                      <a:rect b="b" l="l" r="r" t="t"/>
                      <a:pathLst>
                        <a:path extrusionOk="0" h="4238" w="4212">
                          <a:moveTo>
                            <a:pt x="3821" y="0"/>
                          </a:moveTo>
                          <a:cubicBezTo>
                            <a:pt x="3709" y="0"/>
                            <a:pt x="3595" y="86"/>
                            <a:pt x="3625" y="236"/>
                          </a:cubicBezTo>
                          <a:cubicBezTo>
                            <a:pt x="3781" y="1259"/>
                            <a:pt x="2797" y="1878"/>
                            <a:pt x="1761" y="2530"/>
                          </a:cubicBezTo>
                          <a:cubicBezTo>
                            <a:pt x="1096" y="2947"/>
                            <a:pt x="405" y="3377"/>
                            <a:pt x="60" y="3938"/>
                          </a:cubicBezTo>
                          <a:cubicBezTo>
                            <a:pt x="1" y="4029"/>
                            <a:pt x="27" y="4146"/>
                            <a:pt x="125" y="4205"/>
                          </a:cubicBezTo>
                          <a:cubicBezTo>
                            <a:pt x="151" y="4225"/>
                            <a:pt x="190" y="4238"/>
                            <a:pt x="229" y="4238"/>
                          </a:cubicBezTo>
                          <a:cubicBezTo>
                            <a:pt x="294" y="4238"/>
                            <a:pt x="359" y="4199"/>
                            <a:pt x="392" y="4140"/>
                          </a:cubicBezTo>
                          <a:cubicBezTo>
                            <a:pt x="692" y="3664"/>
                            <a:pt x="1311" y="3273"/>
                            <a:pt x="1969" y="2863"/>
                          </a:cubicBezTo>
                          <a:cubicBezTo>
                            <a:pt x="3019" y="2204"/>
                            <a:pt x="4211" y="1455"/>
                            <a:pt x="4009" y="171"/>
                          </a:cubicBezTo>
                          <a:cubicBezTo>
                            <a:pt x="3995" y="53"/>
                            <a:pt x="3909" y="0"/>
                            <a:pt x="3821"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3" name="Google Shape;7323;p75"/>
                    <p:cNvSpPr/>
                    <p:nvPr/>
                  </p:nvSpPr>
                  <p:spPr>
                    <a:xfrm>
                      <a:off x="6079055" y="2075378"/>
                      <a:ext cx="110281" cy="119168"/>
                    </a:xfrm>
                    <a:custGeom>
                      <a:rect b="b" l="l" r="r" t="t"/>
                      <a:pathLst>
                        <a:path extrusionOk="0" h="4720" w="4368">
                          <a:moveTo>
                            <a:pt x="3823" y="1"/>
                          </a:moveTo>
                          <a:cubicBezTo>
                            <a:pt x="3699" y="1"/>
                            <a:pt x="3574" y="113"/>
                            <a:pt x="3631" y="268"/>
                          </a:cubicBezTo>
                          <a:cubicBezTo>
                            <a:pt x="3898" y="972"/>
                            <a:pt x="2634" y="2035"/>
                            <a:pt x="1624" y="2882"/>
                          </a:cubicBezTo>
                          <a:cubicBezTo>
                            <a:pt x="952" y="3449"/>
                            <a:pt x="320" y="3977"/>
                            <a:pt x="53" y="4427"/>
                          </a:cubicBezTo>
                          <a:cubicBezTo>
                            <a:pt x="1" y="4518"/>
                            <a:pt x="33" y="4642"/>
                            <a:pt x="125" y="4694"/>
                          </a:cubicBezTo>
                          <a:cubicBezTo>
                            <a:pt x="157" y="4713"/>
                            <a:pt x="190" y="4720"/>
                            <a:pt x="229" y="4720"/>
                          </a:cubicBezTo>
                          <a:cubicBezTo>
                            <a:pt x="294" y="4720"/>
                            <a:pt x="359" y="4687"/>
                            <a:pt x="398" y="4629"/>
                          </a:cubicBezTo>
                          <a:cubicBezTo>
                            <a:pt x="627" y="4231"/>
                            <a:pt x="1233" y="3723"/>
                            <a:pt x="1878" y="3188"/>
                          </a:cubicBezTo>
                          <a:cubicBezTo>
                            <a:pt x="3097" y="2159"/>
                            <a:pt x="4368" y="1096"/>
                            <a:pt x="4003" y="132"/>
                          </a:cubicBezTo>
                          <a:cubicBezTo>
                            <a:pt x="3969" y="40"/>
                            <a:pt x="3896" y="1"/>
                            <a:pt x="3823"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4" name="Google Shape;7324;p75"/>
                    <p:cNvSpPr/>
                    <p:nvPr/>
                  </p:nvSpPr>
                  <p:spPr>
                    <a:xfrm>
                      <a:off x="6074940" y="2138977"/>
                      <a:ext cx="105434" cy="88644"/>
                    </a:xfrm>
                    <a:custGeom>
                      <a:rect b="b" l="l" r="r" t="t"/>
                      <a:pathLst>
                        <a:path extrusionOk="0" h="3511" w="4176">
                          <a:moveTo>
                            <a:pt x="3899" y="0"/>
                          </a:moveTo>
                          <a:cubicBezTo>
                            <a:pt x="3836" y="0"/>
                            <a:pt x="3772" y="32"/>
                            <a:pt x="3729" y="109"/>
                          </a:cubicBezTo>
                          <a:cubicBezTo>
                            <a:pt x="3338" y="741"/>
                            <a:pt x="2686" y="1112"/>
                            <a:pt x="1995" y="1504"/>
                          </a:cubicBezTo>
                          <a:cubicBezTo>
                            <a:pt x="1233" y="1940"/>
                            <a:pt x="438" y="2390"/>
                            <a:pt x="47" y="3231"/>
                          </a:cubicBezTo>
                          <a:cubicBezTo>
                            <a:pt x="1" y="3328"/>
                            <a:pt x="47" y="3446"/>
                            <a:pt x="144" y="3491"/>
                          </a:cubicBezTo>
                          <a:cubicBezTo>
                            <a:pt x="170" y="3504"/>
                            <a:pt x="196" y="3511"/>
                            <a:pt x="223" y="3511"/>
                          </a:cubicBezTo>
                          <a:cubicBezTo>
                            <a:pt x="301" y="3511"/>
                            <a:pt x="372" y="3465"/>
                            <a:pt x="405" y="3394"/>
                          </a:cubicBezTo>
                          <a:cubicBezTo>
                            <a:pt x="744" y="2670"/>
                            <a:pt x="1448" y="2266"/>
                            <a:pt x="2191" y="1849"/>
                          </a:cubicBezTo>
                          <a:cubicBezTo>
                            <a:pt x="2895" y="1445"/>
                            <a:pt x="3625" y="1034"/>
                            <a:pt x="4068" y="317"/>
                          </a:cubicBezTo>
                          <a:cubicBezTo>
                            <a:pt x="4176" y="156"/>
                            <a:pt x="4039" y="0"/>
                            <a:pt x="3899"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5" name="Google Shape;7325;p75"/>
                    <p:cNvSpPr/>
                    <p:nvPr/>
                  </p:nvSpPr>
                  <p:spPr>
                    <a:xfrm>
                      <a:off x="6070496" y="2176419"/>
                      <a:ext cx="111417" cy="96622"/>
                    </a:xfrm>
                    <a:custGeom>
                      <a:rect b="b" l="l" r="r" t="t"/>
                      <a:pathLst>
                        <a:path extrusionOk="0" h="3827" w="4413">
                          <a:moveTo>
                            <a:pt x="4147" y="0"/>
                          </a:moveTo>
                          <a:cubicBezTo>
                            <a:pt x="4084" y="0"/>
                            <a:pt x="4021" y="31"/>
                            <a:pt x="3983" y="105"/>
                          </a:cubicBezTo>
                          <a:cubicBezTo>
                            <a:pt x="3599" y="842"/>
                            <a:pt x="2875" y="1252"/>
                            <a:pt x="2113" y="1696"/>
                          </a:cubicBezTo>
                          <a:cubicBezTo>
                            <a:pt x="1304" y="2158"/>
                            <a:pt x="464" y="2647"/>
                            <a:pt x="60" y="3547"/>
                          </a:cubicBezTo>
                          <a:cubicBezTo>
                            <a:pt x="1" y="3677"/>
                            <a:pt x="92" y="3820"/>
                            <a:pt x="236" y="3827"/>
                          </a:cubicBezTo>
                          <a:cubicBezTo>
                            <a:pt x="314" y="3820"/>
                            <a:pt x="386" y="3781"/>
                            <a:pt x="418" y="3709"/>
                          </a:cubicBezTo>
                          <a:cubicBezTo>
                            <a:pt x="777" y="2921"/>
                            <a:pt x="1520" y="2491"/>
                            <a:pt x="2315" y="2034"/>
                          </a:cubicBezTo>
                          <a:cubicBezTo>
                            <a:pt x="3090" y="1591"/>
                            <a:pt x="3892" y="1122"/>
                            <a:pt x="4329" y="288"/>
                          </a:cubicBezTo>
                          <a:cubicBezTo>
                            <a:pt x="4412" y="134"/>
                            <a:pt x="4279" y="0"/>
                            <a:pt x="4147"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6" name="Google Shape;7326;p75"/>
                    <p:cNvSpPr/>
                    <p:nvPr/>
                  </p:nvSpPr>
                  <p:spPr>
                    <a:xfrm>
                      <a:off x="6070850" y="2217572"/>
                      <a:ext cx="111569" cy="96622"/>
                    </a:xfrm>
                    <a:custGeom>
                      <a:rect b="b" l="l" r="r" t="t"/>
                      <a:pathLst>
                        <a:path extrusionOk="0" h="3827" w="4419">
                          <a:moveTo>
                            <a:pt x="4133" y="0"/>
                          </a:moveTo>
                          <a:cubicBezTo>
                            <a:pt x="4090" y="0"/>
                            <a:pt x="4044" y="16"/>
                            <a:pt x="4002" y="53"/>
                          </a:cubicBezTo>
                          <a:cubicBezTo>
                            <a:pt x="3539" y="489"/>
                            <a:pt x="2998" y="835"/>
                            <a:pt x="2470" y="1167"/>
                          </a:cubicBezTo>
                          <a:cubicBezTo>
                            <a:pt x="1525" y="1773"/>
                            <a:pt x="547" y="2392"/>
                            <a:pt x="39" y="3546"/>
                          </a:cubicBezTo>
                          <a:cubicBezTo>
                            <a:pt x="0" y="3644"/>
                            <a:pt x="46" y="3761"/>
                            <a:pt x="143" y="3807"/>
                          </a:cubicBezTo>
                          <a:cubicBezTo>
                            <a:pt x="169" y="3820"/>
                            <a:pt x="196" y="3826"/>
                            <a:pt x="222" y="3826"/>
                          </a:cubicBezTo>
                          <a:cubicBezTo>
                            <a:pt x="300" y="3820"/>
                            <a:pt x="372" y="3774"/>
                            <a:pt x="404" y="3702"/>
                          </a:cubicBezTo>
                          <a:cubicBezTo>
                            <a:pt x="860" y="2660"/>
                            <a:pt x="1747" y="2099"/>
                            <a:pt x="2685" y="1499"/>
                          </a:cubicBezTo>
                          <a:cubicBezTo>
                            <a:pt x="3226" y="1154"/>
                            <a:pt x="3780" y="802"/>
                            <a:pt x="4276" y="339"/>
                          </a:cubicBezTo>
                          <a:cubicBezTo>
                            <a:pt x="4418" y="202"/>
                            <a:pt x="4290" y="0"/>
                            <a:pt x="4133"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7" name="Google Shape;7327;p75"/>
                    <p:cNvSpPr/>
                    <p:nvPr/>
                  </p:nvSpPr>
                  <p:spPr>
                    <a:xfrm>
                      <a:off x="6093875" y="2268370"/>
                      <a:ext cx="90134" cy="393356"/>
                    </a:xfrm>
                    <a:custGeom>
                      <a:rect b="b" l="l" r="r" t="t"/>
                      <a:pathLst>
                        <a:path extrusionOk="0" h="15580" w="3570">
                          <a:moveTo>
                            <a:pt x="3284" y="1"/>
                          </a:moveTo>
                          <a:cubicBezTo>
                            <a:pt x="3242" y="1"/>
                            <a:pt x="3197" y="17"/>
                            <a:pt x="3155" y="54"/>
                          </a:cubicBezTo>
                          <a:cubicBezTo>
                            <a:pt x="0" y="2811"/>
                            <a:pt x="313" y="6989"/>
                            <a:pt x="613" y="11030"/>
                          </a:cubicBezTo>
                          <a:cubicBezTo>
                            <a:pt x="730" y="12575"/>
                            <a:pt x="835" y="14035"/>
                            <a:pt x="750" y="15371"/>
                          </a:cubicBezTo>
                          <a:cubicBezTo>
                            <a:pt x="737" y="15475"/>
                            <a:pt x="822" y="15573"/>
                            <a:pt x="932" y="15579"/>
                          </a:cubicBezTo>
                          <a:lnTo>
                            <a:pt x="946" y="15579"/>
                          </a:lnTo>
                          <a:cubicBezTo>
                            <a:pt x="1050" y="15579"/>
                            <a:pt x="1135" y="15501"/>
                            <a:pt x="1141" y="15397"/>
                          </a:cubicBezTo>
                          <a:cubicBezTo>
                            <a:pt x="1232" y="14028"/>
                            <a:pt x="1122" y="12562"/>
                            <a:pt x="1004" y="11004"/>
                          </a:cubicBezTo>
                          <a:cubicBezTo>
                            <a:pt x="711" y="7054"/>
                            <a:pt x="411" y="2974"/>
                            <a:pt x="3416" y="348"/>
                          </a:cubicBezTo>
                          <a:cubicBezTo>
                            <a:pt x="3569" y="215"/>
                            <a:pt x="3441" y="1"/>
                            <a:pt x="328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8" name="Google Shape;7328;p75"/>
                    <p:cNvSpPr/>
                    <p:nvPr/>
                  </p:nvSpPr>
                  <p:spPr>
                    <a:xfrm>
                      <a:off x="6104631" y="2464821"/>
                      <a:ext cx="36003" cy="133711"/>
                    </a:xfrm>
                    <a:custGeom>
                      <a:rect b="b" l="l" r="r" t="t"/>
                      <a:pathLst>
                        <a:path extrusionOk="0" h="5296" w="1426">
                          <a:moveTo>
                            <a:pt x="253" y="0"/>
                          </a:moveTo>
                          <a:cubicBezTo>
                            <a:pt x="128" y="0"/>
                            <a:pt x="1" y="119"/>
                            <a:pt x="63" y="277"/>
                          </a:cubicBezTo>
                          <a:cubicBezTo>
                            <a:pt x="748" y="1965"/>
                            <a:pt x="1028" y="3405"/>
                            <a:pt x="1028" y="5100"/>
                          </a:cubicBezTo>
                          <a:cubicBezTo>
                            <a:pt x="1028" y="5204"/>
                            <a:pt x="1119" y="5295"/>
                            <a:pt x="1223" y="5295"/>
                          </a:cubicBezTo>
                          <a:cubicBezTo>
                            <a:pt x="1334" y="5295"/>
                            <a:pt x="1425" y="5204"/>
                            <a:pt x="1425" y="5093"/>
                          </a:cubicBezTo>
                          <a:cubicBezTo>
                            <a:pt x="1425" y="3379"/>
                            <a:pt x="1119" y="1841"/>
                            <a:pt x="428" y="127"/>
                          </a:cubicBezTo>
                          <a:cubicBezTo>
                            <a:pt x="393" y="38"/>
                            <a:pt x="323" y="0"/>
                            <a:pt x="253"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9" name="Google Shape;7329;p75"/>
                    <p:cNvSpPr/>
                    <p:nvPr/>
                  </p:nvSpPr>
                  <p:spPr>
                    <a:xfrm>
                      <a:off x="6111321" y="2647587"/>
                      <a:ext cx="27015" cy="122577"/>
                    </a:xfrm>
                    <a:custGeom>
                      <a:rect b="b" l="l" r="r" t="t"/>
                      <a:pathLst>
                        <a:path extrusionOk="0" h="4855" w="1070">
                          <a:moveTo>
                            <a:pt x="199" y="0"/>
                          </a:moveTo>
                          <a:cubicBezTo>
                            <a:pt x="100" y="0"/>
                            <a:pt x="0" y="67"/>
                            <a:pt x="0" y="201"/>
                          </a:cubicBezTo>
                          <a:cubicBezTo>
                            <a:pt x="0" y="1758"/>
                            <a:pt x="202" y="3108"/>
                            <a:pt x="665" y="4711"/>
                          </a:cubicBezTo>
                          <a:cubicBezTo>
                            <a:pt x="685" y="4796"/>
                            <a:pt x="763" y="4854"/>
                            <a:pt x="854" y="4854"/>
                          </a:cubicBezTo>
                          <a:cubicBezTo>
                            <a:pt x="867" y="4854"/>
                            <a:pt x="887" y="4854"/>
                            <a:pt x="906" y="4848"/>
                          </a:cubicBezTo>
                          <a:cubicBezTo>
                            <a:pt x="1011" y="4822"/>
                            <a:pt x="1069" y="4711"/>
                            <a:pt x="1043" y="4607"/>
                          </a:cubicBezTo>
                          <a:cubicBezTo>
                            <a:pt x="587" y="3036"/>
                            <a:pt x="398" y="1719"/>
                            <a:pt x="398" y="201"/>
                          </a:cubicBezTo>
                          <a:cubicBezTo>
                            <a:pt x="398" y="67"/>
                            <a:pt x="299" y="0"/>
                            <a:pt x="199"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0" name="Google Shape;7330;p75"/>
                    <p:cNvSpPr/>
                    <p:nvPr/>
                  </p:nvSpPr>
                  <p:spPr>
                    <a:xfrm>
                      <a:off x="6109655" y="2649077"/>
                      <a:ext cx="29817" cy="63497"/>
                    </a:xfrm>
                    <a:custGeom>
                      <a:rect b="b" l="l" r="r" t="t"/>
                      <a:pathLst>
                        <a:path extrusionOk="0" h="2515" w="1181">
                          <a:moveTo>
                            <a:pt x="272" y="0"/>
                          </a:moveTo>
                          <a:cubicBezTo>
                            <a:pt x="129" y="0"/>
                            <a:pt x="1" y="168"/>
                            <a:pt x="112" y="318"/>
                          </a:cubicBezTo>
                          <a:cubicBezTo>
                            <a:pt x="562" y="852"/>
                            <a:pt x="705" y="1862"/>
                            <a:pt x="777" y="2345"/>
                          </a:cubicBezTo>
                          <a:cubicBezTo>
                            <a:pt x="790" y="2442"/>
                            <a:pt x="875" y="2514"/>
                            <a:pt x="972" y="2514"/>
                          </a:cubicBezTo>
                          <a:cubicBezTo>
                            <a:pt x="985" y="2514"/>
                            <a:pt x="992" y="2514"/>
                            <a:pt x="1005" y="2508"/>
                          </a:cubicBezTo>
                          <a:cubicBezTo>
                            <a:pt x="1109" y="2495"/>
                            <a:pt x="1181" y="2390"/>
                            <a:pt x="1168" y="2286"/>
                          </a:cubicBezTo>
                          <a:cubicBezTo>
                            <a:pt x="1044" y="1452"/>
                            <a:pt x="868" y="611"/>
                            <a:pt x="418" y="70"/>
                          </a:cubicBezTo>
                          <a:cubicBezTo>
                            <a:pt x="374" y="21"/>
                            <a:pt x="323" y="0"/>
                            <a:pt x="272"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1" name="Google Shape;7331;p75"/>
                    <p:cNvSpPr/>
                    <p:nvPr/>
                  </p:nvSpPr>
                  <p:spPr>
                    <a:xfrm>
                      <a:off x="6083170" y="2514407"/>
                      <a:ext cx="31913" cy="78520"/>
                    </a:xfrm>
                    <a:custGeom>
                      <a:rect b="b" l="l" r="r" t="t"/>
                      <a:pathLst>
                        <a:path extrusionOk="0" h="3110" w="1264">
                          <a:moveTo>
                            <a:pt x="1037" y="1"/>
                          </a:moveTo>
                          <a:cubicBezTo>
                            <a:pt x="957" y="1"/>
                            <a:pt x="878" y="45"/>
                            <a:pt x="848" y="144"/>
                          </a:cubicBezTo>
                          <a:cubicBezTo>
                            <a:pt x="770" y="451"/>
                            <a:pt x="659" y="744"/>
                            <a:pt x="522" y="1031"/>
                          </a:cubicBezTo>
                          <a:cubicBezTo>
                            <a:pt x="268" y="1624"/>
                            <a:pt x="1" y="2236"/>
                            <a:pt x="144" y="2947"/>
                          </a:cubicBezTo>
                          <a:cubicBezTo>
                            <a:pt x="157" y="3045"/>
                            <a:pt x="242" y="3110"/>
                            <a:pt x="333" y="3110"/>
                          </a:cubicBezTo>
                          <a:cubicBezTo>
                            <a:pt x="346" y="3110"/>
                            <a:pt x="359" y="3110"/>
                            <a:pt x="372" y="3103"/>
                          </a:cubicBezTo>
                          <a:cubicBezTo>
                            <a:pt x="477" y="3084"/>
                            <a:pt x="548" y="2979"/>
                            <a:pt x="529" y="2875"/>
                          </a:cubicBezTo>
                          <a:cubicBezTo>
                            <a:pt x="411" y="2282"/>
                            <a:pt x="640" y="1748"/>
                            <a:pt x="887" y="1187"/>
                          </a:cubicBezTo>
                          <a:cubicBezTo>
                            <a:pt x="1031" y="881"/>
                            <a:pt x="1148" y="561"/>
                            <a:pt x="1233" y="236"/>
                          </a:cubicBezTo>
                          <a:cubicBezTo>
                            <a:pt x="1263" y="90"/>
                            <a:pt x="1150" y="1"/>
                            <a:pt x="103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2" name="Google Shape;7332;p75"/>
                    <p:cNvSpPr/>
                    <p:nvPr/>
                  </p:nvSpPr>
                  <p:spPr>
                    <a:xfrm>
                      <a:off x="6063099" y="2396148"/>
                      <a:ext cx="57691" cy="73218"/>
                    </a:xfrm>
                    <a:custGeom>
                      <a:rect b="b" l="l" r="r" t="t"/>
                      <a:pathLst>
                        <a:path extrusionOk="0" h="2900" w="2285">
                          <a:moveTo>
                            <a:pt x="1998" y="0"/>
                          </a:moveTo>
                          <a:cubicBezTo>
                            <a:pt x="1951" y="0"/>
                            <a:pt x="1902" y="19"/>
                            <a:pt x="1858" y="64"/>
                          </a:cubicBezTo>
                          <a:cubicBezTo>
                            <a:pt x="1754" y="168"/>
                            <a:pt x="1624" y="292"/>
                            <a:pt x="1493" y="416"/>
                          </a:cubicBezTo>
                          <a:cubicBezTo>
                            <a:pt x="861" y="996"/>
                            <a:pt x="1" y="1791"/>
                            <a:pt x="463" y="2788"/>
                          </a:cubicBezTo>
                          <a:cubicBezTo>
                            <a:pt x="496" y="2854"/>
                            <a:pt x="561" y="2899"/>
                            <a:pt x="639" y="2899"/>
                          </a:cubicBezTo>
                          <a:cubicBezTo>
                            <a:pt x="672" y="2899"/>
                            <a:pt x="698" y="2893"/>
                            <a:pt x="724" y="2880"/>
                          </a:cubicBezTo>
                          <a:cubicBezTo>
                            <a:pt x="822" y="2834"/>
                            <a:pt x="868" y="2717"/>
                            <a:pt x="815" y="2619"/>
                          </a:cubicBezTo>
                          <a:cubicBezTo>
                            <a:pt x="476" y="1882"/>
                            <a:pt x="1154" y="1257"/>
                            <a:pt x="1754" y="703"/>
                          </a:cubicBezTo>
                          <a:cubicBezTo>
                            <a:pt x="1897" y="579"/>
                            <a:pt x="2028" y="455"/>
                            <a:pt x="2145" y="338"/>
                          </a:cubicBezTo>
                          <a:cubicBezTo>
                            <a:pt x="2284" y="194"/>
                            <a:pt x="2150" y="0"/>
                            <a:pt x="1998"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3" name="Google Shape;7333;p75"/>
                    <p:cNvSpPr/>
                    <p:nvPr/>
                  </p:nvSpPr>
                  <p:spPr>
                    <a:xfrm>
                      <a:off x="6107458" y="2398496"/>
                      <a:ext cx="39765" cy="70870"/>
                    </a:xfrm>
                    <a:custGeom>
                      <a:rect b="b" l="l" r="r" t="t"/>
                      <a:pathLst>
                        <a:path extrusionOk="0" h="2807" w="1575">
                          <a:moveTo>
                            <a:pt x="294" y="1"/>
                          </a:moveTo>
                          <a:cubicBezTo>
                            <a:pt x="144" y="1"/>
                            <a:pt x="1" y="185"/>
                            <a:pt x="147" y="336"/>
                          </a:cubicBezTo>
                          <a:cubicBezTo>
                            <a:pt x="597" y="903"/>
                            <a:pt x="1118" y="1978"/>
                            <a:pt x="929" y="2545"/>
                          </a:cubicBezTo>
                          <a:cubicBezTo>
                            <a:pt x="890" y="2650"/>
                            <a:pt x="948" y="2761"/>
                            <a:pt x="1053" y="2800"/>
                          </a:cubicBezTo>
                          <a:cubicBezTo>
                            <a:pt x="1072" y="2800"/>
                            <a:pt x="1092" y="2806"/>
                            <a:pt x="1111" y="2806"/>
                          </a:cubicBezTo>
                          <a:cubicBezTo>
                            <a:pt x="1196" y="2806"/>
                            <a:pt x="1274" y="2754"/>
                            <a:pt x="1300" y="2676"/>
                          </a:cubicBezTo>
                          <a:cubicBezTo>
                            <a:pt x="1574" y="1861"/>
                            <a:pt x="844" y="584"/>
                            <a:pt x="453" y="95"/>
                          </a:cubicBezTo>
                          <a:cubicBezTo>
                            <a:pt x="410" y="28"/>
                            <a:pt x="351" y="1"/>
                            <a:pt x="29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4" name="Google Shape;7334;p75"/>
                    <p:cNvSpPr/>
                    <p:nvPr/>
                  </p:nvSpPr>
                  <p:spPr>
                    <a:xfrm>
                      <a:off x="6084660" y="2269784"/>
                      <a:ext cx="96269" cy="88341"/>
                    </a:xfrm>
                    <a:custGeom>
                      <a:rect b="b" l="l" r="r" t="t"/>
                      <a:pathLst>
                        <a:path extrusionOk="0" h="3499" w="3813">
                          <a:moveTo>
                            <a:pt x="3536" y="0"/>
                          </a:moveTo>
                          <a:cubicBezTo>
                            <a:pt x="3492" y="0"/>
                            <a:pt x="3445" y="17"/>
                            <a:pt x="3403" y="57"/>
                          </a:cubicBezTo>
                          <a:cubicBezTo>
                            <a:pt x="3057" y="396"/>
                            <a:pt x="2627" y="663"/>
                            <a:pt x="2171" y="950"/>
                          </a:cubicBezTo>
                          <a:cubicBezTo>
                            <a:pt x="1278" y="1510"/>
                            <a:pt x="359" y="2091"/>
                            <a:pt x="33" y="3244"/>
                          </a:cubicBezTo>
                          <a:cubicBezTo>
                            <a:pt x="0" y="3348"/>
                            <a:pt x="66" y="3459"/>
                            <a:pt x="170" y="3492"/>
                          </a:cubicBezTo>
                          <a:cubicBezTo>
                            <a:pt x="183" y="3492"/>
                            <a:pt x="203" y="3498"/>
                            <a:pt x="222" y="3498"/>
                          </a:cubicBezTo>
                          <a:cubicBezTo>
                            <a:pt x="313" y="3498"/>
                            <a:pt x="392" y="3433"/>
                            <a:pt x="411" y="3348"/>
                          </a:cubicBezTo>
                          <a:cubicBezTo>
                            <a:pt x="698" y="2338"/>
                            <a:pt x="1513" y="1823"/>
                            <a:pt x="2379" y="1282"/>
                          </a:cubicBezTo>
                          <a:cubicBezTo>
                            <a:pt x="2836" y="996"/>
                            <a:pt x="3298" y="702"/>
                            <a:pt x="3676" y="337"/>
                          </a:cubicBezTo>
                          <a:cubicBezTo>
                            <a:pt x="3813" y="196"/>
                            <a:pt x="3687" y="0"/>
                            <a:pt x="3536"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5" name="Google Shape;7335;p75"/>
                    <p:cNvSpPr/>
                    <p:nvPr/>
                  </p:nvSpPr>
                  <p:spPr>
                    <a:xfrm>
                      <a:off x="6171612" y="1962168"/>
                      <a:ext cx="207459" cy="288175"/>
                    </a:xfrm>
                    <a:custGeom>
                      <a:rect b="b" l="l" r="r" t="t"/>
                      <a:pathLst>
                        <a:path extrusionOk="0" h="11414" w="8217">
                          <a:moveTo>
                            <a:pt x="238" y="0"/>
                          </a:moveTo>
                          <a:cubicBezTo>
                            <a:pt x="120" y="0"/>
                            <a:pt x="0" y="100"/>
                            <a:pt x="43" y="249"/>
                          </a:cubicBezTo>
                          <a:cubicBezTo>
                            <a:pt x="363" y="1389"/>
                            <a:pt x="1204" y="1611"/>
                            <a:pt x="2012" y="1826"/>
                          </a:cubicBezTo>
                          <a:cubicBezTo>
                            <a:pt x="2279" y="1891"/>
                            <a:pt x="2540" y="1976"/>
                            <a:pt x="2800" y="2074"/>
                          </a:cubicBezTo>
                          <a:cubicBezTo>
                            <a:pt x="4104" y="2589"/>
                            <a:pt x="4221" y="2960"/>
                            <a:pt x="4645" y="4322"/>
                          </a:cubicBezTo>
                          <a:lnTo>
                            <a:pt x="4690" y="4453"/>
                          </a:lnTo>
                          <a:cubicBezTo>
                            <a:pt x="5525" y="7131"/>
                            <a:pt x="6802" y="9530"/>
                            <a:pt x="7812" y="11316"/>
                          </a:cubicBezTo>
                          <a:cubicBezTo>
                            <a:pt x="7851" y="11374"/>
                            <a:pt x="7917" y="11413"/>
                            <a:pt x="7988" y="11413"/>
                          </a:cubicBezTo>
                          <a:cubicBezTo>
                            <a:pt x="8021" y="11413"/>
                            <a:pt x="8053" y="11407"/>
                            <a:pt x="8086" y="11387"/>
                          </a:cubicBezTo>
                          <a:cubicBezTo>
                            <a:pt x="8184" y="11335"/>
                            <a:pt x="8216" y="11211"/>
                            <a:pt x="8158" y="11120"/>
                          </a:cubicBezTo>
                          <a:cubicBezTo>
                            <a:pt x="7154" y="9347"/>
                            <a:pt x="5890" y="6981"/>
                            <a:pt x="5062" y="4335"/>
                          </a:cubicBezTo>
                          <a:lnTo>
                            <a:pt x="5023" y="4205"/>
                          </a:lnTo>
                          <a:cubicBezTo>
                            <a:pt x="4593" y="2817"/>
                            <a:pt x="4430" y="2295"/>
                            <a:pt x="2944" y="1709"/>
                          </a:cubicBezTo>
                          <a:cubicBezTo>
                            <a:pt x="2670" y="1604"/>
                            <a:pt x="2396" y="1520"/>
                            <a:pt x="2116" y="1448"/>
                          </a:cubicBezTo>
                          <a:cubicBezTo>
                            <a:pt x="1314" y="1233"/>
                            <a:pt x="682" y="1064"/>
                            <a:pt x="421" y="145"/>
                          </a:cubicBezTo>
                          <a:cubicBezTo>
                            <a:pt x="393" y="43"/>
                            <a:pt x="316" y="0"/>
                            <a:pt x="238"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6" name="Google Shape;7336;p75"/>
                    <p:cNvSpPr/>
                    <p:nvPr/>
                  </p:nvSpPr>
                  <p:spPr>
                    <a:xfrm>
                      <a:off x="6336908" y="2188765"/>
                      <a:ext cx="51858" cy="152066"/>
                    </a:xfrm>
                    <a:custGeom>
                      <a:rect b="b" l="l" r="r" t="t"/>
                      <a:pathLst>
                        <a:path extrusionOk="0" h="6023" w="2054">
                          <a:moveTo>
                            <a:pt x="294" y="0"/>
                          </a:moveTo>
                          <a:cubicBezTo>
                            <a:pt x="201" y="0"/>
                            <a:pt x="108" y="59"/>
                            <a:pt x="99" y="183"/>
                          </a:cubicBezTo>
                          <a:cubicBezTo>
                            <a:pt x="1" y="1487"/>
                            <a:pt x="464" y="2601"/>
                            <a:pt x="920" y="3683"/>
                          </a:cubicBezTo>
                          <a:cubicBezTo>
                            <a:pt x="1213" y="4381"/>
                            <a:pt x="1520" y="5104"/>
                            <a:pt x="1650" y="5860"/>
                          </a:cubicBezTo>
                          <a:cubicBezTo>
                            <a:pt x="1669" y="5951"/>
                            <a:pt x="1748" y="6023"/>
                            <a:pt x="1845" y="6023"/>
                          </a:cubicBezTo>
                          <a:lnTo>
                            <a:pt x="1878" y="6023"/>
                          </a:lnTo>
                          <a:cubicBezTo>
                            <a:pt x="1982" y="6003"/>
                            <a:pt x="2054" y="5899"/>
                            <a:pt x="2041" y="5795"/>
                          </a:cubicBezTo>
                          <a:cubicBezTo>
                            <a:pt x="1898" y="4993"/>
                            <a:pt x="1585" y="4257"/>
                            <a:pt x="1285" y="3533"/>
                          </a:cubicBezTo>
                          <a:cubicBezTo>
                            <a:pt x="829" y="2451"/>
                            <a:pt x="399" y="1422"/>
                            <a:pt x="490" y="209"/>
                          </a:cubicBezTo>
                          <a:cubicBezTo>
                            <a:pt x="500" y="73"/>
                            <a:pt x="397" y="0"/>
                            <a:pt x="294"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7" name="Google Shape;7337;p75"/>
                    <p:cNvSpPr/>
                    <p:nvPr/>
                  </p:nvSpPr>
                  <p:spPr>
                    <a:xfrm>
                      <a:off x="6353596" y="2264861"/>
                      <a:ext cx="58221" cy="53449"/>
                    </a:xfrm>
                    <a:custGeom>
                      <a:rect b="b" l="l" r="r" t="t"/>
                      <a:pathLst>
                        <a:path extrusionOk="0" h="2117" w="2306">
                          <a:moveTo>
                            <a:pt x="282" y="1"/>
                          </a:moveTo>
                          <a:cubicBezTo>
                            <a:pt x="92" y="1"/>
                            <a:pt x="1" y="290"/>
                            <a:pt x="213" y="382"/>
                          </a:cubicBezTo>
                          <a:cubicBezTo>
                            <a:pt x="898" y="676"/>
                            <a:pt x="1699" y="1243"/>
                            <a:pt x="1895" y="1966"/>
                          </a:cubicBezTo>
                          <a:cubicBezTo>
                            <a:pt x="1914" y="2051"/>
                            <a:pt x="1993" y="2110"/>
                            <a:pt x="2084" y="2116"/>
                          </a:cubicBezTo>
                          <a:cubicBezTo>
                            <a:pt x="2103" y="2116"/>
                            <a:pt x="2116" y="2110"/>
                            <a:pt x="2136" y="2110"/>
                          </a:cubicBezTo>
                          <a:cubicBezTo>
                            <a:pt x="2240" y="2084"/>
                            <a:pt x="2305" y="1973"/>
                            <a:pt x="2273" y="1868"/>
                          </a:cubicBezTo>
                          <a:cubicBezTo>
                            <a:pt x="2045" y="995"/>
                            <a:pt x="1139" y="343"/>
                            <a:pt x="363" y="17"/>
                          </a:cubicBezTo>
                          <a:cubicBezTo>
                            <a:pt x="335" y="6"/>
                            <a:pt x="308" y="1"/>
                            <a:pt x="282"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8" name="Google Shape;7338;p75"/>
                    <p:cNvSpPr/>
                    <p:nvPr/>
                  </p:nvSpPr>
                  <p:spPr>
                    <a:xfrm>
                      <a:off x="6311938" y="2128802"/>
                      <a:ext cx="46228" cy="36962"/>
                    </a:xfrm>
                    <a:custGeom>
                      <a:rect b="b" l="l" r="r" t="t"/>
                      <a:pathLst>
                        <a:path extrusionOk="0" h="1464" w="1831">
                          <a:moveTo>
                            <a:pt x="286" y="1"/>
                          </a:moveTo>
                          <a:cubicBezTo>
                            <a:pt x="108" y="1"/>
                            <a:pt x="1" y="278"/>
                            <a:pt x="208" y="381"/>
                          </a:cubicBezTo>
                          <a:cubicBezTo>
                            <a:pt x="684" y="642"/>
                            <a:pt x="1107" y="988"/>
                            <a:pt x="1459" y="1398"/>
                          </a:cubicBezTo>
                          <a:cubicBezTo>
                            <a:pt x="1498" y="1437"/>
                            <a:pt x="1550" y="1463"/>
                            <a:pt x="1609" y="1463"/>
                          </a:cubicBezTo>
                          <a:cubicBezTo>
                            <a:pt x="1655" y="1463"/>
                            <a:pt x="1700" y="1444"/>
                            <a:pt x="1739" y="1418"/>
                          </a:cubicBezTo>
                          <a:cubicBezTo>
                            <a:pt x="1818" y="1346"/>
                            <a:pt x="1831" y="1222"/>
                            <a:pt x="1759" y="1137"/>
                          </a:cubicBezTo>
                          <a:cubicBezTo>
                            <a:pt x="1374" y="694"/>
                            <a:pt x="912" y="323"/>
                            <a:pt x="397" y="36"/>
                          </a:cubicBezTo>
                          <a:cubicBezTo>
                            <a:pt x="358" y="12"/>
                            <a:pt x="321" y="1"/>
                            <a:pt x="286"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9" name="Google Shape;7339;p75"/>
                    <p:cNvSpPr/>
                    <p:nvPr/>
                  </p:nvSpPr>
                  <p:spPr>
                    <a:xfrm>
                      <a:off x="6168153" y="1957699"/>
                      <a:ext cx="140654" cy="63901"/>
                    </a:xfrm>
                    <a:custGeom>
                      <a:rect b="b" l="l" r="r" t="t"/>
                      <a:pathLst>
                        <a:path extrusionOk="0" h="2531" w="5571">
                          <a:moveTo>
                            <a:pt x="289" y="1"/>
                          </a:moveTo>
                          <a:cubicBezTo>
                            <a:pt x="139" y="1"/>
                            <a:pt x="0" y="185"/>
                            <a:pt x="135" y="335"/>
                          </a:cubicBezTo>
                          <a:cubicBezTo>
                            <a:pt x="813" y="1149"/>
                            <a:pt x="1849" y="1293"/>
                            <a:pt x="2846" y="1436"/>
                          </a:cubicBezTo>
                          <a:cubicBezTo>
                            <a:pt x="3811" y="1573"/>
                            <a:pt x="4723" y="1697"/>
                            <a:pt x="5179" y="2433"/>
                          </a:cubicBezTo>
                          <a:cubicBezTo>
                            <a:pt x="5218" y="2492"/>
                            <a:pt x="5284" y="2531"/>
                            <a:pt x="5349" y="2531"/>
                          </a:cubicBezTo>
                          <a:cubicBezTo>
                            <a:pt x="5388" y="2531"/>
                            <a:pt x="5421" y="2518"/>
                            <a:pt x="5453" y="2498"/>
                          </a:cubicBezTo>
                          <a:cubicBezTo>
                            <a:pt x="5544" y="2440"/>
                            <a:pt x="5570" y="2322"/>
                            <a:pt x="5518" y="2225"/>
                          </a:cubicBezTo>
                          <a:cubicBezTo>
                            <a:pt x="4964" y="1332"/>
                            <a:pt x="3915" y="1188"/>
                            <a:pt x="2898" y="1045"/>
                          </a:cubicBezTo>
                          <a:cubicBezTo>
                            <a:pt x="1973" y="915"/>
                            <a:pt x="1021" y="778"/>
                            <a:pt x="441" y="80"/>
                          </a:cubicBezTo>
                          <a:cubicBezTo>
                            <a:pt x="397" y="24"/>
                            <a:pt x="342" y="1"/>
                            <a:pt x="289"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0" name="Google Shape;7340;p75"/>
                    <p:cNvSpPr/>
                    <p:nvPr/>
                  </p:nvSpPr>
                  <p:spPr>
                    <a:xfrm>
                      <a:off x="6285554" y="2054751"/>
                      <a:ext cx="54181" cy="51278"/>
                    </a:xfrm>
                    <a:custGeom>
                      <a:rect b="b" l="l" r="r" t="t"/>
                      <a:pathLst>
                        <a:path extrusionOk="0" h="2031" w="2146">
                          <a:moveTo>
                            <a:pt x="282" y="1"/>
                          </a:moveTo>
                          <a:cubicBezTo>
                            <a:pt x="112" y="1"/>
                            <a:pt x="0" y="250"/>
                            <a:pt x="184" y="369"/>
                          </a:cubicBezTo>
                          <a:cubicBezTo>
                            <a:pt x="803" y="760"/>
                            <a:pt x="1507" y="1203"/>
                            <a:pt x="1735" y="1894"/>
                          </a:cubicBezTo>
                          <a:cubicBezTo>
                            <a:pt x="1761" y="1978"/>
                            <a:pt x="1833" y="2030"/>
                            <a:pt x="1924" y="2030"/>
                          </a:cubicBezTo>
                          <a:cubicBezTo>
                            <a:pt x="1944" y="2030"/>
                            <a:pt x="1963" y="2030"/>
                            <a:pt x="1983" y="2017"/>
                          </a:cubicBezTo>
                          <a:cubicBezTo>
                            <a:pt x="2087" y="1985"/>
                            <a:pt x="2146" y="1874"/>
                            <a:pt x="2113" y="1770"/>
                          </a:cubicBezTo>
                          <a:cubicBezTo>
                            <a:pt x="1839" y="949"/>
                            <a:pt x="1038" y="440"/>
                            <a:pt x="393" y="36"/>
                          </a:cubicBezTo>
                          <a:cubicBezTo>
                            <a:pt x="355" y="12"/>
                            <a:pt x="317" y="1"/>
                            <a:pt x="282"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1" name="Google Shape;7341;p75"/>
                    <p:cNvSpPr/>
                    <p:nvPr/>
                  </p:nvSpPr>
                  <p:spPr>
                    <a:xfrm>
                      <a:off x="6171865" y="1990698"/>
                      <a:ext cx="97935" cy="100839"/>
                    </a:xfrm>
                    <a:custGeom>
                      <a:rect b="b" l="l" r="r" t="t"/>
                      <a:pathLst>
                        <a:path extrusionOk="0" h="3994" w="3879">
                          <a:moveTo>
                            <a:pt x="227" y="0"/>
                          </a:moveTo>
                          <a:cubicBezTo>
                            <a:pt x="115" y="0"/>
                            <a:pt x="1" y="88"/>
                            <a:pt x="33" y="240"/>
                          </a:cubicBezTo>
                          <a:cubicBezTo>
                            <a:pt x="196" y="1374"/>
                            <a:pt x="1096" y="1980"/>
                            <a:pt x="1963" y="2560"/>
                          </a:cubicBezTo>
                          <a:cubicBezTo>
                            <a:pt x="2543" y="2951"/>
                            <a:pt x="3136" y="3355"/>
                            <a:pt x="3488" y="3903"/>
                          </a:cubicBezTo>
                          <a:cubicBezTo>
                            <a:pt x="3520" y="3961"/>
                            <a:pt x="3585" y="3994"/>
                            <a:pt x="3657" y="3994"/>
                          </a:cubicBezTo>
                          <a:cubicBezTo>
                            <a:pt x="3690" y="3994"/>
                            <a:pt x="3729" y="3987"/>
                            <a:pt x="3761" y="3968"/>
                          </a:cubicBezTo>
                          <a:cubicBezTo>
                            <a:pt x="3853" y="3909"/>
                            <a:pt x="3879" y="3785"/>
                            <a:pt x="3820" y="3694"/>
                          </a:cubicBezTo>
                          <a:cubicBezTo>
                            <a:pt x="3429" y="3075"/>
                            <a:pt x="2797" y="2645"/>
                            <a:pt x="2184" y="2234"/>
                          </a:cubicBezTo>
                          <a:cubicBezTo>
                            <a:pt x="1350" y="1674"/>
                            <a:pt x="561" y="1146"/>
                            <a:pt x="418" y="181"/>
                          </a:cubicBezTo>
                          <a:cubicBezTo>
                            <a:pt x="406" y="57"/>
                            <a:pt x="317" y="0"/>
                            <a:pt x="227"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2" name="Google Shape;7342;p75"/>
                    <p:cNvSpPr/>
                    <p:nvPr/>
                  </p:nvSpPr>
                  <p:spPr>
                    <a:xfrm>
                      <a:off x="6165452" y="2034199"/>
                      <a:ext cx="106999" cy="106873"/>
                    </a:xfrm>
                    <a:custGeom>
                      <a:rect b="b" l="l" r="r" t="t"/>
                      <a:pathLst>
                        <a:path extrusionOk="0" h="4233" w="4238">
                          <a:moveTo>
                            <a:pt x="396" y="1"/>
                          </a:moveTo>
                          <a:cubicBezTo>
                            <a:pt x="307" y="1"/>
                            <a:pt x="220" y="54"/>
                            <a:pt x="203" y="172"/>
                          </a:cubicBezTo>
                          <a:cubicBezTo>
                            <a:pt x="1" y="1450"/>
                            <a:pt x="1193" y="2199"/>
                            <a:pt x="2249" y="2858"/>
                          </a:cubicBezTo>
                          <a:cubicBezTo>
                            <a:pt x="2901" y="3275"/>
                            <a:pt x="3527" y="3659"/>
                            <a:pt x="3820" y="4141"/>
                          </a:cubicBezTo>
                          <a:cubicBezTo>
                            <a:pt x="3859" y="4194"/>
                            <a:pt x="3924" y="4233"/>
                            <a:pt x="3989" y="4233"/>
                          </a:cubicBezTo>
                          <a:cubicBezTo>
                            <a:pt x="4146" y="4233"/>
                            <a:pt x="4237" y="4063"/>
                            <a:pt x="4159" y="3933"/>
                          </a:cubicBezTo>
                          <a:cubicBezTo>
                            <a:pt x="3807" y="3379"/>
                            <a:pt x="3123" y="2949"/>
                            <a:pt x="2458" y="2532"/>
                          </a:cubicBezTo>
                          <a:cubicBezTo>
                            <a:pt x="1415" y="1873"/>
                            <a:pt x="431" y="1261"/>
                            <a:pt x="594" y="231"/>
                          </a:cubicBezTo>
                          <a:cubicBezTo>
                            <a:pt x="619" y="86"/>
                            <a:pt x="507" y="1"/>
                            <a:pt x="396"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3" name="Google Shape;7343;p75"/>
                    <p:cNvSpPr/>
                    <p:nvPr/>
                  </p:nvSpPr>
                  <p:spPr>
                    <a:xfrm>
                      <a:off x="6161665" y="2075378"/>
                      <a:ext cx="110104" cy="119168"/>
                    </a:xfrm>
                    <a:custGeom>
                      <a:rect b="b" l="l" r="r" t="t"/>
                      <a:pathLst>
                        <a:path extrusionOk="0" h="4720" w="4361">
                          <a:moveTo>
                            <a:pt x="543" y="1"/>
                          </a:moveTo>
                          <a:cubicBezTo>
                            <a:pt x="471" y="1"/>
                            <a:pt x="400" y="40"/>
                            <a:pt x="366" y="132"/>
                          </a:cubicBezTo>
                          <a:cubicBezTo>
                            <a:pt x="1" y="1096"/>
                            <a:pt x="1265" y="2159"/>
                            <a:pt x="2490" y="3188"/>
                          </a:cubicBezTo>
                          <a:cubicBezTo>
                            <a:pt x="3129" y="3723"/>
                            <a:pt x="3735" y="4231"/>
                            <a:pt x="3970" y="4629"/>
                          </a:cubicBezTo>
                          <a:cubicBezTo>
                            <a:pt x="4003" y="4687"/>
                            <a:pt x="4068" y="4720"/>
                            <a:pt x="4139" y="4720"/>
                          </a:cubicBezTo>
                          <a:cubicBezTo>
                            <a:pt x="4172" y="4720"/>
                            <a:pt x="4211" y="4713"/>
                            <a:pt x="4237" y="4694"/>
                          </a:cubicBezTo>
                          <a:cubicBezTo>
                            <a:pt x="4335" y="4642"/>
                            <a:pt x="4361" y="4518"/>
                            <a:pt x="4309" y="4427"/>
                          </a:cubicBezTo>
                          <a:cubicBezTo>
                            <a:pt x="4048" y="3970"/>
                            <a:pt x="3409" y="3442"/>
                            <a:pt x="2745" y="2882"/>
                          </a:cubicBezTo>
                          <a:cubicBezTo>
                            <a:pt x="1728" y="2035"/>
                            <a:pt x="463" y="972"/>
                            <a:pt x="731" y="268"/>
                          </a:cubicBezTo>
                          <a:cubicBezTo>
                            <a:pt x="788" y="113"/>
                            <a:pt x="665" y="1"/>
                            <a:pt x="543"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4" name="Google Shape;7344;p75"/>
                    <p:cNvSpPr/>
                    <p:nvPr/>
                  </p:nvSpPr>
                  <p:spPr>
                    <a:xfrm>
                      <a:off x="6170956" y="2139279"/>
                      <a:ext cx="105434" cy="88341"/>
                    </a:xfrm>
                    <a:custGeom>
                      <a:rect b="b" l="l" r="r" t="t"/>
                      <a:pathLst>
                        <a:path extrusionOk="0" h="3499" w="4176">
                          <a:moveTo>
                            <a:pt x="269" y="1"/>
                          </a:moveTo>
                          <a:cubicBezTo>
                            <a:pt x="132" y="1"/>
                            <a:pt x="0" y="147"/>
                            <a:pt x="95" y="305"/>
                          </a:cubicBezTo>
                          <a:cubicBezTo>
                            <a:pt x="539" y="1022"/>
                            <a:pt x="1269" y="1439"/>
                            <a:pt x="1973" y="1837"/>
                          </a:cubicBezTo>
                          <a:cubicBezTo>
                            <a:pt x="2716" y="2254"/>
                            <a:pt x="3419" y="2658"/>
                            <a:pt x="3758" y="3382"/>
                          </a:cubicBezTo>
                          <a:cubicBezTo>
                            <a:pt x="3784" y="3453"/>
                            <a:pt x="3856" y="3499"/>
                            <a:pt x="3934" y="3499"/>
                          </a:cubicBezTo>
                          <a:cubicBezTo>
                            <a:pt x="4078" y="3499"/>
                            <a:pt x="4175" y="3349"/>
                            <a:pt x="4117" y="3219"/>
                          </a:cubicBezTo>
                          <a:cubicBezTo>
                            <a:pt x="3726" y="2378"/>
                            <a:pt x="2931" y="1928"/>
                            <a:pt x="2168" y="1492"/>
                          </a:cubicBezTo>
                          <a:cubicBezTo>
                            <a:pt x="1477" y="1100"/>
                            <a:pt x="819" y="729"/>
                            <a:pt x="434" y="97"/>
                          </a:cubicBezTo>
                          <a:cubicBezTo>
                            <a:pt x="391" y="29"/>
                            <a:pt x="329" y="1"/>
                            <a:pt x="269"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5" name="Google Shape;7345;p75"/>
                    <p:cNvSpPr/>
                    <p:nvPr/>
                  </p:nvSpPr>
                  <p:spPr>
                    <a:xfrm>
                      <a:off x="6168936" y="2176419"/>
                      <a:ext cx="111569" cy="96622"/>
                    </a:xfrm>
                    <a:custGeom>
                      <a:rect b="b" l="l" r="r" t="t"/>
                      <a:pathLst>
                        <a:path extrusionOk="0" h="3827" w="4419">
                          <a:moveTo>
                            <a:pt x="268" y="0"/>
                          </a:moveTo>
                          <a:cubicBezTo>
                            <a:pt x="134" y="0"/>
                            <a:pt x="1" y="134"/>
                            <a:pt x="84" y="288"/>
                          </a:cubicBezTo>
                          <a:cubicBezTo>
                            <a:pt x="521" y="1122"/>
                            <a:pt x="1316" y="1578"/>
                            <a:pt x="2105" y="2034"/>
                          </a:cubicBezTo>
                          <a:cubicBezTo>
                            <a:pt x="2893" y="2491"/>
                            <a:pt x="3643" y="2921"/>
                            <a:pt x="3995" y="3709"/>
                          </a:cubicBezTo>
                          <a:cubicBezTo>
                            <a:pt x="4027" y="3781"/>
                            <a:pt x="4099" y="3827"/>
                            <a:pt x="4177" y="3827"/>
                          </a:cubicBezTo>
                          <a:cubicBezTo>
                            <a:pt x="4321" y="3820"/>
                            <a:pt x="4418" y="3677"/>
                            <a:pt x="4353" y="3547"/>
                          </a:cubicBezTo>
                          <a:cubicBezTo>
                            <a:pt x="3949" y="2647"/>
                            <a:pt x="3108" y="2165"/>
                            <a:pt x="2300" y="1696"/>
                          </a:cubicBezTo>
                          <a:cubicBezTo>
                            <a:pt x="1538" y="1252"/>
                            <a:pt x="814" y="842"/>
                            <a:pt x="436" y="105"/>
                          </a:cubicBezTo>
                          <a:cubicBezTo>
                            <a:pt x="396" y="31"/>
                            <a:pt x="332" y="0"/>
                            <a:pt x="268"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6" name="Google Shape;7346;p75"/>
                    <p:cNvSpPr/>
                    <p:nvPr/>
                  </p:nvSpPr>
                  <p:spPr>
                    <a:xfrm>
                      <a:off x="6168229" y="2217496"/>
                      <a:ext cx="112099" cy="96698"/>
                    </a:xfrm>
                    <a:custGeom>
                      <a:rect b="b" l="l" r="r" t="t"/>
                      <a:pathLst>
                        <a:path extrusionOk="0" h="3830" w="4440">
                          <a:moveTo>
                            <a:pt x="286" y="1"/>
                          </a:moveTo>
                          <a:cubicBezTo>
                            <a:pt x="129" y="1"/>
                            <a:pt x="0" y="208"/>
                            <a:pt x="151" y="349"/>
                          </a:cubicBezTo>
                          <a:cubicBezTo>
                            <a:pt x="647" y="812"/>
                            <a:pt x="1201" y="1163"/>
                            <a:pt x="1742" y="1509"/>
                          </a:cubicBezTo>
                          <a:cubicBezTo>
                            <a:pt x="2680" y="2102"/>
                            <a:pt x="3567" y="2663"/>
                            <a:pt x="4023" y="3705"/>
                          </a:cubicBezTo>
                          <a:cubicBezTo>
                            <a:pt x="4055" y="3777"/>
                            <a:pt x="4127" y="3829"/>
                            <a:pt x="4205" y="3829"/>
                          </a:cubicBezTo>
                          <a:cubicBezTo>
                            <a:pt x="4342" y="3823"/>
                            <a:pt x="4440" y="3679"/>
                            <a:pt x="4388" y="3555"/>
                          </a:cubicBezTo>
                          <a:cubicBezTo>
                            <a:pt x="3879" y="2395"/>
                            <a:pt x="2902" y="1776"/>
                            <a:pt x="1957" y="1177"/>
                          </a:cubicBezTo>
                          <a:cubicBezTo>
                            <a:pt x="1429" y="844"/>
                            <a:pt x="888" y="499"/>
                            <a:pt x="425" y="62"/>
                          </a:cubicBezTo>
                          <a:cubicBezTo>
                            <a:pt x="381" y="19"/>
                            <a:pt x="332" y="1"/>
                            <a:pt x="286"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7" name="Google Shape;7347;p75"/>
                    <p:cNvSpPr/>
                    <p:nvPr/>
                  </p:nvSpPr>
                  <p:spPr>
                    <a:xfrm>
                      <a:off x="6166487" y="2268193"/>
                      <a:ext cx="90487" cy="393533"/>
                    </a:xfrm>
                    <a:custGeom>
                      <a:rect b="b" l="l" r="r" t="t"/>
                      <a:pathLst>
                        <a:path extrusionOk="0" h="15587" w="3584">
                          <a:moveTo>
                            <a:pt x="290" y="0"/>
                          </a:moveTo>
                          <a:cubicBezTo>
                            <a:pt x="130" y="0"/>
                            <a:pt x="1" y="223"/>
                            <a:pt x="168" y="355"/>
                          </a:cubicBezTo>
                          <a:cubicBezTo>
                            <a:pt x="3173" y="2981"/>
                            <a:pt x="2873" y="7068"/>
                            <a:pt x="2580" y="11011"/>
                          </a:cubicBezTo>
                          <a:cubicBezTo>
                            <a:pt x="2462" y="12569"/>
                            <a:pt x="2352" y="14035"/>
                            <a:pt x="2443" y="15404"/>
                          </a:cubicBezTo>
                          <a:cubicBezTo>
                            <a:pt x="2449" y="15508"/>
                            <a:pt x="2534" y="15586"/>
                            <a:pt x="2638" y="15586"/>
                          </a:cubicBezTo>
                          <a:lnTo>
                            <a:pt x="2651" y="15586"/>
                          </a:lnTo>
                          <a:cubicBezTo>
                            <a:pt x="2762" y="15580"/>
                            <a:pt x="2840" y="15482"/>
                            <a:pt x="2834" y="15378"/>
                          </a:cubicBezTo>
                          <a:cubicBezTo>
                            <a:pt x="2749" y="14042"/>
                            <a:pt x="2853" y="12582"/>
                            <a:pt x="2971" y="11037"/>
                          </a:cubicBezTo>
                          <a:cubicBezTo>
                            <a:pt x="3271" y="6996"/>
                            <a:pt x="3583" y="2818"/>
                            <a:pt x="429" y="61"/>
                          </a:cubicBezTo>
                          <a:cubicBezTo>
                            <a:pt x="384" y="18"/>
                            <a:pt x="336" y="0"/>
                            <a:pt x="290"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8" name="Google Shape;7348;p75"/>
                    <p:cNvSpPr/>
                    <p:nvPr/>
                  </p:nvSpPr>
                  <p:spPr>
                    <a:xfrm>
                      <a:off x="6210216" y="2464896"/>
                      <a:ext cx="36003" cy="133635"/>
                    </a:xfrm>
                    <a:custGeom>
                      <a:rect b="b" l="l" r="r" t="t"/>
                      <a:pathLst>
                        <a:path extrusionOk="0" h="5293" w="1426">
                          <a:moveTo>
                            <a:pt x="1174" y="0"/>
                          </a:moveTo>
                          <a:cubicBezTo>
                            <a:pt x="1103" y="0"/>
                            <a:pt x="1033" y="37"/>
                            <a:pt x="998" y="124"/>
                          </a:cubicBezTo>
                          <a:cubicBezTo>
                            <a:pt x="307" y="1845"/>
                            <a:pt x="0" y="3376"/>
                            <a:pt x="0" y="5097"/>
                          </a:cubicBezTo>
                          <a:cubicBezTo>
                            <a:pt x="0" y="5201"/>
                            <a:pt x="92" y="5292"/>
                            <a:pt x="202" y="5292"/>
                          </a:cubicBezTo>
                          <a:cubicBezTo>
                            <a:pt x="307" y="5292"/>
                            <a:pt x="398" y="5201"/>
                            <a:pt x="398" y="5097"/>
                          </a:cubicBezTo>
                          <a:cubicBezTo>
                            <a:pt x="391" y="3409"/>
                            <a:pt x="685" y="1962"/>
                            <a:pt x="1363" y="274"/>
                          </a:cubicBezTo>
                          <a:cubicBezTo>
                            <a:pt x="1425" y="116"/>
                            <a:pt x="1299" y="0"/>
                            <a:pt x="1174"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9" name="Google Shape;7349;p75"/>
                    <p:cNvSpPr/>
                    <p:nvPr/>
                  </p:nvSpPr>
                  <p:spPr>
                    <a:xfrm>
                      <a:off x="6212513" y="2647537"/>
                      <a:ext cx="27015" cy="122627"/>
                    </a:xfrm>
                    <a:custGeom>
                      <a:rect b="b" l="l" r="r" t="t"/>
                      <a:pathLst>
                        <a:path extrusionOk="0" h="4857" w="1070">
                          <a:moveTo>
                            <a:pt x="871" y="1"/>
                          </a:moveTo>
                          <a:cubicBezTo>
                            <a:pt x="771" y="1"/>
                            <a:pt x="672" y="66"/>
                            <a:pt x="672" y="196"/>
                          </a:cubicBezTo>
                          <a:cubicBezTo>
                            <a:pt x="672" y="1715"/>
                            <a:pt x="483" y="3038"/>
                            <a:pt x="27" y="4609"/>
                          </a:cubicBezTo>
                          <a:cubicBezTo>
                            <a:pt x="1" y="4713"/>
                            <a:pt x="59" y="4817"/>
                            <a:pt x="164" y="4850"/>
                          </a:cubicBezTo>
                          <a:cubicBezTo>
                            <a:pt x="183" y="4856"/>
                            <a:pt x="196" y="4856"/>
                            <a:pt x="216" y="4856"/>
                          </a:cubicBezTo>
                          <a:cubicBezTo>
                            <a:pt x="307" y="4856"/>
                            <a:pt x="385" y="4798"/>
                            <a:pt x="405" y="4713"/>
                          </a:cubicBezTo>
                          <a:cubicBezTo>
                            <a:pt x="867" y="3110"/>
                            <a:pt x="1070" y="1754"/>
                            <a:pt x="1070" y="196"/>
                          </a:cubicBezTo>
                          <a:cubicBezTo>
                            <a:pt x="1070" y="66"/>
                            <a:pt x="970" y="1"/>
                            <a:pt x="871"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0" name="Google Shape;7350;p75"/>
                    <p:cNvSpPr/>
                    <p:nvPr/>
                  </p:nvSpPr>
                  <p:spPr>
                    <a:xfrm>
                      <a:off x="6211377" y="2649102"/>
                      <a:ext cx="29944" cy="63472"/>
                    </a:xfrm>
                    <a:custGeom>
                      <a:rect b="b" l="l" r="r" t="t"/>
                      <a:pathLst>
                        <a:path extrusionOk="0" h="2514" w="1186">
                          <a:moveTo>
                            <a:pt x="913" y="0"/>
                          </a:moveTo>
                          <a:cubicBezTo>
                            <a:pt x="864" y="0"/>
                            <a:pt x="812" y="21"/>
                            <a:pt x="769" y="69"/>
                          </a:cubicBezTo>
                          <a:cubicBezTo>
                            <a:pt x="313" y="610"/>
                            <a:pt x="137" y="1457"/>
                            <a:pt x="20" y="2285"/>
                          </a:cubicBezTo>
                          <a:cubicBezTo>
                            <a:pt x="0" y="2396"/>
                            <a:pt x="72" y="2494"/>
                            <a:pt x="183" y="2513"/>
                          </a:cubicBezTo>
                          <a:lnTo>
                            <a:pt x="209" y="2513"/>
                          </a:lnTo>
                          <a:cubicBezTo>
                            <a:pt x="306" y="2513"/>
                            <a:pt x="391" y="2441"/>
                            <a:pt x="404" y="2344"/>
                          </a:cubicBezTo>
                          <a:cubicBezTo>
                            <a:pt x="476" y="1861"/>
                            <a:pt x="626" y="851"/>
                            <a:pt x="1069" y="317"/>
                          </a:cubicBezTo>
                          <a:cubicBezTo>
                            <a:pt x="1185" y="171"/>
                            <a:pt x="1056" y="0"/>
                            <a:pt x="913"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1" name="Google Shape;7351;p75"/>
                    <p:cNvSpPr/>
                    <p:nvPr/>
                  </p:nvSpPr>
                  <p:spPr>
                    <a:xfrm>
                      <a:off x="6235564" y="2514382"/>
                      <a:ext cx="32115" cy="78671"/>
                    </a:xfrm>
                    <a:custGeom>
                      <a:rect b="b" l="l" r="r" t="t"/>
                      <a:pathLst>
                        <a:path extrusionOk="0" h="3116" w="1272">
                          <a:moveTo>
                            <a:pt x="234" y="1"/>
                          </a:moveTo>
                          <a:cubicBezTo>
                            <a:pt x="118" y="1"/>
                            <a:pt x="1" y="94"/>
                            <a:pt x="39" y="243"/>
                          </a:cubicBezTo>
                          <a:cubicBezTo>
                            <a:pt x="124" y="569"/>
                            <a:pt x="241" y="888"/>
                            <a:pt x="385" y="1195"/>
                          </a:cubicBezTo>
                          <a:cubicBezTo>
                            <a:pt x="626" y="1755"/>
                            <a:pt x="860" y="2290"/>
                            <a:pt x="743" y="2883"/>
                          </a:cubicBezTo>
                          <a:cubicBezTo>
                            <a:pt x="724" y="2987"/>
                            <a:pt x="795" y="3091"/>
                            <a:pt x="900" y="3111"/>
                          </a:cubicBezTo>
                          <a:cubicBezTo>
                            <a:pt x="906" y="3114"/>
                            <a:pt x="913" y="3116"/>
                            <a:pt x="919" y="3116"/>
                          </a:cubicBezTo>
                          <a:cubicBezTo>
                            <a:pt x="926" y="3116"/>
                            <a:pt x="932" y="3114"/>
                            <a:pt x="939" y="3111"/>
                          </a:cubicBezTo>
                          <a:cubicBezTo>
                            <a:pt x="1030" y="3111"/>
                            <a:pt x="1115" y="3046"/>
                            <a:pt x="1128" y="2954"/>
                          </a:cubicBezTo>
                          <a:cubicBezTo>
                            <a:pt x="1271" y="2244"/>
                            <a:pt x="1004" y="1631"/>
                            <a:pt x="750" y="1038"/>
                          </a:cubicBezTo>
                          <a:cubicBezTo>
                            <a:pt x="613" y="752"/>
                            <a:pt x="502" y="458"/>
                            <a:pt x="424" y="152"/>
                          </a:cubicBezTo>
                          <a:cubicBezTo>
                            <a:pt x="397" y="47"/>
                            <a:pt x="315" y="1"/>
                            <a:pt x="23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2" name="Google Shape;7352;p75"/>
                    <p:cNvSpPr/>
                    <p:nvPr/>
                  </p:nvSpPr>
                  <p:spPr>
                    <a:xfrm>
                      <a:off x="6230010" y="2395996"/>
                      <a:ext cx="57893" cy="73369"/>
                    </a:xfrm>
                    <a:custGeom>
                      <a:rect b="b" l="l" r="r" t="t"/>
                      <a:pathLst>
                        <a:path extrusionOk="0" h="2906" w="2293">
                          <a:moveTo>
                            <a:pt x="285" y="1"/>
                          </a:moveTo>
                          <a:cubicBezTo>
                            <a:pt x="133" y="1"/>
                            <a:pt x="0" y="200"/>
                            <a:pt x="148" y="344"/>
                          </a:cubicBezTo>
                          <a:cubicBezTo>
                            <a:pt x="259" y="461"/>
                            <a:pt x="390" y="585"/>
                            <a:pt x="533" y="709"/>
                          </a:cubicBezTo>
                          <a:cubicBezTo>
                            <a:pt x="1133" y="1263"/>
                            <a:pt x="1810" y="1895"/>
                            <a:pt x="1471" y="2625"/>
                          </a:cubicBezTo>
                          <a:cubicBezTo>
                            <a:pt x="1426" y="2723"/>
                            <a:pt x="1465" y="2840"/>
                            <a:pt x="1563" y="2886"/>
                          </a:cubicBezTo>
                          <a:cubicBezTo>
                            <a:pt x="1589" y="2899"/>
                            <a:pt x="1615" y="2905"/>
                            <a:pt x="1647" y="2905"/>
                          </a:cubicBezTo>
                          <a:cubicBezTo>
                            <a:pt x="1726" y="2905"/>
                            <a:pt x="1797" y="2860"/>
                            <a:pt x="1830" y="2794"/>
                          </a:cubicBezTo>
                          <a:cubicBezTo>
                            <a:pt x="2293" y="1797"/>
                            <a:pt x="1426" y="1002"/>
                            <a:pt x="800" y="422"/>
                          </a:cubicBezTo>
                          <a:cubicBezTo>
                            <a:pt x="663" y="298"/>
                            <a:pt x="533" y="181"/>
                            <a:pt x="429" y="70"/>
                          </a:cubicBezTo>
                          <a:cubicBezTo>
                            <a:pt x="385" y="21"/>
                            <a:pt x="334" y="1"/>
                            <a:pt x="285"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3" name="Google Shape;7353;p75"/>
                    <p:cNvSpPr/>
                    <p:nvPr/>
                  </p:nvSpPr>
                  <p:spPr>
                    <a:xfrm>
                      <a:off x="6203626" y="2399228"/>
                      <a:ext cx="38502" cy="70138"/>
                    </a:xfrm>
                    <a:custGeom>
                      <a:rect b="b" l="l" r="r" t="t"/>
                      <a:pathLst>
                        <a:path extrusionOk="0" h="2778" w="1525">
                          <a:moveTo>
                            <a:pt x="1265" y="1"/>
                          </a:moveTo>
                          <a:cubicBezTo>
                            <a:pt x="1216" y="1"/>
                            <a:pt x="1166" y="20"/>
                            <a:pt x="1122" y="66"/>
                          </a:cubicBezTo>
                          <a:cubicBezTo>
                            <a:pt x="731" y="555"/>
                            <a:pt x="1" y="1832"/>
                            <a:pt x="274" y="2647"/>
                          </a:cubicBezTo>
                          <a:cubicBezTo>
                            <a:pt x="301" y="2725"/>
                            <a:pt x="379" y="2777"/>
                            <a:pt x="463" y="2777"/>
                          </a:cubicBezTo>
                          <a:cubicBezTo>
                            <a:pt x="483" y="2777"/>
                            <a:pt x="503" y="2771"/>
                            <a:pt x="522" y="2764"/>
                          </a:cubicBezTo>
                          <a:cubicBezTo>
                            <a:pt x="626" y="2732"/>
                            <a:pt x="685" y="2621"/>
                            <a:pt x="646" y="2516"/>
                          </a:cubicBezTo>
                          <a:cubicBezTo>
                            <a:pt x="450" y="1949"/>
                            <a:pt x="978" y="868"/>
                            <a:pt x="1428" y="307"/>
                          </a:cubicBezTo>
                          <a:cubicBezTo>
                            <a:pt x="1525" y="158"/>
                            <a:pt x="1403" y="1"/>
                            <a:pt x="1265"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4" name="Google Shape;7354;p75"/>
                    <p:cNvSpPr/>
                    <p:nvPr/>
                  </p:nvSpPr>
                  <p:spPr>
                    <a:xfrm>
                      <a:off x="6169668" y="2269708"/>
                      <a:ext cx="96521" cy="88417"/>
                    </a:xfrm>
                    <a:custGeom>
                      <a:rect b="b" l="l" r="r" t="t"/>
                      <a:pathLst>
                        <a:path extrusionOk="0" h="3502" w="3823">
                          <a:moveTo>
                            <a:pt x="284" y="1"/>
                          </a:moveTo>
                          <a:cubicBezTo>
                            <a:pt x="130" y="1"/>
                            <a:pt x="1" y="200"/>
                            <a:pt x="146" y="340"/>
                          </a:cubicBezTo>
                          <a:cubicBezTo>
                            <a:pt x="524" y="712"/>
                            <a:pt x="987" y="1005"/>
                            <a:pt x="1443" y="1285"/>
                          </a:cubicBezTo>
                          <a:cubicBezTo>
                            <a:pt x="2310" y="1833"/>
                            <a:pt x="3125" y="2348"/>
                            <a:pt x="3412" y="3358"/>
                          </a:cubicBezTo>
                          <a:cubicBezTo>
                            <a:pt x="3438" y="3443"/>
                            <a:pt x="3510" y="3501"/>
                            <a:pt x="3601" y="3501"/>
                          </a:cubicBezTo>
                          <a:cubicBezTo>
                            <a:pt x="3620" y="3501"/>
                            <a:pt x="3640" y="3501"/>
                            <a:pt x="3653" y="3495"/>
                          </a:cubicBezTo>
                          <a:cubicBezTo>
                            <a:pt x="3757" y="3469"/>
                            <a:pt x="3822" y="3358"/>
                            <a:pt x="3790" y="3254"/>
                          </a:cubicBezTo>
                          <a:cubicBezTo>
                            <a:pt x="3464" y="2100"/>
                            <a:pt x="2545" y="1513"/>
                            <a:pt x="1652" y="960"/>
                          </a:cubicBezTo>
                          <a:cubicBezTo>
                            <a:pt x="1196" y="666"/>
                            <a:pt x="766" y="399"/>
                            <a:pt x="420" y="60"/>
                          </a:cubicBezTo>
                          <a:cubicBezTo>
                            <a:pt x="377" y="18"/>
                            <a:pt x="329" y="1"/>
                            <a:pt x="28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5" name="Google Shape;7355;p75"/>
                    <p:cNvSpPr/>
                    <p:nvPr/>
                  </p:nvSpPr>
                  <p:spPr>
                    <a:xfrm>
                      <a:off x="6083019" y="1717495"/>
                      <a:ext cx="184862" cy="609020"/>
                    </a:xfrm>
                    <a:custGeom>
                      <a:rect b="b" l="l" r="r" t="t"/>
                      <a:pathLst>
                        <a:path extrusionOk="0" h="24122" w="7322">
                          <a:moveTo>
                            <a:pt x="5019" y="1"/>
                          </a:moveTo>
                          <a:lnTo>
                            <a:pt x="1988" y="340"/>
                          </a:lnTo>
                          <a:cubicBezTo>
                            <a:pt x="2210" y="353"/>
                            <a:pt x="2920" y="1109"/>
                            <a:pt x="3344" y="2744"/>
                          </a:cubicBezTo>
                          <a:cubicBezTo>
                            <a:pt x="2607" y="2881"/>
                            <a:pt x="737" y="3364"/>
                            <a:pt x="85" y="4791"/>
                          </a:cubicBezTo>
                          <a:cubicBezTo>
                            <a:pt x="0" y="4952"/>
                            <a:pt x="133" y="5083"/>
                            <a:pt x="265" y="5083"/>
                          </a:cubicBezTo>
                          <a:cubicBezTo>
                            <a:pt x="336" y="5083"/>
                            <a:pt x="407" y="5045"/>
                            <a:pt x="444" y="4954"/>
                          </a:cubicBezTo>
                          <a:cubicBezTo>
                            <a:pt x="1017" y="3696"/>
                            <a:pt x="2777" y="3253"/>
                            <a:pt x="3435" y="3129"/>
                          </a:cubicBezTo>
                          <a:cubicBezTo>
                            <a:pt x="3442" y="3181"/>
                            <a:pt x="3455" y="3240"/>
                            <a:pt x="3461" y="3292"/>
                          </a:cubicBezTo>
                          <a:lnTo>
                            <a:pt x="3461" y="4576"/>
                          </a:lnTo>
                          <a:cubicBezTo>
                            <a:pt x="3461" y="4576"/>
                            <a:pt x="3455" y="4569"/>
                            <a:pt x="3448" y="4569"/>
                          </a:cubicBezTo>
                          <a:cubicBezTo>
                            <a:pt x="3437" y="4567"/>
                            <a:pt x="3371" y="4554"/>
                            <a:pt x="3263" y="4554"/>
                          </a:cubicBezTo>
                          <a:cubicBezTo>
                            <a:pt x="2879" y="4554"/>
                            <a:pt x="1965" y="4716"/>
                            <a:pt x="1050" y="6068"/>
                          </a:cubicBezTo>
                          <a:cubicBezTo>
                            <a:pt x="943" y="6221"/>
                            <a:pt x="1077" y="6378"/>
                            <a:pt x="1217" y="6378"/>
                          </a:cubicBezTo>
                          <a:cubicBezTo>
                            <a:pt x="1274" y="6378"/>
                            <a:pt x="1332" y="6352"/>
                            <a:pt x="1376" y="6290"/>
                          </a:cubicBezTo>
                          <a:cubicBezTo>
                            <a:pt x="2208" y="5067"/>
                            <a:pt x="2985" y="4947"/>
                            <a:pt x="3263" y="4947"/>
                          </a:cubicBezTo>
                          <a:cubicBezTo>
                            <a:pt x="3324" y="4947"/>
                            <a:pt x="3362" y="4953"/>
                            <a:pt x="3370" y="4954"/>
                          </a:cubicBezTo>
                          <a:cubicBezTo>
                            <a:pt x="3379" y="4956"/>
                            <a:pt x="3389" y="4957"/>
                            <a:pt x="3398" y="4957"/>
                          </a:cubicBezTo>
                          <a:cubicBezTo>
                            <a:pt x="3421" y="4957"/>
                            <a:pt x="3443" y="4952"/>
                            <a:pt x="3461" y="4947"/>
                          </a:cubicBezTo>
                          <a:lnTo>
                            <a:pt x="3461" y="7268"/>
                          </a:lnTo>
                          <a:lnTo>
                            <a:pt x="3461" y="7274"/>
                          </a:lnTo>
                          <a:lnTo>
                            <a:pt x="3461" y="23926"/>
                          </a:lnTo>
                          <a:cubicBezTo>
                            <a:pt x="3461" y="24057"/>
                            <a:pt x="3561" y="24122"/>
                            <a:pt x="3660" y="24122"/>
                          </a:cubicBezTo>
                          <a:cubicBezTo>
                            <a:pt x="3759" y="24122"/>
                            <a:pt x="3859" y="24057"/>
                            <a:pt x="3859" y="23926"/>
                          </a:cubicBezTo>
                          <a:lnTo>
                            <a:pt x="3859" y="23125"/>
                          </a:lnTo>
                          <a:lnTo>
                            <a:pt x="3859" y="23118"/>
                          </a:lnTo>
                          <a:lnTo>
                            <a:pt x="3859" y="4947"/>
                          </a:lnTo>
                          <a:cubicBezTo>
                            <a:pt x="3867" y="4947"/>
                            <a:pt x="3876" y="4947"/>
                            <a:pt x="3885" y="4947"/>
                          </a:cubicBezTo>
                          <a:cubicBezTo>
                            <a:pt x="4154" y="4947"/>
                            <a:pt x="4937" y="5055"/>
                            <a:pt x="5781" y="6290"/>
                          </a:cubicBezTo>
                          <a:cubicBezTo>
                            <a:pt x="5814" y="6342"/>
                            <a:pt x="5879" y="6375"/>
                            <a:pt x="5944" y="6375"/>
                          </a:cubicBezTo>
                          <a:cubicBezTo>
                            <a:pt x="6101" y="6375"/>
                            <a:pt x="6192" y="6199"/>
                            <a:pt x="6107" y="6068"/>
                          </a:cubicBezTo>
                          <a:cubicBezTo>
                            <a:pt x="5177" y="4711"/>
                            <a:pt x="4258" y="4556"/>
                            <a:pt x="3883" y="4556"/>
                          </a:cubicBezTo>
                          <a:cubicBezTo>
                            <a:pt x="3875" y="4556"/>
                            <a:pt x="3867" y="4556"/>
                            <a:pt x="3859" y="4556"/>
                          </a:cubicBezTo>
                          <a:lnTo>
                            <a:pt x="3859" y="3123"/>
                          </a:lnTo>
                          <a:cubicBezTo>
                            <a:pt x="4491" y="3240"/>
                            <a:pt x="6296" y="3676"/>
                            <a:pt x="6883" y="4954"/>
                          </a:cubicBezTo>
                          <a:cubicBezTo>
                            <a:pt x="6917" y="5045"/>
                            <a:pt x="6986" y="5083"/>
                            <a:pt x="7057" y="5083"/>
                          </a:cubicBezTo>
                          <a:cubicBezTo>
                            <a:pt x="7187" y="5083"/>
                            <a:pt x="7322" y="4952"/>
                            <a:pt x="7241" y="4791"/>
                          </a:cubicBezTo>
                          <a:cubicBezTo>
                            <a:pt x="6544" y="3279"/>
                            <a:pt x="4478" y="2823"/>
                            <a:pt x="3859" y="2725"/>
                          </a:cubicBezTo>
                          <a:cubicBezTo>
                            <a:pt x="4041" y="1702"/>
                            <a:pt x="4387" y="639"/>
                            <a:pt x="5019"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356" name="Google Shape;7356;p75"/>
                  <p:cNvSpPr/>
                  <p:nvPr/>
                </p:nvSpPr>
                <p:spPr>
                  <a:xfrm>
                    <a:off x="6020658" y="1575983"/>
                    <a:ext cx="321880" cy="161054"/>
                  </a:xfrm>
                  <a:custGeom>
                    <a:rect b="b" l="l" r="r" t="t"/>
                    <a:pathLst>
                      <a:path extrusionOk="0" h="6379" w="12749">
                        <a:moveTo>
                          <a:pt x="5794" y="1"/>
                        </a:moveTo>
                        <a:cubicBezTo>
                          <a:pt x="5038" y="1"/>
                          <a:pt x="4543" y="411"/>
                          <a:pt x="4308" y="939"/>
                        </a:cubicBezTo>
                        <a:cubicBezTo>
                          <a:pt x="4056" y="756"/>
                          <a:pt x="3749" y="665"/>
                          <a:pt x="3441" y="665"/>
                        </a:cubicBezTo>
                        <a:cubicBezTo>
                          <a:pt x="3430" y="665"/>
                          <a:pt x="3419" y="665"/>
                          <a:pt x="3409" y="665"/>
                        </a:cubicBezTo>
                        <a:cubicBezTo>
                          <a:pt x="2236" y="665"/>
                          <a:pt x="1753" y="1734"/>
                          <a:pt x="1962" y="2614"/>
                        </a:cubicBezTo>
                        <a:cubicBezTo>
                          <a:pt x="1799" y="2627"/>
                          <a:pt x="1649" y="2679"/>
                          <a:pt x="1506" y="2757"/>
                        </a:cubicBezTo>
                        <a:cubicBezTo>
                          <a:pt x="1460" y="2784"/>
                          <a:pt x="1414" y="2816"/>
                          <a:pt x="1369" y="2855"/>
                        </a:cubicBezTo>
                        <a:cubicBezTo>
                          <a:pt x="0" y="3474"/>
                          <a:pt x="222" y="5951"/>
                          <a:pt x="2053" y="5951"/>
                        </a:cubicBezTo>
                        <a:cubicBezTo>
                          <a:pt x="2063" y="5951"/>
                          <a:pt x="2073" y="5951"/>
                          <a:pt x="2083" y="5951"/>
                        </a:cubicBezTo>
                        <a:cubicBezTo>
                          <a:pt x="2393" y="5951"/>
                          <a:pt x="2700" y="5854"/>
                          <a:pt x="2966" y="5677"/>
                        </a:cubicBezTo>
                        <a:cubicBezTo>
                          <a:pt x="3251" y="6084"/>
                          <a:pt x="3729" y="6323"/>
                          <a:pt x="4229" y="6323"/>
                        </a:cubicBezTo>
                        <a:cubicBezTo>
                          <a:pt x="4243" y="6323"/>
                          <a:pt x="4256" y="6323"/>
                          <a:pt x="4269" y="6323"/>
                        </a:cubicBezTo>
                        <a:cubicBezTo>
                          <a:pt x="4830" y="6323"/>
                          <a:pt x="5253" y="6114"/>
                          <a:pt x="5553" y="5808"/>
                        </a:cubicBezTo>
                        <a:cubicBezTo>
                          <a:pt x="5841" y="6064"/>
                          <a:pt x="6213" y="6213"/>
                          <a:pt x="6599" y="6213"/>
                        </a:cubicBezTo>
                        <a:cubicBezTo>
                          <a:pt x="6616" y="6213"/>
                          <a:pt x="6632" y="6212"/>
                          <a:pt x="6648" y="6212"/>
                        </a:cubicBezTo>
                        <a:cubicBezTo>
                          <a:pt x="6660" y="6212"/>
                          <a:pt x="6671" y="6212"/>
                          <a:pt x="6683" y="6212"/>
                        </a:cubicBezTo>
                        <a:cubicBezTo>
                          <a:pt x="7016" y="6212"/>
                          <a:pt x="7342" y="6121"/>
                          <a:pt x="7626" y="5951"/>
                        </a:cubicBezTo>
                        <a:cubicBezTo>
                          <a:pt x="7821" y="6114"/>
                          <a:pt x="8049" y="6231"/>
                          <a:pt x="8291" y="6303"/>
                        </a:cubicBezTo>
                        <a:lnTo>
                          <a:pt x="8323" y="6316"/>
                        </a:lnTo>
                        <a:cubicBezTo>
                          <a:pt x="8479" y="6358"/>
                          <a:pt x="8640" y="6379"/>
                          <a:pt x="8800" y="6379"/>
                        </a:cubicBezTo>
                        <a:cubicBezTo>
                          <a:pt x="9115" y="6379"/>
                          <a:pt x="9428" y="6298"/>
                          <a:pt x="9705" y="6134"/>
                        </a:cubicBezTo>
                        <a:lnTo>
                          <a:pt x="10063" y="5853"/>
                        </a:lnTo>
                        <a:cubicBezTo>
                          <a:pt x="10213" y="5703"/>
                          <a:pt x="10331" y="5534"/>
                          <a:pt x="10415" y="5345"/>
                        </a:cubicBezTo>
                        <a:cubicBezTo>
                          <a:pt x="10602" y="5463"/>
                          <a:pt x="10812" y="5528"/>
                          <a:pt x="11035" y="5528"/>
                        </a:cubicBezTo>
                        <a:cubicBezTo>
                          <a:pt x="11046" y="5528"/>
                          <a:pt x="11056" y="5528"/>
                          <a:pt x="11067" y="5527"/>
                        </a:cubicBezTo>
                        <a:cubicBezTo>
                          <a:pt x="12605" y="5527"/>
                          <a:pt x="12749" y="3546"/>
                          <a:pt x="11478" y="3194"/>
                        </a:cubicBezTo>
                        <a:cubicBezTo>
                          <a:pt x="11536" y="2497"/>
                          <a:pt x="11119" y="1741"/>
                          <a:pt x="10207" y="1741"/>
                        </a:cubicBezTo>
                        <a:cubicBezTo>
                          <a:pt x="10037" y="1741"/>
                          <a:pt x="9868" y="1773"/>
                          <a:pt x="9711" y="1832"/>
                        </a:cubicBezTo>
                        <a:cubicBezTo>
                          <a:pt x="9672" y="972"/>
                          <a:pt x="8968" y="287"/>
                          <a:pt x="8102" y="281"/>
                        </a:cubicBezTo>
                        <a:cubicBezTo>
                          <a:pt x="7737" y="281"/>
                          <a:pt x="7385" y="411"/>
                          <a:pt x="7104" y="639"/>
                        </a:cubicBezTo>
                        <a:cubicBezTo>
                          <a:pt x="6837" y="261"/>
                          <a:pt x="6400" y="1"/>
                          <a:pt x="5794" y="1"/>
                        </a:cubicBezTo>
                        <a:close/>
                      </a:path>
                    </a:pathLst>
                  </a:custGeom>
                  <a:solidFill>
                    <a:srgbClr val="D4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
            <p:nvSpPr>
              <p:cNvPr id="7357" name="Google Shape;7357;p75"/>
              <p:cNvSpPr/>
              <p:nvPr/>
            </p:nvSpPr>
            <p:spPr>
              <a:xfrm>
                <a:off x="5970289" y="1542757"/>
                <a:ext cx="406813" cy="325163"/>
              </a:xfrm>
              <a:custGeom>
                <a:rect b="b" l="l" r="r" t="t"/>
                <a:pathLst>
                  <a:path extrusionOk="0" h="12879" w="16113">
                    <a:moveTo>
                      <a:pt x="1004" y="8740"/>
                    </a:moveTo>
                    <a:cubicBezTo>
                      <a:pt x="1007" y="8824"/>
                      <a:pt x="1025" y="8949"/>
                      <a:pt x="1055" y="9103"/>
                    </a:cubicBezTo>
                    <a:lnTo>
                      <a:pt x="1055" y="9103"/>
                    </a:lnTo>
                    <a:cubicBezTo>
                      <a:pt x="1031" y="8968"/>
                      <a:pt x="1014" y="8846"/>
                      <a:pt x="1004" y="8740"/>
                    </a:cubicBezTo>
                    <a:close/>
                    <a:moveTo>
                      <a:pt x="8531" y="0"/>
                    </a:moveTo>
                    <a:cubicBezTo>
                      <a:pt x="7378" y="0"/>
                      <a:pt x="6098" y="274"/>
                      <a:pt x="4700" y="906"/>
                    </a:cubicBezTo>
                    <a:cubicBezTo>
                      <a:pt x="1" y="3031"/>
                      <a:pt x="1004" y="8740"/>
                      <a:pt x="1004" y="8740"/>
                    </a:cubicBezTo>
                    <a:cubicBezTo>
                      <a:pt x="952" y="6113"/>
                      <a:pt x="4048" y="3448"/>
                      <a:pt x="4048" y="3448"/>
                    </a:cubicBezTo>
                    <a:cubicBezTo>
                      <a:pt x="6225" y="4790"/>
                      <a:pt x="13544" y="6504"/>
                      <a:pt x="14216" y="6726"/>
                    </a:cubicBezTo>
                    <a:cubicBezTo>
                      <a:pt x="14557" y="6840"/>
                      <a:pt x="14772" y="11921"/>
                      <a:pt x="14749" y="12624"/>
                    </a:cubicBezTo>
                    <a:lnTo>
                      <a:pt x="14749" y="12624"/>
                    </a:lnTo>
                    <a:lnTo>
                      <a:pt x="15206" y="9548"/>
                    </a:lnTo>
                    <a:cubicBezTo>
                      <a:pt x="15206" y="9548"/>
                      <a:pt x="16112" y="6166"/>
                      <a:pt x="14437" y="3441"/>
                    </a:cubicBezTo>
                    <a:cubicBezTo>
                      <a:pt x="13261" y="1523"/>
                      <a:pt x="11251" y="0"/>
                      <a:pt x="8531" y="0"/>
                    </a:cubicBezTo>
                    <a:close/>
                    <a:moveTo>
                      <a:pt x="14749" y="12624"/>
                    </a:moveTo>
                    <a:lnTo>
                      <a:pt x="14737" y="12703"/>
                    </a:lnTo>
                    <a:cubicBezTo>
                      <a:pt x="14738" y="12704"/>
                      <a:pt x="14739" y="12705"/>
                      <a:pt x="14739" y="12705"/>
                    </a:cubicBezTo>
                    <a:cubicBezTo>
                      <a:pt x="14744" y="12705"/>
                      <a:pt x="14747" y="12677"/>
                      <a:pt x="14749" y="12624"/>
                    </a:cubicBezTo>
                    <a:close/>
                    <a:moveTo>
                      <a:pt x="1055" y="9103"/>
                    </a:moveTo>
                    <a:cubicBezTo>
                      <a:pt x="1284" y="10402"/>
                      <a:pt x="2112" y="12879"/>
                      <a:pt x="2112" y="12879"/>
                    </a:cubicBezTo>
                    <a:cubicBezTo>
                      <a:pt x="2112" y="12879"/>
                      <a:pt x="1272" y="10220"/>
                      <a:pt x="1055" y="9103"/>
                    </a:cubicBezTo>
                    <a:close/>
                  </a:path>
                </a:pathLst>
              </a:custGeom>
              <a:solidFill>
                <a:srgbClr val="BECBD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7358" name="Google Shape;7358;p75"/>
          <p:cNvGrpSpPr/>
          <p:nvPr/>
        </p:nvGrpSpPr>
        <p:grpSpPr>
          <a:xfrm>
            <a:off x="3848249" y="6129414"/>
            <a:ext cx="1101548" cy="2620993"/>
            <a:chOff x="1924124" y="3050537"/>
            <a:chExt cx="550774" cy="1310497"/>
          </a:xfrm>
        </p:grpSpPr>
        <p:sp>
          <p:nvSpPr>
            <p:cNvPr id="7359" name="Google Shape;7359;p75"/>
            <p:cNvSpPr/>
            <p:nvPr/>
          </p:nvSpPr>
          <p:spPr>
            <a:xfrm>
              <a:off x="1972978" y="4311978"/>
              <a:ext cx="453041" cy="49056"/>
            </a:xfrm>
            <a:custGeom>
              <a:rect b="b" l="l" r="r" t="t"/>
              <a:pathLst>
                <a:path extrusionOk="0" h="1943" w="17944">
                  <a:moveTo>
                    <a:pt x="8969" y="0"/>
                  </a:moveTo>
                  <a:cubicBezTo>
                    <a:pt x="4016" y="0"/>
                    <a:pt x="1" y="437"/>
                    <a:pt x="1" y="972"/>
                  </a:cubicBezTo>
                  <a:cubicBezTo>
                    <a:pt x="1" y="1506"/>
                    <a:pt x="4016" y="1943"/>
                    <a:pt x="8969" y="1943"/>
                  </a:cubicBezTo>
                  <a:cubicBezTo>
                    <a:pt x="13922" y="1943"/>
                    <a:pt x="17944" y="1506"/>
                    <a:pt x="17944" y="972"/>
                  </a:cubicBezTo>
                  <a:cubicBezTo>
                    <a:pt x="17944" y="437"/>
                    <a:pt x="13922" y="0"/>
                    <a:pt x="8969" y="0"/>
                  </a:cubicBezTo>
                  <a:close/>
                </a:path>
              </a:pathLst>
            </a:custGeom>
            <a:solidFill>
              <a:srgbClr val="778C9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0" name="Google Shape;7360;p75"/>
            <p:cNvSpPr/>
            <p:nvPr/>
          </p:nvSpPr>
          <p:spPr>
            <a:xfrm>
              <a:off x="1924124" y="3050537"/>
              <a:ext cx="550774" cy="1278256"/>
            </a:xfrm>
            <a:custGeom>
              <a:rect b="b" l="l" r="r" t="t"/>
              <a:pathLst>
                <a:path extrusionOk="0" h="50629" w="21815">
                  <a:moveTo>
                    <a:pt x="3780" y="7802"/>
                  </a:moveTo>
                  <a:lnTo>
                    <a:pt x="3780" y="7834"/>
                  </a:lnTo>
                  <a:lnTo>
                    <a:pt x="3761" y="7834"/>
                  </a:lnTo>
                  <a:cubicBezTo>
                    <a:pt x="3761" y="7821"/>
                    <a:pt x="3774" y="7815"/>
                    <a:pt x="3780" y="7802"/>
                  </a:cubicBezTo>
                  <a:close/>
                  <a:moveTo>
                    <a:pt x="10695" y="0"/>
                  </a:moveTo>
                  <a:cubicBezTo>
                    <a:pt x="6752" y="0"/>
                    <a:pt x="3565" y="3187"/>
                    <a:pt x="3559" y="7130"/>
                  </a:cubicBezTo>
                  <a:cubicBezTo>
                    <a:pt x="3565" y="7365"/>
                    <a:pt x="3578" y="7600"/>
                    <a:pt x="3604" y="7834"/>
                  </a:cubicBezTo>
                  <a:cubicBezTo>
                    <a:pt x="2972" y="7906"/>
                    <a:pt x="2549" y="8512"/>
                    <a:pt x="2698" y="9131"/>
                  </a:cubicBezTo>
                  <a:cubicBezTo>
                    <a:pt x="2820" y="9609"/>
                    <a:pt x="3251" y="9920"/>
                    <a:pt x="3713" y="9920"/>
                  </a:cubicBezTo>
                  <a:cubicBezTo>
                    <a:pt x="3843" y="9920"/>
                    <a:pt x="3977" y="9895"/>
                    <a:pt x="4106" y="9842"/>
                  </a:cubicBezTo>
                  <a:cubicBezTo>
                    <a:pt x="4836" y="12044"/>
                    <a:pt x="6687" y="13804"/>
                    <a:pt x="8753" y="14560"/>
                  </a:cubicBezTo>
                  <a:lnTo>
                    <a:pt x="8890" y="14606"/>
                  </a:lnTo>
                  <a:lnTo>
                    <a:pt x="8890" y="16620"/>
                  </a:lnTo>
                  <a:lnTo>
                    <a:pt x="5651" y="16620"/>
                  </a:lnTo>
                  <a:cubicBezTo>
                    <a:pt x="5651" y="16620"/>
                    <a:pt x="5644" y="16685"/>
                    <a:pt x="5625" y="16698"/>
                  </a:cubicBezTo>
                  <a:cubicBezTo>
                    <a:pt x="5051" y="16705"/>
                    <a:pt x="4536" y="17076"/>
                    <a:pt x="4360" y="17623"/>
                  </a:cubicBezTo>
                  <a:lnTo>
                    <a:pt x="215" y="33239"/>
                  </a:lnTo>
                  <a:cubicBezTo>
                    <a:pt x="0" y="33872"/>
                    <a:pt x="293" y="34563"/>
                    <a:pt x="900" y="34849"/>
                  </a:cubicBezTo>
                  <a:cubicBezTo>
                    <a:pt x="1081" y="34936"/>
                    <a:pt x="1273" y="34977"/>
                    <a:pt x="1463" y="34977"/>
                  </a:cubicBezTo>
                  <a:cubicBezTo>
                    <a:pt x="1903" y="34977"/>
                    <a:pt x="2331" y="34756"/>
                    <a:pt x="2581" y="34360"/>
                  </a:cubicBezTo>
                  <a:cubicBezTo>
                    <a:pt x="2620" y="34387"/>
                    <a:pt x="2672" y="34413"/>
                    <a:pt x="2724" y="34419"/>
                  </a:cubicBezTo>
                  <a:cubicBezTo>
                    <a:pt x="2755" y="34427"/>
                    <a:pt x="2786" y="34430"/>
                    <a:pt x="2817" y="34430"/>
                  </a:cubicBezTo>
                  <a:cubicBezTo>
                    <a:pt x="2998" y="34430"/>
                    <a:pt x="3162" y="34303"/>
                    <a:pt x="3207" y="34119"/>
                  </a:cubicBezTo>
                  <a:lnTo>
                    <a:pt x="3565" y="32542"/>
                  </a:lnTo>
                  <a:cubicBezTo>
                    <a:pt x="3604" y="32347"/>
                    <a:pt x="3481" y="32040"/>
                    <a:pt x="3298" y="31949"/>
                  </a:cubicBezTo>
                  <a:lnTo>
                    <a:pt x="6335" y="20954"/>
                  </a:lnTo>
                  <a:cubicBezTo>
                    <a:pt x="6335" y="22844"/>
                    <a:pt x="6381" y="26507"/>
                    <a:pt x="6453" y="30567"/>
                  </a:cubicBezTo>
                  <a:lnTo>
                    <a:pt x="6407" y="30567"/>
                  </a:lnTo>
                  <a:lnTo>
                    <a:pt x="6466" y="32360"/>
                  </a:lnTo>
                  <a:lnTo>
                    <a:pt x="6485" y="32360"/>
                  </a:lnTo>
                  <a:cubicBezTo>
                    <a:pt x="6622" y="40194"/>
                    <a:pt x="6804" y="48732"/>
                    <a:pt x="6804" y="48732"/>
                  </a:cubicBezTo>
                  <a:cubicBezTo>
                    <a:pt x="6804" y="48732"/>
                    <a:pt x="4517" y="49090"/>
                    <a:pt x="4517" y="50622"/>
                  </a:cubicBezTo>
                  <a:lnTo>
                    <a:pt x="8936" y="50622"/>
                  </a:lnTo>
                  <a:lnTo>
                    <a:pt x="10630" y="33428"/>
                  </a:lnTo>
                  <a:lnTo>
                    <a:pt x="10669" y="33461"/>
                  </a:lnTo>
                  <a:lnTo>
                    <a:pt x="11034" y="33461"/>
                  </a:lnTo>
                  <a:lnTo>
                    <a:pt x="11041" y="33455"/>
                  </a:lnTo>
                  <a:lnTo>
                    <a:pt x="12892" y="50628"/>
                  </a:lnTo>
                  <a:lnTo>
                    <a:pt x="17311" y="50628"/>
                  </a:lnTo>
                  <a:cubicBezTo>
                    <a:pt x="17311" y="49097"/>
                    <a:pt x="15023" y="48738"/>
                    <a:pt x="15023" y="48738"/>
                  </a:cubicBezTo>
                  <a:cubicBezTo>
                    <a:pt x="15023" y="48738"/>
                    <a:pt x="15193" y="40102"/>
                    <a:pt x="15316" y="32216"/>
                  </a:cubicBezTo>
                  <a:cubicBezTo>
                    <a:pt x="15323" y="31897"/>
                    <a:pt x="15356" y="30574"/>
                    <a:pt x="15356" y="30574"/>
                  </a:cubicBezTo>
                  <a:lnTo>
                    <a:pt x="15343" y="30574"/>
                  </a:lnTo>
                  <a:cubicBezTo>
                    <a:pt x="15408" y="26481"/>
                    <a:pt x="15453" y="22779"/>
                    <a:pt x="15453" y="20863"/>
                  </a:cubicBezTo>
                  <a:lnTo>
                    <a:pt x="18510" y="31929"/>
                  </a:lnTo>
                  <a:cubicBezTo>
                    <a:pt x="18301" y="31995"/>
                    <a:pt x="18158" y="32334"/>
                    <a:pt x="18204" y="32542"/>
                  </a:cubicBezTo>
                  <a:lnTo>
                    <a:pt x="18562" y="34119"/>
                  </a:lnTo>
                  <a:cubicBezTo>
                    <a:pt x="18605" y="34315"/>
                    <a:pt x="18775" y="34433"/>
                    <a:pt x="18952" y="34433"/>
                  </a:cubicBezTo>
                  <a:cubicBezTo>
                    <a:pt x="19046" y="34433"/>
                    <a:pt x="19141" y="34400"/>
                    <a:pt x="19220" y="34328"/>
                  </a:cubicBezTo>
                  <a:cubicBezTo>
                    <a:pt x="19463" y="34748"/>
                    <a:pt x="19903" y="34984"/>
                    <a:pt x="20358" y="34984"/>
                  </a:cubicBezTo>
                  <a:cubicBezTo>
                    <a:pt x="20538" y="34984"/>
                    <a:pt x="20721" y="34947"/>
                    <a:pt x="20895" y="34869"/>
                  </a:cubicBezTo>
                  <a:cubicBezTo>
                    <a:pt x="21508" y="34589"/>
                    <a:pt x="21814" y="33891"/>
                    <a:pt x="21599" y="33252"/>
                  </a:cubicBezTo>
                  <a:lnTo>
                    <a:pt x="21599" y="33246"/>
                  </a:lnTo>
                  <a:lnTo>
                    <a:pt x="17291" y="17663"/>
                  </a:lnTo>
                  <a:cubicBezTo>
                    <a:pt x="17122" y="17141"/>
                    <a:pt x="16653" y="16744"/>
                    <a:pt x="16138" y="16705"/>
                  </a:cubicBezTo>
                  <a:cubicBezTo>
                    <a:pt x="16125" y="16691"/>
                    <a:pt x="16112" y="16626"/>
                    <a:pt x="16112" y="16626"/>
                  </a:cubicBezTo>
                  <a:lnTo>
                    <a:pt x="12631" y="16626"/>
                  </a:lnTo>
                  <a:lnTo>
                    <a:pt x="12631" y="14704"/>
                  </a:lnTo>
                  <a:lnTo>
                    <a:pt x="12664" y="14691"/>
                  </a:lnTo>
                  <a:lnTo>
                    <a:pt x="12703" y="14678"/>
                  </a:lnTo>
                  <a:cubicBezTo>
                    <a:pt x="14899" y="14013"/>
                    <a:pt x="16913" y="12194"/>
                    <a:pt x="17695" y="9887"/>
                  </a:cubicBezTo>
                  <a:cubicBezTo>
                    <a:pt x="17774" y="9907"/>
                    <a:pt x="17858" y="9920"/>
                    <a:pt x="17950" y="9920"/>
                  </a:cubicBezTo>
                  <a:cubicBezTo>
                    <a:pt x="17954" y="9920"/>
                    <a:pt x="17958" y="9920"/>
                    <a:pt x="17962" y="9920"/>
                  </a:cubicBezTo>
                  <a:cubicBezTo>
                    <a:pt x="18511" y="9920"/>
                    <a:pt x="18973" y="9492"/>
                    <a:pt x="19005" y="8936"/>
                  </a:cubicBezTo>
                  <a:cubicBezTo>
                    <a:pt x="19038" y="8375"/>
                    <a:pt x="18627" y="7893"/>
                    <a:pt x="18067" y="7834"/>
                  </a:cubicBezTo>
                  <a:lnTo>
                    <a:pt x="18067" y="7828"/>
                  </a:lnTo>
                  <a:cubicBezTo>
                    <a:pt x="18067" y="7815"/>
                    <a:pt x="18054" y="7802"/>
                    <a:pt x="18054" y="7789"/>
                  </a:cubicBezTo>
                  <a:cubicBezTo>
                    <a:pt x="18041" y="6061"/>
                    <a:pt x="17637" y="4295"/>
                    <a:pt x="16692" y="2992"/>
                  </a:cubicBezTo>
                  <a:cubicBezTo>
                    <a:pt x="17656" y="2464"/>
                    <a:pt x="17774" y="1786"/>
                    <a:pt x="18158" y="1147"/>
                  </a:cubicBezTo>
                  <a:lnTo>
                    <a:pt x="18158" y="1147"/>
                  </a:lnTo>
                  <a:cubicBezTo>
                    <a:pt x="17949" y="1170"/>
                    <a:pt x="17738" y="1181"/>
                    <a:pt x="17526" y="1181"/>
                  </a:cubicBezTo>
                  <a:cubicBezTo>
                    <a:pt x="15283" y="1181"/>
                    <a:pt x="12905" y="0"/>
                    <a:pt x="10695" y="0"/>
                  </a:cubicBezTo>
                  <a:close/>
                </a:path>
              </a:pathLst>
            </a:custGeom>
            <a:solidFill>
              <a:srgbClr val="F2F4F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361" name="Google Shape;7361;p75"/>
            <p:cNvGrpSpPr/>
            <p:nvPr/>
          </p:nvGrpSpPr>
          <p:grpSpPr>
            <a:xfrm>
              <a:off x="1959824" y="3177406"/>
              <a:ext cx="474931" cy="1079810"/>
              <a:chOff x="1959824" y="3177406"/>
              <a:chExt cx="474931" cy="1079810"/>
            </a:xfrm>
          </p:grpSpPr>
          <p:sp>
            <p:nvSpPr>
              <p:cNvPr id="7362" name="Google Shape;7362;p75"/>
              <p:cNvSpPr/>
              <p:nvPr/>
            </p:nvSpPr>
            <p:spPr>
              <a:xfrm>
                <a:off x="2214193" y="3532512"/>
                <a:ext cx="208368" cy="330439"/>
              </a:xfrm>
              <a:custGeom>
                <a:rect b="b" l="l" r="r" t="t"/>
                <a:pathLst>
                  <a:path extrusionOk="0" h="13088" w="8253">
                    <a:moveTo>
                      <a:pt x="2439" y="0"/>
                    </a:moveTo>
                    <a:cubicBezTo>
                      <a:pt x="2335" y="0"/>
                      <a:pt x="2230" y="11"/>
                      <a:pt x="2126" y="33"/>
                    </a:cubicBezTo>
                    <a:cubicBezTo>
                      <a:pt x="1273" y="202"/>
                      <a:pt x="510" y="1030"/>
                      <a:pt x="86" y="1740"/>
                    </a:cubicBezTo>
                    <a:cubicBezTo>
                      <a:pt x="1" y="1898"/>
                      <a:pt x="130" y="2037"/>
                      <a:pt x="263" y="2037"/>
                    </a:cubicBezTo>
                    <a:cubicBezTo>
                      <a:pt x="323" y="2037"/>
                      <a:pt x="383" y="2009"/>
                      <a:pt x="425" y="1942"/>
                    </a:cubicBezTo>
                    <a:cubicBezTo>
                      <a:pt x="790" y="1329"/>
                      <a:pt x="1475" y="560"/>
                      <a:pt x="2205" y="417"/>
                    </a:cubicBezTo>
                    <a:cubicBezTo>
                      <a:pt x="2284" y="400"/>
                      <a:pt x="2364" y="391"/>
                      <a:pt x="2444" y="391"/>
                    </a:cubicBezTo>
                    <a:cubicBezTo>
                      <a:pt x="2693" y="391"/>
                      <a:pt x="2939" y="474"/>
                      <a:pt x="3137" y="632"/>
                    </a:cubicBezTo>
                    <a:cubicBezTo>
                      <a:pt x="4570" y="1688"/>
                      <a:pt x="5216" y="3598"/>
                      <a:pt x="5776" y="5273"/>
                    </a:cubicBezTo>
                    <a:lnTo>
                      <a:pt x="5854" y="5501"/>
                    </a:lnTo>
                    <a:cubicBezTo>
                      <a:pt x="6650" y="7867"/>
                      <a:pt x="7223" y="10265"/>
                      <a:pt x="7849" y="12937"/>
                    </a:cubicBezTo>
                    <a:cubicBezTo>
                      <a:pt x="7868" y="13022"/>
                      <a:pt x="7947" y="13087"/>
                      <a:pt x="8038" y="13087"/>
                    </a:cubicBezTo>
                    <a:cubicBezTo>
                      <a:pt x="8051" y="13087"/>
                      <a:pt x="8064" y="13087"/>
                      <a:pt x="8077" y="13081"/>
                    </a:cubicBezTo>
                    <a:cubicBezTo>
                      <a:pt x="8188" y="13061"/>
                      <a:pt x="8253" y="12950"/>
                      <a:pt x="8227" y="12846"/>
                    </a:cubicBezTo>
                    <a:cubicBezTo>
                      <a:pt x="7608" y="10167"/>
                      <a:pt x="7021" y="7756"/>
                      <a:pt x="6226" y="5377"/>
                    </a:cubicBezTo>
                    <a:lnTo>
                      <a:pt x="6148" y="5149"/>
                    </a:lnTo>
                    <a:cubicBezTo>
                      <a:pt x="5568" y="3409"/>
                      <a:pt x="4903" y="1447"/>
                      <a:pt x="3365" y="313"/>
                    </a:cubicBezTo>
                    <a:cubicBezTo>
                      <a:pt x="3097" y="109"/>
                      <a:pt x="2772" y="0"/>
                      <a:pt x="2439"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3" name="Google Shape;7363;p75"/>
              <p:cNvSpPr/>
              <p:nvPr/>
            </p:nvSpPr>
            <p:spPr>
              <a:xfrm>
                <a:off x="2369061" y="3697530"/>
                <a:ext cx="14517" cy="91850"/>
              </a:xfrm>
              <a:custGeom>
                <a:rect b="b" l="l" r="r" t="t"/>
                <a:pathLst>
                  <a:path extrusionOk="0" h="3638" w="575">
                    <a:moveTo>
                      <a:pt x="353" y="1"/>
                    </a:moveTo>
                    <a:cubicBezTo>
                      <a:pt x="242" y="8"/>
                      <a:pt x="157" y="99"/>
                      <a:pt x="164" y="210"/>
                    </a:cubicBezTo>
                    <a:cubicBezTo>
                      <a:pt x="170" y="607"/>
                      <a:pt x="157" y="1005"/>
                      <a:pt x="111" y="1402"/>
                    </a:cubicBezTo>
                    <a:cubicBezTo>
                      <a:pt x="59" y="2074"/>
                      <a:pt x="1" y="2771"/>
                      <a:pt x="170" y="3488"/>
                    </a:cubicBezTo>
                    <a:cubicBezTo>
                      <a:pt x="190" y="3573"/>
                      <a:pt x="268" y="3638"/>
                      <a:pt x="359" y="3638"/>
                    </a:cubicBezTo>
                    <a:cubicBezTo>
                      <a:pt x="372" y="3638"/>
                      <a:pt x="392" y="3638"/>
                      <a:pt x="405" y="3631"/>
                    </a:cubicBezTo>
                    <a:cubicBezTo>
                      <a:pt x="509" y="3605"/>
                      <a:pt x="574" y="3501"/>
                      <a:pt x="548" y="3397"/>
                    </a:cubicBezTo>
                    <a:cubicBezTo>
                      <a:pt x="398" y="2738"/>
                      <a:pt x="450" y="2080"/>
                      <a:pt x="509" y="1435"/>
                    </a:cubicBezTo>
                    <a:cubicBezTo>
                      <a:pt x="548" y="1024"/>
                      <a:pt x="568" y="607"/>
                      <a:pt x="555" y="190"/>
                    </a:cubicBezTo>
                    <a:cubicBezTo>
                      <a:pt x="548" y="86"/>
                      <a:pt x="457" y="1"/>
                      <a:pt x="353"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4" name="Google Shape;7364;p75"/>
              <p:cNvSpPr/>
              <p:nvPr/>
            </p:nvSpPr>
            <p:spPr>
              <a:xfrm>
                <a:off x="2392238" y="3774560"/>
                <a:ext cx="37745" cy="41658"/>
              </a:xfrm>
              <a:custGeom>
                <a:rect b="b" l="l" r="r" t="t"/>
                <a:pathLst>
                  <a:path extrusionOk="0" h="1650" w="1495">
                    <a:moveTo>
                      <a:pt x="264" y="1"/>
                    </a:moveTo>
                    <a:cubicBezTo>
                      <a:pt x="46" y="1"/>
                      <a:pt x="0" y="349"/>
                      <a:pt x="249" y="391"/>
                    </a:cubicBezTo>
                    <a:cubicBezTo>
                      <a:pt x="777" y="489"/>
                      <a:pt x="1090" y="887"/>
                      <a:pt x="1064" y="1441"/>
                    </a:cubicBezTo>
                    <a:cubicBezTo>
                      <a:pt x="1057" y="1545"/>
                      <a:pt x="1136" y="1643"/>
                      <a:pt x="1247" y="1649"/>
                    </a:cubicBezTo>
                    <a:lnTo>
                      <a:pt x="1260" y="1649"/>
                    </a:lnTo>
                    <a:cubicBezTo>
                      <a:pt x="1364" y="1649"/>
                      <a:pt x="1455" y="1564"/>
                      <a:pt x="1455" y="1460"/>
                    </a:cubicBezTo>
                    <a:cubicBezTo>
                      <a:pt x="1494" y="711"/>
                      <a:pt x="1051" y="137"/>
                      <a:pt x="314" y="7"/>
                    </a:cubicBezTo>
                    <a:cubicBezTo>
                      <a:pt x="297" y="3"/>
                      <a:pt x="280" y="1"/>
                      <a:pt x="26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5" name="Google Shape;7365;p75"/>
              <p:cNvSpPr/>
              <p:nvPr/>
            </p:nvSpPr>
            <p:spPr>
              <a:xfrm>
                <a:off x="2342072" y="3613405"/>
                <a:ext cx="19415" cy="47137"/>
              </a:xfrm>
              <a:custGeom>
                <a:rect b="b" l="l" r="r" t="t"/>
                <a:pathLst>
                  <a:path extrusionOk="0" h="1867" w="769">
                    <a:moveTo>
                      <a:pt x="496" y="1"/>
                    </a:moveTo>
                    <a:cubicBezTo>
                      <a:pt x="438" y="1"/>
                      <a:pt x="380" y="28"/>
                      <a:pt x="340" y="94"/>
                    </a:cubicBezTo>
                    <a:cubicBezTo>
                      <a:pt x="1" y="628"/>
                      <a:pt x="1" y="1260"/>
                      <a:pt x="33" y="1684"/>
                    </a:cubicBezTo>
                    <a:cubicBezTo>
                      <a:pt x="40" y="1788"/>
                      <a:pt x="131" y="1867"/>
                      <a:pt x="229" y="1867"/>
                    </a:cubicBezTo>
                    <a:lnTo>
                      <a:pt x="242" y="1867"/>
                    </a:lnTo>
                    <a:cubicBezTo>
                      <a:pt x="353" y="1860"/>
                      <a:pt x="431" y="1762"/>
                      <a:pt x="424" y="1658"/>
                    </a:cubicBezTo>
                    <a:cubicBezTo>
                      <a:pt x="385" y="1058"/>
                      <a:pt x="457" y="641"/>
                      <a:pt x="672" y="309"/>
                    </a:cubicBezTo>
                    <a:cubicBezTo>
                      <a:pt x="768" y="153"/>
                      <a:pt x="633" y="1"/>
                      <a:pt x="496"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6" name="Google Shape;7366;p75"/>
              <p:cNvSpPr/>
              <p:nvPr/>
            </p:nvSpPr>
            <p:spPr>
              <a:xfrm>
                <a:off x="2199246" y="3657891"/>
                <a:ext cx="59104" cy="412393"/>
              </a:xfrm>
              <a:custGeom>
                <a:rect b="b" l="l" r="r" t="t"/>
                <a:pathLst>
                  <a:path extrusionOk="0" h="16334" w="2341">
                    <a:moveTo>
                      <a:pt x="196" y="0"/>
                    </a:moveTo>
                    <a:cubicBezTo>
                      <a:pt x="98" y="0"/>
                      <a:pt x="1" y="65"/>
                      <a:pt x="1" y="196"/>
                    </a:cubicBezTo>
                    <a:lnTo>
                      <a:pt x="1" y="352"/>
                    </a:lnTo>
                    <a:cubicBezTo>
                      <a:pt x="1" y="2451"/>
                      <a:pt x="1" y="4106"/>
                      <a:pt x="750" y="6075"/>
                    </a:cubicBezTo>
                    <a:cubicBezTo>
                      <a:pt x="1271" y="7430"/>
                      <a:pt x="1617" y="8942"/>
                      <a:pt x="1845" y="10845"/>
                    </a:cubicBezTo>
                    <a:cubicBezTo>
                      <a:pt x="1936" y="11582"/>
                      <a:pt x="1695" y="12286"/>
                      <a:pt x="1434" y="13022"/>
                    </a:cubicBezTo>
                    <a:cubicBezTo>
                      <a:pt x="1095" y="14000"/>
                      <a:pt x="737" y="15023"/>
                      <a:pt x="1154" y="16203"/>
                    </a:cubicBezTo>
                    <a:cubicBezTo>
                      <a:pt x="1180" y="16281"/>
                      <a:pt x="1252" y="16333"/>
                      <a:pt x="1337" y="16333"/>
                    </a:cubicBezTo>
                    <a:cubicBezTo>
                      <a:pt x="1363" y="16333"/>
                      <a:pt x="1382" y="16333"/>
                      <a:pt x="1402" y="16327"/>
                    </a:cubicBezTo>
                    <a:cubicBezTo>
                      <a:pt x="1506" y="16288"/>
                      <a:pt x="1558" y="16177"/>
                      <a:pt x="1526" y="16072"/>
                    </a:cubicBezTo>
                    <a:cubicBezTo>
                      <a:pt x="1154" y="15030"/>
                      <a:pt x="1474" y="14117"/>
                      <a:pt x="1806" y="13153"/>
                    </a:cubicBezTo>
                    <a:cubicBezTo>
                      <a:pt x="2067" y="12403"/>
                      <a:pt x="2340" y="11628"/>
                      <a:pt x="2236" y="10800"/>
                    </a:cubicBezTo>
                    <a:cubicBezTo>
                      <a:pt x="2008" y="8864"/>
                      <a:pt x="1649" y="7319"/>
                      <a:pt x="1122" y="5931"/>
                    </a:cubicBezTo>
                    <a:cubicBezTo>
                      <a:pt x="392" y="4035"/>
                      <a:pt x="392" y="2412"/>
                      <a:pt x="392" y="352"/>
                    </a:cubicBezTo>
                    <a:lnTo>
                      <a:pt x="392" y="196"/>
                    </a:lnTo>
                    <a:cubicBezTo>
                      <a:pt x="392" y="65"/>
                      <a:pt x="294" y="0"/>
                      <a:pt x="196"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7" name="Google Shape;7367;p75"/>
              <p:cNvSpPr/>
              <p:nvPr/>
            </p:nvSpPr>
            <p:spPr>
              <a:xfrm>
                <a:off x="2237092" y="3951444"/>
                <a:ext cx="41330" cy="305772"/>
              </a:xfrm>
              <a:custGeom>
                <a:rect b="b" l="l" r="r" t="t"/>
                <a:pathLst>
                  <a:path extrusionOk="0" h="12111" w="1637">
                    <a:moveTo>
                      <a:pt x="550" y="0"/>
                    </a:moveTo>
                    <a:cubicBezTo>
                      <a:pt x="420" y="0"/>
                      <a:pt x="287" y="125"/>
                      <a:pt x="366" y="287"/>
                    </a:cubicBezTo>
                    <a:cubicBezTo>
                      <a:pt x="1226" y="2379"/>
                      <a:pt x="900" y="4465"/>
                      <a:pt x="574" y="6479"/>
                    </a:cubicBezTo>
                    <a:cubicBezTo>
                      <a:pt x="294" y="8265"/>
                      <a:pt x="1" y="10109"/>
                      <a:pt x="522" y="11967"/>
                    </a:cubicBezTo>
                    <a:cubicBezTo>
                      <a:pt x="542" y="12045"/>
                      <a:pt x="620" y="12104"/>
                      <a:pt x="711" y="12110"/>
                    </a:cubicBezTo>
                    <a:cubicBezTo>
                      <a:pt x="731" y="12110"/>
                      <a:pt x="744" y="12104"/>
                      <a:pt x="763" y="12104"/>
                    </a:cubicBezTo>
                    <a:cubicBezTo>
                      <a:pt x="867" y="12071"/>
                      <a:pt x="933" y="11967"/>
                      <a:pt x="900" y="11856"/>
                    </a:cubicBezTo>
                    <a:cubicBezTo>
                      <a:pt x="398" y="10083"/>
                      <a:pt x="672" y="8363"/>
                      <a:pt x="965" y="6544"/>
                    </a:cubicBezTo>
                    <a:cubicBezTo>
                      <a:pt x="1298" y="4472"/>
                      <a:pt x="1636" y="2334"/>
                      <a:pt x="731" y="137"/>
                    </a:cubicBezTo>
                    <a:cubicBezTo>
                      <a:pt x="697" y="41"/>
                      <a:pt x="624" y="0"/>
                      <a:pt x="550"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8" name="Google Shape;7368;p75"/>
              <p:cNvSpPr/>
              <p:nvPr/>
            </p:nvSpPr>
            <p:spPr>
              <a:xfrm>
                <a:off x="2212097" y="3799176"/>
                <a:ext cx="72587" cy="157065"/>
              </a:xfrm>
              <a:custGeom>
                <a:rect b="b" l="l" r="r" t="t"/>
                <a:pathLst>
                  <a:path extrusionOk="0" h="6221" w="2875">
                    <a:moveTo>
                      <a:pt x="286" y="0"/>
                    </a:moveTo>
                    <a:cubicBezTo>
                      <a:pt x="119" y="0"/>
                      <a:pt x="1" y="239"/>
                      <a:pt x="176" y="361"/>
                    </a:cubicBezTo>
                    <a:cubicBezTo>
                      <a:pt x="1903" y="1600"/>
                      <a:pt x="2477" y="4096"/>
                      <a:pt x="2431" y="6018"/>
                    </a:cubicBezTo>
                    <a:cubicBezTo>
                      <a:pt x="2431" y="6129"/>
                      <a:pt x="2516" y="6221"/>
                      <a:pt x="2626" y="6221"/>
                    </a:cubicBezTo>
                    <a:cubicBezTo>
                      <a:pt x="2731" y="6221"/>
                      <a:pt x="2822" y="6136"/>
                      <a:pt x="2829" y="6025"/>
                    </a:cubicBezTo>
                    <a:cubicBezTo>
                      <a:pt x="2874" y="4005"/>
                      <a:pt x="2261" y="1372"/>
                      <a:pt x="404" y="42"/>
                    </a:cubicBezTo>
                    <a:cubicBezTo>
                      <a:pt x="364" y="13"/>
                      <a:pt x="324" y="0"/>
                      <a:pt x="286"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9" name="Google Shape;7369;p75"/>
              <p:cNvSpPr/>
              <p:nvPr/>
            </p:nvSpPr>
            <p:spPr>
              <a:xfrm>
                <a:off x="2210608" y="3495626"/>
                <a:ext cx="44284" cy="95158"/>
              </a:xfrm>
              <a:custGeom>
                <a:rect b="b" l="l" r="r" t="t"/>
                <a:pathLst>
                  <a:path extrusionOk="0" h="3769" w="1754">
                    <a:moveTo>
                      <a:pt x="1538" y="1"/>
                    </a:moveTo>
                    <a:cubicBezTo>
                      <a:pt x="1428" y="8"/>
                      <a:pt x="1343" y="92"/>
                      <a:pt x="1343" y="203"/>
                    </a:cubicBezTo>
                    <a:cubicBezTo>
                      <a:pt x="1356" y="809"/>
                      <a:pt x="1063" y="1220"/>
                      <a:pt x="756" y="1656"/>
                    </a:cubicBezTo>
                    <a:cubicBezTo>
                      <a:pt x="404" y="2152"/>
                      <a:pt x="0" y="2712"/>
                      <a:pt x="91" y="3592"/>
                    </a:cubicBezTo>
                    <a:cubicBezTo>
                      <a:pt x="105" y="3696"/>
                      <a:pt x="189" y="3768"/>
                      <a:pt x="287" y="3768"/>
                    </a:cubicBezTo>
                    <a:lnTo>
                      <a:pt x="313" y="3768"/>
                    </a:lnTo>
                    <a:cubicBezTo>
                      <a:pt x="417" y="3755"/>
                      <a:pt x="496" y="3657"/>
                      <a:pt x="489" y="3553"/>
                    </a:cubicBezTo>
                    <a:cubicBezTo>
                      <a:pt x="404" y="2823"/>
                      <a:pt x="730" y="2367"/>
                      <a:pt x="1076" y="1885"/>
                    </a:cubicBezTo>
                    <a:cubicBezTo>
                      <a:pt x="1415" y="1415"/>
                      <a:pt x="1753" y="926"/>
                      <a:pt x="1740" y="197"/>
                    </a:cubicBezTo>
                    <a:cubicBezTo>
                      <a:pt x="1734" y="86"/>
                      <a:pt x="1649" y="1"/>
                      <a:pt x="1538"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0" name="Google Shape;7370;p75"/>
              <p:cNvSpPr/>
              <p:nvPr/>
            </p:nvSpPr>
            <p:spPr>
              <a:xfrm>
                <a:off x="2276756" y="3501104"/>
                <a:ext cx="35145" cy="41608"/>
              </a:xfrm>
              <a:custGeom>
                <a:rect b="b" l="l" r="r" t="t"/>
                <a:pathLst>
                  <a:path extrusionOk="0" h="1648" w="1392">
                    <a:moveTo>
                      <a:pt x="1113" y="1"/>
                    </a:moveTo>
                    <a:cubicBezTo>
                      <a:pt x="1087" y="1"/>
                      <a:pt x="1059" y="6"/>
                      <a:pt x="1030" y="19"/>
                    </a:cubicBezTo>
                    <a:cubicBezTo>
                      <a:pt x="385" y="260"/>
                      <a:pt x="0" y="807"/>
                      <a:pt x="33" y="1459"/>
                    </a:cubicBezTo>
                    <a:cubicBezTo>
                      <a:pt x="33" y="1563"/>
                      <a:pt x="124" y="1648"/>
                      <a:pt x="228" y="1648"/>
                    </a:cubicBezTo>
                    <a:lnTo>
                      <a:pt x="235" y="1648"/>
                    </a:lnTo>
                    <a:cubicBezTo>
                      <a:pt x="346" y="1641"/>
                      <a:pt x="430" y="1550"/>
                      <a:pt x="424" y="1446"/>
                    </a:cubicBezTo>
                    <a:cubicBezTo>
                      <a:pt x="404" y="964"/>
                      <a:pt x="678" y="566"/>
                      <a:pt x="1167" y="384"/>
                    </a:cubicBezTo>
                    <a:cubicBezTo>
                      <a:pt x="1391" y="309"/>
                      <a:pt x="1306" y="1"/>
                      <a:pt x="1113"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1" name="Google Shape;7371;p75"/>
              <p:cNvSpPr/>
              <p:nvPr/>
            </p:nvSpPr>
            <p:spPr>
              <a:xfrm>
                <a:off x="2197959" y="3704574"/>
                <a:ext cx="63018" cy="88265"/>
              </a:xfrm>
              <a:custGeom>
                <a:rect b="b" l="l" r="r" t="t"/>
                <a:pathLst>
                  <a:path extrusionOk="0" h="3496" w="2496">
                    <a:moveTo>
                      <a:pt x="256" y="1"/>
                    </a:moveTo>
                    <a:cubicBezTo>
                      <a:pt x="127" y="1"/>
                      <a:pt x="1" y="128"/>
                      <a:pt x="71" y="282"/>
                    </a:cubicBezTo>
                    <a:cubicBezTo>
                      <a:pt x="228" y="576"/>
                      <a:pt x="514" y="915"/>
                      <a:pt x="821" y="1273"/>
                    </a:cubicBezTo>
                    <a:cubicBezTo>
                      <a:pt x="1368" y="1912"/>
                      <a:pt x="2046" y="2714"/>
                      <a:pt x="1857" y="3228"/>
                    </a:cubicBezTo>
                    <a:cubicBezTo>
                      <a:pt x="1818" y="3333"/>
                      <a:pt x="1870" y="3443"/>
                      <a:pt x="1974" y="3483"/>
                    </a:cubicBezTo>
                    <a:cubicBezTo>
                      <a:pt x="1994" y="3489"/>
                      <a:pt x="2020" y="3496"/>
                      <a:pt x="2039" y="3496"/>
                    </a:cubicBezTo>
                    <a:cubicBezTo>
                      <a:pt x="2124" y="3496"/>
                      <a:pt x="2196" y="3443"/>
                      <a:pt x="2228" y="3365"/>
                    </a:cubicBezTo>
                    <a:cubicBezTo>
                      <a:pt x="2496" y="2629"/>
                      <a:pt x="1766" y="1775"/>
                      <a:pt x="1120" y="1019"/>
                    </a:cubicBezTo>
                    <a:cubicBezTo>
                      <a:pt x="827" y="674"/>
                      <a:pt x="553" y="354"/>
                      <a:pt x="423" y="100"/>
                    </a:cubicBezTo>
                    <a:cubicBezTo>
                      <a:pt x="381" y="30"/>
                      <a:pt x="318" y="1"/>
                      <a:pt x="256"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2" name="Google Shape;7372;p75"/>
              <p:cNvSpPr/>
              <p:nvPr/>
            </p:nvSpPr>
            <p:spPr>
              <a:xfrm>
                <a:off x="2219646" y="3748252"/>
                <a:ext cx="22319" cy="27974"/>
              </a:xfrm>
              <a:custGeom>
                <a:rect b="b" l="l" r="r" t="t"/>
                <a:pathLst>
                  <a:path extrusionOk="0" h="1108" w="884">
                    <a:moveTo>
                      <a:pt x="590" y="1"/>
                    </a:moveTo>
                    <a:cubicBezTo>
                      <a:pt x="551" y="1"/>
                      <a:pt x="510" y="14"/>
                      <a:pt x="470" y="45"/>
                    </a:cubicBezTo>
                    <a:cubicBezTo>
                      <a:pt x="203" y="254"/>
                      <a:pt x="40" y="560"/>
                      <a:pt x="7" y="892"/>
                    </a:cubicBezTo>
                    <a:cubicBezTo>
                      <a:pt x="1" y="1003"/>
                      <a:pt x="79" y="1101"/>
                      <a:pt x="190" y="1107"/>
                    </a:cubicBezTo>
                    <a:lnTo>
                      <a:pt x="203" y="1107"/>
                    </a:lnTo>
                    <a:cubicBezTo>
                      <a:pt x="207" y="1108"/>
                      <a:pt x="211" y="1108"/>
                      <a:pt x="215" y="1108"/>
                    </a:cubicBezTo>
                    <a:cubicBezTo>
                      <a:pt x="314" y="1108"/>
                      <a:pt x="392" y="1032"/>
                      <a:pt x="405" y="931"/>
                    </a:cubicBezTo>
                    <a:cubicBezTo>
                      <a:pt x="418" y="710"/>
                      <a:pt x="529" y="508"/>
                      <a:pt x="705" y="364"/>
                    </a:cubicBezTo>
                    <a:cubicBezTo>
                      <a:pt x="884" y="238"/>
                      <a:pt x="756" y="1"/>
                      <a:pt x="590"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3" name="Google Shape;7373;p75"/>
              <p:cNvSpPr/>
              <p:nvPr/>
            </p:nvSpPr>
            <p:spPr>
              <a:xfrm>
                <a:off x="2208134" y="3883023"/>
                <a:ext cx="38906" cy="52641"/>
              </a:xfrm>
              <a:custGeom>
                <a:rect b="b" l="l" r="r" t="t"/>
                <a:pathLst>
                  <a:path extrusionOk="0" h="2085" w="1541">
                    <a:moveTo>
                      <a:pt x="1255" y="1"/>
                    </a:moveTo>
                    <a:cubicBezTo>
                      <a:pt x="1208" y="1"/>
                      <a:pt x="1158" y="20"/>
                      <a:pt x="1115" y="64"/>
                    </a:cubicBezTo>
                    <a:cubicBezTo>
                      <a:pt x="1050" y="136"/>
                      <a:pt x="978" y="208"/>
                      <a:pt x="906" y="273"/>
                    </a:cubicBezTo>
                    <a:cubicBezTo>
                      <a:pt x="463" y="716"/>
                      <a:pt x="0" y="1166"/>
                      <a:pt x="27" y="1896"/>
                    </a:cubicBezTo>
                    <a:cubicBezTo>
                      <a:pt x="33" y="2000"/>
                      <a:pt x="118" y="2085"/>
                      <a:pt x="222" y="2085"/>
                    </a:cubicBezTo>
                    <a:lnTo>
                      <a:pt x="235" y="2085"/>
                    </a:lnTo>
                    <a:cubicBezTo>
                      <a:pt x="339" y="2078"/>
                      <a:pt x="424" y="1987"/>
                      <a:pt x="424" y="1876"/>
                    </a:cubicBezTo>
                    <a:cubicBezTo>
                      <a:pt x="398" y="1329"/>
                      <a:pt x="783" y="951"/>
                      <a:pt x="1180" y="553"/>
                    </a:cubicBezTo>
                    <a:cubicBezTo>
                      <a:pt x="1258" y="482"/>
                      <a:pt x="1330" y="410"/>
                      <a:pt x="1402" y="338"/>
                    </a:cubicBezTo>
                    <a:cubicBezTo>
                      <a:pt x="1541" y="194"/>
                      <a:pt x="1407" y="1"/>
                      <a:pt x="1255"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4" name="Google Shape;7374;p75"/>
              <p:cNvSpPr/>
              <p:nvPr/>
            </p:nvSpPr>
            <p:spPr>
              <a:xfrm>
                <a:off x="2209573" y="3556194"/>
                <a:ext cx="225182" cy="286004"/>
              </a:xfrm>
              <a:custGeom>
                <a:rect b="b" l="l" r="r" t="t"/>
                <a:pathLst>
                  <a:path extrusionOk="0" h="11328" w="8919">
                    <a:moveTo>
                      <a:pt x="3483" y="1"/>
                    </a:moveTo>
                    <a:cubicBezTo>
                      <a:pt x="3312" y="1"/>
                      <a:pt x="3136" y="18"/>
                      <a:pt x="2955" y="53"/>
                    </a:cubicBezTo>
                    <a:cubicBezTo>
                      <a:pt x="2453" y="150"/>
                      <a:pt x="2088" y="431"/>
                      <a:pt x="1768" y="678"/>
                    </a:cubicBezTo>
                    <a:cubicBezTo>
                      <a:pt x="1424" y="948"/>
                      <a:pt x="1114" y="1188"/>
                      <a:pt x="661" y="1188"/>
                    </a:cubicBezTo>
                    <a:cubicBezTo>
                      <a:pt x="556" y="1188"/>
                      <a:pt x="444" y="1176"/>
                      <a:pt x="321" y="1148"/>
                    </a:cubicBezTo>
                    <a:cubicBezTo>
                      <a:pt x="303" y="1143"/>
                      <a:pt x="286" y="1141"/>
                      <a:pt x="270" y="1141"/>
                    </a:cubicBezTo>
                    <a:cubicBezTo>
                      <a:pt x="57" y="1141"/>
                      <a:pt x="0" y="1472"/>
                      <a:pt x="230" y="1532"/>
                    </a:cubicBezTo>
                    <a:cubicBezTo>
                      <a:pt x="386" y="1567"/>
                      <a:pt x="529" y="1583"/>
                      <a:pt x="662" y="1583"/>
                    </a:cubicBezTo>
                    <a:cubicBezTo>
                      <a:pt x="1244" y="1583"/>
                      <a:pt x="1633" y="1283"/>
                      <a:pt x="2010" y="991"/>
                    </a:cubicBezTo>
                    <a:cubicBezTo>
                      <a:pt x="2322" y="743"/>
                      <a:pt x="2622" y="522"/>
                      <a:pt x="3026" y="437"/>
                    </a:cubicBezTo>
                    <a:cubicBezTo>
                      <a:pt x="3181" y="409"/>
                      <a:pt x="3331" y="394"/>
                      <a:pt x="3476" y="394"/>
                    </a:cubicBezTo>
                    <a:cubicBezTo>
                      <a:pt x="3928" y="394"/>
                      <a:pt x="4331" y="534"/>
                      <a:pt x="4682" y="815"/>
                    </a:cubicBezTo>
                    <a:cubicBezTo>
                      <a:pt x="5718" y="1643"/>
                      <a:pt x="6148" y="3611"/>
                      <a:pt x="6200" y="5045"/>
                    </a:cubicBezTo>
                    <a:cubicBezTo>
                      <a:pt x="6285" y="7404"/>
                      <a:pt x="6709" y="9373"/>
                      <a:pt x="8514" y="11269"/>
                    </a:cubicBezTo>
                    <a:cubicBezTo>
                      <a:pt x="8547" y="11308"/>
                      <a:pt x="8599" y="11328"/>
                      <a:pt x="8657" y="11328"/>
                    </a:cubicBezTo>
                    <a:cubicBezTo>
                      <a:pt x="8827" y="11328"/>
                      <a:pt x="8918" y="11119"/>
                      <a:pt x="8801" y="10996"/>
                    </a:cubicBezTo>
                    <a:cubicBezTo>
                      <a:pt x="7080" y="9184"/>
                      <a:pt x="6676" y="7300"/>
                      <a:pt x="6591" y="5032"/>
                    </a:cubicBezTo>
                    <a:cubicBezTo>
                      <a:pt x="6533" y="3442"/>
                      <a:pt x="6063" y="1415"/>
                      <a:pt x="4923" y="509"/>
                    </a:cubicBezTo>
                    <a:cubicBezTo>
                      <a:pt x="4502" y="172"/>
                      <a:pt x="4021" y="1"/>
                      <a:pt x="348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5" name="Google Shape;7375;p75"/>
              <p:cNvSpPr/>
              <p:nvPr/>
            </p:nvSpPr>
            <p:spPr>
              <a:xfrm>
                <a:off x="2204675" y="3663471"/>
                <a:ext cx="77863" cy="446780"/>
              </a:xfrm>
              <a:custGeom>
                <a:rect b="b" l="l" r="r" t="t"/>
                <a:pathLst>
                  <a:path extrusionOk="0" h="17696" w="3084">
                    <a:moveTo>
                      <a:pt x="421" y="1"/>
                    </a:moveTo>
                    <a:cubicBezTo>
                      <a:pt x="311" y="1"/>
                      <a:pt x="200" y="83"/>
                      <a:pt x="222" y="229"/>
                    </a:cubicBezTo>
                    <a:cubicBezTo>
                      <a:pt x="385" y="1272"/>
                      <a:pt x="313" y="2406"/>
                      <a:pt x="235" y="3612"/>
                    </a:cubicBezTo>
                    <a:cubicBezTo>
                      <a:pt x="118" y="5443"/>
                      <a:pt x="1" y="7340"/>
                      <a:pt x="796" y="8904"/>
                    </a:cubicBezTo>
                    <a:lnTo>
                      <a:pt x="815" y="8949"/>
                    </a:lnTo>
                    <a:cubicBezTo>
                      <a:pt x="1773" y="10826"/>
                      <a:pt x="2673" y="12606"/>
                      <a:pt x="2269" y="14724"/>
                    </a:cubicBezTo>
                    <a:cubicBezTo>
                      <a:pt x="2191" y="15102"/>
                      <a:pt x="1949" y="15487"/>
                      <a:pt x="1702" y="15865"/>
                    </a:cubicBezTo>
                    <a:cubicBezTo>
                      <a:pt x="1369" y="16379"/>
                      <a:pt x="1017" y="16914"/>
                      <a:pt x="1089" y="17520"/>
                    </a:cubicBezTo>
                    <a:cubicBezTo>
                      <a:pt x="1102" y="17618"/>
                      <a:pt x="1187" y="17689"/>
                      <a:pt x="1285" y="17689"/>
                    </a:cubicBezTo>
                    <a:lnTo>
                      <a:pt x="1311" y="17696"/>
                    </a:lnTo>
                    <a:cubicBezTo>
                      <a:pt x="1415" y="17683"/>
                      <a:pt x="1493" y="17585"/>
                      <a:pt x="1480" y="17481"/>
                    </a:cubicBezTo>
                    <a:cubicBezTo>
                      <a:pt x="1428" y="17018"/>
                      <a:pt x="1721" y="16562"/>
                      <a:pt x="2034" y="16086"/>
                    </a:cubicBezTo>
                    <a:cubicBezTo>
                      <a:pt x="2295" y="15682"/>
                      <a:pt x="2569" y="15265"/>
                      <a:pt x="2660" y="14796"/>
                    </a:cubicBezTo>
                    <a:cubicBezTo>
                      <a:pt x="3083" y="12547"/>
                      <a:pt x="2112" y="10631"/>
                      <a:pt x="1167" y="8780"/>
                    </a:cubicBezTo>
                    <a:lnTo>
                      <a:pt x="1141" y="8728"/>
                    </a:lnTo>
                    <a:cubicBezTo>
                      <a:pt x="398" y="7261"/>
                      <a:pt x="515" y="5417"/>
                      <a:pt x="633" y="3631"/>
                    </a:cubicBezTo>
                    <a:cubicBezTo>
                      <a:pt x="705" y="2464"/>
                      <a:pt x="783" y="1252"/>
                      <a:pt x="613" y="164"/>
                    </a:cubicBezTo>
                    <a:cubicBezTo>
                      <a:pt x="593" y="52"/>
                      <a:pt x="507" y="1"/>
                      <a:pt x="42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6" name="Google Shape;7376;p75"/>
              <p:cNvSpPr/>
              <p:nvPr/>
            </p:nvSpPr>
            <p:spPr>
              <a:xfrm>
                <a:off x="2190688" y="3807432"/>
                <a:ext cx="26257" cy="34766"/>
              </a:xfrm>
              <a:custGeom>
                <a:rect b="b" l="l" r="r" t="t"/>
                <a:pathLst>
                  <a:path extrusionOk="0" h="1377" w="1040">
                    <a:moveTo>
                      <a:pt x="750" y="0"/>
                    </a:moveTo>
                    <a:cubicBezTo>
                      <a:pt x="707" y="0"/>
                      <a:pt x="662" y="16"/>
                      <a:pt x="620" y="54"/>
                    </a:cubicBezTo>
                    <a:cubicBezTo>
                      <a:pt x="287" y="334"/>
                      <a:pt x="72" y="725"/>
                      <a:pt x="14" y="1155"/>
                    </a:cubicBezTo>
                    <a:cubicBezTo>
                      <a:pt x="1" y="1266"/>
                      <a:pt x="72" y="1364"/>
                      <a:pt x="183" y="1377"/>
                    </a:cubicBezTo>
                    <a:lnTo>
                      <a:pt x="209" y="1377"/>
                    </a:lnTo>
                    <a:cubicBezTo>
                      <a:pt x="307" y="1377"/>
                      <a:pt x="392" y="1305"/>
                      <a:pt x="405" y="1207"/>
                    </a:cubicBezTo>
                    <a:cubicBezTo>
                      <a:pt x="450" y="875"/>
                      <a:pt x="620" y="569"/>
                      <a:pt x="880" y="354"/>
                    </a:cubicBezTo>
                    <a:cubicBezTo>
                      <a:pt x="1039" y="215"/>
                      <a:pt x="908" y="0"/>
                      <a:pt x="75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7" name="Google Shape;7377;p75"/>
              <p:cNvSpPr/>
              <p:nvPr/>
            </p:nvSpPr>
            <p:spPr>
              <a:xfrm>
                <a:off x="2263628" y="4021784"/>
                <a:ext cx="25980" cy="78772"/>
              </a:xfrm>
              <a:custGeom>
                <a:rect b="b" l="l" r="r" t="t"/>
                <a:pathLst>
                  <a:path extrusionOk="0" h="3120" w="1029">
                    <a:moveTo>
                      <a:pt x="262" y="1"/>
                    </a:moveTo>
                    <a:cubicBezTo>
                      <a:pt x="130" y="1"/>
                      <a:pt x="0" y="137"/>
                      <a:pt x="84" y="291"/>
                    </a:cubicBezTo>
                    <a:cubicBezTo>
                      <a:pt x="455" y="988"/>
                      <a:pt x="631" y="1894"/>
                      <a:pt x="605" y="2917"/>
                    </a:cubicBezTo>
                    <a:cubicBezTo>
                      <a:pt x="599" y="3022"/>
                      <a:pt x="690" y="3113"/>
                      <a:pt x="794" y="3119"/>
                    </a:cubicBezTo>
                    <a:lnTo>
                      <a:pt x="801" y="3119"/>
                    </a:lnTo>
                    <a:cubicBezTo>
                      <a:pt x="911" y="3119"/>
                      <a:pt x="996" y="3035"/>
                      <a:pt x="1003" y="2924"/>
                    </a:cubicBezTo>
                    <a:cubicBezTo>
                      <a:pt x="1029" y="1816"/>
                      <a:pt x="840" y="877"/>
                      <a:pt x="429" y="108"/>
                    </a:cubicBezTo>
                    <a:cubicBezTo>
                      <a:pt x="389" y="32"/>
                      <a:pt x="325" y="1"/>
                      <a:pt x="26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8" name="Google Shape;7378;p75"/>
              <p:cNvSpPr/>
              <p:nvPr/>
            </p:nvSpPr>
            <p:spPr>
              <a:xfrm>
                <a:off x="2217021" y="3921475"/>
                <a:ext cx="34438" cy="45799"/>
              </a:xfrm>
              <a:custGeom>
                <a:rect b="b" l="l" r="r" t="t"/>
                <a:pathLst>
                  <a:path extrusionOk="0" h="1814" w="1364">
                    <a:moveTo>
                      <a:pt x="1080" y="0"/>
                    </a:moveTo>
                    <a:cubicBezTo>
                      <a:pt x="1052" y="0"/>
                      <a:pt x="1022" y="7"/>
                      <a:pt x="991" y="21"/>
                    </a:cubicBezTo>
                    <a:cubicBezTo>
                      <a:pt x="424" y="275"/>
                      <a:pt x="20" y="927"/>
                      <a:pt x="0" y="1611"/>
                    </a:cubicBezTo>
                    <a:cubicBezTo>
                      <a:pt x="0" y="1722"/>
                      <a:pt x="85" y="1807"/>
                      <a:pt x="196" y="1813"/>
                    </a:cubicBezTo>
                    <a:lnTo>
                      <a:pt x="202" y="1813"/>
                    </a:lnTo>
                    <a:cubicBezTo>
                      <a:pt x="307" y="1813"/>
                      <a:pt x="398" y="1728"/>
                      <a:pt x="398" y="1618"/>
                    </a:cubicBezTo>
                    <a:cubicBezTo>
                      <a:pt x="411" y="1090"/>
                      <a:pt x="730" y="568"/>
                      <a:pt x="1154" y="379"/>
                    </a:cubicBezTo>
                    <a:cubicBezTo>
                      <a:pt x="1364" y="289"/>
                      <a:pt x="1268" y="0"/>
                      <a:pt x="108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9" name="Google Shape;7379;p75"/>
              <p:cNvSpPr/>
              <p:nvPr/>
            </p:nvSpPr>
            <p:spPr>
              <a:xfrm>
                <a:off x="1971994" y="3532411"/>
                <a:ext cx="208393" cy="330540"/>
              </a:xfrm>
              <a:custGeom>
                <a:rect b="b" l="l" r="r" t="t"/>
                <a:pathLst>
                  <a:path extrusionOk="0" h="13092" w="8254">
                    <a:moveTo>
                      <a:pt x="5803" y="1"/>
                    </a:moveTo>
                    <a:cubicBezTo>
                      <a:pt x="5475" y="1"/>
                      <a:pt x="5154" y="111"/>
                      <a:pt x="4889" y="317"/>
                    </a:cubicBezTo>
                    <a:cubicBezTo>
                      <a:pt x="3351" y="1451"/>
                      <a:pt x="2686" y="3419"/>
                      <a:pt x="2106" y="5153"/>
                    </a:cubicBezTo>
                    <a:lnTo>
                      <a:pt x="2028" y="5381"/>
                    </a:lnTo>
                    <a:cubicBezTo>
                      <a:pt x="1226" y="7760"/>
                      <a:pt x="646" y="10171"/>
                      <a:pt x="27" y="12850"/>
                    </a:cubicBezTo>
                    <a:cubicBezTo>
                      <a:pt x="1" y="12954"/>
                      <a:pt x="66" y="13059"/>
                      <a:pt x="177" y="13085"/>
                    </a:cubicBezTo>
                    <a:cubicBezTo>
                      <a:pt x="190" y="13091"/>
                      <a:pt x="203" y="13091"/>
                      <a:pt x="222" y="13091"/>
                    </a:cubicBezTo>
                    <a:cubicBezTo>
                      <a:pt x="314" y="13091"/>
                      <a:pt x="392" y="13026"/>
                      <a:pt x="411" y="12935"/>
                    </a:cubicBezTo>
                    <a:cubicBezTo>
                      <a:pt x="1031" y="10269"/>
                      <a:pt x="1611" y="7871"/>
                      <a:pt x="2406" y="5505"/>
                    </a:cubicBezTo>
                    <a:lnTo>
                      <a:pt x="2484" y="5277"/>
                    </a:lnTo>
                    <a:cubicBezTo>
                      <a:pt x="3044" y="3595"/>
                      <a:pt x="3683" y="1692"/>
                      <a:pt x="5117" y="636"/>
                    </a:cubicBezTo>
                    <a:cubicBezTo>
                      <a:pt x="5319" y="478"/>
                      <a:pt x="5563" y="395"/>
                      <a:pt x="5810" y="395"/>
                    </a:cubicBezTo>
                    <a:cubicBezTo>
                      <a:pt x="5890" y="395"/>
                      <a:pt x="5970" y="404"/>
                      <a:pt x="6049" y="421"/>
                    </a:cubicBezTo>
                    <a:cubicBezTo>
                      <a:pt x="6779" y="564"/>
                      <a:pt x="7463" y="1333"/>
                      <a:pt x="7828" y="1946"/>
                    </a:cubicBezTo>
                    <a:cubicBezTo>
                      <a:pt x="7870" y="2012"/>
                      <a:pt x="7930" y="2039"/>
                      <a:pt x="7989" y="2039"/>
                    </a:cubicBezTo>
                    <a:cubicBezTo>
                      <a:pt x="8122" y="2039"/>
                      <a:pt x="8253" y="1898"/>
                      <a:pt x="8167" y="1744"/>
                    </a:cubicBezTo>
                    <a:cubicBezTo>
                      <a:pt x="7744" y="1034"/>
                      <a:pt x="6988" y="206"/>
                      <a:pt x="6127" y="37"/>
                    </a:cubicBezTo>
                    <a:cubicBezTo>
                      <a:pt x="6019" y="12"/>
                      <a:pt x="5911" y="1"/>
                      <a:pt x="5803"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0" name="Google Shape;7380;p75"/>
              <p:cNvSpPr/>
              <p:nvPr/>
            </p:nvSpPr>
            <p:spPr>
              <a:xfrm>
                <a:off x="2011481" y="3703135"/>
                <a:ext cx="16815" cy="95133"/>
              </a:xfrm>
              <a:custGeom>
                <a:rect b="b" l="l" r="r" t="t"/>
                <a:pathLst>
                  <a:path extrusionOk="0" h="3768" w="666">
                    <a:moveTo>
                      <a:pt x="230" y="0"/>
                    </a:moveTo>
                    <a:cubicBezTo>
                      <a:pt x="131" y="0"/>
                      <a:pt x="46" y="77"/>
                      <a:pt x="34" y="183"/>
                    </a:cubicBezTo>
                    <a:cubicBezTo>
                      <a:pt x="21" y="620"/>
                      <a:pt x="47" y="1056"/>
                      <a:pt x="112" y="1487"/>
                    </a:cubicBezTo>
                    <a:cubicBezTo>
                      <a:pt x="183" y="2151"/>
                      <a:pt x="262" y="2836"/>
                      <a:pt x="47" y="3507"/>
                    </a:cubicBezTo>
                    <a:cubicBezTo>
                      <a:pt x="1" y="3637"/>
                      <a:pt x="99" y="3768"/>
                      <a:pt x="236" y="3768"/>
                    </a:cubicBezTo>
                    <a:cubicBezTo>
                      <a:pt x="320" y="3768"/>
                      <a:pt x="392" y="3709"/>
                      <a:pt x="418" y="3631"/>
                    </a:cubicBezTo>
                    <a:cubicBezTo>
                      <a:pt x="666" y="2875"/>
                      <a:pt x="581" y="2145"/>
                      <a:pt x="503" y="1441"/>
                    </a:cubicBezTo>
                    <a:cubicBezTo>
                      <a:pt x="438" y="1030"/>
                      <a:pt x="418" y="620"/>
                      <a:pt x="431" y="209"/>
                    </a:cubicBezTo>
                    <a:cubicBezTo>
                      <a:pt x="438" y="98"/>
                      <a:pt x="353" y="7"/>
                      <a:pt x="242" y="1"/>
                    </a:cubicBezTo>
                    <a:cubicBezTo>
                      <a:pt x="238" y="0"/>
                      <a:pt x="234" y="0"/>
                      <a:pt x="230"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1" name="Google Shape;7381;p75"/>
              <p:cNvSpPr/>
              <p:nvPr/>
            </p:nvSpPr>
            <p:spPr>
              <a:xfrm>
                <a:off x="1964748" y="3774560"/>
                <a:ext cx="37770" cy="41658"/>
              </a:xfrm>
              <a:custGeom>
                <a:rect b="b" l="l" r="r" t="t"/>
                <a:pathLst>
                  <a:path extrusionOk="0" h="1650" w="1496">
                    <a:moveTo>
                      <a:pt x="1226" y="1"/>
                    </a:moveTo>
                    <a:cubicBezTo>
                      <a:pt x="1209" y="1"/>
                      <a:pt x="1192" y="3"/>
                      <a:pt x="1174" y="7"/>
                    </a:cubicBezTo>
                    <a:cubicBezTo>
                      <a:pt x="444" y="137"/>
                      <a:pt x="1" y="711"/>
                      <a:pt x="34" y="1460"/>
                    </a:cubicBezTo>
                    <a:cubicBezTo>
                      <a:pt x="40" y="1564"/>
                      <a:pt x="125" y="1649"/>
                      <a:pt x="236" y="1649"/>
                    </a:cubicBezTo>
                    <a:lnTo>
                      <a:pt x="242" y="1649"/>
                    </a:lnTo>
                    <a:cubicBezTo>
                      <a:pt x="353" y="1643"/>
                      <a:pt x="438" y="1545"/>
                      <a:pt x="431" y="1441"/>
                    </a:cubicBezTo>
                    <a:cubicBezTo>
                      <a:pt x="399" y="887"/>
                      <a:pt x="718" y="489"/>
                      <a:pt x="1246" y="391"/>
                    </a:cubicBezTo>
                    <a:cubicBezTo>
                      <a:pt x="1495" y="355"/>
                      <a:pt x="1449" y="1"/>
                      <a:pt x="1226"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2" name="Google Shape;7382;p75"/>
              <p:cNvSpPr/>
              <p:nvPr/>
            </p:nvSpPr>
            <p:spPr>
              <a:xfrm>
                <a:off x="2036602" y="3620651"/>
                <a:ext cx="19516" cy="47137"/>
              </a:xfrm>
              <a:custGeom>
                <a:rect b="b" l="l" r="r" t="t"/>
                <a:pathLst>
                  <a:path extrusionOk="0" h="1867" w="773">
                    <a:moveTo>
                      <a:pt x="273" y="0"/>
                    </a:moveTo>
                    <a:cubicBezTo>
                      <a:pt x="134" y="0"/>
                      <a:pt x="0" y="153"/>
                      <a:pt x="101" y="309"/>
                    </a:cubicBezTo>
                    <a:cubicBezTo>
                      <a:pt x="316" y="641"/>
                      <a:pt x="394" y="1058"/>
                      <a:pt x="349" y="1651"/>
                    </a:cubicBezTo>
                    <a:cubicBezTo>
                      <a:pt x="336" y="1762"/>
                      <a:pt x="420" y="1860"/>
                      <a:pt x="531" y="1866"/>
                    </a:cubicBezTo>
                    <a:lnTo>
                      <a:pt x="544" y="1866"/>
                    </a:lnTo>
                    <a:cubicBezTo>
                      <a:pt x="642" y="1866"/>
                      <a:pt x="727" y="1788"/>
                      <a:pt x="740" y="1684"/>
                    </a:cubicBezTo>
                    <a:cubicBezTo>
                      <a:pt x="772" y="1254"/>
                      <a:pt x="772" y="628"/>
                      <a:pt x="433" y="94"/>
                    </a:cubicBezTo>
                    <a:cubicBezTo>
                      <a:pt x="391" y="28"/>
                      <a:pt x="331" y="0"/>
                      <a:pt x="273"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3" name="Google Shape;7383;p75"/>
              <p:cNvSpPr/>
              <p:nvPr/>
            </p:nvSpPr>
            <p:spPr>
              <a:xfrm>
                <a:off x="2136380" y="3657715"/>
                <a:ext cx="59104" cy="412569"/>
              </a:xfrm>
              <a:custGeom>
                <a:rect b="b" l="l" r="r" t="t"/>
                <a:pathLst>
                  <a:path extrusionOk="0" h="16341" w="2341">
                    <a:moveTo>
                      <a:pt x="2139" y="1"/>
                    </a:moveTo>
                    <a:cubicBezTo>
                      <a:pt x="2034" y="1"/>
                      <a:pt x="1943" y="85"/>
                      <a:pt x="1943" y="196"/>
                    </a:cubicBezTo>
                    <a:lnTo>
                      <a:pt x="1943" y="359"/>
                    </a:lnTo>
                    <a:cubicBezTo>
                      <a:pt x="1943" y="2419"/>
                      <a:pt x="1943" y="4042"/>
                      <a:pt x="1220" y="5938"/>
                    </a:cubicBezTo>
                    <a:cubicBezTo>
                      <a:pt x="685" y="7320"/>
                      <a:pt x="333" y="8871"/>
                      <a:pt x="99" y="10800"/>
                    </a:cubicBezTo>
                    <a:cubicBezTo>
                      <a:pt x="1" y="11635"/>
                      <a:pt x="268" y="12410"/>
                      <a:pt x="529" y="13160"/>
                    </a:cubicBezTo>
                    <a:cubicBezTo>
                      <a:pt x="868" y="14118"/>
                      <a:pt x="1180" y="15024"/>
                      <a:pt x="816" y="16079"/>
                    </a:cubicBezTo>
                    <a:cubicBezTo>
                      <a:pt x="776" y="16184"/>
                      <a:pt x="829" y="16295"/>
                      <a:pt x="933" y="16327"/>
                    </a:cubicBezTo>
                    <a:cubicBezTo>
                      <a:pt x="952" y="16340"/>
                      <a:pt x="978" y="16340"/>
                      <a:pt x="998" y="16340"/>
                    </a:cubicBezTo>
                    <a:cubicBezTo>
                      <a:pt x="1083" y="16340"/>
                      <a:pt x="1161" y="16288"/>
                      <a:pt x="1187" y="16203"/>
                    </a:cubicBezTo>
                    <a:cubicBezTo>
                      <a:pt x="1598" y="15030"/>
                      <a:pt x="1246" y="14013"/>
                      <a:pt x="900" y="13029"/>
                    </a:cubicBezTo>
                    <a:cubicBezTo>
                      <a:pt x="646" y="12286"/>
                      <a:pt x="405" y="11589"/>
                      <a:pt x="490" y="10846"/>
                    </a:cubicBezTo>
                    <a:cubicBezTo>
                      <a:pt x="718" y="8949"/>
                      <a:pt x="1063" y="7431"/>
                      <a:pt x="1585" y="6075"/>
                    </a:cubicBezTo>
                    <a:cubicBezTo>
                      <a:pt x="2341" y="4113"/>
                      <a:pt x="2341" y="2458"/>
                      <a:pt x="2341" y="359"/>
                    </a:cubicBezTo>
                    <a:lnTo>
                      <a:pt x="2341" y="196"/>
                    </a:lnTo>
                    <a:cubicBezTo>
                      <a:pt x="2341" y="85"/>
                      <a:pt x="2249" y="1"/>
                      <a:pt x="2139"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4" name="Google Shape;7384;p75"/>
              <p:cNvSpPr/>
              <p:nvPr/>
            </p:nvSpPr>
            <p:spPr>
              <a:xfrm>
                <a:off x="2116157" y="3951747"/>
                <a:ext cx="41482" cy="305470"/>
              </a:xfrm>
              <a:custGeom>
                <a:rect b="b" l="l" r="r" t="t"/>
                <a:pathLst>
                  <a:path extrusionOk="0" h="12099" w="1643">
                    <a:moveTo>
                      <a:pt x="1086" y="0"/>
                    </a:moveTo>
                    <a:cubicBezTo>
                      <a:pt x="1016" y="0"/>
                      <a:pt x="947" y="37"/>
                      <a:pt x="913" y="125"/>
                    </a:cubicBezTo>
                    <a:cubicBezTo>
                      <a:pt x="0" y="2322"/>
                      <a:pt x="339" y="4460"/>
                      <a:pt x="671" y="6532"/>
                    </a:cubicBezTo>
                    <a:cubicBezTo>
                      <a:pt x="965" y="8351"/>
                      <a:pt x="1238" y="10071"/>
                      <a:pt x="737" y="11844"/>
                    </a:cubicBezTo>
                    <a:cubicBezTo>
                      <a:pt x="704" y="11968"/>
                      <a:pt x="795" y="12092"/>
                      <a:pt x="926" y="12098"/>
                    </a:cubicBezTo>
                    <a:cubicBezTo>
                      <a:pt x="1017" y="12092"/>
                      <a:pt x="1095" y="12033"/>
                      <a:pt x="1121" y="11948"/>
                    </a:cubicBezTo>
                    <a:cubicBezTo>
                      <a:pt x="1643" y="10091"/>
                      <a:pt x="1349" y="8246"/>
                      <a:pt x="1063" y="6467"/>
                    </a:cubicBezTo>
                    <a:cubicBezTo>
                      <a:pt x="737" y="4453"/>
                      <a:pt x="404" y="2367"/>
                      <a:pt x="1271" y="275"/>
                    </a:cubicBezTo>
                    <a:cubicBezTo>
                      <a:pt x="1338" y="120"/>
                      <a:pt x="1211" y="0"/>
                      <a:pt x="1086"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5" name="Google Shape;7385;p75"/>
              <p:cNvSpPr/>
              <p:nvPr/>
            </p:nvSpPr>
            <p:spPr>
              <a:xfrm>
                <a:off x="2110072" y="3799227"/>
                <a:ext cx="72435" cy="157014"/>
              </a:xfrm>
              <a:custGeom>
                <a:rect b="b" l="l" r="r" t="t"/>
                <a:pathLst>
                  <a:path extrusionOk="0" h="6219" w="2869">
                    <a:moveTo>
                      <a:pt x="2583" y="1"/>
                    </a:moveTo>
                    <a:cubicBezTo>
                      <a:pt x="2547" y="1"/>
                      <a:pt x="2508" y="13"/>
                      <a:pt x="2470" y="40"/>
                    </a:cubicBezTo>
                    <a:cubicBezTo>
                      <a:pt x="613" y="1370"/>
                      <a:pt x="0" y="4003"/>
                      <a:pt x="46" y="6030"/>
                    </a:cubicBezTo>
                    <a:cubicBezTo>
                      <a:pt x="46" y="6134"/>
                      <a:pt x="137" y="6219"/>
                      <a:pt x="248" y="6219"/>
                    </a:cubicBezTo>
                    <a:cubicBezTo>
                      <a:pt x="358" y="6219"/>
                      <a:pt x="443" y="6127"/>
                      <a:pt x="437" y="6016"/>
                    </a:cubicBezTo>
                    <a:cubicBezTo>
                      <a:pt x="398" y="4094"/>
                      <a:pt x="965" y="1598"/>
                      <a:pt x="2698" y="359"/>
                    </a:cubicBezTo>
                    <a:cubicBezTo>
                      <a:pt x="2869" y="237"/>
                      <a:pt x="2747" y="1"/>
                      <a:pt x="2583"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6" name="Google Shape;7386;p75"/>
              <p:cNvSpPr/>
              <p:nvPr/>
            </p:nvSpPr>
            <p:spPr>
              <a:xfrm>
                <a:off x="2139688" y="3495626"/>
                <a:ext cx="44284" cy="95158"/>
              </a:xfrm>
              <a:custGeom>
                <a:rect b="b" l="l" r="r" t="t"/>
                <a:pathLst>
                  <a:path extrusionOk="0" h="3769" w="1754">
                    <a:moveTo>
                      <a:pt x="215" y="1"/>
                    </a:moveTo>
                    <a:cubicBezTo>
                      <a:pt x="104" y="1"/>
                      <a:pt x="20" y="86"/>
                      <a:pt x="20" y="197"/>
                    </a:cubicBezTo>
                    <a:cubicBezTo>
                      <a:pt x="0" y="933"/>
                      <a:pt x="346" y="1415"/>
                      <a:pt x="678" y="1885"/>
                    </a:cubicBezTo>
                    <a:cubicBezTo>
                      <a:pt x="1023" y="2367"/>
                      <a:pt x="1349" y="2823"/>
                      <a:pt x="1271" y="3553"/>
                    </a:cubicBezTo>
                    <a:cubicBezTo>
                      <a:pt x="1258" y="3664"/>
                      <a:pt x="1336" y="3755"/>
                      <a:pt x="1447" y="3768"/>
                    </a:cubicBezTo>
                    <a:lnTo>
                      <a:pt x="1467" y="3768"/>
                    </a:lnTo>
                    <a:cubicBezTo>
                      <a:pt x="1564" y="3768"/>
                      <a:pt x="1649" y="3696"/>
                      <a:pt x="1662" y="3592"/>
                    </a:cubicBezTo>
                    <a:cubicBezTo>
                      <a:pt x="1753" y="2712"/>
                      <a:pt x="1356" y="2152"/>
                      <a:pt x="1004" y="1656"/>
                    </a:cubicBezTo>
                    <a:cubicBezTo>
                      <a:pt x="691" y="1220"/>
                      <a:pt x="398" y="809"/>
                      <a:pt x="411" y="203"/>
                    </a:cubicBezTo>
                    <a:cubicBezTo>
                      <a:pt x="417" y="99"/>
                      <a:pt x="326" y="8"/>
                      <a:pt x="222"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7" name="Google Shape;7387;p75"/>
              <p:cNvSpPr/>
              <p:nvPr/>
            </p:nvSpPr>
            <p:spPr>
              <a:xfrm>
                <a:off x="2082956" y="3501155"/>
                <a:ext cx="34867" cy="41557"/>
              </a:xfrm>
              <a:custGeom>
                <a:rect b="b" l="l" r="r" t="t"/>
                <a:pathLst>
                  <a:path extrusionOk="0" h="1646" w="1381">
                    <a:moveTo>
                      <a:pt x="277" y="0"/>
                    </a:moveTo>
                    <a:cubicBezTo>
                      <a:pt x="83" y="0"/>
                      <a:pt x="0" y="301"/>
                      <a:pt x="214" y="382"/>
                    </a:cubicBezTo>
                    <a:cubicBezTo>
                      <a:pt x="703" y="564"/>
                      <a:pt x="976" y="962"/>
                      <a:pt x="957" y="1444"/>
                    </a:cubicBezTo>
                    <a:cubicBezTo>
                      <a:pt x="957" y="1548"/>
                      <a:pt x="1041" y="1639"/>
                      <a:pt x="1146" y="1646"/>
                    </a:cubicBezTo>
                    <a:lnTo>
                      <a:pt x="1159" y="1646"/>
                    </a:lnTo>
                    <a:cubicBezTo>
                      <a:pt x="1263" y="1646"/>
                      <a:pt x="1348" y="1561"/>
                      <a:pt x="1354" y="1457"/>
                    </a:cubicBezTo>
                    <a:cubicBezTo>
                      <a:pt x="1380" y="812"/>
                      <a:pt x="996" y="258"/>
                      <a:pt x="357" y="17"/>
                    </a:cubicBezTo>
                    <a:cubicBezTo>
                      <a:pt x="329" y="5"/>
                      <a:pt x="302" y="0"/>
                      <a:pt x="277"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8" name="Google Shape;7388;p75"/>
              <p:cNvSpPr/>
              <p:nvPr/>
            </p:nvSpPr>
            <p:spPr>
              <a:xfrm>
                <a:off x="2133603" y="3704624"/>
                <a:ext cx="63119" cy="88215"/>
              </a:xfrm>
              <a:custGeom>
                <a:rect b="b" l="l" r="r" t="t"/>
                <a:pathLst>
                  <a:path extrusionOk="0" h="3494" w="2500">
                    <a:moveTo>
                      <a:pt x="2240" y="1"/>
                    </a:moveTo>
                    <a:cubicBezTo>
                      <a:pt x="2179" y="1"/>
                      <a:pt x="2119" y="29"/>
                      <a:pt x="2079" y="98"/>
                    </a:cubicBezTo>
                    <a:cubicBezTo>
                      <a:pt x="1942" y="352"/>
                      <a:pt x="1669" y="678"/>
                      <a:pt x="1382" y="1017"/>
                    </a:cubicBezTo>
                    <a:cubicBezTo>
                      <a:pt x="730" y="1773"/>
                      <a:pt x="0" y="2627"/>
                      <a:pt x="274" y="3363"/>
                    </a:cubicBezTo>
                    <a:cubicBezTo>
                      <a:pt x="300" y="3441"/>
                      <a:pt x="372" y="3494"/>
                      <a:pt x="456" y="3494"/>
                    </a:cubicBezTo>
                    <a:cubicBezTo>
                      <a:pt x="476" y="3494"/>
                      <a:pt x="502" y="3487"/>
                      <a:pt x="521" y="3481"/>
                    </a:cubicBezTo>
                    <a:cubicBezTo>
                      <a:pt x="626" y="3441"/>
                      <a:pt x="678" y="3331"/>
                      <a:pt x="639" y="3226"/>
                    </a:cubicBezTo>
                    <a:cubicBezTo>
                      <a:pt x="450" y="2712"/>
                      <a:pt x="1134" y="1910"/>
                      <a:pt x="1682" y="1271"/>
                    </a:cubicBezTo>
                    <a:cubicBezTo>
                      <a:pt x="1981" y="913"/>
                      <a:pt x="2275" y="580"/>
                      <a:pt x="2425" y="287"/>
                    </a:cubicBezTo>
                    <a:cubicBezTo>
                      <a:pt x="2500" y="132"/>
                      <a:pt x="2370" y="1"/>
                      <a:pt x="2240"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9" name="Google Shape;7389;p75"/>
              <p:cNvSpPr/>
              <p:nvPr/>
            </p:nvSpPr>
            <p:spPr>
              <a:xfrm>
                <a:off x="2153372" y="3748479"/>
                <a:ext cx="21713" cy="27747"/>
              </a:xfrm>
              <a:custGeom>
                <a:rect b="b" l="l" r="r" t="t"/>
                <a:pathLst>
                  <a:path extrusionOk="0" h="1099" w="860">
                    <a:moveTo>
                      <a:pt x="279" y="1"/>
                    </a:moveTo>
                    <a:cubicBezTo>
                      <a:pt x="117" y="1"/>
                      <a:pt x="1" y="222"/>
                      <a:pt x="156" y="355"/>
                    </a:cubicBezTo>
                    <a:cubicBezTo>
                      <a:pt x="325" y="492"/>
                      <a:pt x="436" y="701"/>
                      <a:pt x="455" y="922"/>
                    </a:cubicBezTo>
                    <a:cubicBezTo>
                      <a:pt x="468" y="1027"/>
                      <a:pt x="553" y="1098"/>
                      <a:pt x="651" y="1098"/>
                    </a:cubicBezTo>
                    <a:lnTo>
                      <a:pt x="670" y="1098"/>
                    </a:lnTo>
                    <a:cubicBezTo>
                      <a:pt x="781" y="1085"/>
                      <a:pt x="859" y="994"/>
                      <a:pt x="846" y="883"/>
                    </a:cubicBezTo>
                    <a:cubicBezTo>
                      <a:pt x="820" y="551"/>
                      <a:pt x="651" y="245"/>
                      <a:pt x="390" y="36"/>
                    </a:cubicBezTo>
                    <a:cubicBezTo>
                      <a:pt x="353" y="11"/>
                      <a:pt x="315" y="1"/>
                      <a:pt x="279"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0" name="Google Shape;7390;p75"/>
              <p:cNvSpPr/>
              <p:nvPr/>
            </p:nvSpPr>
            <p:spPr>
              <a:xfrm>
                <a:off x="2147691" y="3883023"/>
                <a:ext cx="38755" cy="52641"/>
              </a:xfrm>
              <a:custGeom>
                <a:rect b="b" l="l" r="r" t="t"/>
                <a:pathLst>
                  <a:path extrusionOk="0" h="2085" w="1535">
                    <a:moveTo>
                      <a:pt x="281" y="1"/>
                    </a:moveTo>
                    <a:cubicBezTo>
                      <a:pt x="130" y="1"/>
                      <a:pt x="0" y="194"/>
                      <a:pt x="139" y="338"/>
                    </a:cubicBezTo>
                    <a:cubicBezTo>
                      <a:pt x="211" y="410"/>
                      <a:pt x="283" y="482"/>
                      <a:pt x="354" y="553"/>
                    </a:cubicBezTo>
                    <a:cubicBezTo>
                      <a:pt x="759" y="951"/>
                      <a:pt x="1137" y="1329"/>
                      <a:pt x="1117" y="1876"/>
                    </a:cubicBezTo>
                    <a:cubicBezTo>
                      <a:pt x="1111" y="1987"/>
                      <a:pt x="1195" y="2078"/>
                      <a:pt x="1306" y="2085"/>
                    </a:cubicBezTo>
                    <a:lnTo>
                      <a:pt x="1313" y="2085"/>
                    </a:lnTo>
                    <a:cubicBezTo>
                      <a:pt x="1417" y="2085"/>
                      <a:pt x="1508" y="2000"/>
                      <a:pt x="1508" y="1896"/>
                    </a:cubicBezTo>
                    <a:cubicBezTo>
                      <a:pt x="1534" y="1166"/>
                      <a:pt x="1078" y="716"/>
                      <a:pt x="635" y="273"/>
                    </a:cubicBezTo>
                    <a:cubicBezTo>
                      <a:pt x="563" y="208"/>
                      <a:pt x="491" y="136"/>
                      <a:pt x="420" y="64"/>
                    </a:cubicBezTo>
                    <a:cubicBezTo>
                      <a:pt x="376" y="20"/>
                      <a:pt x="327" y="1"/>
                      <a:pt x="281"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1" name="Google Shape;7391;p75"/>
              <p:cNvSpPr/>
              <p:nvPr/>
            </p:nvSpPr>
            <p:spPr>
              <a:xfrm>
                <a:off x="1959824" y="3556194"/>
                <a:ext cx="225561" cy="286004"/>
              </a:xfrm>
              <a:custGeom>
                <a:rect b="b" l="l" r="r" t="t"/>
                <a:pathLst>
                  <a:path extrusionOk="0" h="11328" w="8934">
                    <a:moveTo>
                      <a:pt x="5434" y="0"/>
                    </a:moveTo>
                    <a:cubicBezTo>
                      <a:pt x="4897" y="0"/>
                      <a:pt x="4415" y="169"/>
                      <a:pt x="3996" y="509"/>
                    </a:cubicBezTo>
                    <a:cubicBezTo>
                      <a:pt x="2855" y="1415"/>
                      <a:pt x="2386" y="3442"/>
                      <a:pt x="2334" y="5032"/>
                    </a:cubicBezTo>
                    <a:cubicBezTo>
                      <a:pt x="2249" y="7300"/>
                      <a:pt x="1845" y="9190"/>
                      <a:pt x="124" y="10996"/>
                    </a:cubicBezTo>
                    <a:cubicBezTo>
                      <a:pt x="0" y="11119"/>
                      <a:pt x="92" y="11328"/>
                      <a:pt x="268" y="11328"/>
                    </a:cubicBezTo>
                    <a:cubicBezTo>
                      <a:pt x="320" y="11328"/>
                      <a:pt x="372" y="11308"/>
                      <a:pt x="411" y="11269"/>
                    </a:cubicBezTo>
                    <a:cubicBezTo>
                      <a:pt x="2210" y="9366"/>
                      <a:pt x="2640" y="7404"/>
                      <a:pt x="2725" y="5045"/>
                    </a:cubicBezTo>
                    <a:cubicBezTo>
                      <a:pt x="2777" y="3611"/>
                      <a:pt x="3207" y="1643"/>
                      <a:pt x="4243" y="815"/>
                    </a:cubicBezTo>
                    <a:cubicBezTo>
                      <a:pt x="4594" y="534"/>
                      <a:pt x="4997" y="394"/>
                      <a:pt x="5449" y="394"/>
                    </a:cubicBezTo>
                    <a:cubicBezTo>
                      <a:pt x="5594" y="394"/>
                      <a:pt x="5744" y="409"/>
                      <a:pt x="5899" y="437"/>
                    </a:cubicBezTo>
                    <a:cubicBezTo>
                      <a:pt x="6303" y="515"/>
                      <a:pt x="6603" y="743"/>
                      <a:pt x="6909" y="991"/>
                    </a:cubicBezTo>
                    <a:cubicBezTo>
                      <a:pt x="7290" y="1282"/>
                      <a:pt x="7679" y="1585"/>
                      <a:pt x="8254" y="1585"/>
                    </a:cubicBezTo>
                    <a:cubicBezTo>
                      <a:pt x="8388" y="1585"/>
                      <a:pt x="8532" y="1569"/>
                      <a:pt x="8688" y="1532"/>
                    </a:cubicBezTo>
                    <a:cubicBezTo>
                      <a:pt x="8934" y="1478"/>
                      <a:pt x="8877" y="1139"/>
                      <a:pt x="8664" y="1139"/>
                    </a:cubicBezTo>
                    <a:cubicBezTo>
                      <a:pt x="8645" y="1139"/>
                      <a:pt x="8625" y="1142"/>
                      <a:pt x="8604" y="1148"/>
                    </a:cubicBezTo>
                    <a:cubicBezTo>
                      <a:pt x="8482" y="1176"/>
                      <a:pt x="8369" y="1188"/>
                      <a:pt x="8265" y="1188"/>
                    </a:cubicBezTo>
                    <a:cubicBezTo>
                      <a:pt x="7811" y="1188"/>
                      <a:pt x="7500" y="948"/>
                      <a:pt x="7150" y="678"/>
                    </a:cubicBezTo>
                    <a:cubicBezTo>
                      <a:pt x="6837" y="431"/>
                      <a:pt x="6472" y="150"/>
                      <a:pt x="5971" y="53"/>
                    </a:cubicBezTo>
                    <a:cubicBezTo>
                      <a:pt x="5786" y="18"/>
                      <a:pt x="5607" y="0"/>
                      <a:pt x="543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2" name="Google Shape;7392;p75"/>
              <p:cNvSpPr/>
              <p:nvPr/>
            </p:nvSpPr>
            <p:spPr>
              <a:xfrm>
                <a:off x="2112042" y="3663320"/>
                <a:ext cx="78015" cy="446780"/>
              </a:xfrm>
              <a:custGeom>
                <a:rect b="b" l="l" r="r" t="t"/>
                <a:pathLst>
                  <a:path extrusionOk="0" h="17696" w="3090">
                    <a:moveTo>
                      <a:pt x="2666" y="0"/>
                    </a:moveTo>
                    <a:cubicBezTo>
                      <a:pt x="2580" y="0"/>
                      <a:pt x="2494" y="51"/>
                      <a:pt x="2477" y="163"/>
                    </a:cubicBezTo>
                    <a:cubicBezTo>
                      <a:pt x="2301" y="1252"/>
                      <a:pt x="2379" y="2464"/>
                      <a:pt x="2457" y="3631"/>
                    </a:cubicBezTo>
                    <a:cubicBezTo>
                      <a:pt x="2568" y="5416"/>
                      <a:pt x="2685" y="7261"/>
                      <a:pt x="1942" y="8727"/>
                    </a:cubicBezTo>
                    <a:lnTo>
                      <a:pt x="1916" y="8779"/>
                    </a:lnTo>
                    <a:cubicBezTo>
                      <a:pt x="978" y="10630"/>
                      <a:pt x="0" y="12547"/>
                      <a:pt x="430" y="14795"/>
                    </a:cubicBezTo>
                    <a:cubicBezTo>
                      <a:pt x="515" y="15264"/>
                      <a:pt x="789" y="15675"/>
                      <a:pt x="1050" y="16086"/>
                    </a:cubicBezTo>
                    <a:cubicBezTo>
                      <a:pt x="1362" y="16561"/>
                      <a:pt x="1656" y="17018"/>
                      <a:pt x="1604" y="17480"/>
                    </a:cubicBezTo>
                    <a:cubicBezTo>
                      <a:pt x="1591" y="17585"/>
                      <a:pt x="1669" y="17682"/>
                      <a:pt x="1780" y="17695"/>
                    </a:cubicBezTo>
                    <a:lnTo>
                      <a:pt x="1799" y="17695"/>
                    </a:lnTo>
                    <a:cubicBezTo>
                      <a:pt x="1903" y="17695"/>
                      <a:pt x="1988" y="17617"/>
                      <a:pt x="1995" y="17519"/>
                    </a:cubicBezTo>
                    <a:cubicBezTo>
                      <a:pt x="2066" y="16913"/>
                      <a:pt x="1721" y="16379"/>
                      <a:pt x="1382" y="15864"/>
                    </a:cubicBezTo>
                    <a:cubicBezTo>
                      <a:pt x="1141" y="15493"/>
                      <a:pt x="887" y="15108"/>
                      <a:pt x="815" y="14723"/>
                    </a:cubicBezTo>
                    <a:cubicBezTo>
                      <a:pt x="417" y="12605"/>
                      <a:pt x="1317" y="10826"/>
                      <a:pt x="2268" y="8949"/>
                    </a:cubicBezTo>
                    <a:lnTo>
                      <a:pt x="2294" y="8903"/>
                    </a:lnTo>
                    <a:cubicBezTo>
                      <a:pt x="3090" y="7346"/>
                      <a:pt x="2966" y="5442"/>
                      <a:pt x="2848" y="3611"/>
                    </a:cubicBezTo>
                    <a:cubicBezTo>
                      <a:pt x="2770" y="2405"/>
                      <a:pt x="2698" y="1271"/>
                      <a:pt x="2861" y="228"/>
                    </a:cubicBezTo>
                    <a:cubicBezTo>
                      <a:pt x="2887" y="83"/>
                      <a:pt x="2776" y="0"/>
                      <a:pt x="266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3" name="Google Shape;7393;p75"/>
              <p:cNvSpPr/>
              <p:nvPr/>
            </p:nvSpPr>
            <p:spPr>
              <a:xfrm>
                <a:off x="2177786" y="3807407"/>
                <a:ext cx="26257" cy="34791"/>
              </a:xfrm>
              <a:custGeom>
                <a:rect b="b" l="l" r="r" t="t"/>
                <a:pathLst>
                  <a:path extrusionOk="0" h="1378" w="1040">
                    <a:moveTo>
                      <a:pt x="283" y="1"/>
                    </a:moveTo>
                    <a:cubicBezTo>
                      <a:pt x="127" y="1"/>
                      <a:pt x="0" y="210"/>
                      <a:pt x="153" y="348"/>
                    </a:cubicBezTo>
                    <a:cubicBezTo>
                      <a:pt x="414" y="563"/>
                      <a:pt x="583" y="870"/>
                      <a:pt x="635" y="1208"/>
                    </a:cubicBezTo>
                    <a:cubicBezTo>
                      <a:pt x="648" y="1306"/>
                      <a:pt x="727" y="1378"/>
                      <a:pt x="831" y="1378"/>
                    </a:cubicBezTo>
                    <a:lnTo>
                      <a:pt x="857" y="1378"/>
                    </a:lnTo>
                    <a:cubicBezTo>
                      <a:pt x="961" y="1358"/>
                      <a:pt x="1040" y="1261"/>
                      <a:pt x="1027" y="1156"/>
                    </a:cubicBezTo>
                    <a:cubicBezTo>
                      <a:pt x="961" y="726"/>
                      <a:pt x="746" y="335"/>
                      <a:pt x="414" y="55"/>
                    </a:cubicBezTo>
                    <a:cubicBezTo>
                      <a:pt x="371" y="17"/>
                      <a:pt x="326" y="1"/>
                      <a:pt x="28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4" name="Google Shape;7394;p75"/>
              <p:cNvSpPr/>
              <p:nvPr/>
            </p:nvSpPr>
            <p:spPr>
              <a:xfrm>
                <a:off x="2104947" y="4021784"/>
                <a:ext cx="26005" cy="78772"/>
              </a:xfrm>
              <a:custGeom>
                <a:rect b="b" l="l" r="r" t="t"/>
                <a:pathLst>
                  <a:path extrusionOk="0" h="3120" w="1030">
                    <a:moveTo>
                      <a:pt x="768" y="1"/>
                    </a:moveTo>
                    <a:cubicBezTo>
                      <a:pt x="704" y="1"/>
                      <a:pt x="641" y="32"/>
                      <a:pt x="601" y="108"/>
                    </a:cubicBezTo>
                    <a:cubicBezTo>
                      <a:pt x="196" y="877"/>
                      <a:pt x="1" y="1822"/>
                      <a:pt x="34" y="2924"/>
                    </a:cubicBezTo>
                    <a:cubicBezTo>
                      <a:pt x="34" y="3035"/>
                      <a:pt x="125" y="3119"/>
                      <a:pt x="229" y="3119"/>
                    </a:cubicBezTo>
                    <a:lnTo>
                      <a:pt x="236" y="3119"/>
                    </a:lnTo>
                    <a:cubicBezTo>
                      <a:pt x="346" y="3113"/>
                      <a:pt x="431" y="3022"/>
                      <a:pt x="425" y="2917"/>
                    </a:cubicBezTo>
                    <a:cubicBezTo>
                      <a:pt x="399" y="1894"/>
                      <a:pt x="581" y="988"/>
                      <a:pt x="946" y="291"/>
                    </a:cubicBezTo>
                    <a:cubicBezTo>
                      <a:pt x="1030" y="137"/>
                      <a:pt x="899" y="1"/>
                      <a:pt x="76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5" name="Google Shape;7395;p75"/>
              <p:cNvSpPr/>
              <p:nvPr/>
            </p:nvSpPr>
            <p:spPr>
              <a:xfrm>
                <a:off x="2143273" y="3921475"/>
                <a:ext cx="34438" cy="45799"/>
              </a:xfrm>
              <a:custGeom>
                <a:rect b="b" l="l" r="r" t="t"/>
                <a:pathLst>
                  <a:path extrusionOk="0" h="1814" w="1364">
                    <a:moveTo>
                      <a:pt x="284" y="0"/>
                    </a:moveTo>
                    <a:cubicBezTo>
                      <a:pt x="97" y="0"/>
                      <a:pt x="0" y="289"/>
                      <a:pt x="210" y="379"/>
                    </a:cubicBezTo>
                    <a:cubicBezTo>
                      <a:pt x="640" y="568"/>
                      <a:pt x="953" y="1090"/>
                      <a:pt x="966" y="1618"/>
                    </a:cubicBezTo>
                    <a:cubicBezTo>
                      <a:pt x="966" y="1728"/>
                      <a:pt x="1051" y="1813"/>
                      <a:pt x="1162" y="1813"/>
                    </a:cubicBezTo>
                    <a:lnTo>
                      <a:pt x="1168" y="1813"/>
                    </a:lnTo>
                    <a:cubicBezTo>
                      <a:pt x="1279" y="1807"/>
                      <a:pt x="1364" y="1722"/>
                      <a:pt x="1364" y="1611"/>
                    </a:cubicBezTo>
                    <a:cubicBezTo>
                      <a:pt x="1344" y="927"/>
                      <a:pt x="947" y="275"/>
                      <a:pt x="373" y="21"/>
                    </a:cubicBezTo>
                    <a:cubicBezTo>
                      <a:pt x="342" y="7"/>
                      <a:pt x="312" y="0"/>
                      <a:pt x="2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6" name="Google Shape;7396;p75"/>
              <p:cNvSpPr/>
              <p:nvPr/>
            </p:nvSpPr>
            <p:spPr>
              <a:xfrm>
                <a:off x="2065965" y="3199069"/>
                <a:ext cx="117350" cy="370154"/>
              </a:xfrm>
              <a:custGeom>
                <a:rect b="b" l="l" r="r" t="t"/>
                <a:pathLst>
                  <a:path extrusionOk="0" h="14661" w="4648">
                    <a:moveTo>
                      <a:pt x="787" y="1"/>
                    </a:moveTo>
                    <a:cubicBezTo>
                      <a:pt x="713" y="1"/>
                      <a:pt x="640" y="41"/>
                      <a:pt x="606" y="133"/>
                    </a:cubicBezTo>
                    <a:cubicBezTo>
                      <a:pt x="580" y="224"/>
                      <a:pt x="0" y="2310"/>
                      <a:pt x="2099" y="4330"/>
                    </a:cubicBezTo>
                    <a:cubicBezTo>
                      <a:pt x="4061" y="6207"/>
                      <a:pt x="4250" y="8847"/>
                      <a:pt x="4250" y="8860"/>
                    </a:cubicBezTo>
                    <a:lnTo>
                      <a:pt x="4250" y="14465"/>
                    </a:lnTo>
                    <a:cubicBezTo>
                      <a:pt x="4250" y="14576"/>
                      <a:pt x="4341" y="14660"/>
                      <a:pt x="4452" y="14660"/>
                    </a:cubicBezTo>
                    <a:cubicBezTo>
                      <a:pt x="4556" y="14660"/>
                      <a:pt x="4641" y="14576"/>
                      <a:pt x="4647" y="14471"/>
                    </a:cubicBezTo>
                    <a:lnTo>
                      <a:pt x="4647" y="8847"/>
                    </a:lnTo>
                    <a:cubicBezTo>
                      <a:pt x="4641" y="8729"/>
                      <a:pt x="4445" y="6025"/>
                      <a:pt x="2373" y="4043"/>
                    </a:cubicBezTo>
                    <a:cubicBezTo>
                      <a:pt x="457" y="2199"/>
                      <a:pt x="958" y="328"/>
                      <a:pt x="984" y="244"/>
                    </a:cubicBezTo>
                    <a:cubicBezTo>
                      <a:pt x="1016" y="97"/>
                      <a:pt x="901" y="1"/>
                      <a:pt x="78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7" name="Google Shape;7397;p75"/>
              <p:cNvSpPr/>
              <p:nvPr/>
            </p:nvSpPr>
            <p:spPr>
              <a:xfrm>
                <a:off x="2083234" y="3194499"/>
                <a:ext cx="117350" cy="370431"/>
              </a:xfrm>
              <a:custGeom>
                <a:rect b="b" l="l" r="r" t="t"/>
                <a:pathLst>
                  <a:path extrusionOk="0" h="14672" w="4648">
                    <a:moveTo>
                      <a:pt x="789" y="0"/>
                    </a:moveTo>
                    <a:cubicBezTo>
                      <a:pt x="711" y="0"/>
                      <a:pt x="635" y="44"/>
                      <a:pt x="607" y="144"/>
                    </a:cubicBezTo>
                    <a:cubicBezTo>
                      <a:pt x="581" y="236"/>
                      <a:pt x="1" y="2321"/>
                      <a:pt x="2099" y="4335"/>
                    </a:cubicBezTo>
                    <a:cubicBezTo>
                      <a:pt x="4061" y="6212"/>
                      <a:pt x="4250" y="8852"/>
                      <a:pt x="4250" y="8865"/>
                    </a:cubicBezTo>
                    <a:lnTo>
                      <a:pt x="4250" y="14476"/>
                    </a:lnTo>
                    <a:cubicBezTo>
                      <a:pt x="4250" y="14587"/>
                      <a:pt x="4341" y="14672"/>
                      <a:pt x="4452" y="14672"/>
                    </a:cubicBezTo>
                    <a:cubicBezTo>
                      <a:pt x="4556" y="14672"/>
                      <a:pt x="4641" y="14587"/>
                      <a:pt x="4648" y="14483"/>
                    </a:cubicBezTo>
                    <a:lnTo>
                      <a:pt x="4648" y="8858"/>
                    </a:lnTo>
                    <a:cubicBezTo>
                      <a:pt x="4641" y="8741"/>
                      <a:pt x="4446" y="6036"/>
                      <a:pt x="2373" y="4055"/>
                    </a:cubicBezTo>
                    <a:cubicBezTo>
                      <a:pt x="457" y="2210"/>
                      <a:pt x="959" y="340"/>
                      <a:pt x="985" y="255"/>
                    </a:cubicBezTo>
                    <a:cubicBezTo>
                      <a:pt x="1028" y="102"/>
                      <a:pt x="907" y="0"/>
                      <a:pt x="789" y="0"/>
                    </a:cubicBezTo>
                    <a:close/>
                  </a:path>
                </a:pathLst>
              </a:custGeom>
              <a:solidFill>
                <a:srgbClr val="8292A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8" name="Google Shape;7398;p75"/>
              <p:cNvSpPr/>
              <p:nvPr/>
            </p:nvSpPr>
            <p:spPr>
              <a:xfrm>
                <a:off x="2104796" y="3190257"/>
                <a:ext cx="49359" cy="67966"/>
              </a:xfrm>
              <a:custGeom>
                <a:rect b="b" l="l" r="r" t="t"/>
                <a:pathLst>
                  <a:path extrusionOk="0" h="2692" w="1955">
                    <a:moveTo>
                      <a:pt x="1720" y="0"/>
                    </a:moveTo>
                    <a:cubicBezTo>
                      <a:pt x="1638" y="0"/>
                      <a:pt x="1556" y="48"/>
                      <a:pt x="1532" y="156"/>
                    </a:cubicBezTo>
                    <a:cubicBezTo>
                      <a:pt x="1141" y="1811"/>
                      <a:pt x="202" y="2313"/>
                      <a:pt x="189" y="2320"/>
                    </a:cubicBezTo>
                    <a:cubicBezTo>
                      <a:pt x="0" y="2411"/>
                      <a:pt x="72" y="2691"/>
                      <a:pt x="274" y="2691"/>
                    </a:cubicBezTo>
                    <a:cubicBezTo>
                      <a:pt x="307" y="2691"/>
                      <a:pt x="339" y="2685"/>
                      <a:pt x="365" y="2672"/>
                    </a:cubicBezTo>
                    <a:cubicBezTo>
                      <a:pt x="411" y="2646"/>
                      <a:pt x="1473" y="2098"/>
                      <a:pt x="1917" y="247"/>
                    </a:cubicBezTo>
                    <a:cubicBezTo>
                      <a:pt x="1955" y="95"/>
                      <a:pt x="1837" y="0"/>
                      <a:pt x="1720" y="0"/>
                    </a:cubicBezTo>
                    <a:close/>
                  </a:path>
                </a:pathLst>
              </a:custGeom>
              <a:solidFill>
                <a:srgbClr val="8292A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9" name="Google Shape;7399;p75"/>
              <p:cNvSpPr/>
              <p:nvPr/>
            </p:nvSpPr>
            <p:spPr>
              <a:xfrm>
                <a:off x="2024483" y="3177406"/>
                <a:ext cx="70617" cy="87558"/>
              </a:xfrm>
              <a:custGeom>
                <a:rect b="b" l="l" r="r" t="t"/>
                <a:pathLst>
                  <a:path extrusionOk="0" h="3468" w="2797">
                    <a:moveTo>
                      <a:pt x="828" y="0"/>
                    </a:moveTo>
                    <a:cubicBezTo>
                      <a:pt x="738" y="0"/>
                      <a:pt x="660" y="56"/>
                      <a:pt x="633" y="143"/>
                    </a:cubicBezTo>
                    <a:cubicBezTo>
                      <a:pt x="1" y="2412"/>
                      <a:pt x="2425" y="3441"/>
                      <a:pt x="2445" y="3448"/>
                    </a:cubicBezTo>
                    <a:cubicBezTo>
                      <a:pt x="2471" y="3461"/>
                      <a:pt x="2497" y="3461"/>
                      <a:pt x="2523" y="3461"/>
                    </a:cubicBezTo>
                    <a:lnTo>
                      <a:pt x="2523" y="3467"/>
                    </a:lnTo>
                    <a:cubicBezTo>
                      <a:pt x="2738" y="3467"/>
                      <a:pt x="2797" y="3168"/>
                      <a:pt x="2601" y="3083"/>
                    </a:cubicBezTo>
                    <a:cubicBezTo>
                      <a:pt x="2510" y="3050"/>
                      <a:pt x="477" y="2177"/>
                      <a:pt x="1011" y="254"/>
                    </a:cubicBezTo>
                    <a:cubicBezTo>
                      <a:pt x="1044" y="143"/>
                      <a:pt x="985" y="39"/>
                      <a:pt x="881" y="7"/>
                    </a:cubicBezTo>
                    <a:cubicBezTo>
                      <a:pt x="863" y="2"/>
                      <a:pt x="846" y="0"/>
                      <a:pt x="828"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0" name="Google Shape;7400;p75"/>
              <p:cNvSpPr/>
              <p:nvPr/>
            </p:nvSpPr>
            <p:spPr>
              <a:xfrm>
                <a:off x="2211921" y="3198816"/>
                <a:ext cx="117174" cy="370406"/>
              </a:xfrm>
              <a:custGeom>
                <a:rect b="b" l="l" r="r" t="t"/>
                <a:pathLst>
                  <a:path extrusionOk="0" h="14671" w="4641">
                    <a:moveTo>
                      <a:pt x="3854" y="1"/>
                    </a:moveTo>
                    <a:cubicBezTo>
                      <a:pt x="3734" y="1"/>
                      <a:pt x="3612" y="103"/>
                      <a:pt x="3663" y="260"/>
                    </a:cubicBezTo>
                    <a:cubicBezTo>
                      <a:pt x="3663" y="280"/>
                      <a:pt x="4198" y="2202"/>
                      <a:pt x="2262" y="4053"/>
                    </a:cubicBezTo>
                    <a:cubicBezTo>
                      <a:pt x="196" y="6041"/>
                      <a:pt x="13" y="8746"/>
                      <a:pt x="7" y="8870"/>
                    </a:cubicBezTo>
                    <a:lnTo>
                      <a:pt x="7" y="14475"/>
                    </a:lnTo>
                    <a:cubicBezTo>
                      <a:pt x="0" y="14586"/>
                      <a:pt x="92" y="14670"/>
                      <a:pt x="196" y="14670"/>
                    </a:cubicBezTo>
                    <a:cubicBezTo>
                      <a:pt x="307" y="14670"/>
                      <a:pt x="398" y="14586"/>
                      <a:pt x="398" y="14475"/>
                    </a:cubicBezTo>
                    <a:lnTo>
                      <a:pt x="398" y="8883"/>
                    </a:lnTo>
                    <a:cubicBezTo>
                      <a:pt x="398" y="8857"/>
                      <a:pt x="580" y="6211"/>
                      <a:pt x="2536" y="4340"/>
                    </a:cubicBezTo>
                    <a:cubicBezTo>
                      <a:pt x="4641" y="2326"/>
                      <a:pt x="4061" y="234"/>
                      <a:pt x="4041" y="149"/>
                    </a:cubicBezTo>
                    <a:cubicBezTo>
                      <a:pt x="4013" y="45"/>
                      <a:pt x="3934" y="1"/>
                      <a:pt x="385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1" name="Google Shape;7401;p75"/>
              <p:cNvSpPr/>
              <p:nvPr/>
            </p:nvSpPr>
            <p:spPr>
              <a:xfrm>
                <a:off x="2194651" y="3194600"/>
                <a:ext cx="117022" cy="370330"/>
              </a:xfrm>
              <a:custGeom>
                <a:rect b="b" l="l" r="r" t="t"/>
                <a:pathLst>
                  <a:path extrusionOk="0" h="14668" w="4635">
                    <a:moveTo>
                      <a:pt x="3857" y="1"/>
                    </a:moveTo>
                    <a:cubicBezTo>
                      <a:pt x="3738" y="1"/>
                      <a:pt x="3617" y="101"/>
                      <a:pt x="3656" y="251"/>
                    </a:cubicBezTo>
                    <a:cubicBezTo>
                      <a:pt x="3682" y="329"/>
                      <a:pt x="4184" y="2206"/>
                      <a:pt x="2262" y="4051"/>
                    </a:cubicBezTo>
                    <a:cubicBezTo>
                      <a:pt x="196" y="6032"/>
                      <a:pt x="7" y="8737"/>
                      <a:pt x="0" y="8861"/>
                    </a:cubicBezTo>
                    <a:lnTo>
                      <a:pt x="0" y="14472"/>
                    </a:lnTo>
                    <a:cubicBezTo>
                      <a:pt x="0" y="14583"/>
                      <a:pt x="91" y="14668"/>
                      <a:pt x="202" y="14668"/>
                    </a:cubicBezTo>
                    <a:cubicBezTo>
                      <a:pt x="306" y="14668"/>
                      <a:pt x="398" y="14583"/>
                      <a:pt x="398" y="14472"/>
                    </a:cubicBezTo>
                    <a:lnTo>
                      <a:pt x="398" y="8874"/>
                    </a:lnTo>
                    <a:cubicBezTo>
                      <a:pt x="398" y="8848"/>
                      <a:pt x="580" y="6208"/>
                      <a:pt x="2535" y="4331"/>
                    </a:cubicBezTo>
                    <a:cubicBezTo>
                      <a:pt x="4634" y="2317"/>
                      <a:pt x="4060" y="232"/>
                      <a:pt x="4041" y="140"/>
                    </a:cubicBezTo>
                    <a:cubicBezTo>
                      <a:pt x="4010" y="43"/>
                      <a:pt x="3934" y="1"/>
                      <a:pt x="3857" y="1"/>
                    </a:cubicBezTo>
                    <a:close/>
                  </a:path>
                </a:pathLst>
              </a:custGeom>
              <a:solidFill>
                <a:srgbClr val="8292A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2" name="Google Shape;7402;p75"/>
              <p:cNvSpPr/>
              <p:nvPr/>
            </p:nvSpPr>
            <p:spPr>
              <a:xfrm>
                <a:off x="2240753" y="3190358"/>
                <a:ext cx="49182" cy="67865"/>
              </a:xfrm>
              <a:custGeom>
                <a:rect b="b" l="l" r="r" t="t"/>
                <a:pathLst>
                  <a:path extrusionOk="0" h="2688" w="1948">
                    <a:moveTo>
                      <a:pt x="230" y="1"/>
                    </a:moveTo>
                    <a:cubicBezTo>
                      <a:pt x="116" y="1"/>
                      <a:pt x="1" y="94"/>
                      <a:pt x="32" y="243"/>
                    </a:cubicBezTo>
                    <a:cubicBezTo>
                      <a:pt x="468" y="2094"/>
                      <a:pt x="1537" y="2642"/>
                      <a:pt x="1583" y="2668"/>
                    </a:cubicBezTo>
                    <a:cubicBezTo>
                      <a:pt x="1609" y="2681"/>
                      <a:pt x="1641" y="2687"/>
                      <a:pt x="1667" y="2687"/>
                    </a:cubicBezTo>
                    <a:lnTo>
                      <a:pt x="1674" y="2687"/>
                    </a:lnTo>
                    <a:cubicBezTo>
                      <a:pt x="1883" y="2687"/>
                      <a:pt x="1948" y="2407"/>
                      <a:pt x="1765" y="2316"/>
                    </a:cubicBezTo>
                    <a:cubicBezTo>
                      <a:pt x="1752" y="2309"/>
                      <a:pt x="814" y="1814"/>
                      <a:pt x="416" y="152"/>
                    </a:cubicBezTo>
                    <a:cubicBezTo>
                      <a:pt x="389" y="47"/>
                      <a:pt x="310" y="1"/>
                      <a:pt x="230" y="1"/>
                    </a:cubicBezTo>
                    <a:close/>
                  </a:path>
                </a:pathLst>
              </a:custGeom>
              <a:solidFill>
                <a:srgbClr val="8292A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3" name="Google Shape;7403;p75"/>
              <p:cNvSpPr/>
              <p:nvPr/>
            </p:nvSpPr>
            <p:spPr>
              <a:xfrm>
                <a:off x="2299504" y="3177507"/>
                <a:ext cx="70743" cy="87281"/>
              </a:xfrm>
              <a:custGeom>
                <a:rect b="b" l="l" r="r" t="t"/>
                <a:pathLst>
                  <a:path extrusionOk="0" h="3457" w="2802">
                    <a:moveTo>
                      <a:pt x="1983" y="1"/>
                    </a:moveTo>
                    <a:cubicBezTo>
                      <a:pt x="1866" y="1"/>
                      <a:pt x="1749" y="95"/>
                      <a:pt x="1785" y="244"/>
                    </a:cubicBezTo>
                    <a:cubicBezTo>
                      <a:pt x="2326" y="2173"/>
                      <a:pt x="292" y="3046"/>
                      <a:pt x="201" y="3079"/>
                    </a:cubicBezTo>
                    <a:cubicBezTo>
                      <a:pt x="1" y="3163"/>
                      <a:pt x="56" y="3457"/>
                      <a:pt x="272" y="3457"/>
                    </a:cubicBezTo>
                    <a:cubicBezTo>
                      <a:pt x="274" y="3457"/>
                      <a:pt x="277" y="3457"/>
                      <a:pt x="279" y="3457"/>
                    </a:cubicBezTo>
                    <a:cubicBezTo>
                      <a:pt x="305" y="3457"/>
                      <a:pt x="331" y="3457"/>
                      <a:pt x="351" y="3444"/>
                    </a:cubicBezTo>
                    <a:cubicBezTo>
                      <a:pt x="377" y="3437"/>
                      <a:pt x="2801" y="2408"/>
                      <a:pt x="2169" y="139"/>
                    </a:cubicBezTo>
                    <a:cubicBezTo>
                      <a:pt x="2138" y="43"/>
                      <a:pt x="2060" y="1"/>
                      <a:pt x="1983"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4" name="Google Shape;7404;p75"/>
              <p:cNvSpPr/>
              <p:nvPr/>
            </p:nvSpPr>
            <p:spPr>
              <a:xfrm>
                <a:off x="2158118" y="3552180"/>
                <a:ext cx="33099" cy="33983"/>
              </a:xfrm>
              <a:custGeom>
                <a:rect b="b" l="l" r="r" t="t"/>
                <a:pathLst>
                  <a:path extrusionOk="0" h="1346" w="1311">
                    <a:moveTo>
                      <a:pt x="856" y="1"/>
                    </a:moveTo>
                    <a:cubicBezTo>
                      <a:pt x="825" y="1"/>
                      <a:pt x="792" y="8"/>
                      <a:pt x="763" y="23"/>
                    </a:cubicBezTo>
                    <a:lnTo>
                      <a:pt x="756" y="23"/>
                    </a:lnTo>
                    <a:lnTo>
                      <a:pt x="737" y="10"/>
                    </a:lnTo>
                    <a:lnTo>
                      <a:pt x="717" y="10"/>
                    </a:lnTo>
                    <a:cubicBezTo>
                      <a:pt x="639" y="10"/>
                      <a:pt x="209" y="335"/>
                      <a:pt x="209" y="335"/>
                    </a:cubicBezTo>
                    <a:cubicBezTo>
                      <a:pt x="117" y="440"/>
                      <a:pt x="52" y="550"/>
                      <a:pt x="7" y="674"/>
                    </a:cubicBezTo>
                    <a:lnTo>
                      <a:pt x="0" y="700"/>
                    </a:lnTo>
                    <a:lnTo>
                      <a:pt x="0" y="720"/>
                    </a:lnTo>
                    <a:cubicBezTo>
                      <a:pt x="46" y="922"/>
                      <a:pt x="98" y="1111"/>
                      <a:pt x="150" y="1274"/>
                    </a:cubicBezTo>
                    <a:lnTo>
                      <a:pt x="170" y="1320"/>
                    </a:lnTo>
                    <a:lnTo>
                      <a:pt x="222" y="1326"/>
                    </a:lnTo>
                    <a:lnTo>
                      <a:pt x="287" y="1339"/>
                    </a:lnTo>
                    <a:lnTo>
                      <a:pt x="326" y="1346"/>
                    </a:lnTo>
                    <a:lnTo>
                      <a:pt x="359" y="1326"/>
                    </a:lnTo>
                    <a:lnTo>
                      <a:pt x="398" y="1293"/>
                    </a:lnTo>
                    <a:lnTo>
                      <a:pt x="398" y="1254"/>
                    </a:lnTo>
                    <a:cubicBezTo>
                      <a:pt x="424" y="792"/>
                      <a:pt x="678" y="440"/>
                      <a:pt x="1154" y="212"/>
                    </a:cubicBezTo>
                    <a:lnTo>
                      <a:pt x="1310" y="140"/>
                    </a:lnTo>
                    <a:lnTo>
                      <a:pt x="1154" y="62"/>
                    </a:lnTo>
                    <a:cubicBezTo>
                      <a:pt x="1069" y="23"/>
                      <a:pt x="978" y="3"/>
                      <a:pt x="887" y="3"/>
                    </a:cubicBezTo>
                    <a:cubicBezTo>
                      <a:pt x="877" y="1"/>
                      <a:pt x="867" y="1"/>
                      <a:pt x="856"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5" name="Google Shape;7405;p75"/>
              <p:cNvSpPr/>
              <p:nvPr/>
            </p:nvSpPr>
            <p:spPr>
              <a:xfrm>
                <a:off x="2155796" y="3550110"/>
                <a:ext cx="40194" cy="38351"/>
              </a:xfrm>
              <a:custGeom>
                <a:rect b="b" l="l" r="r" t="t"/>
                <a:pathLst>
                  <a:path extrusionOk="0" h="1519" w="1592">
                    <a:moveTo>
                      <a:pt x="979" y="163"/>
                    </a:moveTo>
                    <a:cubicBezTo>
                      <a:pt x="1063" y="163"/>
                      <a:pt x="1141" y="183"/>
                      <a:pt x="1213" y="222"/>
                    </a:cubicBezTo>
                    <a:cubicBezTo>
                      <a:pt x="594" y="515"/>
                      <a:pt x="425" y="971"/>
                      <a:pt x="411" y="1330"/>
                    </a:cubicBezTo>
                    <a:lnTo>
                      <a:pt x="398" y="1343"/>
                    </a:lnTo>
                    <a:lnTo>
                      <a:pt x="320" y="1330"/>
                    </a:lnTo>
                    <a:cubicBezTo>
                      <a:pt x="262" y="1154"/>
                      <a:pt x="216" y="971"/>
                      <a:pt x="177" y="789"/>
                    </a:cubicBezTo>
                    <a:cubicBezTo>
                      <a:pt x="216" y="672"/>
                      <a:pt x="281" y="567"/>
                      <a:pt x="359" y="476"/>
                    </a:cubicBezTo>
                    <a:cubicBezTo>
                      <a:pt x="503" y="365"/>
                      <a:pt x="653" y="268"/>
                      <a:pt x="809" y="176"/>
                    </a:cubicBezTo>
                    <a:cubicBezTo>
                      <a:pt x="822" y="183"/>
                      <a:pt x="835" y="183"/>
                      <a:pt x="842" y="183"/>
                    </a:cubicBezTo>
                    <a:cubicBezTo>
                      <a:pt x="855" y="183"/>
                      <a:pt x="868" y="183"/>
                      <a:pt x="881" y="176"/>
                    </a:cubicBezTo>
                    <a:cubicBezTo>
                      <a:pt x="913" y="170"/>
                      <a:pt x="946" y="163"/>
                      <a:pt x="979" y="163"/>
                    </a:cubicBezTo>
                    <a:close/>
                    <a:moveTo>
                      <a:pt x="979" y="0"/>
                    </a:moveTo>
                    <a:cubicBezTo>
                      <a:pt x="939" y="0"/>
                      <a:pt x="894" y="7"/>
                      <a:pt x="855" y="13"/>
                    </a:cubicBezTo>
                    <a:lnTo>
                      <a:pt x="809" y="13"/>
                    </a:lnTo>
                    <a:cubicBezTo>
                      <a:pt x="757" y="13"/>
                      <a:pt x="731" y="26"/>
                      <a:pt x="483" y="183"/>
                    </a:cubicBezTo>
                    <a:cubicBezTo>
                      <a:pt x="398" y="235"/>
                      <a:pt x="314" y="300"/>
                      <a:pt x="236" y="365"/>
                    </a:cubicBezTo>
                    <a:cubicBezTo>
                      <a:pt x="138" y="476"/>
                      <a:pt x="66" y="593"/>
                      <a:pt x="20" y="730"/>
                    </a:cubicBezTo>
                    <a:lnTo>
                      <a:pt x="1" y="776"/>
                    </a:lnTo>
                    <a:lnTo>
                      <a:pt x="7" y="821"/>
                    </a:lnTo>
                    <a:cubicBezTo>
                      <a:pt x="53" y="1030"/>
                      <a:pt x="105" y="1213"/>
                      <a:pt x="164" y="1382"/>
                    </a:cubicBezTo>
                    <a:lnTo>
                      <a:pt x="196" y="1480"/>
                    </a:lnTo>
                    <a:lnTo>
                      <a:pt x="294" y="1493"/>
                    </a:lnTo>
                    <a:lnTo>
                      <a:pt x="359" y="1506"/>
                    </a:lnTo>
                    <a:lnTo>
                      <a:pt x="431" y="1519"/>
                    </a:lnTo>
                    <a:lnTo>
                      <a:pt x="490" y="1473"/>
                    </a:lnTo>
                    <a:lnTo>
                      <a:pt x="496" y="1467"/>
                    </a:lnTo>
                    <a:lnTo>
                      <a:pt x="561" y="1421"/>
                    </a:lnTo>
                    <a:lnTo>
                      <a:pt x="568" y="1336"/>
                    </a:lnTo>
                    <a:cubicBezTo>
                      <a:pt x="587" y="906"/>
                      <a:pt x="829" y="580"/>
                      <a:pt x="1278" y="365"/>
                    </a:cubicBezTo>
                    <a:lnTo>
                      <a:pt x="1591" y="215"/>
                    </a:lnTo>
                    <a:lnTo>
                      <a:pt x="1278" y="72"/>
                    </a:lnTo>
                    <a:cubicBezTo>
                      <a:pt x="1181" y="26"/>
                      <a:pt x="1083" y="0"/>
                      <a:pt x="979" y="0"/>
                    </a:cubicBezTo>
                    <a:close/>
                  </a:path>
                </a:pathLst>
              </a:custGeom>
              <a:solidFill>
                <a:srgbClr val="F2F4F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6" name="Google Shape;7406;p75"/>
              <p:cNvSpPr/>
              <p:nvPr/>
            </p:nvSpPr>
            <p:spPr>
              <a:xfrm>
                <a:off x="2202529" y="3560310"/>
                <a:ext cx="27520" cy="26182"/>
              </a:xfrm>
              <a:custGeom>
                <a:rect b="b" l="l" r="r" t="t"/>
                <a:pathLst>
                  <a:path extrusionOk="0" h="1037" w="1090">
                    <a:moveTo>
                      <a:pt x="620" y="0"/>
                    </a:moveTo>
                    <a:lnTo>
                      <a:pt x="379" y="157"/>
                    </a:lnTo>
                    <a:lnTo>
                      <a:pt x="438" y="235"/>
                    </a:lnTo>
                    <a:cubicBezTo>
                      <a:pt x="340" y="274"/>
                      <a:pt x="33" y="424"/>
                      <a:pt x="20" y="633"/>
                    </a:cubicBezTo>
                    <a:cubicBezTo>
                      <a:pt x="1" y="848"/>
                      <a:pt x="196" y="952"/>
                      <a:pt x="366" y="985"/>
                    </a:cubicBezTo>
                    <a:lnTo>
                      <a:pt x="385" y="985"/>
                    </a:lnTo>
                    <a:cubicBezTo>
                      <a:pt x="438" y="978"/>
                      <a:pt x="483" y="978"/>
                      <a:pt x="529" y="978"/>
                    </a:cubicBezTo>
                    <a:cubicBezTo>
                      <a:pt x="627" y="978"/>
                      <a:pt x="724" y="991"/>
                      <a:pt x="822" y="1011"/>
                    </a:cubicBezTo>
                    <a:lnTo>
                      <a:pt x="926" y="1037"/>
                    </a:lnTo>
                    <a:lnTo>
                      <a:pt x="926" y="926"/>
                    </a:lnTo>
                    <a:cubicBezTo>
                      <a:pt x="920" y="782"/>
                      <a:pt x="926" y="587"/>
                      <a:pt x="1031" y="502"/>
                    </a:cubicBezTo>
                    <a:lnTo>
                      <a:pt x="1089" y="450"/>
                    </a:lnTo>
                    <a:lnTo>
                      <a:pt x="939" y="255"/>
                    </a:lnTo>
                    <a:lnTo>
                      <a:pt x="881" y="287"/>
                    </a:lnTo>
                    <a:cubicBezTo>
                      <a:pt x="816" y="320"/>
                      <a:pt x="750" y="359"/>
                      <a:pt x="698" y="404"/>
                    </a:cubicBezTo>
                    <a:cubicBezTo>
                      <a:pt x="698" y="339"/>
                      <a:pt x="718" y="281"/>
                      <a:pt x="744" y="228"/>
                    </a:cubicBezTo>
                    <a:lnTo>
                      <a:pt x="783" y="176"/>
                    </a:lnTo>
                    <a:lnTo>
                      <a:pt x="620"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7" name="Google Shape;7407;p75"/>
              <p:cNvSpPr/>
              <p:nvPr/>
            </p:nvSpPr>
            <p:spPr>
              <a:xfrm>
                <a:off x="2200408" y="3557507"/>
                <a:ext cx="32443" cy="31458"/>
              </a:xfrm>
              <a:custGeom>
                <a:rect b="b" l="l" r="r" t="t"/>
                <a:pathLst>
                  <a:path extrusionOk="0" h="1246" w="1285">
                    <a:moveTo>
                      <a:pt x="691" y="209"/>
                    </a:moveTo>
                    <a:lnTo>
                      <a:pt x="691" y="216"/>
                    </a:lnTo>
                    <a:lnTo>
                      <a:pt x="763" y="287"/>
                    </a:lnTo>
                    <a:cubicBezTo>
                      <a:pt x="711" y="379"/>
                      <a:pt x="691" y="476"/>
                      <a:pt x="698" y="581"/>
                    </a:cubicBezTo>
                    <a:cubicBezTo>
                      <a:pt x="698" y="607"/>
                      <a:pt x="711" y="626"/>
                      <a:pt x="737" y="633"/>
                    </a:cubicBezTo>
                    <a:lnTo>
                      <a:pt x="750" y="633"/>
                    </a:lnTo>
                    <a:cubicBezTo>
                      <a:pt x="769" y="633"/>
                      <a:pt x="789" y="620"/>
                      <a:pt x="795" y="607"/>
                    </a:cubicBezTo>
                    <a:cubicBezTo>
                      <a:pt x="854" y="548"/>
                      <a:pt x="919" y="502"/>
                      <a:pt x="997" y="463"/>
                    </a:cubicBezTo>
                    <a:lnTo>
                      <a:pt x="1063" y="548"/>
                    </a:lnTo>
                    <a:cubicBezTo>
                      <a:pt x="932" y="659"/>
                      <a:pt x="919" y="874"/>
                      <a:pt x="926" y="1043"/>
                    </a:cubicBezTo>
                    <a:cubicBezTo>
                      <a:pt x="821" y="1017"/>
                      <a:pt x="717" y="1004"/>
                      <a:pt x="613" y="1004"/>
                    </a:cubicBezTo>
                    <a:cubicBezTo>
                      <a:pt x="567" y="1004"/>
                      <a:pt x="515" y="1004"/>
                      <a:pt x="463" y="1011"/>
                    </a:cubicBezTo>
                    <a:cubicBezTo>
                      <a:pt x="461" y="1011"/>
                      <a:pt x="458" y="1011"/>
                      <a:pt x="456" y="1011"/>
                    </a:cubicBezTo>
                    <a:cubicBezTo>
                      <a:pt x="396" y="1011"/>
                      <a:pt x="170" y="943"/>
                      <a:pt x="183" y="750"/>
                    </a:cubicBezTo>
                    <a:cubicBezTo>
                      <a:pt x="196" y="581"/>
                      <a:pt x="476" y="444"/>
                      <a:pt x="587" y="411"/>
                    </a:cubicBezTo>
                    <a:cubicBezTo>
                      <a:pt x="600" y="405"/>
                      <a:pt x="613" y="392"/>
                      <a:pt x="619" y="372"/>
                    </a:cubicBezTo>
                    <a:cubicBezTo>
                      <a:pt x="626" y="353"/>
                      <a:pt x="619" y="339"/>
                      <a:pt x="613" y="326"/>
                    </a:cubicBezTo>
                    <a:lnTo>
                      <a:pt x="580" y="281"/>
                    </a:lnTo>
                    <a:lnTo>
                      <a:pt x="691" y="209"/>
                    </a:lnTo>
                    <a:close/>
                    <a:moveTo>
                      <a:pt x="717" y="1"/>
                    </a:moveTo>
                    <a:lnTo>
                      <a:pt x="606" y="72"/>
                    </a:lnTo>
                    <a:lnTo>
                      <a:pt x="495" y="144"/>
                    </a:lnTo>
                    <a:lnTo>
                      <a:pt x="352" y="235"/>
                    </a:lnTo>
                    <a:lnTo>
                      <a:pt x="404" y="307"/>
                    </a:lnTo>
                    <a:cubicBezTo>
                      <a:pt x="254" y="385"/>
                      <a:pt x="39" y="522"/>
                      <a:pt x="20" y="737"/>
                    </a:cubicBezTo>
                    <a:cubicBezTo>
                      <a:pt x="0" y="998"/>
                      <a:pt x="235" y="1135"/>
                      <a:pt x="437" y="1174"/>
                    </a:cubicBezTo>
                    <a:lnTo>
                      <a:pt x="476" y="1174"/>
                    </a:lnTo>
                    <a:cubicBezTo>
                      <a:pt x="522" y="1174"/>
                      <a:pt x="567" y="1167"/>
                      <a:pt x="613" y="1167"/>
                    </a:cubicBezTo>
                    <a:cubicBezTo>
                      <a:pt x="704" y="1167"/>
                      <a:pt x="795" y="1180"/>
                      <a:pt x="887" y="1200"/>
                    </a:cubicBezTo>
                    <a:lnTo>
                      <a:pt x="1095" y="1245"/>
                    </a:lnTo>
                    <a:lnTo>
                      <a:pt x="1089" y="1037"/>
                    </a:lnTo>
                    <a:cubicBezTo>
                      <a:pt x="1089" y="965"/>
                      <a:pt x="1082" y="744"/>
                      <a:pt x="1167" y="672"/>
                    </a:cubicBezTo>
                    <a:lnTo>
                      <a:pt x="1284" y="574"/>
                    </a:lnTo>
                    <a:lnTo>
                      <a:pt x="1186" y="450"/>
                    </a:lnTo>
                    <a:lnTo>
                      <a:pt x="1121" y="366"/>
                    </a:lnTo>
                    <a:lnTo>
                      <a:pt x="1043" y="261"/>
                    </a:lnTo>
                    <a:lnTo>
                      <a:pt x="945" y="313"/>
                    </a:lnTo>
                    <a:lnTo>
                      <a:pt x="971" y="274"/>
                    </a:lnTo>
                    <a:lnTo>
                      <a:pt x="880" y="177"/>
                    </a:lnTo>
                    <a:lnTo>
                      <a:pt x="815" y="105"/>
                    </a:lnTo>
                    <a:lnTo>
                      <a:pt x="724" y="1"/>
                    </a:lnTo>
                    <a:close/>
                  </a:path>
                </a:pathLst>
              </a:custGeom>
              <a:solidFill>
                <a:srgbClr val="F2F4F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8" name="Google Shape;7408;p75"/>
              <p:cNvSpPr/>
              <p:nvPr/>
            </p:nvSpPr>
            <p:spPr>
              <a:xfrm>
                <a:off x="2137037" y="3585330"/>
                <a:ext cx="29338" cy="46077"/>
              </a:xfrm>
              <a:custGeom>
                <a:rect b="b" l="l" r="r" t="t"/>
                <a:pathLst>
                  <a:path extrusionOk="0" h="1825" w="1162">
                    <a:moveTo>
                      <a:pt x="900" y="0"/>
                    </a:moveTo>
                    <a:cubicBezTo>
                      <a:pt x="796" y="0"/>
                      <a:pt x="692" y="13"/>
                      <a:pt x="594" y="46"/>
                    </a:cubicBezTo>
                    <a:cubicBezTo>
                      <a:pt x="392" y="111"/>
                      <a:pt x="222" y="261"/>
                      <a:pt x="125" y="450"/>
                    </a:cubicBezTo>
                    <a:cubicBezTo>
                      <a:pt x="1" y="710"/>
                      <a:pt x="7" y="1375"/>
                      <a:pt x="183" y="1662"/>
                    </a:cubicBezTo>
                    <a:cubicBezTo>
                      <a:pt x="229" y="1753"/>
                      <a:pt x="320" y="1818"/>
                      <a:pt x="425" y="1825"/>
                    </a:cubicBezTo>
                    <a:lnTo>
                      <a:pt x="431" y="1818"/>
                    </a:lnTo>
                    <a:cubicBezTo>
                      <a:pt x="457" y="1818"/>
                      <a:pt x="483" y="1818"/>
                      <a:pt x="509" y="1812"/>
                    </a:cubicBezTo>
                    <a:cubicBezTo>
                      <a:pt x="542" y="1799"/>
                      <a:pt x="568" y="1773"/>
                      <a:pt x="587" y="1740"/>
                    </a:cubicBezTo>
                    <a:cubicBezTo>
                      <a:pt x="614" y="1669"/>
                      <a:pt x="614" y="1584"/>
                      <a:pt x="574" y="1512"/>
                    </a:cubicBezTo>
                    <a:cubicBezTo>
                      <a:pt x="568" y="1480"/>
                      <a:pt x="555" y="1440"/>
                      <a:pt x="555" y="1408"/>
                    </a:cubicBezTo>
                    <a:cubicBezTo>
                      <a:pt x="561" y="763"/>
                      <a:pt x="822" y="359"/>
                      <a:pt x="1044" y="143"/>
                    </a:cubicBezTo>
                    <a:lnTo>
                      <a:pt x="1161" y="13"/>
                    </a:lnTo>
                    <a:lnTo>
                      <a:pt x="992"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9" name="Google Shape;7409;p75"/>
              <p:cNvSpPr/>
              <p:nvPr/>
            </p:nvSpPr>
            <p:spPr>
              <a:xfrm>
                <a:off x="2134916" y="3583184"/>
                <a:ext cx="36053" cy="50217"/>
              </a:xfrm>
              <a:custGeom>
                <a:rect b="b" l="l" r="r" t="t"/>
                <a:pathLst>
                  <a:path extrusionOk="0" h="1989" w="1428">
                    <a:moveTo>
                      <a:pt x="978" y="0"/>
                    </a:moveTo>
                    <a:cubicBezTo>
                      <a:pt x="978" y="0"/>
                      <a:pt x="979" y="0"/>
                      <a:pt x="980" y="0"/>
                    </a:cubicBezTo>
                    <a:lnTo>
                      <a:pt x="980" y="0"/>
                    </a:lnTo>
                    <a:cubicBezTo>
                      <a:pt x="981" y="0"/>
                      <a:pt x="983" y="0"/>
                      <a:pt x="984" y="0"/>
                    </a:cubicBezTo>
                    <a:close/>
                    <a:moveTo>
                      <a:pt x="984" y="163"/>
                    </a:moveTo>
                    <a:cubicBezTo>
                      <a:pt x="1010" y="163"/>
                      <a:pt x="1036" y="163"/>
                      <a:pt x="1063" y="170"/>
                    </a:cubicBezTo>
                    <a:cubicBezTo>
                      <a:pt x="854" y="378"/>
                      <a:pt x="561" y="795"/>
                      <a:pt x="554" y="1486"/>
                    </a:cubicBezTo>
                    <a:cubicBezTo>
                      <a:pt x="554" y="1597"/>
                      <a:pt x="671" y="1786"/>
                      <a:pt x="567" y="1812"/>
                    </a:cubicBezTo>
                    <a:cubicBezTo>
                      <a:pt x="548" y="1819"/>
                      <a:pt x="528" y="1819"/>
                      <a:pt x="509" y="1825"/>
                    </a:cubicBezTo>
                    <a:cubicBezTo>
                      <a:pt x="176" y="1825"/>
                      <a:pt x="137" y="854"/>
                      <a:pt x="280" y="574"/>
                    </a:cubicBezTo>
                    <a:cubicBezTo>
                      <a:pt x="365" y="398"/>
                      <a:pt x="522" y="268"/>
                      <a:pt x="704" y="202"/>
                    </a:cubicBezTo>
                    <a:cubicBezTo>
                      <a:pt x="795" y="176"/>
                      <a:pt x="887" y="163"/>
                      <a:pt x="984" y="163"/>
                    </a:cubicBezTo>
                    <a:close/>
                    <a:moveTo>
                      <a:pt x="980" y="0"/>
                    </a:moveTo>
                    <a:lnTo>
                      <a:pt x="980" y="0"/>
                    </a:lnTo>
                    <a:cubicBezTo>
                      <a:pt x="864" y="1"/>
                      <a:pt x="755" y="14"/>
                      <a:pt x="652" y="52"/>
                    </a:cubicBezTo>
                    <a:cubicBezTo>
                      <a:pt x="424" y="124"/>
                      <a:pt x="241" y="287"/>
                      <a:pt x="137" y="496"/>
                    </a:cubicBezTo>
                    <a:cubicBezTo>
                      <a:pt x="0" y="776"/>
                      <a:pt x="0" y="1473"/>
                      <a:pt x="196" y="1786"/>
                    </a:cubicBezTo>
                    <a:cubicBezTo>
                      <a:pt x="254" y="1903"/>
                      <a:pt x="378" y="1982"/>
                      <a:pt x="509" y="1988"/>
                    </a:cubicBezTo>
                    <a:cubicBezTo>
                      <a:pt x="541" y="1982"/>
                      <a:pt x="580" y="1982"/>
                      <a:pt x="613" y="1969"/>
                    </a:cubicBezTo>
                    <a:cubicBezTo>
                      <a:pt x="665" y="1956"/>
                      <a:pt x="717" y="1916"/>
                      <a:pt x="743" y="1864"/>
                    </a:cubicBezTo>
                    <a:cubicBezTo>
                      <a:pt x="782" y="1767"/>
                      <a:pt x="782" y="1662"/>
                      <a:pt x="737" y="1571"/>
                    </a:cubicBezTo>
                    <a:cubicBezTo>
                      <a:pt x="730" y="1545"/>
                      <a:pt x="724" y="1519"/>
                      <a:pt x="717" y="1486"/>
                    </a:cubicBezTo>
                    <a:cubicBezTo>
                      <a:pt x="724" y="874"/>
                      <a:pt x="971" y="489"/>
                      <a:pt x="1180" y="281"/>
                    </a:cubicBezTo>
                    <a:lnTo>
                      <a:pt x="1428" y="33"/>
                    </a:lnTo>
                    <a:lnTo>
                      <a:pt x="1076" y="7"/>
                    </a:lnTo>
                    <a:cubicBezTo>
                      <a:pt x="1044" y="7"/>
                      <a:pt x="1012" y="1"/>
                      <a:pt x="980" y="0"/>
                    </a:cubicBezTo>
                    <a:close/>
                  </a:path>
                </a:pathLst>
              </a:custGeom>
              <a:solidFill>
                <a:srgbClr val="F2F4F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0" name="Google Shape;7410;p75"/>
              <p:cNvSpPr/>
              <p:nvPr/>
            </p:nvSpPr>
            <p:spPr>
              <a:xfrm>
                <a:off x="2154811" y="3552584"/>
                <a:ext cx="99576" cy="131666"/>
              </a:xfrm>
              <a:custGeom>
                <a:rect b="b" l="l" r="r" t="t"/>
                <a:pathLst>
                  <a:path extrusionOk="0" h="5215" w="3944">
                    <a:moveTo>
                      <a:pt x="2041" y="0"/>
                    </a:moveTo>
                    <a:lnTo>
                      <a:pt x="1989" y="13"/>
                    </a:lnTo>
                    <a:cubicBezTo>
                      <a:pt x="1897" y="33"/>
                      <a:pt x="1813" y="59"/>
                      <a:pt x="1721" y="85"/>
                    </a:cubicBezTo>
                    <a:cubicBezTo>
                      <a:pt x="1259" y="235"/>
                      <a:pt x="705" y="567"/>
                      <a:pt x="692" y="1277"/>
                    </a:cubicBezTo>
                    <a:cubicBezTo>
                      <a:pt x="672" y="1291"/>
                      <a:pt x="27" y="1701"/>
                      <a:pt x="20" y="2711"/>
                    </a:cubicBezTo>
                    <a:cubicBezTo>
                      <a:pt x="14" y="3226"/>
                      <a:pt x="1" y="4438"/>
                      <a:pt x="1747" y="5012"/>
                    </a:cubicBezTo>
                    <a:cubicBezTo>
                      <a:pt x="1956" y="5084"/>
                      <a:pt x="2510" y="5214"/>
                      <a:pt x="2725" y="5214"/>
                    </a:cubicBezTo>
                    <a:cubicBezTo>
                      <a:pt x="2751" y="5214"/>
                      <a:pt x="2777" y="5214"/>
                      <a:pt x="2797" y="5208"/>
                    </a:cubicBezTo>
                    <a:cubicBezTo>
                      <a:pt x="2816" y="5208"/>
                      <a:pt x="2835" y="5209"/>
                      <a:pt x="2854" y="5209"/>
                    </a:cubicBezTo>
                    <a:cubicBezTo>
                      <a:pt x="2990" y="5209"/>
                      <a:pt x="3121" y="5188"/>
                      <a:pt x="3247" y="5142"/>
                    </a:cubicBezTo>
                    <a:cubicBezTo>
                      <a:pt x="3540" y="5058"/>
                      <a:pt x="3892" y="4803"/>
                      <a:pt x="3911" y="4093"/>
                    </a:cubicBezTo>
                    <a:cubicBezTo>
                      <a:pt x="3918" y="3865"/>
                      <a:pt x="3924" y="3565"/>
                      <a:pt x="3911" y="3285"/>
                    </a:cubicBezTo>
                    <a:cubicBezTo>
                      <a:pt x="3944" y="2992"/>
                      <a:pt x="3774" y="2359"/>
                      <a:pt x="3709" y="2229"/>
                    </a:cubicBezTo>
                    <a:cubicBezTo>
                      <a:pt x="3644" y="2060"/>
                      <a:pt x="3540" y="1903"/>
                      <a:pt x="3409" y="1779"/>
                    </a:cubicBezTo>
                    <a:cubicBezTo>
                      <a:pt x="3168" y="1551"/>
                      <a:pt x="2849" y="1440"/>
                      <a:pt x="2425" y="1440"/>
                    </a:cubicBezTo>
                    <a:lnTo>
                      <a:pt x="2282" y="1440"/>
                    </a:lnTo>
                    <a:cubicBezTo>
                      <a:pt x="2256" y="1434"/>
                      <a:pt x="2223" y="1434"/>
                      <a:pt x="2197" y="1434"/>
                    </a:cubicBezTo>
                    <a:lnTo>
                      <a:pt x="2139" y="1434"/>
                    </a:lnTo>
                    <a:cubicBezTo>
                      <a:pt x="2041" y="1408"/>
                      <a:pt x="1702" y="1304"/>
                      <a:pt x="1728" y="991"/>
                    </a:cubicBezTo>
                    <a:cubicBezTo>
                      <a:pt x="1747" y="730"/>
                      <a:pt x="2106" y="548"/>
                      <a:pt x="2256" y="476"/>
                    </a:cubicBezTo>
                    <a:lnTo>
                      <a:pt x="2347" y="437"/>
                    </a:lnTo>
                    <a:lnTo>
                      <a:pt x="2041"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1" name="Google Shape;7411;p75"/>
              <p:cNvSpPr/>
              <p:nvPr/>
            </p:nvSpPr>
            <p:spPr>
              <a:xfrm>
                <a:off x="2152842" y="3550110"/>
                <a:ext cx="103540" cy="136109"/>
              </a:xfrm>
              <a:custGeom>
                <a:rect b="b" l="l" r="r" t="t"/>
                <a:pathLst>
                  <a:path extrusionOk="0" h="5391" w="4101">
                    <a:moveTo>
                      <a:pt x="2086" y="189"/>
                    </a:moveTo>
                    <a:lnTo>
                      <a:pt x="2301" y="502"/>
                    </a:lnTo>
                    <a:cubicBezTo>
                      <a:pt x="2125" y="580"/>
                      <a:pt x="1754" y="782"/>
                      <a:pt x="1728" y="1082"/>
                    </a:cubicBezTo>
                    <a:cubicBezTo>
                      <a:pt x="1702" y="1415"/>
                      <a:pt x="2008" y="1571"/>
                      <a:pt x="2217" y="1617"/>
                    </a:cubicBezTo>
                    <a:cubicBezTo>
                      <a:pt x="2236" y="1610"/>
                      <a:pt x="2256" y="1610"/>
                      <a:pt x="2275" y="1610"/>
                    </a:cubicBezTo>
                    <a:cubicBezTo>
                      <a:pt x="2314" y="1610"/>
                      <a:pt x="2347" y="1617"/>
                      <a:pt x="2379" y="1623"/>
                    </a:cubicBezTo>
                    <a:cubicBezTo>
                      <a:pt x="2406" y="1630"/>
                      <a:pt x="2438" y="1636"/>
                      <a:pt x="2464" y="1649"/>
                    </a:cubicBezTo>
                    <a:cubicBezTo>
                      <a:pt x="2458" y="1636"/>
                      <a:pt x="2451" y="1623"/>
                      <a:pt x="2445" y="1617"/>
                    </a:cubicBezTo>
                    <a:lnTo>
                      <a:pt x="2503" y="1617"/>
                    </a:lnTo>
                    <a:cubicBezTo>
                      <a:pt x="2901" y="1617"/>
                      <a:pt x="3207" y="1721"/>
                      <a:pt x="3429" y="1929"/>
                    </a:cubicBezTo>
                    <a:cubicBezTo>
                      <a:pt x="3553" y="2047"/>
                      <a:pt x="3650" y="2190"/>
                      <a:pt x="3716" y="2353"/>
                    </a:cubicBezTo>
                    <a:cubicBezTo>
                      <a:pt x="3748" y="2392"/>
                      <a:pt x="3944" y="3083"/>
                      <a:pt x="3905" y="3376"/>
                    </a:cubicBezTo>
                    <a:cubicBezTo>
                      <a:pt x="3918" y="3637"/>
                      <a:pt x="3918" y="3911"/>
                      <a:pt x="3905" y="4185"/>
                    </a:cubicBezTo>
                    <a:cubicBezTo>
                      <a:pt x="3892" y="4706"/>
                      <a:pt x="3690" y="5045"/>
                      <a:pt x="3298" y="5162"/>
                    </a:cubicBezTo>
                    <a:cubicBezTo>
                      <a:pt x="3176" y="5203"/>
                      <a:pt x="3042" y="5228"/>
                      <a:pt x="2912" y="5228"/>
                    </a:cubicBezTo>
                    <a:cubicBezTo>
                      <a:pt x="2898" y="5228"/>
                      <a:pt x="2883" y="5228"/>
                      <a:pt x="2868" y="5227"/>
                    </a:cubicBezTo>
                    <a:cubicBezTo>
                      <a:pt x="2849" y="5227"/>
                      <a:pt x="2829" y="5234"/>
                      <a:pt x="2803" y="5234"/>
                    </a:cubicBezTo>
                    <a:cubicBezTo>
                      <a:pt x="2601" y="5234"/>
                      <a:pt x="2067" y="5110"/>
                      <a:pt x="1858" y="5038"/>
                    </a:cubicBezTo>
                    <a:cubicBezTo>
                      <a:pt x="164" y="4478"/>
                      <a:pt x="177" y="3311"/>
                      <a:pt x="183" y="2809"/>
                    </a:cubicBezTo>
                    <a:cubicBezTo>
                      <a:pt x="190" y="1845"/>
                      <a:pt x="796" y="1460"/>
                      <a:pt x="822" y="1447"/>
                    </a:cubicBezTo>
                    <a:cubicBezTo>
                      <a:pt x="841" y="1434"/>
                      <a:pt x="854" y="1408"/>
                      <a:pt x="861" y="1382"/>
                    </a:cubicBezTo>
                    <a:cubicBezTo>
                      <a:pt x="874" y="717"/>
                      <a:pt x="1395" y="404"/>
                      <a:pt x="1832" y="261"/>
                    </a:cubicBezTo>
                    <a:cubicBezTo>
                      <a:pt x="1917" y="235"/>
                      <a:pt x="2001" y="209"/>
                      <a:pt x="2086" y="189"/>
                    </a:cubicBezTo>
                    <a:close/>
                    <a:moveTo>
                      <a:pt x="2158" y="0"/>
                    </a:moveTo>
                    <a:lnTo>
                      <a:pt x="2158" y="7"/>
                    </a:lnTo>
                    <a:lnTo>
                      <a:pt x="2054" y="33"/>
                    </a:lnTo>
                    <a:cubicBezTo>
                      <a:pt x="1962" y="52"/>
                      <a:pt x="1871" y="79"/>
                      <a:pt x="1780" y="105"/>
                    </a:cubicBezTo>
                    <a:cubicBezTo>
                      <a:pt x="1109" y="326"/>
                      <a:pt x="724" y="756"/>
                      <a:pt x="698" y="1330"/>
                    </a:cubicBezTo>
                    <a:cubicBezTo>
                      <a:pt x="548" y="1441"/>
                      <a:pt x="27" y="1884"/>
                      <a:pt x="20" y="2803"/>
                    </a:cubicBezTo>
                    <a:cubicBezTo>
                      <a:pt x="14" y="3292"/>
                      <a:pt x="1" y="4595"/>
                      <a:pt x="1806" y="5188"/>
                    </a:cubicBezTo>
                    <a:cubicBezTo>
                      <a:pt x="2021" y="5260"/>
                      <a:pt x="2575" y="5390"/>
                      <a:pt x="2803" y="5390"/>
                    </a:cubicBezTo>
                    <a:cubicBezTo>
                      <a:pt x="2836" y="5390"/>
                      <a:pt x="2862" y="5390"/>
                      <a:pt x="2888" y="5384"/>
                    </a:cubicBezTo>
                    <a:cubicBezTo>
                      <a:pt x="2904" y="5384"/>
                      <a:pt x="2919" y="5385"/>
                      <a:pt x="2935" y="5385"/>
                    </a:cubicBezTo>
                    <a:cubicBezTo>
                      <a:pt x="3076" y="5385"/>
                      <a:pt x="3216" y="5359"/>
                      <a:pt x="3351" y="5312"/>
                    </a:cubicBezTo>
                    <a:cubicBezTo>
                      <a:pt x="3670" y="5214"/>
                      <a:pt x="4055" y="4941"/>
                      <a:pt x="4074" y="4185"/>
                    </a:cubicBezTo>
                    <a:cubicBezTo>
                      <a:pt x="4081" y="3963"/>
                      <a:pt x="4081" y="3663"/>
                      <a:pt x="4074" y="3383"/>
                    </a:cubicBezTo>
                    <a:cubicBezTo>
                      <a:pt x="4100" y="3090"/>
                      <a:pt x="3950" y="2464"/>
                      <a:pt x="3865" y="2288"/>
                    </a:cubicBezTo>
                    <a:cubicBezTo>
                      <a:pt x="3794" y="2105"/>
                      <a:pt x="3676" y="1943"/>
                      <a:pt x="3540" y="1806"/>
                    </a:cubicBezTo>
                    <a:cubicBezTo>
                      <a:pt x="3285" y="1564"/>
                      <a:pt x="2947" y="1447"/>
                      <a:pt x="2503" y="1447"/>
                    </a:cubicBezTo>
                    <a:lnTo>
                      <a:pt x="2366" y="1447"/>
                    </a:lnTo>
                    <a:cubicBezTo>
                      <a:pt x="2340" y="1447"/>
                      <a:pt x="2308" y="1441"/>
                      <a:pt x="2275" y="1441"/>
                    </a:cubicBezTo>
                    <a:lnTo>
                      <a:pt x="2230" y="1441"/>
                    </a:lnTo>
                    <a:cubicBezTo>
                      <a:pt x="2132" y="1421"/>
                      <a:pt x="1871" y="1330"/>
                      <a:pt x="1891" y="1089"/>
                    </a:cubicBezTo>
                    <a:cubicBezTo>
                      <a:pt x="1910" y="867"/>
                      <a:pt x="2262" y="691"/>
                      <a:pt x="2373" y="646"/>
                    </a:cubicBezTo>
                    <a:lnTo>
                      <a:pt x="2549" y="561"/>
                    </a:lnTo>
                    <a:lnTo>
                      <a:pt x="2438" y="398"/>
                    </a:lnTo>
                    <a:lnTo>
                      <a:pt x="2217" y="92"/>
                    </a:lnTo>
                    <a:lnTo>
                      <a:pt x="2158" y="0"/>
                    </a:lnTo>
                    <a:close/>
                  </a:path>
                </a:pathLst>
              </a:custGeom>
              <a:solidFill>
                <a:srgbClr val="F2F4F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7412" name="Google Shape;7412;p75"/>
          <p:cNvGrpSpPr/>
          <p:nvPr/>
        </p:nvGrpSpPr>
        <p:grpSpPr>
          <a:xfrm>
            <a:off x="5884409" y="6129414"/>
            <a:ext cx="1101245" cy="2620993"/>
            <a:chOff x="2942205" y="3050537"/>
            <a:chExt cx="550623" cy="1310497"/>
          </a:xfrm>
        </p:grpSpPr>
        <p:sp>
          <p:nvSpPr>
            <p:cNvPr id="7413" name="Google Shape;7413;p75"/>
            <p:cNvSpPr/>
            <p:nvPr/>
          </p:nvSpPr>
          <p:spPr>
            <a:xfrm>
              <a:off x="2991084" y="4311978"/>
              <a:ext cx="453016" cy="49056"/>
            </a:xfrm>
            <a:custGeom>
              <a:rect b="b" l="l" r="r" t="t"/>
              <a:pathLst>
                <a:path extrusionOk="0" h="1943" w="17943">
                  <a:moveTo>
                    <a:pt x="8975" y="0"/>
                  </a:moveTo>
                  <a:cubicBezTo>
                    <a:pt x="4015" y="0"/>
                    <a:pt x="0" y="437"/>
                    <a:pt x="0" y="972"/>
                  </a:cubicBezTo>
                  <a:cubicBezTo>
                    <a:pt x="0" y="1506"/>
                    <a:pt x="4021" y="1943"/>
                    <a:pt x="8975" y="1943"/>
                  </a:cubicBezTo>
                  <a:cubicBezTo>
                    <a:pt x="13928" y="1943"/>
                    <a:pt x="17943" y="1506"/>
                    <a:pt x="17943" y="972"/>
                  </a:cubicBezTo>
                  <a:cubicBezTo>
                    <a:pt x="17943" y="437"/>
                    <a:pt x="13928" y="0"/>
                    <a:pt x="8975" y="0"/>
                  </a:cubicBezTo>
                  <a:close/>
                </a:path>
              </a:pathLst>
            </a:custGeom>
            <a:solidFill>
              <a:srgbClr val="778C9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414" name="Google Shape;7414;p75"/>
            <p:cNvGrpSpPr/>
            <p:nvPr/>
          </p:nvGrpSpPr>
          <p:grpSpPr>
            <a:xfrm>
              <a:off x="2942205" y="3050537"/>
              <a:ext cx="550623" cy="1278079"/>
              <a:chOff x="2942205" y="3050537"/>
              <a:chExt cx="550623" cy="1278079"/>
            </a:xfrm>
          </p:grpSpPr>
          <p:sp>
            <p:nvSpPr>
              <p:cNvPr id="7415" name="Google Shape;7415;p75"/>
              <p:cNvSpPr/>
              <p:nvPr/>
            </p:nvSpPr>
            <p:spPr>
              <a:xfrm>
                <a:off x="2942205" y="3050537"/>
                <a:ext cx="550623" cy="1278079"/>
              </a:xfrm>
              <a:custGeom>
                <a:rect b="b" l="l" r="r" t="t"/>
                <a:pathLst>
                  <a:path extrusionOk="0" h="50622" w="21809">
                    <a:moveTo>
                      <a:pt x="3774" y="7802"/>
                    </a:moveTo>
                    <a:lnTo>
                      <a:pt x="3774" y="7834"/>
                    </a:lnTo>
                    <a:lnTo>
                      <a:pt x="3755" y="7834"/>
                    </a:lnTo>
                    <a:lnTo>
                      <a:pt x="3774" y="7802"/>
                    </a:lnTo>
                    <a:close/>
                    <a:moveTo>
                      <a:pt x="10689" y="0"/>
                    </a:moveTo>
                    <a:cubicBezTo>
                      <a:pt x="6753" y="0"/>
                      <a:pt x="3559" y="3187"/>
                      <a:pt x="3559" y="7130"/>
                    </a:cubicBezTo>
                    <a:cubicBezTo>
                      <a:pt x="3559" y="7365"/>
                      <a:pt x="3572" y="7600"/>
                      <a:pt x="3598" y="7834"/>
                    </a:cubicBezTo>
                    <a:cubicBezTo>
                      <a:pt x="2972" y="7906"/>
                      <a:pt x="2542" y="8512"/>
                      <a:pt x="2699" y="9131"/>
                    </a:cubicBezTo>
                    <a:cubicBezTo>
                      <a:pt x="2821" y="9609"/>
                      <a:pt x="3247" y="9920"/>
                      <a:pt x="3710" y="9920"/>
                    </a:cubicBezTo>
                    <a:cubicBezTo>
                      <a:pt x="3841" y="9920"/>
                      <a:pt x="3976" y="9895"/>
                      <a:pt x="4106" y="9842"/>
                    </a:cubicBezTo>
                    <a:cubicBezTo>
                      <a:pt x="4830" y="12044"/>
                      <a:pt x="6681" y="13804"/>
                      <a:pt x="8747" y="14560"/>
                    </a:cubicBezTo>
                    <a:cubicBezTo>
                      <a:pt x="8793" y="14573"/>
                      <a:pt x="8871" y="14593"/>
                      <a:pt x="8871" y="14606"/>
                    </a:cubicBezTo>
                    <a:lnTo>
                      <a:pt x="8871" y="16620"/>
                    </a:lnTo>
                    <a:lnTo>
                      <a:pt x="5651" y="16620"/>
                    </a:lnTo>
                    <a:cubicBezTo>
                      <a:pt x="5651" y="16620"/>
                      <a:pt x="5645" y="16685"/>
                      <a:pt x="5625" y="16698"/>
                    </a:cubicBezTo>
                    <a:cubicBezTo>
                      <a:pt x="5051" y="16705"/>
                      <a:pt x="4537" y="17076"/>
                      <a:pt x="4361" y="17623"/>
                    </a:cubicBezTo>
                    <a:lnTo>
                      <a:pt x="215" y="33239"/>
                    </a:lnTo>
                    <a:cubicBezTo>
                      <a:pt x="0" y="33872"/>
                      <a:pt x="294" y="34563"/>
                      <a:pt x="900" y="34849"/>
                    </a:cubicBezTo>
                    <a:cubicBezTo>
                      <a:pt x="1081" y="34936"/>
                      <a:pt x="1273" y="34977"/>
                      <a:pt x="1463" y="34977"/>
                    </a:cubicBezTo>
                    <a:cubicBezTo>
                      <a:pt x="1903" y="34977"/>
                      <a:pt x="2329" y="34756"/>
                      <a:pt x="2575" y="34360"/>
                    </a:cubicBezTo>
                    <a:cubicBezTo>
                      <a:pt x="2647" y="34407"/>
                      <a:pt x="2726" y="34429"/>
                      <a:pt x="2804" y="34429"/>
                    </a:cubicBezTo>
                    <a:cubicBezTo>
                      <a:pt x="2987" y="34429"/>
                      <a:pt x="3161" y="34309"/>
                      <a:pt x="3207" y="34113"/>
                    </a:cubicBezTo>
                    <a:lnTo>
                      <a:pt x="3559" y="32536"/>
                    </a:lnTo>
                    <a:cubicBezTo>
                      <a:pt x="3605" y="32340"/>
                      <a:pt x="3481" y="32040"/>
                      <a:pt x="3298" y="31942"/>
                    </a:cubicBezTo>
                    <a:lnTo>
                      <a:pt x="6329" y="20954"/>
                    </a:lnTo>
                    <a:cubicBezTo>
                      <a:pt x="6329" y="22844"/>
                      <a:pt x="6381" y="26507"/>
                      <a:pt x="6453" y="30567"/>
                    </a:cubicBezTo>
                    <a:lnTo>
                      <a:pt x="6401" y="30567"/>
                    </a:lnTo>
                    <a:lnTo>
                      <a:pt x="6466" y="32360"/>
                    </a:lnTo>
                    <a:lnTo>
                      <a:pt x="6485" y="32360"/>
                    </a:lnTo>
                    <a:cubicBezTo>
                      <a:pt x="6622" y="40187"/>
                      <a:pt x="6798" y="48725"/>
                      <a:pt x="6798" y="48725"/>
                    </a:cubicBezTo>
                    <a:cubicBezTo>
                      <a:pt x="6798" y="48725"/>
                      <a:pt x="4517" y="49090"/>
                      <a:pt x="4517" y="50615"/>
                    </a:cubicBezTo>
                    <a:lnTo>
                      <a:pt x="8936" y="50615"/>
                    </a:lnTo>
                    <a:lnTo>
                      <a:pt x="10631" y="33428"/>
                    </a:lnTo>
                    <a:lnTo>
                      <a:pt x="10663" y="33455"/>
                    </a:lnTo>
                    <a:lnTo>
                      <a:pt x="11035" y="33455"/>
                    </a:lnTo>
                    <a:lnTo>
                      <a:pt x="11035" y="33448"/>
                    </a:lnTo>
                    <a:lnTo>
                      <a:pt x="12892" y="50622"/>
                    </a:lnTo>
                    <a:lnTo>
                      <a:pt x="17311" y="50622"/>
                    </a:lnTo>
                    <a:cubicBezTo>
                      <a:pt x="17311" y="49090"/>
                      <a:pt x="15023" y="48732"/>
                      <a:pt x="15023" y="48732"/>
                    </a:cubicBezTo>
                    <a:cubicBezTo>
                      <a:pt x="15023" y="48732"/>
                      <a:pt x="15193" y="40096"/>
                      <a:pt x="15317" y="32216"/>
                    </a:cubicBezTo>
                    <a:cubicBezTo>
                      <a:pt x="15323" y="31897"/>
                      <a:pt x="15356" y="30567"/>
                      <a:pt x="15356" y="30567"/>
                    </a:cubicBezTo>
                    <a:lnTo>
                      <a:pt x="15343" y="30567"/>
                    </a:lnTo>
                    <a:cubicBezTo>
                      <a:pt x="15408" y="26474"/>
                      <a:pt x="15454" y="22779"/>
                      <a:pt x="15454" y="20863"/>
                    </a:cubicBezTo>
                    <a:lnTo>
                      <a:pt x="18510" y="31923"/>
                    </a:lnTo>
                    <a:cubicBezTo>
                      <a:pt x="18302" y="31988"/>
                      <a:pt x="18152" y="32334"/>
                      <a:pt x="18204" y="32542"/>
                    </a:cubicBezTo>
                    <a:lnTo>
                      <a:pt x="18562" y="34113"/>
                    </a:lnTo>
                    <a:cubicBezTo>
                      <a:pt x="18602" y="34305"/>
                      <a:pt x="18769" y="34428"/>
                      <a:pt x="18956" y="34428"/>
                    </a:cubicBezTo>
                    <a:cubicBezTo>
                      <a:pt x="18985" y="34428"/>
                      <a:pt x="19015" y="34425"/>
                      <a:pt x="19045" y="34419"/>
                    </a:cubicBezTo>
                    <a:cubicBezTo>
                      <a:pt x="19110" y="34406"/>
                      <a:pt x="19169" y="34374"/>
                      <a:pt x="19221" y="34328"/>
                    </a:cubicBezTo>
                    <a:cubicBezTo>
                      <a:pt x="19463" y="34743"/>
                      <a:pt x="19902" y="34978"/>
                      <a:pt x="20357" y="34978"/>
                    </a:cubicBezTo>
                    <a:cubicBezTo>
                      <a:pt x="20538" y="34978"/>
                      <a:pt x="20721" y="34940"/>
                      <a:pt x="20896" y="34862"/>
                    </a:cubicBezTo>
                    <a:cubicBezTo>
                      <a:pt x="21508" y="34582"/>
                      <a:pt x="21808" y="33885"/>
                      <a:pt x="21600" y="33246"/>
                    </a:cubicBezTo>
                    <a:lnTo>
                      <a:pt x="17292" y="17663"/>
                    </a:lnTo>
                    <a:cubicBezTo>
                      <a:pt x="17116" y="17141"/>
                      <a:pt x="16653" y="16744"/>
                      <a:pt x="16138" y="16705"/>
                    </a:cubicBezTo>
                    <a:cubicBezTo>
                      <a:pt x="16125" y="16691"/>
                      <a:pt x="16112" y="16626"/>
                      <a:pt x="16112" y="16626"/>
                    </a:cubicBezTo>
                    <a:lnTo>
                      <a:pt x="12612" y="16626"/>
                    </a:lnTo>
                    <a:lnTo>
                      <a:pt x="12612" y="14704"/>
                    </a:lnTo>
                    <a:cubicBezTo>
                      <a:pt x="12612" y="14704"/>
                      <a:pt x="12638" y="14697"/>
                      <a:pt x="12651" y="14691"/>
                    </a:cubicBezTo>
                    <a:cubicBezTo>
                      <a:pt x="12664" y="14691"/>
                      <a:pt x="12684" y="14684"/>
                      <a:pt x="12697" y="14678"/>
                    </a:cubicBezTo>
                    <a:cubicBezTo>
                      <a:pt x="14893" y="14013"/>
                      <a:pt x="16913" y="12201"/>
                      <a:pt x="17689" y="9887"/>
                    </a:cubicBezTo>
                    <a:cubicBezTo>
                      <a:pt x="17774" y="9907"/>
                      <a:pt x="17859" y="9920"/>
                      <a:pt x="17943" y="9920"/>
                    </a:cubicBezTo>
                    <a:cubicBezTo>
                      <a:pt x="17947" y="9920"/>
                      <a:pt x="17952" y="9920"/>
                      <a:pt x="17956" y="9920"/>
                    </a:cubicBezTo>
                    <a:cubicBezTo>
                      <a:pt x="18511" y="9920"/>
                      <a:pt x="18973" y="9485"/>
                      <a:pt x="19006" y="8929"/>
                    </a:cubicBezTo>
                    <a:cubicBezTo>
                      <a:pt x="19032" y="8369"/>
                      <a:pt x="18608" y="7880"/>
                      <a:pt x="18048" y="7834"/>
                    </a:cubicBezTo>
                    <a:lnTo>
                      <a:pt x="18048" y="7828"/>
                    </a:lnTo>
                    <a:cubicBezTo>
                      <a:pt x="18048" y="7815"/>
                      <a:pt x="18041" y="7802"/>
                      <a:pt x="18041" y="7789"/>
                    </a:cubicBezTo>
                    <a:cubicBezTo>
                      <a:pt x="18035" y="6068"/>
                      <a:pt x="17637" y="4295"/>
                      <a:pt x="16685" y="2998"/>
                    </a:cubicBezTo>
                    <a:cubicBezTo>
                      <a:pt x="17656" y="2464"/>
                      <a:pt x="17774" y="1786"/>
                      <a:pt x="18152" y="1147"/>
                    </a:cubicBezTo>
                    <a:lnTo>
                      <a:pt x="18152" y="1147"/>
                    </a:lnTo>
                    <a:cubicBezTo>
                      <a:pt x="17943" y="1170"/>
                      <a:pt x="17732" y="1181"/>
                      <a:pt x="17520" y="1181"/>
                    </a:cubicBezTo>
                    <a:cubicBezTo>
                      <a:pt x="15276" y="1181"/>
                      <a:pt x="12899" y="0"/>
                      <a:pt x="10689" y="0"/>
                    </a:cubicBezTo>
                    <a:close/>
                  </a:path>
                </a:pathLst>
              </a:custGeom>
              <a:solidFill>
                <a:srgbClr val="F2F4F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416" name="Google Shape;7416;p75"/>
              <p:cNvGrpSpPr/>
              <p:nvPr/>
            </p:nvGrpSpPr>
            <p:grpSpPr>
              <a:xfrm>
                <a:off x="2976264" y="3168065"/>
                <a:ext cx="478718" cy="1086021"/>
                <a:chOff x="2976264" y="3168065"/>
                <a:chExt cx="478718" cy="1086021"/>
              </a:xfrm>
            </p:grpSpPr>
            <p:sp>
              <p:nvSpPr>
                <p:cNvPr id="7417" name="Google Shape;7417;p75"/>
                <p:cNvSpPr/>
                <p:nvPr/>
              </p:nvSpPr>
              <p:spPr>
                <a:xfrm>
                  <a:off x="2976264" y="3716491"/>
                  <a:ext cx="68522" cy="119951"/>
                </a:xfrm>
                <a:custGeom>
                  <a:rect b="b" l="l" r="r" t="t"/>
                  <a:pathLst>
                    <a:path extrusionOk="0" h="4751" w="2714">
                      <a:moveTo>
                        <a:pt x="2269" y="1"/>
                      </a:moveTo>
                      <a:cubicBezTo>
                        <a:pt x="2234" y="1"/>
                        <a:pt x="2197" y="6"/>
                        <a:pt x="2158" y="19"/>
                      </a:cubicBezTo>
                      <a:cubicBezTo>
                        <a:pt x="450" y="593"/>
                        <a:pt x="1" y="3161"/>
                        <a:pt x="79" y="4699"/>
                      </a:cubicBezTo>
                      <a:cubicBezTo>
                        <a:pt x="79" y="4731"/>
                        <a:pt x="106" y="4750"/>
                        <a:pt x="132" y="4750"/>
                      </a:cubicBezTo>
                      <a:cubicBezTo>
                        <a:pt x="149" y="4750"/>
                        <a:pt x="166" y="4742"/>
                        <a:pt x="176" y="4725"/>
                      </a:cubicBezTo>
                      <a:cubicBezTo>
                        <a:pt x="535" y="4079"/>
                        <a:pt x="763" y="3402"/>
                        <a:pt x="1024" y="2717"/>
                      </a:cubicBezTo>
                      <a:cubicBezTo>
                        <a:pt x="1369" y="1818"/>
                        <a:pt x="1871" y="1303"/>
                        <a:pt x="2510" y="619"/>
                      </a:cubicBezTo>
                      <a:cubicBezTo>
                        <a:pt x="2713" y="398"/>
                        <a:pt x="2559" y="1"/>
                        <a:pt x="2269"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8" name="Google Shape;7418;p75"/>
                <p:cNvSpPr/>
                <p:nvPr/>
              </p:nvSpPr>
              <p:spPr>
                <a:xfrm>
                  <a:off x="3000047" y="3758831"/>
                  <a:ext cx="39588" cy="65871"/>
                </a:xfrm>
                <a:custGeom>
                  <a:rect b="b" l="l" r="r" t="t"/>
                  <a:pathLst>
                    <a:path extrusionOk="0" h="2609" w="1568">
                      <a:moveTo>
                        <a:pt x="1310" y="1"/>
                      </a:moveTo>
                      <a:cubicBezTo>
                        <a:pt x="1276" y="1"/>
                        <a:pt x="1242" y="12"/>
                        <a:pt x="1209" y="37"/>
                      </a:cubicBezTo>
                      <a:cubicBezTo>
                        <a:pt x="883" y="284"/>
                        <a:pt x="720" y="656"/>
                        <a:pt x="564" y="1027"/>
                      </a:cubicBezTo>
                      <a:cubicBezTo>
                        <a:pt x="369" y="1464"/>
                        <a:pt x="186" y="1920"/>
                        <a:pt x="36" y="2376"/>
                      </a:cubicBezTo>
                      <a:cubicBezTo>
                        <a:pt x="0" y="2489"/>
                        <a:pt x="105" y="2609"/>
                        <a:pt x="211" y="2609"/>
                      </a:cubicBezTo>
                      <a:cubicBezTo>
                        <a:pt x="240" y="2609"/>
                        <a:pt x="270" y="2600"/>
                        <a:pt x="297" y="2578"/>
                      </a:cubicBezTo>
                      <a:cubicBezTo>
                        <a:pt x="668" y="2318"/>
                        <a:pt x="962" y="1959"/>
                        <a:pt x="1144" y="1542"/>
                      </a:cubicBezTo>
                      <a:cubicBezTo>
                        <a:pt x="1340" y="1138"/>
                        <a:pt x="1568" y="675"/>
                        <a:pt x="1522" y="219"/>
                      </a:cubicBezTo>
                      <a:cubicBezTo>
                        <a:pt x="1512" y="110"/>
                        <a:pt x="1416" y="1"/>
                        <a:pt x="1310"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9" name="Google Shape;7419;p75"/>
                <p:cNvSpPr/>
                <p:nvPr/>
              </p:nvSpPr>
              <p:spPr>
                <a:xfrm>
                  <a:off x="3021684" y="3580659"/>
                  <a:ext cx="59912" cy="110205"/>
                </a:xfrm>
                <a:custGeom>
                  <a:rect b="b" l="l" r="r" t="t"/>
                  <a:pathLst>
                    <a:path extrusionOk="0" h="4365" w="2373">
                      <a:moveTo>
                        <a:pt x="1377" y="0"/>
                      </a:moveTo>
                      <a:cubicBezTo>
                        <a:pt x="925" y="0"/>
                        <a:pt x="616" y="342"/>
                        <a:pt x="509" y="772"/>
                      </a:cubicBezTo>
                      <a:cubicBezTo>
                        <a:pt x="274" y="1743"/>
                        <a:pt x="0" y="2870"/>
                        <a:pt x="20" y="3874"/>
                      </a:cubicBezTo>
                      <a:cubicBezTo>
                        <a:pt x="29" y="4173"/>
                        <a:pt x="324" y="4364"/>
                        <a:pt x="606" y="4364"/>
                      </a:cubicBezTo>
                      <a:cubicBezTo>
                        <a:pt x="730" y="4364"/>
                        <a:pt x="852" y="4327"/>
                        <a:pt x="945" y="4245"/>
                      </a:cubicBezTo>
                      <a:cubicBezTo>
                        <a:pt x="1819" y="3463"/>
                        <a:pt x="2014" y="2088"/>
                        <a:pt x="2262" y="1000"/>
                      </a:cubicBezTo>
                      <a:cubicBezTo>
                        <a:pt x="2373" y="530"/>
                        <a:pt x="1949" y="68"/>
                        <a:pt x="1506" y="9"/>
                      </a:cubicBezTo>
                      <a:cubicBezTo>
                        <a:pt x="1462" y="3"/>
                        <a:pt x="1419" y="0"/>
                        <a:pt x="1377"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0" name="Google Shape;7420;p75"/>
                <p:cNvSpPr/>
                <p:nvPr/>
              </p:nvSpPr>
              <p:spPr>
                <a:xfrm>
                  <a:off x="3064554" y="3484820"/>
                  <a:ext cx="76626" cy="82383"/>
                </a:xfrm>
                <a:custGeom>
                  <a:rect b="b" l="l" r="r" t="t"/>
                  <a:pathLst>
                    <a:path extrusionOk="0" h="3263" w="3035">
                      <a:moveTo>
                        <a:pt x="2038" y="1"/>
                      </a:moveTo>
                      <a:cubicBezTo>
                        <a:pt x="1451" y="1"/>
                        <a:pt x="821" y="436"/>
                        <a:pt x="518" y="898"/>
                      </a:cubicBezTo>
                      <a:cubicBezTo>
                        <a:pt x="277" y="1257"/>
                        <a:pt x="290" y="1596"/>
                        <a:pt x="192" y="1993"/>
                      </a:cubicBezTo>
                      <a:cubicBezTo>
                        <a:pt x="108" y="2352"/>
                        <a:pt x="49" y="2717"/>
                        <a:pt x="16" y="3082"/>
                      </a:cubicBezTo>
                      <a:cubicBezTo>
                        <a:pt x="1" y="3196"/>
                        <a:pt x="100" y="3263"/>
                        <a:pt x="199" y="3263"/>
                      </a:cubicBezTo>
                      <a:cubicBezTo>
                        <a:pt x="264" y="3263"/>
                        <a:pt x="329" y="3235"/>
                        <a:pt x="362" y="3173"/>
                      </a:cubicBezTo>
                      <a:cubicBezTo>
                        <a:pt x="486" y="2932"/>
                        <a:pt x="597" y="2684"/>
                        <a:pt x="714" y="2443"/>
                      </a:cubicBezTo>
                      <a:cubicBezTo>
                        <a:pt x="838" y="2182"/>
                        <a:pt x="1027" y="2019"/>
                        <a:pt x="1203" y="1798"/>
                      </a:cubicBezTo>
                      <a:cubicBezTo>
                        <a:pt x="1333" y="1622"/>
                        <a:pt x="1502" y="1485"/>
                        <a:pt x="1705" y="1387"/>
                      </a:cubicBezTo>
                      <a:cubicBezTo>
                        <a:pt x="2030" y="1263"/>
                        <a:pt x="2356" y="1361"/>
                        <a:pt x="2682" y="1165"/>
                      </a:cubicBezTo>
                      <a:cubicBezTo>
                        <a:pt x="2982" y="989"/>
                        <a:pt x="3034" y="572"/>
                        <a:pt x="2793" y="325"/>
                      </a:cubicBezTo>
                      <a:cubicBezTo>
                        <a:pt x="2576" y="95"/>
                        <a:pt x="2311" y="1"/>
                        <a:pt x="2038"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1" name="Google Shape;7421;p75"/>
                <p:cNvSpPr/>
                <p:nvPr/>
              </p:nvSpPr>
              <p:spPr>
                <a:xfrm>
                  <a:off x="3110378" y="3514536"/>
                  <a:ext cx="118764" cy="101596"/>
                </a:xfrm>
                <a:custGeom>
                  <a:rect b="b" l="l" r="r" t="t"/>
                  <a:pathLst>
                    <a:path extrusionOk="0" h="4024" w="4704">
                      <a:moveTo>
                        <a:pt x="2490" y="1"/>
                      </a:moveTo>
                      <a:cubicBezTo>
                        <a:pt x="2445" y="1"/>
                        <a:pt x="2399" y="3"/>
                        <a:pt x="2353" y="8"/>
                      </a:cubicBezTo>
                      <a:cubicBezTo>
                        <a:pt x="1473" y="106"/>
                        <a:pt x="574" y="640"/>
                        <a:pt x="385" y="914"/>
                      </a:cubicBezTo>
                      <a:cubicBezTo>
                        <a:pt x="0" y="1468"/>
                        <a:pt x="137" y="2100"/>
                        <a:pt x="391" y="2674"/>
                      </a:cubicBezTo>
                      <a:cubicBezTo>
                        <a:pt x="742" y="3475"/>
                        <a:pt x="1557" y="4023"/>
                        <a:pt x="2372" y="4023"/>
                      </a:cubicBezTo>
                      <a:cubicBezTo>
                        <a:pt x="2783" y="4023"/>
                        <a:pt x="3194" y="3884"/>
                        <a:pt x="3546" y="3567"/>
                      </a:cubicBezTo>
                      <a:cubicBezTo>
                        <a:pt x="4703" y="2523"/>
                        <a:pt x="3958" y="1"/>
                        <a:pt x="2490"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2" name="Google Shape;7422;p75"/>
                <p:cNvSpPr/>
                <p:nvPr/>
              </p:nvSpPr>
              <p:spPr>
                <a:xfrm>
                  <a:off x="3162388" y="3474090"/>
                  <a:ext cx="36104" cy="28504"/>
                </a:xfrm>
                <a:custGeom>
                  <a:rect b="b" l="l" r="r" t="t"/>
                  <a:pathLst>
                    <a:path extrusionOk="0" h="1129" w="1430">
                      <a:moveTo>
                        <a:pt x="413" y="0"/>
                      </a:moveTo>
                      <a:cubicBezTo>
                        <a:pt x="204" y="0"/>
                        <a:pt x="1" y="207"/>
                        <a:pt x="52" y="424"/>
                      </a:cubicBezTo>
                      <a:cubicBezTo>
                        <a:pt x="26" y="541"/>
                        <a:pt x="13" y="658"/>
                        <a:pt x="19" y="782"/>
                      </a:cubicBezTo>
                      <a:cubicBezTo>
                        <a:pt x="19" y="919"/>
                        <a:pt x="111" y="1043"/>
                        <a:pt x="241" y="1076"/>
                      </a:cubicBezTo>
                      <a:cubicBezTo>
                        <a:pt x="495" y="1108"/>
                        <a:pt x="749" y="1128"/>
                        <a:pt x="1004" y="1128"/>
                      </a:cubicBezTo>
                      <a:cubicBezTo>
                        <a:pt x="1011" y="1128"/>
                        <a:pt x="1019" y="1128"/>
                        <a:pt x="1026" y="1128"/>
                      </a:cubicBezTo>
                      <a:cubicBezTo>
                        <a:pt x="1322" y="1128"/>
                        <a:pt x="1429" y="751"/>
                        <a:pt x="1245" y="548"/>
                      </a:cubicBezTo>
                      <a:cubicBezTo>
                        <a:pt x="1147" y="437"/>
                        <a:pt x="1036" y="346"/>
                        <a:pt x="912" y="267"/>
                      </a:cubicBezTo>
                      <a:cubicBezTo>
                        <a:pt x="762" y="170"/>
                        <a:pt x="678" y="65"/>
                        <a:pt x="502" y="13"/>
                      </a:cubicBezTo>
                      <a:cubicBezTo>
                        <a:pt x="473" y="4"/>
                        <a:pt x="443" y="0"/>
                        <a:pt x="413"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3" name="Google Shape;7423;p75"/>
                <p:cNvSpPr/>
                <p:nvPr/>
              </p:nvSpPr>
              <p:spPr>
                <a:xfrm>
                  <a:off x="3179001" y="3433012"/>
                  <a:ext cx="38351" cy="58675"/>
                </a:xfrm>
                <a:custGeom>
                  <a:rect b="b" l="l" r="r" t="t"/>
                  <a:pathLst>
                    <a:path extrusionOk="0" h="2324" w="1519">
                      <a:moveTo>
                        <a:pt x="259" y="1"/>
                      </a:moveTo>
                      <a:cubicBezTo>
                        <a:pt x="245" y="1"/>
                        <a:pt x="229" y="9"/>
                        <a:pt x="222" y="24"/>
                      </a:cubicBezTo>
                      <a:lnTo>
                        <a:pt x="222" y="37"/>
                      </a:lnTo>
                      <a:cubicBezTo>
                        <a:pt x="52" y="128"/>
                        <a:pt x="0" y="408"/>
                        <a:pt x="202" y="526"/>
                      </a:cubicBezTo>
                      <a:cubicBezTo>
                        <a:pt x="248" y="1132"/>
                        <a:pt x="541" y="1686"/>
                        <a:pt x="887" y="2201"/>
                      </a:cubicBezTo>
                      <a:cubicBezTo>
                        <a:pt x="941" y="2280"/>
                        <a:pt x="1038" y="2324"/>
                        <a:pt x="1129" y="2324"/>
                      </a:cubicBezTo>
                      <a:cubicBezTo>
                        <a:pt x="1233" y="2324"/>
                        <a:pt x="1332" y="2267"/>
                        <a:pt x="1356" y="2142"/>
                      </a:cubicBezTo>
                      <a:cubicBezTo>
                        <a:pt x="1519" y="1347"/>
                        <a:pt x="1317" y="278"/>
                        <a:pt x="417" y="24"/>
                      </a:cubicBezTo>
                      <a:cubicBezTo>
                        <a:pt x="393" y="16"/>
                        <a:pt x="366" y="10"/>
                        <a:pt x="339" y="10"/>
                      </a:cubicBezTo>
                      <a:cubicBezTo>
                        <a:pt x="322" y="10"/>
                        <a:pt x="304" y="12"/>
                        <a:pt x="287" y="17"/>
                      </a:cubicBezTo>
                      <a:cubicBezTo>
                        <a:pt x="281" y="6"/>
                        <a:pt x="270" y="1"/>
                        <a:pt x="259"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4" name="Google Shape;7424;p75"/>
                <p:cNvSpPr/>
                <p:nvPr/>
              </p:nvSpPr>
              <p:spPr>
                <a:xfrm>
                  <a:off x="3156859" y="3628907"/>
                  <a:ext cx="50621" cy="52212"/>
                </a:xfrm>
                <a:custGeom>
                  <a:rect b="b" l="l" r="r" t="t"/>
                  <a:pathLst>
                    <a:path extrusionOk="0" h="2068" w="2005">
                      <a:moveTo>
                        <a:pt x="1455" y="1"/>
                      </a:moveTo>
                      <a:cubicBezTo>
                        <a:pt x="1388" y="1"/>
                        <a:pt x="1321" y="9"/>
                        <a:pt x="1255" y="27"/>
                      </a:cubicBezTo>
                      <a:cubicBezTo>
                        <a:pt x="1131" y="47"/>
                        <a:pt x="1014" y="99"/>
                        <a:pt x="916" y="190"/>
                      </a:cubicBezTo>
                      <a:cubicBezTo>
                        <a:pt x="525" y="464"/>
                        <a:pt x="245" y="985"/>
                        <a:pt x="121" y="1396"/>
                      </a:cubicBezTo>
                      <a:cubicBezTo>
                        <a:pt x="1" y="1784"/>
                        <a:pt x="289" y="2067"/>
                        <a:pt x="658" y="2067"/>
                      </a:cubicBezTo>
                      <a:cubicBezTo>
                        <a:pt x="729" y="2067"/>
                        <a:pt x="803" y="2057"/>
                        <a:pt x="877" y="2035"/>
                      </a:cubicBezTo>
                      <a:cubicBezTo>
                        <a:pt x="1242" y="1924"/>
                        <a:pt x="1555" y="1891"/>
                        <a:pt x="1783" y="1578"/>
                      </a:cubicBezTo>
                      <a:cubicBezTo>
                        <a:pt x="1979" y="1311"/>
                        <a:pt x="2005" y="946"/>
                        <a:pt x="1998" y="633"/>
                      </a:cubicBezTo>
                      <a:cubicBezTo>
                        <a:pt x="1992" y="568"/>
                        <a:pt x="1985" y="510"/>
                        <a:pt x="1966" y="451"/>
                      </a:cubicBezTo>
                      <a:cubicBezTo>
                        <a:pt x="1992" y="262"/>
                        <a:pt x="1874" y="86"/>
                        <a:pt x="1692" y="34"/>
                      </a:cubicBezTo>
                      <a:cubicBezTo>
                        <a:pt x="1614" y="13"/>
                        <a:pt x="1535" y="1"/>
                        <a:pt x="1455"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5" name="Google Shape;7425;p75"/>
                <p:cNvSpPr/>
                <p:nvPr/>
              </p:nvSpPr>
              <p:spPr>
                <a:xfrm>
                  <a:off x="3156859" y="3684098"/>
                  <a:ext cx="50621" cy="52288"/>
                </a:xfrm>
                <a:custGeom>
                  <a:rect b="b" l="l" r="r" t="t"/>
                  <a:pathLst>
                    <a:path extrusionOk="0" h="2071" w="2005">
                      <a:moveTo>
                        <a:pt x="1464" y="1"/>
                      </a:moveTo>
                      <a:cubicBezTo>
                        <a:pt x="1394" y="1"/>
                        <a:pt x="1324" y="9"/>
                        <a:pt x="1255" y="25"/>
                      </a:cubicBezTo>
                      <a:cubicBezTo>
                        <a:pt x="1131" y="44"/>
                        <a:pt x="1008" y="103"/>
                        <a:pt x="916" y="188"/>
                      </a:cubicBezTo>
                      <a:cubicBezTo>
                        <a:pt x="525" y="461"/>
                        <a:pt x="245" y="989"/>
                        <a:pt x="121" y="1400"/>
                      </a:cubicBezTo>
                      <a:cubicBezTo>
                        <a:pt x="1" y="1788"/>
                        <a:pt x="289" y="2071"/>
                        <a:pt x="658" y="2071"/>
                      </a:cubicBezTo>
                      <a:cubicBezTo>
                        <a:pt x="729" y="2071"/>
                        <a:pt x="803" y="2061"/>
                        <a:pt x="877" y="2039"/>
                      </a:cubicBezTo>
                      <a:cubicBezTo>
                        <a:pt x="1242" y="1928"/>
                        <a:pt x="1555" y="1895"/>
                        <a:pt x="1783" y="1582"/>
                      </a:cubicBezTo>
                      <a:cubicBezTo>
                        <a:pt x="1979" y="1322"/>
                        <a:pt x="2005" y="950"/>
                        <a:pt x="1998" y="637"/>
                      </a:cubicBezTo>
                      <a:cubicBezTo>
                        <a:pt x="1992" y="572"/>
                        <a:pt x="1985" y="513"/>
                        <a:pt x="1966" y="455"/>
                      </a:cubicBezTo>
                      <a:cubicBezTo>
                        <a:pt x="1992" y="266"/>
                        <a:pt x="1874" y="83"/>
                        <a:pt x="1692" y="31"/>
                      </a:cubicBezTo>
                      <a:cubicBezTo>
                        <a:pt x="1617" y="11"/>
                        <a:pt x="1540" y="1"/>
                        <a:pt x="146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6" name="Google Shape;7426;p75"/>
                <p:cNvSpPr/>
                <p:nvPr/>
              </p:nvSpPr>
              <p:spPr>
                <a:xfrm>
                  <a:off x="3156859" y="3739491"/>
                  <a:ext cx="50621" cy="52187"/>
                </a:xfrm>
                <a:custGeom>
                  <a:rect b="b" l="l" r="r" t="t"/>
                  <a:pathLst>
                    <a:path extrusionOk="0" h="2067" w="2005">
                      <a:moveTo>
                        <a:pt x="1455" y="1"/>
                      </a:moveTo>
                      <a:cubicBezTo>
                        <a:pt x="1388" y="1"/>
                        <a:pt x="1321" y="9"/>
                        <a:pt x="1255" y="27"/>
                      </a:cubicBezTo>
                      <a:cubicBezTo>
                        <a:pt x="1131" y="47"/>
                        <a:pt x="1014" y="99"/>
                        <a:pt x="916" y="190"/>
                      </a:cubicBezTo>
                      <a:cubicBezTo>
                        <a:pt x="525" y="464"/>
                        <a:pt x="245" y="985"/>
                        <a:pt x="121" y="1402"/>
                      </a:cubicBezTo>
                      <a:cubicBezTo>
                        <a:pt x="1" y="1785"/>
                        <a:pt x="289" y="2067"/>
                        <a:pt x="658" y="2067"/>
                      </a:cubicBezTo>
                      <a:cubicBezTo>
                        <a:pt x="729" y="2067"/>
                        <a:pt x="803" y="2056"/>
                        <a:pt x="877" y="2034"/>
                      </a:cubicBezTo>
                      <a:cubicBezTo>
                        <a:pt x="1242" y="1924"/>
                        <a:pt x="1555" y="1898"/>
                        <a:pt x="1783" y="1585"/>
                      </a:cubicBezTo>
                      <a:cubicBezTo>
                        <a:pt x="1979" y="1318"/>
                        <a:pt x="2005" y="946"/>
                        <a:pt x="1998" y="633"/>
                      </a:cubicBezTo>
                      <a:cubicBezTo>
                        <a:pt x="1992" y="575"/>
                        <a:pt x="1985" y="509"/>
                        <a:pt x="1966" y="451"/>
                      </a:cubicBezTo>
                      <a:cubicBezTo>
                        <a:pt x="1992" y="262"/>
                        <a:pt x="1874" y="86"/>
                        <a:pt x="1692" y="34"/>
                      </a:cubicBezTo>
                      <a:cubicBezTo>
                        <a:pt x="1614" y="12"/>
                        <a:pt x="1535" y="1"/>
                        <a:pt x="1455"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7" name="Google Shape;7427;p75"/>
                <p:cNvSpPr/>
                <p:nvPr/>
              </p:nvSpPr>
              <p:spPr>
                <a:xfrm>
                  <a:off x="3118129" y="3629437"/>
                  <a:ext cx="32923" cy="44511"/>
                </a:xfrm>
                <a:custGeom>
                  <a:rect b="b" l="l" r="r" t="t"/>
                  <a:pathLst>
                    <a:path extrusionOk="0" h="1763" w="1304">
                      <a:moveTo>
                        <a:pt x="478" y="1"/>
                      </a:moveTo>
                      <a:cubicBezTo>
                        <a:pt x="239" y="1"/>
                        <a:pt x="1" y="207"/>
                        <a:pt x="52" y="528"/>
                      </a:cubicBezTo>
                      <a:cubicBezTo>
                        <a:pt x="117" y="919"/>
                        <a:pt x="208" y="1668"/>
                        <a:pt x="691" y="1753"/>
                      </a:cubicBezTo>
                      <a:cubicBezTo>
                        <a:pt x="726" y="1759"/>
                        <a:pt x="762" y="1763"/>
                        <a:pt x="798" y="1763"/>
                      </a:cubicBezTo>
                      <a:cubicBezTo>
                        <a:pt x="947" y="1763"/>
                        <a:pt x="1093" y="1704"/>
                        <a:pt x="1166" y="1557"/>
                      </a:cubicBezTo>
                      <a:cubicBezTo>
                        <a:pt x="1303" y="1297"/>
                        <a:pt x="1205" y="1056"/>
                        <a:pt x="1082" y="801"/>
                      </a:cubicBezTo>
                      <a:cubicBezTo>
                        <a:pt x="997" y="638"/>
                        <a:pt x="925" y="476"/>
                        <a:pt x="867" y="300"/>
                      </a:cubicBezTo>
                      <a:cubicBezTo>
                        <a:pt x="794" y="91"/>
                        <a:pt x="636" y="1"/>
                        <a:pt x="478"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8" name="Google Shape;7428;p75"/>
                <p:cNvSpPr/>
                <p:nvPr/>
              </p:nvSpPr>
              <p:spPr>
                <a:xfrm>
                  <a:off x="3114872" y="3672282"/>
                  <a:ext cx="31761" cy="47667"/>
                </a:xfrm>
                <a:custGeom>
                  <a:rect b="b" l="l" r="r" t="t"/>
                  <a:pathLst>
                    <a:path extrusionOk="0" h="1888" w="1258">
                      <a:moveTo>
                        <a:pt x="271" y="0"/>
                      </a:moveTo>
                      <a:cubicBezTo>
                        <a:pt x="141" y="0"/>
                        <a:pt x="1" y="104"/>
                        <a:pt x="5" y="251"/>
                      </a:cubicBezTo>
                      <a:cubicBezTo>
                        <a:pt x="5" y="760"/>
                        <a:pt x="50" y="1522"/>
                        <a:pt x="533" y="1822"/>
                      </a:cubicBezTo>
                      <a:cubicBezTo>
                        <a:pt x="606" y="1868"/>
                        <a:pt x="681" y="1888"/>
                        <a:pt x="754" y="1888"/>
                      </a:cubicBezTo>
                      <a:cubicBezTo>
                        <a:pt x="1025" y="1888"/>
                        <a:pt x="1258" y="1607"/>
                        <a:pt x="1191" y="1314"/>
                      </a:cubicBezTo>
                      <a:cubicBezTo>
                        <a:pt x="1132" y="1086"/>
                        <a:pt x="950" y="936"/>
                        <a:pt x="826" y="747"/>
                      </a:cubicBezTo>
                      <a:cubicBezTo>
                        <a:pt x="683" y="551"/>
                        <a:pt x="565" y="343"/>
                        <a:pt x="461" y="121"/>
                      </a:cubicBezTo>
                      <a:cubicBezTo>
                        <a:pt x="422" y="36"/>
                        <a:pt x="349" y="0"/>
                        <a:pt x="271"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9" name="Google Shape;7429;p75"/>
                <p:cNvSpPr/>
                <p:nvPr/>
              </p:nvSpPr>
              <p:spPr>
                <a:xfrm>
                  <a:off x="3107071" y="3719823"/>
                  <a:ext cx="39033" cy="45143"/>
                </a:xfrm>
                <a:custGeom>
                  <a:rect b="b" l="l" r="r" t="t"/>
                  <a:pathLst>
                    <a:path extrusionOk="0" h="1788" w="1546">
                      <a:moveTo>
                        <a:pt x="288" y="1"/>
                      </a:moveTo>
                      <a:cubicBezTo>
                        <a:pt x="192" y="1"/>
                        <a:pt x="103" y="51"/>
                        <a:pt x="86" y="167"/>
                      </a:cubicBezTo>
                      <a:cubicBezTo>
                        <a:pt x="1" y="689"/>
                        <a:pt x="183" y="1119"/>
                        <a:pt x="496" y="1536"/>
                      </a:cubicBezTo>
                      <a:cubicBezTo>
                        <a:pt x="608" y="1688"/>
                        <a:pt x="771" y="1787"/>
                        <a:pt x="944" y="1787"/>
                      </a:cubicBezTo>
                      <a:cubicBezTo>
                        <a:pt x="1024" y="1787"/>
                        <a:pt x="1107" y="1766"/>
                        <a:pt x="1187" y="1718"/>
                      </a:cubicBezTo>
                      <a:cubicBezTo>
                        <a:pt x="1448" y="1562"/>
                        <a:pt x="1546" y="1138"/>
                        <a:pt x="1291" y="923"/>
                      </a:cubicBezTo>
                      <a:cubicBezTo>
                        <a:pt x="992" y="695"/>
                        <a:pt x="731" y="421"/>
                        <a:pt x="509" y="109"/>
                      </a:cubicBezTo>
                      <a:cubicBezTo>
                        <a:pt x="463" y="41"/>
                        <a:pt x="373" y="1"/>
                        <a:pt x="288"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0" name="Google Shape;7430;p75"/>
                <p:cNvSpPr/>
                <p:nvPr/>
              </p:nvSpPr>
              <p:spPr>
                <a:xfrm>
                  <a:off x="3109697" y="3774535"/>
                  <a:ext cx="33933" cy="37619"/>
                </a:xfrm>
                <a:custGeom>
                  <a:rect b="b" l="l" r="r" t="t"/>
                  <a:pathLst>
                    <a:path extrusionOk="0" h="1490" w="1344">
                      <a:moveTo>
                        <a:pt x="201" y="0"/>
                      </a:moveTo>
                      <a:cubicBezTo>
                        <a:pt x="86" y="0"/>
                        <a:pt x="0" y="123"/>
                        <a:pt x="21" y="242"/>
                      </a:cubicBezTo>
                      <a:cubicBezTo>
                        <a:pt x="27" y="288"/>
                        <a:pt x="1" y="392"/>
                        <a:pt x="1" y="464"/>
                      </a:cubicBezTo>
                      <a:cubicBezTo>
                        <a:pt x="14" y="588"/>
                        <a:pt x="40" y="705"/>
                        <a:pt x="86" y="822"/>
                      </a:cubicBezTo>
                      <a:cubicBezTo>
                        <a:pt x="125" y="933"/>
                        <a:pt x="177" y="1037"/>
                        <a:pt x="229" y="1135"/>
                      </a:cubicBezTo>
                      <a:cubicBezTo>
                        <a:pt x="366" y="1363"/>
                        <a:pt x="536" y="1455"/>
                        <a:pt x="790" y="1487"/>
                      </a:cubicBezTo>
                      <a:cubicBezTo>
                        <a:pt x="802" y="1488"/>
                        <a:pt x="813" y="1489"/>
                        <a:pt x="825" y="1489"/>
                      </a:cubicBezTo>
                      <a:cubicBezTo>
                        <a:pt x="996" y="1489"/>
                        <a:pt x="1167" y="1360"/>
                        <a:pt x="1246" y="1220"/>
                      </a:cubicBezTo>
                      <a:cubicBezTo>
                        <a:pt x="1344" y="1057"/>
                        <a:pt x="1344" y="855"/>
                        <a:pt x="1253" y="686"/>
                      </a:cubicBezTo>
                      <a:cubicBezTo>
                        <a:pt x="1187" y="562"/>
                        <a:pt x="1083" y="470"/>
                        <a:pt x="953" y="418"/>
                      </a:cubicBezTo>
                      <a:cubicBezTo>
                        <a:pt x="914" y="399"/>
                        <a:pt x="875" y="373"/>
                        <a:pt x="842" y="353"/>
                      </a:cubicBezTo>
                      <a:cubicBezTo>
                        <a:pt x="842" y="353"/>
                        <a:pt x="769" y="301"/>
                        <a:pt x="770" y="301"/>
                      </a:cubicBezTo>
                      <a:lnTo>
                        <a:pt x="770" y="301"/>
                      </a:lnTo>
                      <a:cubicBezTo>
                        <a:pt x="770" y="301"/>
                        <a:pt x="776" y="304"/>
                        <a:pt x="790" y="314"/>
                      </a:cubicBezTo>
                      <a:cubicBezTo>
                        <a:pt x="705" y="242"/>
                        <a:pt x="614" y="184"/>
                        <a:pt x="523" y="125"/>
                      </a:cubicBezTo>
                      <a:cubicBezTo>
                        <a:pt x="444" y="86"/>
                        <a:pt x="360" y="73"/>
                        <a:pt x="295" y="27"/>
                      </a:cubicBezTo>
                      <a:cubicBezTo>
                        <a:pt x="262" y="8"/>
                        <a:pt x="231" y="0"/>
                        <a:pt x="201"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1" name="Google Shape;7431;p75"/>
                <p:cNvSpPr/>
                <p:nvPr/>
              </p:nvSpPr>
              <p:spPr>
                <a:xfrm>
                  <a:off x="3177688" y="3800363"/>
                  <a:ext cx="78823" cy="63775"/>
                </a:xfrm>
                <a:custGeom>
                  <a:rect b="b" l="l" r="r" t="t"/>
                  <a:pathLst>
                    <a:path extrusionOk="0" h="2526" w="3122">
                      <a:moveTo>
                        <a:pt x="1559" y="0"/>
                      </a:moveTo>
                      <a:cubicBezTo>
                        <a:pt x="1157" y="0"/>
                        <a:pt x="761" y="81"/>
                        <a:pt x="385" y="269"/>
                      </a:cubicBezTo>
                      <a:cubicBezTo>
                        <a:pt x="72" y="432"/>
                        <a:pt x="0" y="764"/>
                        <a:pt x="91" y="1057"/>
                      </a:cubicBezTo>
                      <a:cubicBezTo>
                        <a:pt x="169" y="1742"/>
                        <a:pt x="587" y="2380"/>
                        <a:pt x="1317" y="2504"/>
                      </a:cubicBezTo>
                      <a:cubicBezTo>
                        <a:pt x="1402" y="2519"/>
                        <a:pt x="1484" y="2526"/>
                        <a:pt x="1563" y="2526"/>
                      </a:cubicBezTo>
                      <a:cubicBezTo>
                        <a:pt x="2403" y="2526"/>
                        <a:pt x="2895" y="1739"/>
                        <a:pt x="3050" y="953"/>
                      </a:cubicBezTo>
                      <a:cubicBezTo>
                        <a:pt x="3122" y="608"/>
                        <a:pt x="2959" y="269"/>
                        <a:pt x="2607" y="164"/>
                      </a:cubicBezTo>
                      <a:cubicBezTo>
                        <a:pt x="2261" y="61"/>
                        <a:pt x="1908" y="0"/>
                        <a:pt x="1559"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2" name="Google Shape;7432;p75"/>
                <p:cNvSpPr/>
                <p:nvPr/>
              </p:nvSpPr>
              <p:spPr>
                <a:xfrm>
                  <a:off x="3111843" y="3828792"/>
                  <a:ext cx="48500" cy="114649"/>
                </a:xfrm>
                <a:custGeom>
                  <a:rect b="b" l="l" r="r" t="t"/>
                  <a:pathLst>
                    <a:path extrusionOk="0" h="4541" w="1921">
                      <a:moveTo>
                        <a:pt x="1024" y="1"/>
                      </a:moveTo>
                      <a:cubicBezTo>
                        <a:pt x="744" y="1"/>
                        <a:pt x="470" y="146"/>
                        <a:pt x="379" y="492"/>
                      </a:cubicBezTo>
                      <a:cubicBezTo>
                        <a:pt x="40" y="1737"/>
                        <a:pt x="1" y="3236"/>
                        <a:pt x="496" y="4448"/>
                      </a:cubicBezTo>
                      <a:cubicBezTo>
                        <a:pt x="516" y="4510"/>
                        <a:pt x="570" y="4541"/>
                        <a:pt x="623" y="4541"/>
                      </a:cubicBezTo>
                      <a:cubicBezTo>
                        <a:pt x="677" y="4541"/>
                        <a:pt x="731" y="4510"/>
                        <a:pt x="751" y="4448"/>
                      </a:cubicBezTo>
                      <a:cubicBezTo>
                        <a:pt x="1220" y="3307"/>
                        <a:pt x="1265" y="2023"/>
                        <a:pt x="1722" y="863"/>
                      </a:cubicBezTo>
                      <a:cubicBezTo>
                        <a:pt x="1921" y="358"/>
                        <a:pt x="1464" y="1"/>
                        <a:pt x="102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3" name="Google Shape;7433;p75"/>
                <p:cNvSpPr/>
                <p:nvPr/>
              </p:nvSpPr>
              <p:spPr>
                <a:xfrm>
                  <a:off x="3106414" y="3951495"/>
                  <a:ext cx="48526" cy="129141"/>
                </a:xfrm>
                <a:custGeom>
                  <a:rect b="b" l="l" r="r" t="t"/>
                  <a:pathLst>
                    <a:path extrusionOk="0" h="5115" w="1922">
                      <a:moveTo>
                        <a:pt x="1324" y="0"/>
                      </a:moveTo>
                      <a:cubicBezTo>
                        <a:pt x="1159" y="0"/>
                        <a:pt x="988" y="76"/>
                        <a:pt x="868" y="246"/>
                      </a:cubicBezTo>
                      <a:cubicBezTo>
                        <a:pt x="27" y="1439"/>
                        <a:pt x="1" y="3733"/>
                        <a:pt x="803" y="4952"/>
                      </a:cubicBezTo>
                      <a:cubicBezTo>
                        <a:pt x="872" y="5058"/>
                        <a:pt x="999" y="5114"/>
                        <a:pt x="1121" y="5114"/>
                      </a:cubicBezTo>
                      <a:cubicBezTo>
                        <a:pt x="1262" y="5114"/>
                        <a:pt x="1397" y="5038"/>
                        <a:pt x="1428" y="4874"/>
                      </a:cubicBezTo>
                      <a:cubicBezTo>
                        <a:pt x="1546" y="4222"/>
                        <a:pt x="1428" y="3570"/>
                        <a:pt x="1409" y="2912"/>
                      </a:cubicBezTo>
                      <a:cubicBezTo>
                        <a:pt x="1389" y="2104"/>
                        <a:pt x="1669" y="1419"/>
                        <a:pt x="1832" y="657"/>
                      </a:cubicBezTo>
                      <a:cubicBezTo>
                        <a:pt x="1921" y="262"/>
                        <a:pt x="1632" y="0"/>
                        <a:pt x="1324"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4" name="Google Shape;7434;p75"/>
                <p:cNvSpPr/>
                <p:nvPr/>
              </p:nvSpPr>
              <p:spPr>
                <a:xfrm>
                  <a:off x="3155344" y="3867471"/>
                  <a:ext cx="47869" cy="172491"/>
                </a:xfrm>
                <a:custGeom>
                  <a:rect b="b" l="l" r="r" t="t"/>
                  <a:pathLst>
                    <a:path extrusionOk="0" h="6832" w="1896">
                      <a:moveTo>
                        <a:pt x="944" y="1"/>
                      </a:moveTo>
                      <a:cubicBezTo>
                        <a:pt x="580" y="1"/>
                        <a:pt x="217" y="240"/>
                        <a:pt x="201" y="720"/>
                      </a:cubicBezTo>
                      <a:cubicBezTo>
                        <a:pt x="149" y="2655"/>
                        <a:pt x="214" y="4545"/>
                        <a:pt x="18" y="6481"/>
                      </a:cubicBezTo>
                      <a:cubicBezTo>
                        <a:pt x="0" y="6682"/>
                        <a:pt x="200" y="6831"/>
                        <a:pt x="387" y="6831"/>
                      </a:cubicBezTo>
                      <a:cubicBezTo>
                        <a:pt x="472" y="6831"/>
                        <a:pt x="554" y="6800"/>
                        <a:pt x="611" y="6729"/>
                      </a:cubicBezTo>
                      <a:cubicBezTo>
                        <a:pt x="1895" y="5132"/>
                        <a:pt x="1752" y="2649"/>
                        <a:pt x="1687" y="720"/>
                      </a:cubicBezTo>
                      <a:cubicBezTo>
                        <a:pt x="1670" y="240"/>
                        <a:pt x="1307" y="1"/>
                        <a:pt x="94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5" name="Google Shape;7435;p75"/>
                <p:cNvSpPr/>
                <p:nvPr/>
              </p:nvSpPr>
              <p:spPr>
                <a:xfrm>
                  <a:off x="3386283" y="3720783"/>
                  <a:ext cx="68698" cy="119926"/>
                </a:xfrm>
                <a:custGeom>
                  <a:rect b="b" l="l" r="r" t="t"/>
                  <a:pathLst>
                    <a:path extrusionOk="0" h="4750" w="2721">
                      <a:moveTo>
                        <a:pt x="445" y="0"/>
                      </a:moveTo>
                      <a:cubicBezTo>
                        <a:pt x="155" y="0"/>
                        <a:pt x="1" y="397"/>
                        <a:pt x="204" y="618"/>
                      </a:cubicBezTo>
                      <a:cubicBezTo>
                        <a:pt x="850" y="1302"/>
                        <a:pt x="1345" y="1817"/>
                        <a:pt x="1690" y="2723"/>
                      </a:cubicBezTo>
                      <a:cubicBezTo>
                        <a:pt x="1958" y="3408"/>
                        <a:pt x="2186" y="4085"/>
                        <a:pt x="2538" y="4724"/>
                      </a:cubicBezTo>
                      <a:cubicBezTo>
                        <a:pt x="2550" y="4742"/>
                        <a:pt x="2569" y="4750"/>
                        <a:pt x="2587" y="4750"/>
                      </a:cubicBezTo>
                      <a:cubicBezTo>
                        <a:pt x="2615" y="4750"/>
                        <a:pt x="2642" y="4730"/>
                        <a:pt x="2642" y="4698"/>
                      </a:cubicBezTo>
                      <a:cubicBezTo>
                        <a:pt x="2720" y="3160"/>
                        <a:pt x="2270" y="592"/>
                        <a:pt x="556" y="19"/>
                      </a:cubicBezTo>
                      <a:cubicBezTo>
                        <a:pt x="518" y="6"/>
                        <a:pt x="480" y="0"/>
                        <a:pt x="445"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6" name="Google Shape;7436;p75"/>
                <p:cNvSpPr/>
                <p:nvPr/>
              </p:nvSpPr>
              <p:spPr>
                <a:xfrm>
                  <a:off x="3391585" y="3763148"/>
                  <a:ext cx="39487" cy="65845"/>
                </a:xfrm>
                <a:custGeom>
                  <a:rect b="b" l="l" r="r" t="t"/>
                  <a:pathLst>
                    <a:path extrusionOk="0" h="2608" w="1564">
                      <a:moveTo>
                        <a:pt x="259" y="0"/>
                      </a:moveTo>
                      <a:cubicBezTo>
                        <a:pt x="151" y="0"/>
                        <a:pt x="56" y="113"/>
                        <a:pt x="46" y="218"/>
                      </a:cubicBezTo>
                      <a:cubicBezTo>
                        <a:pt x="1" y="674"/>
                        <a:pt x="229" y="1137"/>
                        <a:pt x="418" y="1541"/>
                      </a:cubicBezTo>
                      <a:cubicBezTo>
                        <a:pt x="607" y="1958"/>
                        <a:pt x="900" y="2316"/>
                        <a:pt x="1265" y="2577"/>
                      </a:cubicBezTo>
                      <a:cubicBezTo>
                        <a:pt x="1294" y="2598"/>
                        <a:pt x="1324" y="2607"/>
                        <a:pt x="1354" y="2607"/>
                      </a:cubicBezTo>
                      <a:cubicBezTo>
                        <a:pt x="1462" y="2607"/>
                        <a:pt x="1563" y="2487"/>
                        <a:pt x="1533" y="2375"/>
                      </a:cubicBezTo>
                      <a:cubicBezTo>
                        <a:pt x="1376" y="1919"/>
                        <a:pt x="1200" y="1462"/>
                        <a:pt x="998" y="1026"/>
                      </a:cubicBezTo>
                      <a:cubicBezTo>
                        <a:pt x="842" y="654"/>
                        <a:pt x="685" y="283"/>
                        <a:pt x="359" y="35"/>
                      </a:cubicBezTo>
                      <a:cubicBezTo>
                        <a:pt x="326" y="11"/>
                        <a:pt x="292" y="0"/>
                        <a:pt x="259"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7" name="Google Shape;7437;p75"/>
                <p:cNvSpPr/>
                <p:nvPr/>
              </p:nvSpPr>
              <p:spPr>
                <a:xfrm>
                  <a:off x="3350457" y="3580558"/>
                  <a:ext cx="58599" cy="110609"/>
                </a:xfrm>
                <a:custGeom>
                  <a:rect b="b" l="l" r="r" t="t"/>
                  <a:pathLst>
                    <a:path extrusionOk="0" h="4381" w="2321">
                      <a:moveTo>
                        <a:pt x="993" y="0"/>
                      </a:moveTo>
                      <a:cubicBezTo>
                        <a:pt x="958" y="0"/>
                        <a:pt x="923" y="2"/>
                        <a:pt x="887" y="7"/>
                      </a:cubicBezTo>
                      <a:cubicBezTo>
                        <a:pt x="437" y="52"/>
                        <a:pt x="0" y="502"/>
                        <a:pt x="98" y="978"/>
                      </a:cubicBezTo>
                      <a:cubicBezTo>
                        <a:pt x="320" y="2073"/>
                        <a:pt x="489" y="3454"/>
                        <a:pt x="1343" y="4249"/>
                      </a:cubicBezTo>
                      <a:cubicBezTo>
                        <a:pt x="1437" y="4339"/>
                        <a:pt x="1565" y="4380"/>
                        <a:pt x="1695" y="4380"/>
                      </a:cubicBezTo>
                      <a:cubicBezTo>
                        <a:pt x="1972" y="4380"/>
                        <a:pt x="2262" y="4196"/>
                        <a:pt x="2275" y="3904"/>
                      </a:cubicBezTo>
                      <a:cubicBezTo>
                        <a:pt x="2321" y="2900"/>
                        <a:pt x="2080" y="1766"/>
                        <a:pt x="1865" y="789"/>
                      </a:cubicBezTo>
                      <a:cubicBezTo>
                        <a:pt x="1761" y="352"/>
                        <a:pt x="1450" y="0"/>
                        <a:pt x="993"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8" name="Google Shape;7438;p75"/>
                <p:cNvSpPr/>
                <p:nvPr/>
              </p:nvSpPr>
              <p:spPr>
                <a:xfrm>
                  <a:off x="3289913" y="3480452"/>
                  <a:ext cx="76500" cy="82433"/>
                </a:xfrm>
                <a:custGeom>
                  <a:rect b="b" l="l" r="r" t="t"/>
                  <a:pathLst>
                    <a:path extrusionOk="0" h="3265" w="3030">
                      <a:moveTo>
                        <a:pt x="996" y="0"/>
                      </a:moveTo>
                      <a:cubicBezTo>
                        <a:pt x="722" y="0"/>
                        <a:pt x="458" y="94"/>
                        <a:pt x="241" y="322"/>
                      </a:cubicBezTo>
                      <a:cubicBezTo>
                        <a:pt x="0" y="576"/>
                        <a:pt x="52" y="987"/>
                        <a:pt x="352" y="1169"/>
                      </a:cubicBezTo>
                      <a:cubicBezTo>
                        <a:pt x="678" y="1358"/>
                        <a:pt x="1004" y="1260"/>
                        <a:pt x="1330" y="1391"/>
                      </a:cubicBezTo>
                      <a:cubicBezTo>
                        <a:pt x="1525" y="1482"/>
                        <a:pt x="1701" y="1619"/>
                        <a:pt x="1831" y="1795"/>
                      </a:cubicBezTo>
                      <a:cubicBezTo>
                        <a:pt x="2007" y="2016"/>
                        <a:pt x="2190" y="2186"/>
                        <a:pt x="2320" y="2440"/>
                      </a:cubicBezTo>
                      <a:cubicBezTo>
                        <a:pt x="2438" y="2688"/>
                        <a:pt x="2548" y="2929"/>
                        <a:pt x="2672" y="3176"/>
                      </a:cubicBezTo>
                      <a:cubicBezTo>
                        <a:pt x="2705" y="3237"/>
                        <a:pt x="2767" y="3264"/>
                        <a:pt x="2829" y="3264"/>
                      </a:cubicBezTo>
                      <a:cubicBezTo>
                        <a:pt x="2929" y="3264"/>
                        <a:pt x="3030" y="3195"/>
                        <a:pt x="3018" y="3079"/>
                      </a:cubicBezTo>
                      <a:cubicBezTo>
                        <a:pt x="2985" y="2714"/>
                        <a:pt x="2920" y="2349"/>
                        <a:pt x="2842" y="1990"/>
                      </a:cubicBezTo>
                      <a:cubicBezTo>
                        <a:pt x="2744" y="1599"/>
                        <a:pt x="2757" y="1260"/>
                        <a:pt x="2516" y="895"/>
                      </a:cubicBezTo>
                      <a:cubicBezTo>
                        <a:pt x="2213" y="433"/>
                        <a:pt x="1583" y="0"/>
                        <a:pt x="996"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9" name="Google Shape;7439;p75"/>
                <p:cNvSpPr/>
                <p:nvPr/>
              </p:nvSpPr>
              <p:spPr>
                <a:xfrm>
                  <a:off x="3208515" y="3517843"/>
                  <a:ext cx="116467" cy="99551"/>
                </a:xfrm>
                <a:custGeom>
                  <a:rect b="b" l="l" r="r" t="t"/>
                  <a:pathLst>
                    <a:path extrusionOk="0" h="3943" w="4613">
                      <a:moveTo>
                        <a:pt x="2163" y="0"/>
                      </a:moveTo>
                      <a:cubicBezTo>
                        <a:pt x="732" y="0"/>
                        <a:pt x="1" y="2470"/>
                        <a:pt x="1132" y="3494"/>
                      </a:cubicBezTo>
                      <a:cubicBezTo>
                        <a:pt x="1478" y="3806"/>
                        <a:pt x="1883" y="3943"/>
                        <a:pt x="2287" y="3943"/>
                      </a:cubicBezTo>
                      <a:cubicBezTo>
                        <a:pt x="3085" y="3943"/>
                        <a:pt x="3882" y="3408"/>
                        <a:pt x="4228" y="2621"/>
                      </a:cubicBezTo>
                      <a:cubicBezTo>
                        <a:pt x="4469" y="2060"/>
                        <a:pt x="4612" y="1435"/>
                        <a:pt x="4234" y="887"/>
                      </a:cubicBezTo>
                      <a:cubicBezTo>
                        <a:pt x="4052" y="620"/>
                        <a:pt x="3165" y="92"/>
                        <a:pt x="2299" y="7"/>
                      </a:cubicBezTo>
                      <a:cubicBezTo>
                        <a:pt x="2253" y="2"/>
                        <a:pt x="2207" y="0"/>
                        <a:pt x="2163"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0" name="Google Shape;7440;p75"/>
                <p:cNvSpPr/>
                <p:nvPr/>
              </p:nvSpPr>
              <p:spPr>
                <a:xfrm>
                  <a:off x="3232576" y="3474090"/>
                  <a:ext cx="36255" cy="28504"/>
                </a:xfrm>
                <a:custGeom>
                  <a:rect b="b" l="l" r="r" t="t"/>
                  <a:pathLst>
                    <a:path extrusionOk="0" h="1129" w="1436">
                      <a:moveTo>
                        <a:pt x="1019" y="0"/>
                      </a:moveTo>
                      <a:cubicBezTo>
                        <a:pt x="989" y="0"/>
                        <a:pt x="958" y="4"/>
                        <a:pt x="928" y="13"/>
                      </a:cubicBezTo>
                      <a:cubicBezTo>
                        <a:pt x="759" y="65"/>
                        <a:pt x="668" y="170"/>
                        <a:pt x="524" y="267"/>
                      </a:cubicBezTo>
                      <a:cubicBezTo>
                        <a:pt x="400" y="346"/>
                        <a:pt x="283" y="437"/>
                        <a:pt x="185" y="548"/>
                      </a:cubicBezTo>
                      <a:cubicBezTo>
                        <a:pt x="1" y="751"/>
                        <a:pt x="108" y="1128"/>
                        <a:pt x="410" y="1128"/>
                      </a:cubicBezTo>
                      <a:cubicBezTo>
                        <a:pt x="418" y="1128"/>
                        <a:pt x="425" y="1128"/>
                        <a:pt x="433" y="1128"/>
                      </a:cubicBezTo>
                      <a:cubicBezTo>
                        <a:pt x="687" y="1128"/>
                        <a:pt x="941" y="1108"/>
                        <a:pt x="1189" y="1076"/>
                      </a:cubicBezTo>
                      <a:cubicBezTo>
                        <a:pt x="1326" y="1043"/>
                        <a:pt x="1417" y="919"/>
                        <a:pt x="1417" y="782"/>
                      </a:cubicBezTo>
                      <a:cubicBezTo>
                        <a:pt x="1424" y="658"/>
                        <a:pt x="1411" y="541"/>
                        <a:pt x="1378" y="424"/>
                      </a:cubicBezTo>
                      <a:cubicBezTo>
                        <a:pt x="1435" y="207"/>
                        <a:pt x="1232" y="0"/>
                        <a:pt x="1019"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1" name="Google Shape;7441;p75"/>
                <p:cNvSpPr/>
                <p:nvPr/>
              </p:nvSpPr>
              <p:spPr>
                <a:xfrm>
                  <a:off x="3213716" y="3433012"/>
                  <a:ext cx="38528" cy="58675"/>
                </a:xfrm>
                <a:custGeom>
                  <a:rect b="b" l="l" r="r" t="t"/>
                  <a:pathLst>
                    <a:path extrusionOk="0" h="2324" w="1526">
                      <a:moveTo>
                        <a:pt x="1265" y="1"/>
                      </a:moveTo>
                      <a:cubicBezTo>
                        <a:pt x="1253" y="1"/>
                        <a:pt x="1241" y="6"/>
                        <a:pt x="1232" y="17"/>
                      </a:cubicBezTo>
                      <a:cubicBezTo>
                        <a:pt x="1215" y="12"/>
                        <a:pt x="1198" y="10"/>
                        <a:pt x="1182" y="10"/>
                      </a:cubicBezTo>
                      <a:cubicBezTo>
                        <a:pt x="1156" y="10"/>
                        <a:pt x="1130" y="16"/>
                        <a:pt x="1102" y="24"/>
                      </a:cubicBezTo>
                      <a:cubicBezTo>
                        <a:pt x="209" y="278"/>
                        <a:pt x="0" y="1347"/>
                        <a:pt x="163" y="2142"/>
                      </a:cubicBezTo>
                      <a:cubicBezTo>
                        <a:pt x="188" y="2267"/>
                        <a:pt x="286" y="2324"/>
                        <a:pt x="390" y="2324"/>
                      </a:cubicBezTo>
                      <a:cubicBezTo>
                        <a:pt x="482" y="2324"/>
                        <a:pt x="578" y="2280"/>
                        <a:pt x="633" y="2201"/>
                      </a:cubicBezTo>
                      <a:cubicBezTo>
                        <a:pt x="978" y="1686"/>
                        <a:pt x="1271" y="1132"/>
                        <a:pt x="1317" y="526"/>
                      </a:cubicBezTo>
                      <a:cubicBezTo>
                        <a:pt x="1525" y="408"/>
                        <a:pt x="1467" y="128"/>
                        <a:pt x="1297" y="37"/>
                      </a:cubicBezTo>
                      <a:lnTo>
                        <a:pt x="1297" y="24"/>
                      </a:lnTo>
                      <a:cubicBezTo>
                        <a:pt x="1294" y="9"/>
                        <a:pt x="1280" y="1"/>
                        <a:pt x="1265"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2" name="Google Shape;7442;p75"/>
                <p:cNvSpPr/>
                <p:nvPr/>
              </p:nvSpPr>
              <p:spPr>
                <a:xfrm>
                  <a:off x="3223740" y="3628907"/>
                  <a:ext cx="50621" cy="52212"/>
                </a:xfrm>
                <a:custGeom>
                  <a:rect b="b" l="l" r="r" t="t"/>
                  <a:pathLst>
                    <a:path extrusionOk="0" h="2068" w="2005">
                      <a:moveTo>
                        <a:pt x="544" y="1"/>
                      </a:moveTo>
                      <a:cubicBezTo>
                        <a:pt x="464" y="1"/>
                        <a:pt x="385" y="13"/>
                        <a:pt x="307" y="34"/>
                      </a:cubicBezTo>
                      <a:cubicBezTo>
                        <a:pt x="125" y="86"/>
                        <a:pt x="7" y="262"/>
                        <a:pt x="34" y="451"/>
                      </a:cubicBezTo>
                      <a:cubicBezTo>
                        <a:pt x="14" y="510"/>
                        <a:pt x="7" y="568"/>
                        <a:pt x="7" y="633"/>
                      </a:cubicBezTo>
                      <a:cubicBezTo>
                        <a:pt x="1" y="946"/>
                        <a:pt x="27" y="1311"/>
                        <a:pt x="216" y="1578"/>
                      </a:cubicBezTo>
                      <a:cubicBezTo>
                        <a:pt x="444" y="1891"/>
                        <a:pt x="757" y="1924"/>
                        <a:pt x="1128" y="2035"/>
                      </a:cubicBezTo>
                      <a:cubicBezTo>
                        <a:pt x="1202" y="2057"/>
                        <a:pt x="1275" y="2067"/>
                        <a:pt x="1345" y="2067"/>
                      </a:cubicBezTo>
                      <a:cubicBezTo>
                        <a:pt x="1712" y="2067"/>
                        <a:pt x="2005" y="1784"/>
                        <a:pt x="1885" y="1396"/>
                      </a:cubicBezTo>
                      <a:cubicBezTo>
                        <a:pt x="1754" y="985"/>
                        <a:pt x="1474" y="464"/>
                        <a:pt x="1083" y="190"/>
                      </a:cubicBezTo>
                      <a:cubicBezTo>
                        <a:pt x="992" y="99"/>
                        <a:pt x="874" y="47"/>
                        <a:pt x="744" y="27"/>
                      </a:cubicBezTo>
                      <a:cubicBezTo>
                        <a:pt x="678" y="9"/>
                        <a:pt x="611" y="1"/>
                        <a:pt x="54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3" name="Google Shape;7443;p75"/>
                <p:cNvSpPr/>
                <p:nvPr/>
              </p:nvSpPr>
              <p:spPr>
                <a:xfrm>
                  <a:off x="3223740" y="3684098"/>
                  <a:ext cx="50621" cy="52288"/>
                </a:xfrm>
                <a:custGeom>
                  <a:rect b="b" l="l" r="r" t="t"/>
                  <a:pathLst>
                    <a:path extrusionOk="0" h="2071" w="2005">
                      <a:moveTo>
                        <a:pt x="536" y="1"/>
                      </a:moveTo>
                      <a:cubicBezTo>
                        <a:pt x="459" y="1"/>
                        <a:pt x="382" y="11"/>
                        <a:pt x="307" y="31"/>
                      </a:cubicBezTo>
                      <a:cubicBezTo>
                        <a:pt x="125" y="83"/>
                        <a:pt x="7" y="266"/>
                        <a:pt x="34" y="455"/>
                      </a:cubicBezTo>
                      <a:cubicBezTo>
                        <a:pt x="14" y="513"/>
                        <a:pt x="7" y="572"/>
                        <a:pt x="7" y="637"/>
                      </a:cubicBezTo>
                      <a:cubicBezTo>
                        <a:pt x="1" y="950"/>
                        <a:pt x="27" y="1322"/>
                        <a:pt x="216" y="1582"/>
                      </a:cubicBezTo>
                      <a:cubicBezTo>
                        <a:pt x="444" y="1895"/>
                        <a:pt x="757" y="1928"/>
                        <a:pt x="1128" y="2039"/>
                      </a:cubicBezTo>
                      <a:cubicBezTo>
                        <a:pt x="1202" y="2061"/>
                        <a:pt x="1275" y="2071"/>
                        <a:pt x="1345" y="2071"/>
                      </a:cubicBezTo>
                      <a:cubicBezTo>
                        <a:pt x="1712" y="2071"/>
                        <a:pt x="2005" y="1788"/>
                        <a:pt x="1885" y="1400"/>
                      </a:cubicBezTo>
                      <a:cubicBezTo>
                        <a:pt x="1754" y="989"/>
                        <a:pt x="1474" y="461"/>
                        <a:pt x="1083" y="188"/>
                      </a:cubicBezTo>
                      <a:cubicBezTo>
                        <a:pt x="992" y="103"/>
                        <a:pt x="874" y="44"/>
                        <a:pt x="744" y="25"/>
                      </a:cubicBezTo>
                      <a:cubicBezTo>
                        <a:pt x="676" y="9"/>
                        <a:pt x="606" y="1"/>
                        <a:pt x="536"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4" name="Google Shape;7444;p75"/>
                <p:cNvSpPr/>
                <p:nvPr/>
              </p:nvSpPr>
              <p:spPr>
                <a:xfrm>
                  <a:off x="3223740" y="3739491"/>
                  <a:ext cx="50621" cy="52187"/>
                </a:xfrm>
                <a:custGeom>
                  <a:rect b="b" l="l" r="r" t="t"/>
                  <a:pathLst>
                    <a:path extrusionOk="0" h="2067" w="2005">
                      <a:moveTo>
                        <a:pt x="544" y="1"/>
                      </a:moveTo>
                      <a:cubicBezTo>
                        <a:pt x="464" y="1"/>
                        <a:pt x="385" y="12"/>
                        <a:pt x="307" y="34"/>
                      </a:cubicBezTo>
                      <a:cubicBezTo>
                        <a:pt x="125" y="86"/>
                        <a:pt x="7" y="262"/>
                        <a:pt x="34" y="451"/>
                      </a:cubicBezTo>
                      <a:cubicBezTo>
                        <a:pt x="14" y="509"/>
                        <a:pt x="7" y="575"/>
                        <a:pt x="7" y="633"/>
                      </a:cubicBezTo>
                      <a:cubicBezTo>
                        <a:pt x="1" y="946"/>
                        <a:pt x="27" y="1318"/>
                        <a:pt x="216" y="1585"/>
                      </a:cubicBezTo>
                      <a:cubicBezTo>
                        <a:pt x="444" y="1898"/>
                        <a:pt x="757" y="1924"/>
                        <a:pt x="1128" y="2034"/>
                      </a:cubicBezTo>
                      <a:cubicBezTo>
                        <a:pt x="1202" y="2056"/>
                        <a:pt x="1275" y="2067"/>
                        <a:pt x="1345" y="2067"/>
                      </a:cubicBezTo>
                      <a:cubicBezTo>
                        <a:pt x="1712" y="2067"/>
                        <a:pt x="2005" y="1785"/>
                        <a:pt x="1885" y="1402"/>
                      </a:cubicBezTo>
                      <a:cubicBezTo>
                        <a:pt x="1754" y="985"/>
                        <a:pt x="1474" y="464"/>
                        <a:pt x="1083" y="190"/>
                      </a:cubicBezTo>
                      <a:cubicBezTo>
                        <a:pt x="992" y="99"/>
                        <a:pt x="874" y="47"/>
                        <a:pt x="744" y="27"/>
                      </a:cubicBezTo>
                      <a:cubicBezTo>
                        <a:pt x="678" y="9"/>
                        <a:pt x="611" y="1"/>
                        <a:pt x="54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5" name="Google Shape;7445;p75"/>
                <p:cNvSpPr/>
                <p:nvPr/>
              </p:nvSpPr>
              <p:spPr>
                <a:xfrm>
                  <a:off x="3280016" y="3629437"/>
                  <a:ext cx="32923" cy="44511"/>
                </a:xfrm>
                <a:custGeom>
                  <a:rect b="b" l="l" r="r" t="t"/>
                  <a:pathLst>
                    <a:path extrusionOk="0" h="1763" w="1304">
                      <a:moveTo>
                        <a:pt x="827" y="1"/>
                      </a:moveTo>
                      <a:cubicBezTo>
                        <a:pt x="668" y="1"/>
                        <a:pt x="510" y="91"/>
                        <a:pt x="438" y="300"/>
                      </a:cubicBezTo>
                      <a:cubicBezTo>
                        <a:pt x="379" y="476"/>
                        <a:pt x="307" y="645"/>
                        <a:pt x="229" y="801"/>
                      </a:cubicBezTo>
                      <a:cubicBezTo>
                        <a:pt x="99" y="1056"/>
                        <a:pt x="1" y="1297"/>
                        <a:pt x="138" y="1557"/>
                      </a:cubicBezTo>
                      <a:cubicBezTo>
                        <a:pt x="217" y="1704"/>
                        <a:pt x="363" y="1763"/>
                        <a:pt x="513" y="1763"/>
                      </a:cubicBezTo>
                      <a:cubicBezTo>
                        <a:pt x="549" y="1763"/>
                        <a:pt x="585" y="1759"/>
                        <a:pt x="620" y="1753"/>
                      </a:cubicBezTo>
                      <a:cubicBezTo>
                        <a:pt x="1096" y="1668"/>
                        <a:pt x="1187" y="919"/>
                        <a:pt x="1252" y="528"/>
                      </a:cubicBezTo>
                      <a:cubicBezTo>
                        <a:pt x="1303" y="207"/>
                        <a:pt x="1065" y="1"/>
                        <a:pt x="82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6" name="Google Shape;7446;p75"/>
                <p:cNvSpPr/>
                <p:nvPr/>
              </p:nvSpPr>
              <p:spPr>
                <a:xfrm>
                  <a:off x="3284460" y="3672282"/>
                  <a:ext cx="31787" cy="47667"/>
                </a:xfrm>
                <a:custGeom>
                  <a:rect b="b" l="l" r="r" t="t"/>
                  <a:pathLst>
                    <a:path extrusionOk="0" h="1888" w="1259">
                      <a:moveTo>
                        <a:pt x="986" y="0"/>
                      </a:moveTo>
                      <a:cubicBezTo>
                        <a:pt x="909" y="0"/>
                        <a:pt x="835" y="36"/>
                        <a:pt x="796" y="121"/>
                      </a:cubicBezTo>
                      <a:cubicBezTo>
                        <a:pt x="698" y="343"/>
                        <a:pt x="574" y="551"/>
                        <a:pt x="438" y="747"/>
                      </a:cubicBezTo>
                      <a:cubicBezTo>
                        <a:pt x="307" y="936"/>
                        <a:pt x="125" y="1086"/>
                        <a:pt x="73" y="1314"/>
                      </a:cubicBezTo>
                      <a:cubicBezTo>
                        <a:pt x="1" y="1607"/>
                        <a:pt x="233" y="1888"/>
                        <a:pt x="504" y="1888"/>
                      </a:cubicBezTo>
                      <a:cubicBezTo>
                        <a:pt x="576" y="1888"/>
                        <a:pt x="651" y="1868"/>
                        <a:pt x="724" y="1822"/>
                      </a:cubicBezTo>
                      <a:cubicBezTo>
                        <a:pt x="1207" y="1522"/>
                        <a:pt x="1259" y="760"/>
                        <a:pt x="1259" y="251"/>
                      </a:cubicBezTo>
                      <a:cubicBezTo>
                        <a:pt x="1259" y="104"/>
                        <a:pt x="1117" y="0"/>
                        <a:pt x="986"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7" name="Google Shape;7447;p75"/>
                <p:cNvSpPr/>
                <p:nvPr/>
              </p:nvSpPr>
              <p:spPr>
                <a:xfrm>
                  <a:off x="3285141" y="3719823"/>
                  <a:ext cx="39007" cy="45143"/>
                </a:xfrm>
                <a:custGeom>
                  <a:rect b="b" l="l" r="r" t="t"/>
                  <a:pathLst>
                    <a:path extrusionOk="0" h="1788" w="1545">
                      <a:moveTo>
                        <a:pt x="1258" y="1"/>
                      </a:moveTo>
                      <a:cubicBezTo>
                        <a:pt x="1173" y="1"/>
                        <a:pt x="1083" y="41"/>
                        <a:pt x="1036" y="109"/>
                      </a:cubicBezTo>
                      <a:cubicBezTo>
                        <a:pt x="815" y="421"/>
                        <a:pt x="554" y="695"/>
                        <a:pt x="254" y="923"/>
                      </a:cubicBezTo>
                      <a:cubicBezTo>
                        <a:pt x="0" y="1138"/>
                        <a:pt x="98" y="1562"/>
                        <a:pt x="358" y="1718"/>
                      </a:cubicBezTo>
                      <a:cubicBezTo>
                        <a:pt x="439" y="1766"/>
                        <a:pt x="521" y="1787"/>
                        <a:pt x="601" y="1787"/>
                      </a:cubicBezTo>
                      <a:cubicBezTo>
                        <a:pt x="775" y="1787"/>
                        <a:pt x="938" y="1688"/>
                        <a:pt x="1049" y="1536"/>
                      </a:cubicBezTo>
                      <a:cubicBezTo>
                        <a:pt x="1362" y="1119"/>
                        <a:pt x="1545" y="689"/>
                        <a:pt x="1460" y="167"/>
                      </a:cubicBezTo>
                      <a:cubicBezTo>
                        <a:pt x="1443" y="51"/>
                        <a:pt x="1353" y="1"/>
                        <a:pt x="1258"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8" name="Google Shape;7448;p75"/>
                <p:cNvSpPr/>
                <p:nvPr/>
              </p:nvSpPr>
              <p:spPr>
                <a:xfrm>
                  <a:off x="3287439" y="3774535"/>
                  <a:ext cx="34084" cy="37619"/>
                </a:xfrm>
                <a:custGeom>
                  <a:rect b="b" l="l" r="r" t="t"/>
                  <a:pathLst>
                    <a:path extrusionOk="0" h="1490" w="1350">
                      <a:moveTo>
                        <a:pt x="1147" y="0"/>
                      </a:moveTo>
                      <a:cubicBezTo>
                        <a:pt x="1118" y="0"/>
                        <a:pt x="1087" y="8"/>
                        <a:pt x="1056" y="27"/>
                      </a:cubicBezTo>
                      <a:cubicBezTo>
                        <a:pt x="991" y="73"/>
                        <a:pt x="900" y="86"/>
                        <a:pt x="828" y="125"/>
                      </a:cubicBezTo>
                      <a:cubicBezTo>
                        <a:pt x="733" y="182"/>
                        <a:pt x="651" y="239"/>
                        <a:pt x="569" y="308"/>
                      </a:cubicBezTo>
                      <a:lnTo>
                        <a:pt x="569" y="308"/>
                      </a:lnTo>
                      <a:cubicBezTo>
                        <a:pt x="550" y="322"/>
                        <a:pt x="509" y="353"/>
                        <a:pt x="509" y="353"/>
                      </a:cubicBezTo>
                      <a:cubicBezTo>
                        <a:pt x="470" y="373"/>
                        <a:pt x="430" y="399"/>
                        <a:pt x="391" y="418"/>
                      </a:cubicBezTo>
                      <a:cubicBezTo>
                        <a:pt x="261" y="470"/>
                        <a:pt x="157" y="562"/>
                        <a:pt x="98" y="686"/>
                      </a:cubicBezTo>
                      <a:cubicBezTo>
                        <a:pt x="0" y="855"/>
                        <a:pt x="7" y="1057"/>
                        <a:pt x="98" y="1220"/>
                      </a:cubicBezTo>
                      <a:cubicBezTo>
                        <a:pt x="177" y="1360"/>
                        <a:pt x="354" y="1489"/>
                        <a:pt x="520" y="1489"/>
                      </a:cubicBezTo>
                      <a:cubicBezTo>
                        <a:pt x="531" y="1489"/>
                        <a:pt x="543" y="1488"/>
                        <a:pt x="554" y="1487"/>
                      </a:cubicBezTo>
                      <a:cubicBezTo>
                        <a:pt x="808" y="1455"/>
                        <a:pt x="984" y="1363"/>
                        <a:pt x="1115" y="1135"/>
                      </a:cubicBezTo>
                      <a:cubicBezTo>
                        <a:pt x="1173" y="1037"/>
                        <a:pt x="1219" y="933"/>
                        <a:pt x="1258" y="822"/>
                      </a:cubicBezTo>
                      <a:cubicBezTo>
                        <a:pt x="1304" y="705"/>
                        <a:pt x="1336" y="588"/>
                        <a:pt x="1343" y="464"/>
                      </a:cubicBezTo>
                      <a:cubicBezTo>
                        <a:pt x="1349" y="392"/>
                        <a:pt x="1317" y="288"/>
                        <a:pt x="1330" y="242"/>
                      </a:cubicBezTo>
                      <a:cubicBezTo>
                        <a:pt x="1345" y="123"/>
                        <a:pt x="1258" y="0"/>
                        <a:pt x="1147"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9" name="Google Shape;7449;p75"/>
                <p:cNvSpPr/>
                <p:nvPr/>
              </p:nvSpPr>
              <p:spPr>
                <a:xfrm>
                  <a:off x="3275169" y="3828792"/>
                  <a:ext cx="48500" cy="114649"/>
                </a:xfrm>
                <a:custGeom>
                  <a:rect b="b" l="l" r="r" t="t"/>
                  <a:pathLst>
                    <a:path extrusionOk="0" h="4541" w="1921">
                      <a:moveTo>
                        <a:pt x="894" y="1"/>
                      </a:moveTo>
                      <a:cubicBezTo>
                        <a:pt x="455" y="1"/>
                        <a:pt x="1" y="358"/>
                        <a:pt x="199" y="863"/>
                      </a:cubicBezTo>
                      <a:cubicBezTo>
                        <a:pt x="656" y="2023"/>
                        <a:pt x="695" y="3307"/>
                        <a:pt x="1171" y="4448"/>
                      </a:cubicBezTo>
                      <a:cubicBezTo>
                        <a:pt x="1187" y="4510"/>
                        <a:pt x="1239" y="4541"/>
                        <a:pt x="1292" y="4541"/>
                      </a:cubicBezTo>
                      <a:cubicBezTo>
                        <a:pt x="1345" y="4541"/>
                        <a:pt x="1399" y="4510"/>
                        <a:pt x="1418" y="4448"/>
                      </a:cubicBezTo>
                      <a:cubicBezTo>
                        <a:pt x="1920" y="3236"/>
                        <a:pt x="1881" y="1737"/>
                        <a:pt x="1542" y="492"/>
                      </a:cubicBezTo>
                      <a:cubicBezTo>
                        <a:pt x="1448" y="146"/>
                        <a:pt x="1174" y="1"/>
                        <a:pt x="89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0" name="Google Shape;7450;p75"/>
                <p:cNvSpPr/>
                <p:nvPr/>
              </p:nvSpPr>
              <p:spPr>
                <a:xfrm>
                  <a:off x="3280723" y="3951495"/>
                  <a:ext cx="43602" cy="116214"/>
                </a:xfrm>
                <a:custGeom>
                  <a:rect b="b" l="l" r="r" t="t"/>
                  <a:pathLst>
                    <a:path extrusionOk="0" h="4603" w="1727">
                      <a:moveTo>
                        <a:pt x="537" y="0"/>
                      </a:moveTo>
                      <a:cubicBezTo>
                        <a:pt x="262" y="0"/>
                        <a:pt x="1" y="235"/>
                        <a:pt x="77" y="592"/>
                      </a:cubicBezTo>
                      <a:cubicBezTo>
                        <a:pt x="227" y="1282"/>
                        <a:pt x="481" y="1895"/>
                        <a:pt x="462" y="2619"/>
                      </a:cubicBezTo>
                      <a:cubicBezTo>
                        <a:pt x="442" y="3212"/>
                        <a:pt x="338" y="3798"/>
                        <a:pt x="442" y="4385"/>
                      </a:cubicBezTo>
                      <a:cubicBezTo>
                        <a:pt x="470" y="4534"/>
                        <a:pt x="591" y="4602"/>
                        <a:pt x="718" y="4602"/>
                      </a:cubicBezTo>
                      <a:cubicBezTo>
                        <a:pt x="829" y="4602"/>
                        <a:pt x="945" y="4551"/>
                        <a:pt x="1009" y="4457"/>
                      </a:cubicBezTo>
                      <a:cubicBezTo>
                        <a:pt x="1726" y="3362"/>
                        <a:pt x="1707" y="1296"/>
                        <a:pt x="944" y="220"/>
                      </a:cubicBezTo>
                      <a:cubicBezTo>
                        <a:pt x="837" y="68"/>
                        <a:pt x="685" y="0"/>
                        <a:pt x="537"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1" name="Google Shape;7451;p75"/>
                <p:cNvSpPr/>
                <p:nvPr/>
              </p:nvSpPr>
              <p:spPr>
                <a:xfrm>
                  <a:off x="3232298" y="3867471"/>
                  <a:ext cx="47718" cy="172163"/>
                </a:xfrm>
                <a:custGeom>
                  <a:rect b="b" l="l" r="r" t="t"/>
                  <a:pathLst>
                    <a:path extrusionOk="0" h="6819" w="1890">
                      <a:moveTo>
                        <a:pt x="952" y="1"/>
                      </a:moveTo>
                      <a:cubicBezTo>
                        <a:pt x="589" y="1"/>
                        <a:pt x="226" y="240"/>
                        <a:pt x="209" y="720"/>
                      </a:cubicBezTo>
                      <a:cubicBezTo>
                        <a:pt x="144" y="2642"/>
                        <a:pt x="1" y="5119"/>
                        <a:pt x="1278" y="6716"/>
                      </a:cubicBezTo>
                      <a:cubicBezTo>
                        <a:pt x="1336" y="6787"/>
                        <a:pt x="1418" y="6819"/>
                        <a:pt x="1504" y="6819"/>
                      </a:cubicBezTo>
                      <a:cubicBezTo>
                        <a:pt x="1690" y="6819"/>
                        <a:pt x="1889" y="6671"/>
                        <a:pt x="1871" y="6474"/>
                      </a:cubicBezTo>
                      <a:cubicBezTo>
                        <a:pt x="1682" y="4545"/>
                        <a:pt x="1748" y="2649"/>
                        <a:pt x="1689" y="720"/>
                      </a:cubicBezTo>
                      <a:cubicBezTo>
                        <a:pt x="1676" y="240"/>
                        <a:pt x="1314" y="1"/>
                        <a:pt x="952"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2" name="Google Shape;7452;p75"/>
                <p:cNvSpPr/>
                <p:nvPr/>
              </p:nvSpPr>
              <p:spPr>
                <a:xfrm>
                  <a:off x="3147063" y="4072304"/>
                  <a:ext cx="31307" cy="181782"/>
                </a:xfrm>
                <a:custGeom>
                  <a:rect b="b" l="l" r="r" t="t"/>
                  <a:pathLst>
                    <a:path extrusionOk="0" h="7200" w="1240">
                      <a:moveTo>
                        <a:pt x="599" y="0"/>
                      </a:moveTo>
                      <a:cubicBezTo>
                        <a:pt x="536" y="0"/>
                        <a:pt x="468" y="52"/>
                        <a:pt x="464" y="121"/>
                      </a:cubicBezTo>
                      <a:cubicBezTo>
                        <a:pt x="444" y="1184"/>
                        <a:pt x="457" y="2226"/>
                        <a:pt x="359" y="3276"/>
                      </a:cubicBezTo>
                      <a:cubicBezTo>
                        <a:pt x="261" y="4429"/>
                        <a:pt x="1" y="5596"/>
                        <a:pt x="33" y="6750"/>
                      </a:cubicBezTo>
                      <a:cubicBezTo>
                        <a:pt x="46" y="7054"/>
                        <a:pt x="255" y="7199"/>
                        <a:pt x="471" y="7199"/>
                      </a:cubicBezTo>
                      <a:cubicBezTo>
                        <a:pt x="696" y="7199"/>
                        <a:pt x="929" y="7044"/>
                        <a:pt x="965" y="6750"/>
                      </a:cubicBezTo>
                      <a:cubicBezTo>
                        <a:pt x="1109" y="5609"/>
                        <a:pt x="1148" y="4429"/>
                        <a:pt x="1193" y="3276"/>
                      </a:cubicBezTo>
                      <a:cubicBezTo>
                        <a:pt x="1239" y="2181"/>
                        <a:pt x="1161" y="1073"/>
                        <a:pt x="692" y="63"/>
                      </a:cubicBezTo>
                      <a:cubicBezTo>
                        <a:pt x="672" y="19"/>
                        <a:pt x="636" y="0"/>
                        <a:pt x="599"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3" name="Google Shape;7453;p75"/>
                <p:cNvSpPr/>
                <p:nvPr/>
              </p:nvSpPr>
              <p:spPr>
                <a:xfrm>
                  <a:off x="3113989" y="4102121"/>
                  <a:ext cx="40093" cy="120986"/>
                </a:xfrm>
                <a:custGeom>
                  <a:rect b="b" l="l" r="r" t="t"/>
                  <a:pathLst>
                    <a:path extrusionOk="0" h="4792" w="1588">
                      <a:moveTo>
                        <a:pt x="850" y="0"/>
                      </a:moveTo>
                      <a:cubicBezTo>
                        <a:pt x="683" y="0"/>
                        <a:pt x="514" y="82"/>
                        <a:pt x="398" y="276"/>
                      </a:cubicBezTo>
                      <a:cubicBezTo>
                        <a:pt x="1" y="941"/>
                        <a:pt x="27" y="1873"/>
                        <a:pt x="59" y="2616"/>
                      </a:cubicBezTo>
                      <a:cubicBezTo>
                        <a:pt x="85" y="3164"/>
                        <a:pt x="40" y="4376"/>
                        <a:pt x="509" y="4747"/>
                      </a:cubicBezTo>
                      <a:cubicBezTo>
                        <a:pt x="542" y="4777"/>
                        <a:pt x="582" y="4791"/>
                        <a:pt x="623" y="4791"/>
                      </a:cubicBezTo>
                      <a:cubicBezTo>
                        <a:pt x="664" y="4791"/>
                        <a:pt x="705" y="4777"/>
                        <a:pt x="737" y="4747"/>
                      </a:cubicBezTo>
                      <a:cubicBezTo>
                        <a:pt x="1154" y="4402"/>
                        <a:pt x="998" y="3574"/>
                        <a:pt x="998" y="3098"/>
                      </a:cubicBezTo>
                      <a:cubicBezTo>
                        <a:pt x="998" y="2297"/>
                        <a:pt x="991" y="1560"/>
                        <a:pt x="1363" y="837"/>
                      </a:cubicBezTo>
                      <a:cubicBezTo>
                        <a:pt x="1587" y="397"/>
                        <a:pt x="1221" y="0"/>
                        <a:pt x="850"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4" name="Google Shape;7454;p75"/>
                <p:cNvSpPr/>
                <p:nvPr/>
              </p:nvSpPr>
              <p:spPr>
                <a:xfrm>
                  <a:off x="3253052" y="4072304"/>
                  <a:ext cx="31282" cy="181782"/>
                </a:xfrm>
                <a:custGeom>
                  <a:rect b="b" l="l" r="r" t="t"/>
                  <a:pathLst>
                    <a:path extrusionOk="0" h="7200" w="1239">
                      <a:moveTo>
                        <a:pt x="642" y="0"/>
                      </a:moveTo>
                      <a:cubicBezTo>
                        <a:pt x="604" y="0"/>
                        <a:pt x="567" y="19"/>
                        <a:pt x="548" y="63"/>
                      </a:cubicBezTo>
                      <a:cubicBezTo>
                        <a:pt x="85" y="1073"/>
                        <a:pt x="0" y="2181"/>
                        <a:pt x="46" y="3276"/>
                      </a:cubicBezTo>
                      <a:cubicBezTo>
                        <a:pt x="91" y="4429"/>
                        <a:pt x="130" y="5609"/>
                        <a:pt x="274" y="6750"/>
                      </a:cubicBezTo>
                      <a:cubicBezTo>
                        <a:pt x="314" y="7044"/>
                        <a:pt x="549" y="7199"/>
                        <a:pt x="773" y="7199"/>
                      </a:cubicBezTo>
                      <a:cubicBezTo>
                        <a:pt x="990" y="7199"/>
                        <a:pt x="1196" y="7054"/>
                        <a:pt x="1206" y="6750"/>
                      </a:cubicBezTo>
                      <a:cubicBezTo>
                        <a:pt x="1238" y="5596"/>
                        <a:pt x="984" y="4429"/>
                        <a:pt x="880" y="3276"/>
                      </a:cubicBezTo>
                      <a:cubicBezTo>
                        <a:pt x="789" y="2226"/>
                        <a:pt x="795" y="1184"/>
                        <a:pt x="776" y="121"/>
                      </a:cubicBezTo>
                      <a:cubicBezTo>
                        <a:pt x="776" y="52"/>
                        <a:pt x="707" y="0"/>
                        <a:pt x="642"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5" name="Google Shape;7455;p75"/>
                <p:cNvSpPr/>
                <p:nvPr/>
              </p:nvSpPr>
              <p:spPr>
                <a:xfrm>
                  <a:off x="3277491" y="4102121"/>
                  <a:ext cx="40068" cy="120986"/>
                </a:xfrm>
                <a:custGeom>
                  <a:rect b="b" l="l" r="r" t="t"/>
                  <a:pathLst>
                    <a:path extrusionOk="0" h="4792" w="1587">
                      <a:moveTo>
                        <a:pt x="737" y="0"/>
                      </a:moveTo>
                      <a:cubicBezTo>
                        <a:pt x="366" y="0"/>
                        <a:pt x="0" y="397"/>
                        <a:pt x="225" y="837"/>
                      </a:cubicBezTo>
                      <a:cubicBezTo>
                        <a:pt x="596" y="1560"/>
                        <a:pt x="590" y="2297"/>
                        <a:pt x="590" y="3098"/>
                      </a:cubicBezTo>
                      <a:cubicBezTo>
                        <a:pt x="590" y="3574"/>
                        <a:pt x="433" y="4402"/>
                        <a:pt x="844" y="4747"/>
                      </a:cubicBezTo>
                      <a:cubicBezTo>
                        <a:pt x="877" y="4777"/>
                        <a:pt x="917" y="4791"/>
                        <a:pt x="958" y="4791"/>
                      </a:cubicBezTo>
                      <a:cubicBezTo>
                        <a:pt x="999" y="4791"/>
                        <a:pt x="1039" y="4777"/>
                        <a:pt x="1072" y="4747"/>
                      </a:cubicBezTo>
                      <a:cubicBezTo>
                        <a:pt x="1541" y="4376"/>
                        <a:pt x="1496" y="3164"/>
                        <a:pt x="1522" y="2616"/>
                      </a:cubicBezTo>
                      <a:cubicBezTo>
                        <a:pt x="1554" y="1873"/>
                        <a:pt x="1587" y="941"/>
                        <a:pt x="1189" y="276"/>
                      </a:cubicBezTo>
                      <a:cubicBezTo>
                        <a:pt x="1074" y="82"/>
                        <a:pt x="905" y="0"/>
                        <a:pt x="737"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6" name="Google Shape;7456;p75"/>
                <p:cNvSpPr/>
                <p:nvPr/>
              </p:nvSpPr>
              <p:spPr>
                <a:xfrm>
                  <a:off x="3097199" y="3168065"/>
                  <a:ext cx="106494" cy="74859"/>
                </a:xfrm>
                <a:custGeom>
                  <a:rect b="b" l="l" r="r" t="t"/>
                  <a:pathLst>
                    <a:path extrusionOk="0" h="2965" w="4218">
                      <a:moveTo>
                        <a:pt x="2117" y="1"/>
                      </a:moveTo>
                      <a:cubicBezTo>
                        <a:pt x="1413" y="1"/>
                        <a:pt x="712" y="474"/>
                        <a:pt x="444" y="1107"/>
                      </a:cubicBezTo>
                      <a:cubicBezTo>
                        <a:pt x="236" y="1602"/>
                        <a:pt x="86" y="2117"/>
                        <a:pt x="1" y="2651"/>
                      </a:cubicBezTo>
                      <a:cubicBezTo>
                        <a:pt x="451" y="2188"/>
                        <a:pt x="1070" y="1921"/>
                        <a:pt x="1715" y="1921"/>
                      </a:cubicBezTo>
                      <a:cubicBezTo>
                        <a:pt x="2504" y="1928"/>
                        <a:pt x="3240" y="2312"/>
                        <a:pt x="3683" y="2964"/>
                      </a:cubicBezTo>
                      <a:cubicBezTo>
                        <a:pt x="3729" y="2847"/>
                        <a:pt x="3775" y="2729"/>
                        <a:pt x="3833" y="2619"/>
                      </a:cubicBezTo>
                      <a:cubicBezTo>
                        <a:pt x="4218" y="1830"/>
                        <a:pt x="3898" y="989"/>
                        <a:pt x="3305" y="422"/>
                      </a:cubicBezTo>
                      <a:cubicBezTo>
                        <a:pt x="3058" y="188"/>
                        <a:pt x="2738" y="96"/>
                        <a:pt x="2419" y="31"/>
                      </a:cubicBezTo>
                      <a:cubicBezTo>
                        <a:pt x="2319" y="11"/>
                        <a:pt x="2218" y="1"/>
                        <a:pt x="211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7" name="Google Shape;7457;p75"/>
                <p:cNvSpPr/>
                <p:nvPr/>
              </p:nvSpPr>
              <p:spPr>
                <a:xfrm>
                  <a:off x="3104117" y="3314955"/>
                  <a:ext cx="103868" cy="80994"/>
                </a:xfrm>
                <a:custGeom>
                  <a:rect b="b" l="l" r="r" t="t"/>
                  <a:pathLst>
                    <a:path extrusionOk="0" h="3208" w="4114">
                      <a:moveTo>
                        <a:pt x="3312" y="1"/>
                      </a:moveTo>
                      <a:cubicBezTo>
                        <a:pt x="2855" y="574"/>
                        <a:pt x="2165" y="907"/>
                        <a:pt x="1435" y="913"/>
                      </a:cubicBezTo>
                      <a:cubicBezTo>
                        <a:pt x="920" y="907"/>
                        <a:pt x="411" y="737"/>
                        <a:pt x="1" y="424"/>
                      </a:cubicBezTo>
                      <a:lnTo>
                        <a:pt x="1" y="424"/>
                      </a:lnTo>
                      <a:cubicBezTo>
                        <a:pt x="397" y="1681"/>
                        <a:pt x="1622" y="3208"/>
                        <a:pt x="3011" y="3208"/>
                      </a:cubicBezTo>
                      <a:cubicBezTo>
                        <a:pt x="3085" y="3208"/>
                        <a:pt x="3159" y="3203"/>
                        <a:pt x="3233" y="3194"/>
                      </a:cubicBezTo>
                      <a:cubicBezTo>
                        <a:pt x="3690" y="3142"/>
                        <a:pt x="4113" y="2686"/>
                        <a:pt x="4015" y="2210"/>
                      </a:cubicBezTo>
                      <a:cubicBezTo>
                        <a:pt x="3853" y="1428"/>
                        <a:pt x="3488" y="763"/>
                        <a:pt x="3312"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8" name="Google Shape;7458;p75"/>
                <p:cNvSpPr/>
                <p:nvPr/>
              </p:nvSpPr>
              <p:spPr>
                <a:xfrm>
                  <a:off x="3097199" y="3249967"/>
                  <a:ext cx="70617" cy="70441"/>
                </a:xfrm>
                <a:custGeom>
                  <a:rect b="b" l="l" r="r" t="t"/>
                  <a:pathLst>
                    <a:path extrusionOk="0" fill="none" h="2790" w="2797">
                      <a:moveTo>
                        <a:pt x="2797" y="1193"/>
                      </a:moveTo>
                      <a:cubicBezTo>
                        <a:pt x="2797" y="2255"/>
                        <a:pt x="1513" y="2790"/>
                        <a:pt x="757" y="2040"/>
                      </a:cubicBezTo>
                      <a:cubicBezTo>
                        <a:pt x="1" y="1291"/>
                        <a:pt x="535" y="0"/>
                        <a:pt x="1604" y="0"/>
                      </a:cubicBezTo>
                      <a:cubicBezTo>
                        <a:pt x="2256" y="0"/>
                        <a:pt x="2790" y="535"/>
                        <a:pt x="2797" y="1193"/>
                      </a:cubicBezTo>
                      <a:close/>
                    </a:path>
                  </a:pathLst>
                </a:custGeom>
                <a:noFill/>
                <a:ln cap="flat" cmpd="sng" w="10275">
                  <a:solidFill>
                    <a:srgbClr val="445D73"/>
                  </a:solidFill>
                  <a:prstDash val="solid"/>
                  <a:miter lim="651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9" name="Google Shape;7459;p75"/>
                <p:cNvSpPr/>
                <p:nvPr/>
              </p:nvSpPr>
              <p:spPr>
                <a:xfrm>
                  <a:off x="3227527" y="3168065"/>
                  <a:ext cx="106342" cy="74859"/>
                </a:xfrm>
                <a:custGeom>
                  <a:rect b="b" l="l" r="r" t="t"/>
                  <a:pathLst>
                    <a:path extrusionOk="0" h="2965" w="4212">
                      <a:moveTo>
                        <a:pt x="2102" y="1"/>
                      </a:moveTo>
                      <a:cubicBezTo>
                        <a:pt x="2001" y="1"/>
                        <a:pt x="1900" y="11"/>
                        <a:pt x="1800" y="31"/>
                      </a:cubicBezTo>
                      <a:cubicBezTo>
                        <a:pt x="1474" y="96"/>
                        <a:pt x="1154" y="188"/>
                        <a:pt x="913" y="422"/>
                      </a:cubicBezTo>
                      <a:cubicBezTo>
                        <a:pt x="320" y="989"/>
                        <a:pt x="1" y="1830"/>
                        <a:pt x="385" y="2619"/>
                      </a:cubicBezTo>
                      <a:cubicBezTo>
                        <a:pt x="438" y="2729"/>
                        <a:pt x="490" y="2847"/>
                        <a:pt x="529" y="2964"/>
                      </a:cubicBezTo>
                      <a:cubicBezTo>
                        <a:pt x="978" y="2312"/>
                        <a:pt x="1715" y="1928"/>
                        <a:pt x="2504" y="1921"/>
                      </a:cubicBezTo>
                      <a:cubicBezTo>
                        <a:pt x="3142" y="1921"/>
                        <a:pt x="3761" y="2188"/>
                        <a:pt x="4211" y="2651"/>
                      </a:cubicBezTo>
                      <a:cubicBezTo>
                        <a:pt x="4126" y="2117"/>
                        <a:pt x="3983" y="1602"/>
                        <a:pt x="3775" y="1107"/>
                      </a:cubicBezTo>
                      <a:cubicBezTo>
                        <a:pt x="3501" y="474"/>
                        <a:pt x="2804" y="1"/>
                        <a:pt x="2102"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0" name="Google Shape;7460;p75"/>
                <p:cNvSpPr/>
                <p:nvPr/>
              </p:nvSpPr>
              <p:spPr>
                <a:xfrm>
                  <a:off x="3223083" y="3314955"/>
                  <a:ext cx="103868" cy="80994"/>
                </a:xfrm>
                <a:custGeom>
                  <a:rect b="b" l="l" r="r" t="t"/>
                  <a:pathLst>
                    <a:path extrusionOk="0" h="3208" w="4114">
                      <a:moveTo>
                        <a:pt x="809" y="1"/>
                      </a:moveTo>
                      <a:cubicBezTo>
                        <a:pt x="627" y="763"/>
                        <a:pt x="262" y="1428"/>
                        <a:pt x="99" y="2210"/>
                      </a:cubicBezTo>
                      <a:cubicBezTo>
                        <a:pt x="1" y="2686"/>
                        <a:pt x="425" y="3142"/>
                        <a:pt x="881" y="3194"/>
                      </a:cubicBezTo>
                      <a:cubicBezTo>
                        <a:pt x="955" y="3203"/>
                        <a:pt x="1030" y="3208"/>
                        <a:pt x="1103" y="3208"/>
                      </a:cubicBezTo>
                      <a:cubicBezTo>
                        <a:pt x="2493" y="3208"/>
                        <a:pt x="3717" y="1681"/>
                        <a:pt x="4113" y="424"/>
                      </a:cubicBezTo>
                      <a:lnTo>
                        <a:pt x="4113" y="424"/>
                      </a:lnTo>
                      <a:cubicBezTo>
                        <a:pt x="3703" y="737"/>
                        <a:pt x="3194" y="907"/>
                        <a:pt x="2680" y="913"/>
                      </a:cubicBezTo>
                      <a:cubicBezTo>
                        <a:pt x="1950" y="907"/>
                        <a:pt x="1259" y="574"/>
                        <a:pt x="809"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1" name="Google Shape;7461;p75"/>
                <p:cNvSpPr/>
                <p:nvPr/>
              </p:nvSpPr>
              <p:spPr>
                <a:xfrm>
                  <a:off x="3263252" y="3249967"/>
                  <a:ext cx="70617" cy="70441"/>
                </a:xfrm>
                <a:custGeom>
                  <a:rect b="b" l="l" r="r" t="t"/>
                  <a:pathLst>
                    <a:path extrusionOk="0" fill="none" h="2790" w="2797">
                      <a:moveTo>
                        <a:pt x="7" y="1193"/>
                      </a:moveTo>
                      <a:cubicBezTo>
                        <a:pt x="0" y="2255"/>
                        <a:pt x="1284" y="2790"/>
                        <a:pt x="2040" y="2040"/>
                      </a:cubicBezTo>
                      <a:cubicBezTo>
                        <a:pt x="2796" y="1291"/>
                        <a:pt x="2262" y="0"/>
                        <a:pt x="1199" y="0"/>
                      </a:cubicBezTo>
                      <a:cubicBezTo>
                        <a:pt x="541" y="0"/>
                        <a:pt x="7" y="535"/>
                        <a:pt x="7" y="1193"/>
                      </a:cubicBezTo>
                      <a:close/>
                    </a:path>
                  </a:pathLst>
                </a:custGeom>
                <a:noFill/>
                <a:ln cap="flat" cmpd="sng" w="10275">
                  <a:solidFill>
                    <a:srgbClr val="445D73"/>
                  </a:solidFill>
                  <a:prstDash val="solid"/>
                  <a:miter lim="651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7462" name="Google Shape;7462;p75"/>
          <p:cNvGrpSpPr/>
          <p:nvPr/>
        </p:nvGrpSpPr>
        <p:grpSpPr>
          <a:xfrm>
            <a:off x="7857703" y="6129414"/>
            <a:ext cx="1101599" cy="2620993"/>
            <a:chOff x="3928852" y="3050537"/>
            <a:chExt cx="550799" cy="1310497"/>
          </a:xfrm>
        </p:grpSpPr>
        <p:sp>
          <p:nvSpPr>
            <p:cNvPr id="7463" name="Google Shape;7463;p75"/>
            <p:cNvSpPr/>
            <p:nvPr/>
          </p:nvSpPr>
          <p:spPr>
            <a:xfrm>
              <a:off x="3977731" y="4311978"/>
              <a:ext cx="453041" cy="49056"/>
            </a:xfrm>
            <a:custGeom>
              <a:rect b="b" l="l" r="r" t="t"/>
              <a:pathLst>
                <a:path extrusionOk="0" h="1943" w="17944">
                  <a:moveTo>
                    <a:pt x="8969" y="0"/>
                  </a:moveTo>
                  <a:cubicBezTo>
                    <a:pt x="4015" y="0"/>
                    <a:pt x="0" y="437"/>
                    <a:pt x="0" y="972"/>
                  </a:cubicBezTo>
                  <a:cubicBezTo>
                    <a:pt x="0" y="1506"/>
                    <a:pt x="4015" y="1943"/>
                    <a:pt x="8969" y="1943"/>
                  </a:cubicBezTo>
                  <a:cubicBezTo>
                    <a:pt x="13929" y="1943"/>
                    <a:pt x="17943" y="1506"/>
                    <a:pt x="17943" y="972"/>
                  </a:cubicBezTo>
                  <a:cubicBezTo>
                    <a:pt x="17943" y="437"/>
                    <a:pt x="13929" y="0"/>
                    <a:pt x="8969" y="0"/>
                  </a:cubicBezTo>
                  <a:close/>
                </a:path>
              </a:pathLst>
            </a:custGeom>
            <a:solidFill>
              <a:srgbClr val="778C9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464" name="Google Shape;7464;p75"/>
            <p:cNvGrpSpPr/>
            <p:nvPr/>
          </p:nvGrpSpPr>
          <p:grpSpPr>
            <a:xfrm>
              <a:off x="3928852" y="3050537"/>
              <a:ext cx="550799" cy="1278256"/>
              <a:chOff x="3928852" y="3050537"/>
              <a:chExt cx="550799" cy="1278256"/>
            </a:xfrm>
          </p:grpSpPr>
          <p:sp>
            <p:nvSpPr>
              <p:cNvPr id="7465" name="Google Shape;7465;p75"/>
              <p:cNvSpPr/>
              <p:nvPr/>
            </p:nvSpPr>
            <p:spPr>
              <a:xfrm>
                <a:off x="3928852" y="3050537"/>
                <a:ext cx="550799" cy="1278256"/>
              </a:xfrm>
              <a:custGeom>
                <a:rect b="b" l="l" r="r" t="t"/>
                <a:pathLst>
                  <a:path extrusionOk="0" h="50629" w="21816">
                    <a:moveTo>
                      <a:pt x="3781" y="7802"/>
                    </a:moveTo>
                    <a:lnTo>
                      <a:pt x="3781" y="7834"/>
                    </a:lnTo>
                    <a:lnTo>
                      <a:pt x="3755" y="7834"/>
                    </a:lnTo>
                    <a:lnTo>
                      <a:pt x="3781" y="7802"/>
                    </a:lnTo>
                    <a:close/>
                    <a:moveTo>
                      <a:pt x="10690" y="0"/>
                    </a:moveTo>
                    <a:cubicBezTo>
                      <a:pt x="6753" y="0"/>
                      <a:pt x="3559" y="3187"/>
                      <a:pt x="3559" y="7130"/>
                    </a:cubicBezTo>
                    <a:cubicBezTo>
                      <a:pt x="3559" y="7365"/>
                      <a:pt x="3579" y="7600"/>
                      <a:pt x="3605" y="7834"/>
                    </a:cubicBezTo>
                    <a:cubicBezTo>
                      <a:pt x="2973" y="7906"/>
                      <a:pt x="2549" y="8512"/>
                      <a:pt x="2699" y="9131"/>
                    </a:cubicBezTo>
                    <a:cubicBezTo>
                      <a:pt x="2821" y="9609"/>
                      <a:pt x="3252" y="9920"/>
                      <a:pt x="3713" y="9920"/>
                    </a:cubicBezTo>
                    <a:cubicBezTo>
                      <a:pt x="3844" y="9920"/>
                      <a:pt x="3977" y="9895"/>
                      <a:pt x="4107" y="9842"/>
                    </a:cubicBezTo>
                    <a:cubicBezTo>
                      <a:pt x="4837" y="12044"/>
                      <a:pt x="6688" y="13804"/>
                      <a:pt x="8754" y="14560"/>
                    </a:cubicBezTo>
                    <a:cubicBezTo>
                      <a:pt x="8793" y="14573"/>
                      <a:pt x="8884" y="14593"/>
                      <a:pt x="8884" y="14606"/>
                    </a:cubicBezTo>
                    <a:lnTo>
                      <a:pt x="8884" y="16620"/>
                    </a:lnTo>
                    <a:lnTo>
                      <a:pt x="5651" y="16620"/>
                    </a:lnTo>
                    <a:cubicBezTo>
                      <a:pt x="5651" y="16620"/>
                      <a:pt x="5638" y="16685"/>
                      <a:pt x="5625" y="16698"/>
                    </a:cubicBezTo>
                    <a:cubicBezTo>
                      <a:pt x="5045" y="16705"/>
                      <a:pt x="4537" y="17076"/>
                      <a:pt x="4361" y="17623"/>
                    </a:cubicBezTo>
                    <a:lnTo>
                      <a:pt x="216" y="33239"/>
                    </a:lnTo>
                    <a:cubicBezTo>
                      <a:pt x="1" y="33872"/>
                      <a:pt x="294" y="34563"/>
                      <a:pt x="900" y="34849"/>
                    </a:cubicBezTo>
                    <a:cubicBezTo>
                      <a:pt x="1081" y="34936"/>
                      <a:pt x="1274" y="34977"/>
                      <a:pt x="1464" y="34977"/>
                    </a:cubicBezTo>
                    <a:cubicBezTo>
                      <a:pt x="1903" y="34977"/>
                      <a:pt x="2330" y="34756"/>
                      <a:pt x="2575" y="34360"/>
                    </a:cubicBezTo>
                    <a:cubicBezTo>
                      <a:pt x="2621" y="34387"/>
                      <a:pt x="2666" y="34413"/>
                      <a:pt x="2719" y="34419"/>
                    </a:cubicBezTo>
                    <a:cubicBezTo>
                      <a:pt x="2750" y="34427"/>
                      <a:pt x="2782" y="34430"/>
                      <a:pt x="2813" y="34430"/>
                    </a:cubicBezTo>
                    <a:cubicBezTo>
                      <a:pt x="2999" y="34430"/>
                      <a:pt x="3163" y="34303"/>
                      <a:pt x="3207" y="34119"/>
                    </a:cubicBezTo>
                    <a:lnTo>
                      <a:pt x="3559" y="32542"/>
                    </a:lnTo>
                    <a:cubicBezTo>
                      <a:pt x="3605" y="32347"/>
                      <a:pt x="3481" y="32040"/>
                      <a:pt x="3299" y="31949"/>
                    </a:cubicBezTo>
                    <a:lnTo>
                      <a:pt x="6336" y="20954"/>
                    </a:lnTo>
                    <a:cubicBezTo>
                      <a:pt x="6336" y="22844"/>
                      <a:pt x="6381" y="26507"/>
                      <a:pt x="6453" y="30567"/>
                    </a:cubicBezTo>
                    <a:lnTo>
                      <a:pt x="6401" y="30567"/>
                    </a:lnTo>
                    <a:lnTo>
                      <a:pt x="6466" y="32360"/>
                    </a:lnTo>
                    <a:lnTo>
                      <a:pt x="6486" y="32360"/>
                    </a:lnTo>
                    <a:cubicBezTo>
                      <a:pt x="6623" y="40194"/>
                      <a:pt x="6805" y="48732"/>
                      <a:pt x="6805" y="48732"/>
                    </a:cubicBezTo>
                    <a:cubicBezTo>
                      <a:pt x="6805" y="48732"/>
                      <a:pt x="4517" y="49090"/>
                      <a:pt x="4517" y="50622"/>
                    </a:cubicBezTo>
                    <a:lnTo>
                      <a:pt x="8936" y="50622"/>
                    </a:lnTo>
                    <a:lnTo>
                      <a:pt x="10631" y="33435"/>
                    </a:lnTo>
                    <a:lnTo>
                      <a:pt x="10670" y="33461"/>
                    </a:lnTo>
                    <a:lnTo>
                      <a:pt x="11035" y="33461"/>
                    </a:lnTo>
                    <a:lnTo>
                      <a:pt x="11035" y="33455"/>
                    </a:lnTo>
                    <a:lnTo>
                      <a:pt x="12893" y="50628"/>
                    </a:lnTo>
                    <a:lnTo>
                      <a:pt x="17311" y="50628"/>
                    </a:lnTo>
                    <a:cubicBezTo>
                      <a:pt x="17311" y="49097"/>
                      <a:pt x="15030" y="48738"/>
                      <a:pt x="15030" y="48738"/>
                    </a:cubicBezTo>
                    <a:cubicBezTo>
                      <a:pt x="15030" y="48738"/>
                      <a:pt x="15193" y="40102"/>
                      <a:pt x="15324" y="32216"/>
                    </a:cubicBezTo>
                    <a:cubicBezTo>
                      <a:pt x="15330" y="31897"/>
                      <a:pt x="15356" y="30574"/>
                      <a:pt x="15356" y="30574"/>
                    </a:cubicBezTo>
                    <a:lnTo>
                      <a:pt x="15343" y="30574"/>
                    </a:lnTo>
                    <a:cubicBezTo>
                      <a:pt x="15408" y="26481"/>
                      <a:pt x="15454" y="22785"/>
                      <a:pt x="15454" y="20863"/>
                    </a:cubicBezTo>
                    <a:lnTo>
                      <a:pt x="18511" y="31929"/>
                    </a:lnTo>
                    <a:cubicBezTo>
                      <a:pt x="18302" y="31995"/>
                      <a:pt x="18159" y="32334"/>
                      <a:pt x="18204" y="32542"/>
                    </a:cubicBezTo>
                    <a:lnTo>
                      <a:pt x="18563" y="34119"/>
                    </a:lnTo>
                    <a:cubicBezTo>
                      <a:pt x="18606" y="34317"/>
                      <a:pt x="18779" y="34435"/>
                      <a:pt x="18957" y="34435"/>
                    </a:cubicBezTo>
                    <a:cubicBezTo>
                      <a:pt x="19049" y="34435"/>
                      <a:pt x="19143" y="34403"/>
                      <a:pt x="19221" y="34334"/>
                    </a:cubicBezTo>
                    <a:cubicBezTo>
                      <a:pt x="19463" y="34749"/>
                      <a:pt x="19903" y="34984"/>
                      <a:pt x="20357" y="34984"/>
                    </a:cubicBezTo>
                    <a:cubicBezTo>
                      <a:pt x="20538" y="34984"/>
                      <a:pt x="20722" y="34947"/>
                      <a:pt x="20896" y="34869"/>
                    </a:cubicBezTo>
                    <a:cubicBezTo>
                      <a:pt x="21509" y="34589"/>
                      <a:pt x="21815" y="33891"/>
                      <a:pt x="21600" y="33252"/>
                    </a:cubicBezTo>
                    <a:lnTo>
                      <a:pt x="21600" y="33246"/>
                    </a:lnTo>
                    <a:lnTo>
                      <a:pt x="17292" y="17663"/>
                    </a:lnTo>
                    <a:cubicBezTo>
                      <a:pt x="17116" y="17141"/>
                      <a:pt x="16653" y="16744"/>
                      <a:pt x="16138" y="16705"/>
                    </a:cubicBezTo>
                    <a:cubicBezTo>
                      <a:pt x="16125" y="16691"/>
                      <a:pt x="16112" y="16626"/>
                      <a:pt x="16112" y="16626"/>
                    </a:cubicBezTo>
                    <a:lnTo>
                      <a:pt x="12625" y="16626"/>
                    </a:lnTo>
                    <a:lnTo>
                      <a:pt x="12625" y="14704"/>
                    </a:lnTo>
                    <a:cubicBezTo>
                      <a:pt x="12625" y="14704"/>
                      <a:pt x="12651" y="14697"/>
                      <a:pt x="12658" y="14691"/>
                    </a:cubicBezTo>
                    <a:lnTo>
                      <a:pt x="12704" y="14678"/>
                    </a:lnTo>
                    <a:cubicBezTo>
                      <a:pt x="14900" y="14013"/>
                      <a:pt x="16914" y="12194"/>
                      <a:pt x="17696" y="9887"/>
                    </a:cubicBezTo>
                    <a:cubicBezTo>
                      <a:pt x="17774" y="9907"/>
                      <a:pt x="17859" y="9920"/>
                      <a:pt x="17944" y="9920"/>
                    </a:cubicBezTo>
                    <a:cubicBezTo>
                      <a:pt x="17948" y="9920"/>
                      <a:pt x="17952" y="9920"/>
                      <a:pt x="17956" y="9920"/>
                    </a:cubicBezTo>
                    <a:cubicBezTo>
                      <a:pt x="18511" y="9920"/>
                      <a:pt x="18967" y="9485"/>
                      <a:pt x="18999" y="8929"/>
                    </a:cubicBezTo>
                    <a:cubicBezTo>
                      <a:pt x="19032" y="8375"/>
                      <a:pt x="18615" y="7893"/>
                      <a:pt x="18061" y="7834"/>
                    </a:cubicBezTo>
                    <a:lnTo>
                      <a:pt x="18061" y="7828"/>
                    </a:lnTo>
                    <a:cubicBezTo>
                      <a:pt x="18061" y="7815"/>
                      <a:pt x="18048" y="7802"/>
                      <a:pt x="18048" y="7789"/>
                    </a:cubicBezTo>
                    <a:cubicBezTo>
                      <a:pt x="18041" y="6061"/>
                      <a:pt x="17637" y="4295"/>
                      <a:pt x="16692" y="2992"/>
                    </a:cubicBezTo>
                    <a:cubicBezTo>
                      <a:pt x="17657" y="2464"/>
                      <a:pt x="17774" y="1786"/>
                      <a:pt x="18159" y="1147"/>
                    </a:cubicBezTo>
                    <a:lnTo>
                      <a:pt x="18159" y="1147"/>
                    </a:lnTo>
                    <a:cubicBezTo>
                      <a:pt x="17949" y="1170"/>
                      <a:pt x="17739" y="1181"/>
                      <a:pt x="17527" y="1181"/>
                    </a:cubicBezTo>
                    <a:cubicBezTo>
                      <a:pt x="15283" y="1181"/>
                      <a:pt x="12905" y="0"/>
                      <a:pt x="10690" y="0"/>
                    </a:cubicBezTo>
                    <a:close/>
                  </a:path>
                </a:pathLst>
              </a:custGeom>
              <a:solidFill>
                <a:srgbClr val="F2F4F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466" name="Google Shape;7466;p75"/>
              <p:cNvGrpSpPr/>
              <p:nvPr/>
            </p:nvGrpSpPr>
            <p:grpSpPr>
              <a:xfrm>
                <a:off x="4097202" y="3317252"/>
                <a:ext cx="209832" cy="593417"/>
                <a:chOff x="4097202" y="3317252"/>
                <a:chExt cx="209832" cy="593417"/>
              </a:xfrm>
            </p:grpSpPr>
            <p:grpSp>
              <p:nvGrpSpPr>
                <p:cNvPr id="7467" name="Google Shape;7467;p75"/>
                <p:cNvGrpSpPr/>
                <p:nvPr/>
              </p:nvGrpSpPr>
              <p:grpSpPr>
                <a:xfrm>
                  <a:off x="4155271" y="3317252"/>
                  <a:ext cx="96622" cy="294739"/>
                  <a:chOff x="4155271" y="3317252"/>
                  <a:chExt cx="96622" cy="294739"/>
                </a:xfrm>
              </p:grpSpPr>
              <p:sp>
                <p:nvSpPr>
                  <p:cNvPr id="7468" name="Google Shape;7468;p75"/>
                  <p:cNvSpPr/>
                  <p:nvPr/>
                </p:nvSpPr>
                <p:spPr>
                  <a:xfrm>
                    <a:off x="4191804" y="3350175"/>
                    <a:ext cx="21435" cy="261817"/>
                  </a:xfrm>
                  <a:custGeom>
                    <a:rect b="b" l="l" r="r" t="t"/>
                    <a:pathLst>
                      <a:path extrusionOk="0" h="10370" w="849">
                        <a:moveTo>
                          <a:pt x="1" y="0"/>
                        </a:moveTo>
                        <a:lnTo>
                          <a:pt x="1" y="10370"/>
                        </a:lnTo>
                        <a:lnTo>
                          <a:pt x="848" y="10370"/>
                        </a:lnTo>
                        <a:lnTo>
                          <a:pt x="848" y="0"/>
                        </a:lnTo>
                        <a:close/>
                      </a:path>
                    </a:pathLst>
                  </a:custGeom>
                  <a:solidFill>
                    <a:srgbClr val="D4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9" name="Google Shape;7469;p75"/>
                  <p:cNvSpPr/>
                  <p:nvPr/>
                </p:nvSpPr>
                <p:spPr>
                  <a:xfrm>
                    <a:off x="4155271" y="3317252"/>
                    <a:ext cx="96622" cy="60089"/>
                  </a:xfrm>
                  <a:custGeom>
                    <a:rect b="b" l="l" r="r" t="t"/>
                    <a:pathLst>
                      <a:path extrusionOk="0" h="2380" w="3827">
                        <a:moveTo>
                          <a:pt x="1911" y="1"/>
                        </a:moveTo>
                        <a:cubicBezTo>
                          <a:pt x="855" y="1"/>
                          <a:pt x="1" y="535"/>
                          <a:pt x="1" y="1194"/>
                        </a:cubicBezTo>
                        <a:cubicBezTo>
                          <a:pt x="1" y="1852"/>
                          <a:pt x="855" y="2380"/>
                          <a:pt x="1911" y="2380"/>
                        </a:cubicBezTo>
                        <a:cubicBezTo>
                          <a:pt x="2973" y="2380"/>
                          <a:pt x="3827" y="1852"/>
                          <a:pt x="3827" y="1194"/>
                        </a:cubicBezTo>
                        <a:cubicBezTo>
                          <a:pt x="3827" y="535"/>
                          <a:pt x="2973" y="1"/>
                          <a:pt x="1911" y="1"/>
                        </a:cubicBezTo>
                        <a:close/>
                      </a:path>
                    </a:pathLst>
                  </a:custGeom>
                  <a:solidFill>
                    <a:srgbClr val="D4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470" name="Google Shape;7470;p75"/>
                <p:cNvSpPr/>
                <p:nvPr/>
              </p:nvSpPr>
              <p:spPr>
                <a:xfrm>
                  <a:off x="4138835" y="3605149"/>
                  <a:ext cx="148455" cy="137346"/>
                </a:xfrm>
                <a:custGeom>
                  <a:rect b="b" l="l" r="r" t="t"/>
                  <a:pathLst>
                    <a:path extrusionOk="0" h="5440" w="5880">
                      <a:moveTo>
                        <a:pt x="3434" y="0"/>
                      </a:moveTo>
                      <a:cubicBezTo>
                        <a:pt x="3129" y="0"/>
                        <a:pt x="2783" y="173"/>
                        <a:pt x="2783" y="173"/>
                      </a:cubicBezTo>
                      <a:cubicBezTo>
                        <a:pt x="2725" y="1444"/>
                        <a:pt x="3819" y="1763"/>
                        <a:pt x="3272" y="3145"/>
                      </a:cubicBezTo>
                      <a:cubicBezTo>
                        <a:pt x="3194" y="3338"/>
                        <a:pt x="3083" y="3412"/>
                        <a:pt x="2954" y="3412"/>
                      </a:cubicBezTo>
                      <a:cubicBezTo>
                        <a:pt x="2770" y="3412"/>
                        <a:pt x="2550" y="3259"/>
                        <a:pt x="2347" y="3086"/>
                      </a:cubicBezTo>
                      <a:cubicBezTo>
                        <a:pt x="2142" y="2920"/>
                        <a:pt x="1689" y="2641"/>
                        <a:pt x="1242" y="2641"/>
                      </a:cubicBezTo>
                      <a:cubicBezTo>
                        <a:pt x="1077" y="2641"/>
                        <a:pt x="913" y="2679"/>
                        <a:pt x="763" y="2774"/>
                      </a:cubicBezTo>
                      <a:cubicBezTo>
                        <a:pt x="0" y="3236"/>
                        <a:pt x="124" y="5439"/>
                        <a:pt x="124" y="5439"/>
                      </a:cubicBezTo>
                      <a:lnTo>
                        <a:pt x="789" y="5394"/>
                      </a:lnTo>
                      <a:cubicBezTo>
                        <a:pt x="789" y="5394"/>
                        <a:pt x="1095" y="3614"/>
                        <a:pt x="1095" y="3608"/>
                      </a:cubicBezTo>
                      <a:cubicBezTo>
                        <a:pt x="1095" y="3608"/>
                        <a:pt x="1102" y="3601"/>
                        <a:pt x="1102" y="3601"/>
                      </a:cubicBezTo>
                      <a:cubicBezTo>
                        <a:pt x="1102" y="3601"/>
                        <a:pt x="1108" y="3595"/>
                        <a:pt x="1108" y="3595"/>
                      </a:cubicBezTo>
                      <a:lnTo>
                        <a:pt x="1115" y="3588"/>
                      </a:lnTo>
                      <a:lnTo>
                        <a:pt x="1115" y="3575"/>
                      </a:lnTo>
                      <a:lnTo>
                        <a:pt x="1115" y="3569"/>
                      </a:lnTo>
                      <a:lnTo>
                        <a:pt x="1121" y="3562"/>
                      </a:lnTo>
                      <a:lnTo>
                        <a:pt x="1128" y="3556"/>
                      </a:lnTo>
                      <a:lnTo>
                        <a:pt x="1134" y="3556"/>
                      </a:lnTo>
                      <a:lnTo>
                        <a:pt x="1141" y="3549"/>
                      </a:lnTo>
                      <a:lnTo>
                        <a:pt x="1147" y="3549"/>
                      </a:lnTo>
                      <a:lnTo>
                        <a:pt x="1154" y="3543"/>
                      </a:lnTo>
                      <a:lnTo>
                        <a:pt x="1180" y="3543"/>
                      </a:lnTo>
                      <a:cubicBezTo>
                        <a:pt x="1180" y="3543"/>
                        <a:pt x="1239" y="3588"/>
                        <a:pt x="1239" y="3588"/>
                      </a:cubicBezTo>
                      <a:cubicBezTo>
                        <a:pt x="1239" y="3588"/>
                        <a:pt x="1245" y="3582"/>
                        <a:pt x="1245" y="3582"/>
                      </a:cubicBezTo>
                      <a:lnTo>
                        <a:pt x="1258" y="3582"/>
                      </a:lnTo>
                      <a:cubicBezTo>
                        <a:pt x="1258" y="3582"/>
                        <a:pt x="1265" y="3588"/>
                        <a:pt x="1265" y="3595"/>
                      </a:cubicBezTo>
                      <a:cubicBezTo>
                        <a:pt x="1265" y="3595"/>
                        <a:pt x="1265" y="3601"/>
                        <a:pt x="1265" y="3601"/>
                      </a:cubicBezTo>
                      <a:cubicBezTo>
                        <a:pt x="1265" y="3608"/>
                        <a:pt x="1265" y="3608"/>
                        <a:pt x="1265" y="3608"/>
                      </a:cubicBezTo>
                      <a:cubicBezTo>
                        <a:pt x="1304" y="3790"/>
                        <a:pt x="1369" y="3966"/>
                        <a:pt x="1447" y="4136"/>
                      </a:cubicBezTo>
                      <a:cubicBezTo>
                        <a:pt x="1643" y="4423"/>
                        <a:pt x="1916" y="4840"/>
                        <a:pt x="2679" y="5029"/>
                      </a:cubicBezTo>
                      <a:cubicBezTo>
                        <a:pt x="2882" y="5079"/>
                        <a:pt x="3079" y="5102"/>
                        <a:pt x="3269" y="5102"/>
                      </a:cubicBezTo>
                      <a:cubicBezTo>
                        <a:pt x="4290" y="5102"/>
                        <a:pt x="5100" y="4413"/>
                        <a:pt x="5540" y="3412"/>
                      </a:cubicBezTo>
                      <a:cubicBezTo>
                        <a:pt x="5879" y="2663"/>
                        <a:pt x="5768" y="1314"/>
                        <a:pt x="5103" y="1027"/>
                      </a:cubicBezTo>
                      <a:cubicBezTo>
                        <a:pt x="4961" y="964"/>
                        <a:pt x="4840" y="940"/>
                        <a:pt x="4736" y="940"/>
                      </a:cubicBezTo>
                      <a:cubicBezTo>
                        <a:pt x="4400" y="940"/>
                        <a:pt x="4228" y="1187"/>
                        <a:pt x="4026" y="1187"/>
                      </a:cubicBezTo>
                      <a:cubicBezTo>
                        <a:pt x="3997" y="1187"/>
                        <a:pt x="3968" y="1182"/>
                        <a:pt x="3937" y="1170"/>
                      </a:cubicBezTo>
                      <a:cubicBezTo>
                        <a:pt x="3617" y="1053"/>
                        <a:pt x="3507" y="4"/>
                        <a:pt x="3507" y="4"/>
                      </a:cubicBezTo>
                      <a:cubicBezTo>
                        <a:pt x="3483" y="1"/>
                        <a:pt x="3458" y="0"/>
                        <a:pt x="3434"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1" name="Google Shape;7471;p75"/>
                <p:cNvSpPr/>
                <p:nvPr/>
              </p:nvSpPr>
              <p:spPr>
                <a:xfrm>
                  <a:off x="4100005" y="3582275"/>
                  <a:ext cx="167694" cy="101646"/>
                </a:xfrm>
                <a:custGeom>
                  <a:rect b="b" l="l" r="r" t="t"/>
                  <a:pathLst>
                    <a:path extrusionOk="0" h="4026" w="6642">
                      <a:moveTo>
                        <a:pt x="4886" y="1"/>
                      </a:moveTo>
                      <a:cubicBezTo>
                        <a:pt x="4691" y="1"/>
                        <a:pt x="4372" y="32"/>
                        <a:pt x="4236" y="69"/>
                      </a:cubicBezTo>
                      <a:cubicBezTo>
                        <a:pt x="4158" y="69"/>
                        <a:pt x="3643" y="88"/>
                        <a:pt x="3624" y="88"/>
                      </a:cubicBezTo>
                      <a:cubicBezTo>
                        <a:pt x="3383" y="88"/>
                        <a:pt x="3128" y="75"/>
                        <a:pt x="2887" y="69"/>
                      </a:cubicBezTo>
                      <a:cubicBezTo>
                        <a:pt x="2646" y="62"/>
                        <a:pt x="2418" y="56"/>
                        <a:pt x="2196" y="56"/>
                      </a:cubicBezTo>
                      <a:cubicBezTo>
                        <a:pt x="1493" y="56"/>
                        <a:pt x="795" y="128"/>
                        <a:pt x="469" y="649"/>
                      </a:cubicBezTo>
                      <a:cubicBezTo>
                        <a:pt x="0" y="1392"/>
                        <a:pt x="98" y="2148"/>
                        <a:pt x="189" y="2813"/>
                      </a:cubicBezTo>
                      <a:cubicBezTo>
                        <a:pt x="209" y="2956"/>
                        <a:pt x="222" y="3093"/>
                        <a:pt x="235" y="3230"/>
                      </a:cubicBezTo>
                      <a:cubicBezTo>
                        <a:pt x="280" y="3706"/>
                        <a:pt x="352" y="4025"/>
                        <a:pt x="574" y="4025"/>
                      </a:cubicBezTo>
                      <a:cubicBezTo>
                        <a:pt x="756" y="4025"/>
                        <a:pt x="1030" y="3849"/>
                        <a:pt x="1395" y="3510"/>
                      </a:cubicBezTo>
                      <a:cubicBezTo>
                        <a:pt x="1408" y="3504"/>
                        <a:pt x="1421" y="3497"/>
                        <a:pt x="1434" y="3491"/>
                      </a:cubicBezTo>
                      <a:cubicBezTo>
                        <a:pt x="1453" y="3484"/>
                        <a:pt x="3350" y="2911"/>
                        <a:pt x="4021" y="2402"/>
                      </a:cubicBezTo>
                      <a:cubicBezTo>
                        <a:pt x="4210" y="2337"/>
                        <a:pt x="4399" y="2265"/>
                        <a:pt x="4588" y="2194"/>
                      </a:cubicBezTo>
                      <a:cubicBezTo>
                        <a:pt x="4999" y="2109"/>
                        <a:pt x="5651" y="1907"/>
                        <a:pt x="6048" y="1353"/>
                      </a:cubicBezTo>
                      <a:lnTo>
                        <a:pt x="6166" y="1190"/>
                      </a:lnTo>
                      <a:cubicBezTo>
                        <a:pt x="6413" y="864"/>
                        <a:pt x="6641" y="532"/>
                        <a:pt x="6550" y="356"/>
                      </a:cubicBezTo>
                      <a:cubicBezTo>
                        <a:pt x="6452" y="154"/>
                        <a:pt x="5944" y="30"/>
                        <a:pt x="5038" y="17"/>
                      </a:cubicBezTo>
                      <a:cubicBezTo>
                        <a:pt x="5020" y="6"/>
                        <a:pt x="4962" y="1"/>
                        <a:pt x="4886"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2" name="Google Shape;7472;p75"/>
                <p:cNvSpPr/>
                <p:nvPr/>
              </p:nvSpPr>
              <p:spPr>
                <a:xfrm>
                  <a:off x="4122046" y="3755473"/>
                  <a:ext cx="151258" cy="124091"/>
                </a:xfrm>
                <a:custGeom>
                  <a:rect b="b" l="l" r="r" t="t"/>
                  <a:pathLst>
                    <a:path extrusionOk="0" h="4915" w="5991">
                      <a:moveTo>
                        <a:pt x="4876" y="1180"/>
                      </a:moveTo>
                      <a:cubicBezTo>
                        <a:pt x="4908" y="1199"/>
                        <a:pt x="4941" y="1212"/>
                        <a:pt x="4980" y="1225"/>
                      </a:cubicBezTo>
                      <a:cubicBezTo>
                        <a:pt x="4973" y="1310"/>
                        <a:pt x="4993" y="1395"/>
                        <a:pt x="5032" y="1467"/>
                      </a:cubicBezTo>
                      <a:cubicBezTo>
                        <a:pt x="4941" y="1486"/>
                        <a:pt x="4862" y="1532"/>
                        <a:pt x="4797" y="1597"/>
                      </a:cubicBezTo>
                      <a:cubicBezTo>
                        <a:pt x="4726" y="1669"/>
                        <a:pt x="4680" y="1760"/>
                        <a:pt x="4660" y="1858"/>
                      </a:cubicBezTo>
                      <a:cubicBezTo>
                        <a:pt x="4600" y="1831"/>
                        <a:pt x="4534" y="1818"/>
                        <a:pt x="4469" y="1818"/>
                      </a:cubicBezTo>
                      <a:cubicBezTo>
                        <a:pt x="4422" y="1818"/>
                        <a:pt x="4374" y="1825"/>
                        <a:pt x="4328" y="1838"/>
                      </a:cubicBezTo>
                      <a:cubicBezTo>
                        <a:pt x="4198" y="1871"/>
                        <a:pt x="4087" y="1962"/>
                        <a:pt x="4028" y="2079"/>
                      </a:cubicBezTo>
                      <a:lnTo>
                        <a:pt x="4022" y="2079"/>
                      </a:lnTo>
                      <a:cubicBezTo>
                        <a:pt x="3976" y="2040"/>
                        <a:pt x="3930" y="2008"/>
                        <a:pt x="3885" y="1981"/>
                      </a:cubicBezTo>
                      <a:cubicBezTo>
                        <a:pt x="3937" y="1968"/>
                        <a:pt x="3983" y="1942"/>
                        <a:pt x="4028" y="1910"/>
                      </a:cubicBezTo>
                      <a:cubicBezTo>
                        <a:pt x="4146" y="1819"/>
                        <a:pt x="4224" y="1682"/>
                        <a:pt x="4230" y="1538"/>
                      </a:cubicBezTo>
                      <a:cubicBezTo>
                        <a:pt x="4282" y="1556"/>
                        <a:pt x="4337" y="1565"/>
                        <a:pt x="4392" y="1565"/>
                      </a:cubicBezTo>
                      <a:cubicBezTo>
                        <a:pt x="4482" y="1565"/>
                        <a:pt x="4571" y="1541"/>
                        <a:pt x="4647" y="1493"/>
                      </a:cubicBezTo>
                      <a:cubicBezTo>
                        <a:pt x="4765" y="1421"/>
                        <a:pt x="4843" y="1310"/>
                        <a:pt x="4876" y="1180"/>
                      </a:cubicBezTo>
                      <a:close/>
                      <a:moveTo>
                        <a:pt x="2627" y="2868"/>
                      </a:moveTo>
                      <a:cubicBezTo>
                        <a:pt x="2705" y="2927"/>
                        <a:pt x="2796" y="2953"/>
                        <a:pt x="2894" y="2953"/>
                      </a:cubicBezTo>
                      <a:cubicBezTo>
                        <a:pt x="2927" y="2953"/>
                        <a:pt x="2959" y="2946"/>
                        <a:pt x="2985" y="2940"/>
                      </a:cubicBezTo>
                      <a:lnTo>
                        <a:pt x="2985" y="2940"/>
                      </a:lnTo>
                      <a:cubicBezTo>
                        <a:pt x="2953" y="2998"/>
                        <a:pt x="2933" y="3063"/>
                        <a:pt x="2927" y="3135"/>
                      </a:cubicBezTo>
                      <a:cubicBezTo>
                        <a:pt x="2866" y="3109"/>
                        <a:pt x="2803" y="3096"/>
                        <a:pt x="2740" y="3096"/>
                      </a:cubicBezTo>
                      <a:cubicBezTo>
                        <a:pt x="2647" y="3096"/>
                        <a:pt x="2555" y="3124"/>
                        <a:pt x="2477" y="3174"/>
                      </a:cubicBezTo>
                      <a:cubicBezTo>
                        <a:pt x="2360" y="3246"/>
                        <a:pt x="2282" y="3363"/>
                        <a:pt x="2255" y="3500"/>
                      </a:cubicBezTo>
                      <a:cubicBezTo>
                        <a:pt x="2185" y="3467"/>
                        <a:pt x="2110" y="3450"/>
                        <a:pt x="2033" y="3450"/>
                      </a:cubicBezTo>
                      <a:cubicBezTo>
                        <a:pt x="1988" y="3450"/>
                        <a:pt x="1942" y="3456"/>
                        <a:pt x="1897" y="3467"/>
                      </a:cubicBezTo>
                      <a:cubicBezTo>
                        <a:pt x="1793" y="3500"/>
                        <a:pt x="1701" y="3572"/>
                        <a:pt x="1636" y="3656"/>
                      </a:cubicBezTo>
                      <a:cubicBezTo>
                        <a:pt x="1558" y="3572"/>
                        <a:pt x="1454" y="3507"/>
                        <a:pt x="1336" y="3487"/>
                      </a:cubicBezTo>
                      <a:lnTo>
                        <a:pt x="1258" y="3487"/>
                      </a:lnTo>
                      <a:cubicBezTo>
                        <a:pt x="1180" y="3487"/>
                        <a:pt x="1102" y="3507"/>
                        <a:pt x="1037" y="3539"/>
                      </a:cubicBezTo>
                      <a:cubicBezTo>
                        <a:pt x="1017" y="3474"/>
                        <a:pt x="985" y="3409"/>
                        <a:pt x="945" y="3350"/>
                      </a:cubicBezTo>
                      <a:cubicBezTo>
                        <a:pt x="958" y="3337"/>
                        <a:pt x="978" y="3324"/>
                        <a:pt x="991" y="3305"/>
                      </a:cubicBezTo>
                      <a:cubicBezTo>
                        <a:pt x="1069" y="3233"/>
                        <a:pt x="1115" y="3135"/>
                        <a:pt x="1128" y="3031"/>
                      </a:cubicBezTo>
                      <a:cubicBezTo>
                        <a:pt x="1188" y="3055"/>
                        <a:pt x="1252" y="3069"/>
                        <a:pt x="1317" y="3069"/>
                      </a:cubicBezTo>
                      <a:cubicBezTo>
                        <a:pt x="1359" y="3069"/>
                        <a:pt x="1400" y="3063"/>
                        <a:pt x="1441" y="3050"/>
                      </a:cubicBezTo>
                      <a:lnTo>
                        <a:pt x="1460" y="3050"/>
                      </a:lnTo>
                      <a:cubicBezTo>
                        <a:pt x="1539" y="3089"/>
                        <a:pt x="1623" y="3103"/>
                        <a:pt x="1708" y="3103"/>
                      </a:cubicBezTo>
                      <a:cubicBezTo>
                        <a:pt x="1825" y="3096"/>
                        <a:pt x="1943" y="3044"/>
                        <a:pt x="2027" y="2966"/>
                      </a:cubicBezTo>
                      <a:lnTo>
                        <a:pt x="2125" y="2966"/>
                      </a:lnTo>
                      <a:cubicBezTo>
                        <a:pt x="2203" y="2959"/>
                        <a:pt x="2288" y="2940"/>
                        <a:pt x="2353" y="2894"/>
                      </a:cubicBezTo>
                      <a:cubicBezTo>
                        <a:pt x="2382" y="2900"/>
                        <a:pt x="2412" y="2903"/>
                        <a:pt x="2441" y="2903"/>
                      </a:cubicBezTo>
                      <a:cubicBezTo>
                        <a:pt x="2503" y="2903"/>
                        <a:pt x="2565" y="2890"/>
                        <a:pt x="2627" y="2868"/>
                      </a:cubicBezTo>
                      <a:close/>
                      <a:moveTo>
                        <a:pt x="3106" y="0"/>
                      </a:moveTo>
                      <a:cubicBezTo>
                        <a:pt x="3003" y="0"/>
                        <a:pt x="2899" y="32"/>
                        <a:pt x="2809" y="98"/>
                      </a:cubicBezTo>
                      <a:cubicBezTo>
                        <a:pt x="2699" y="176"/>
                        <a:pt x="2627" y="300"/>
                        <a:pt x="2614" y="430"/>
                      </a:cubicBezTo>
                      <a:cubicBezTo>
                        <a:pt x="2597" y="429"/>
                        <a:pt x="2580" y="428"/>
                        <a:pt x="2564" y="428"/>
                      </a:cubicBezTo>
                      <a:cubicBezTo>
                        <a:pt x="2511" y="428"/>
                        <a:pt x="2460" y="436"/>
                        <a:pt x="2405" y="456"/>
                      </a:cubicBezTo>
                      <a:cubicBezTo>
                        <a:pt x="2262" y="502"/>
                        <a:pt x="2145" y="619"/>
                        <a:pt x="2093" y="769"/>
                      </a:cubicBezTo>
                      <a:cubicBezTo>
                        <a:pt x="2009" y="711"/>
                        <a:pt x="1910" y="679"/>
                        <a:pt x="1810" y="679"/>
                      </a:cubicBezTo>
                      <a:cubicBezTo>
                        <a:pt x="1754" y="679"/>
                        <a:pt x="1697" y="689"/>
                        <a:pt x="1643" y="711"/>
                      </a:cubicBezTo>
                      <a:cubicBezTo>
                        <a:pt x="1473" y="776"/>
                        <a:pt x="1350" y="926"/>
                        <a:pt x="1323" y="1102"/>
                      </a:cubicBezTo>
                      <a:cubicBezTo>
                        <a:pt x="1259" y="1072"/>
                        <a:pt x="1191" y="1057"/>
                        <a:pt x="1123" y="1057"/>
                      </a:cubicBezTo>
                      <a:cubicBezTo>
                        <a:pt x="998" y="1057"/>
                        <a:pt x="875" y="1106"/>
                        <a:pt x="782" y="1199"/>
                      </a:cubicBezTo>
                      <a:cubicBezTo>
                        <a:pt x="600" y="1382"/>
                        <a:pt x="587" y="1675"/>
                        <a:pt x="750" y="1871"/>
                      </a:cubicBezTo>
                      <a:cubicBezTo>
                        <a:pt x="548" y="2001"/>
                        <a:pt x="476" y="2255"/>
                        <a:pt x="567" y="2477"/>
                      </a:cubicBezTo>
                      <a:cubicBezTo>
                        <a:pt x="463" y="2490"/>
                        <a:pt x="365" y="2542"/>
                        <a:pt x="287" y="2614"/>
                      </a:cubicBezTo>
                      <a:cubicBezTo>
                        <a:pt x="111" y="2796"/>
                        <a:pt x="98" y="3070"/>
                        <a:pt x="248" y="3265"/>
                      </a:cubicBezTo>
                      <a:cubicBezTo>
                        <a:pt x="242" y="3278"/>
                        <a:pt x="229" y="3285"/>
                        <a:pt x="222" y="3292"/>
                      </a:cubicBezTo>
                      <a:cubicBezTo>
                        <a:pt x="20" y="3474"/>
                        <a:pt x="0" y="3787"/>
                        <a:pt x="183" y="3989"/>
                      </a:cubicBezTo>
                      <a:cubicBezTo>
                        <a:pt x="279" y="4097"/>
                        <a:pt x="412" y="4152"/>
                        <a:pt x="548" y="4152"/>
                      </a:cubicBezTo>
                      <a:cubicBezTo>
                        <a:pt x="625" y="4152"/>
                        <a:pt x="703" y="4135"/>
                        <a:pt x="776" y="4100"/>
                      </a:cubicBezTo>
                      <a:cubicBezTo>
                        <a:pt x="822" y="4289"/>
                        <a:pt x="985" y="4432"/>
                        <a:pt x="1180" y="4465"/>
                      </a:cubicBezTo>
                      <a:cubicBezTo>
                        <a:pt x="1208" y="4470"/>
                        <a:pt x="1235" y="4472"/>
                        <a:pt x="1263" y="4472"/>
                      </a:cubicBezTo>
                      <a:cubicBezTo>
                        <a:pt x="1418" y="4472"/>
                        <a:pt x="1568" y="4396"/>
                        <a:pt x="1662" y="4263"/>
                      </a:cubicBezTo>
                      <a:cubicBezTo>
                        <a:pt x="1756" y="4376"/>
                        <a:pt x="1896" y="4438"/>
                        <a:pt x="2040" y="4438"/>
                      </a:cubicBezTo>
                      <a:cubicBezTo>
                        <a:pt x="2086" y="4438"/>
                        <a:pt x="2132" y="4432"/>
                        <a:pt x="2177" y="4419"/>
                      </a:cubicBezTo>
                      <a:cubicBezTo>
                        <a:pt x="2353" y="4360"/>
                        <a:pt x="2484" y="4217"/>
                        <a:pt x="2523" y="4035"/>
                      </a:cubicBezTo>
                      <a:cubicBezTo>
                        <a:pt x="2589" y="4069"/>
                        <a:pt x="2662" y="4086"/>
                        <a:pt x="2735" y="4086"/>
                      </a:cubicBezTo>
                      <a:cubicBezTo>
                        <a:pt x="2828" y="4086"/>
                        <a:pt x="2921" y="4059"/>
                        <a:pt x="3005" y="4008"/>
                      </a:cubicBezTo>
                      <a:cubicBezTo>
                        <a:pt x="3129" y="3924"/>
                        <a:pt x="3214" y="3793"/>
                        <a:pt x="3227" y="3643"/>
                      </a:cubicBezTo>
                      <a:cubicBezTo>
                        <a:pt x="3286" y="3667"/>
                        <a:pt x="3348" y="3679"/>
                        <a:pt x="3410" y="3679"/>
                      </a:cubicBezTo>
                      <a:cubicBezTo>
                        <a:pt x="3484" y="3679"/>
                        <a:pt x="3557" y="3662"/>
                        <a:pt x="3624" y="3630"/>
                      </a:cubicBezTo>
                      <a:cubicBezTo>
                        <a:pt x="3722" y="3585"/>
                        <a:pt x="3800" y="3507"/>
                        <a:pt x="3852" y="3409"/>
                      </a:cubicBezTo>
                      <a:cubicBezTo>
                        <a:pt x="3911" y="3461"/>
                        <a:pt x="3976" y="3494"/>
                        <a:pt x="4048" y="3513"/>
                      </a:cubicBezTo>
                      <a:cubicBezTo>
                        <a:pt x="3957" y="3520"/>
                        <a:pt x="3865" y="3552"/>
                        <a:pt x="3787" y="3611"/>
                      </a:cubicBezTo>
                      <a:cubicBezTo>
                        <a:pt x="3670" y="3696"/>
                        <a:pt x="3598" y="3826"/>
                        <a:pt x="3585" y="3969"/>
                      </a:cubicBezTo>
                      <a:cubicBezTo>
                        <a:pt x="3531" y="3948"/>
                        <a:pt x="3473" y="3937"/>
                        <a:pt x="3415" y="3937"/>
                      </a:cubicBezTo>
                      <a:cubicBezTo>
                        <a:pt x="3334" y="3937"/>
                        <a:pt x="3253" y="3957"/>
                        <a:pt x="3181" y="3995"/>
                      </a:cubicBezTo>
                      <a:cubicBezTo>
                        <a:pt x="2940" y="4126"/>
                        <a:pt x="2855" y="4426"/>
                        <a:pt x="2979" y="4667"/>
                      </a:cubicBezTo>
                      <a:cubicBezTo>
                        <a:pt x="3070" y="4817"/>
                        <a:pt x="3233" y="4914"/>
                        <a:pt x="3416" y="4914"/>
                      </a:cubicBezTo>
                      <a:cubicBezTo>
                        <a:pt x="3494" y="4914"/>
                        <a:pt x="3572" y="4895"/>
                        <a:pt x="3644" y="4856"/>
                      </a:cubicBezTo>
                      <a:cubicBezTo>
                        <a:pt x="3794" y="4771"/>
                        <a:pt x="3891" y="4628"/>
                        <a:pt x="3904" y="4458"/>
                      </a:cubicBezTo>
                      <a:cubicBezTo>
                        <a:pt x="3960" y="4479"/>
                        <a:pt x="4018" y="4489"/>
                        <a:pt x="4076" y="4489"/>
                      </a:cubicBezTo>
                      <a:cubicBezTo>
                        <a:pt x="4180" y="4489"/>
                        <a:pt x="4283" y="4456"/>
                        <a:pt x="4367" y="4393"/>
                      </a:cubicBezTo>
                      <a:cubicBezTo>
                        <a:pt x="4517" y="4289"/>
                        <a:pt x="4589" y="4113"/>
                        <a:pt x="4563" y="3930"/>
                      </a:cubicBezTo>
                      <a:lnTo>
                        <a:pt x="4563" y="3930"/>
                      </a:lnTo>
                      <a:cubicBezTo>
                        <a:pt x="4588" y="3934"/>
                        <a:pt x="4613" y="3936"/>
                        <a:pt x="4638" y="3936"/>
                      </a:cubicBezTo>
                      <a:cubicBezTo>
                        <a:pt x="4818" y="3936"/>
                        <a:pt x="4980" y="3836"/>
                        <a:pt x="5071" y="3676"/>
                      </a:cubicBezTo>
                      <a:cubicBezTo>
                        <a:pt x="5195" y="3441"/>
                        <a:pt x="5104" y="3142"/>
                        <a:pt x="4869" y="3011"/>
                      </a:cubicBezTo>
                      <a:cubicBezTo>
                        <a:pt x="4804" y="2979"/>
                        <a:pt x="4732" y="2959"/>
                        <a:pt x="4660" y="2953"/>
                      </a:cubicBezTo>
                      <a:cubicBezTo>
                        <a:pt x="4647" y="2894"/>
                        <a:pt x="4628" y="2829"/>
                        <a:pt x="4595" y="2777"/>
                      </a:cubicBezTo>
                      <a:cubicBezTo>
                        <a:pt x="4771" y="2724"/>
                        <a:pt x="4902" y="2575"/>
                        <a:pt x="4934" y="2392"/>
                      </a:cubicBezTo>
                      <a:cubicBezTo>
                        <a:pt x="5001" y="2422"/>
                        <a:pt x="5071" y="2436"/>
                        <a:pt x="5141" y="2436"/>
                      </a:cubicBezTo>
                      <a:cubicBezTo>
                        <a:pt x="5269" y="2436"/>
                        <a:pt x="5395" y="2387"/>
                        <a:pt x="5488" y="2294"/>
                      </a:cubicBezTo>
                      <a:cubicBezTo>
                        <a:pt x="5638" y="2138"/>
                        <a:pt x="5671" y="1910"/>
                        <a:pt x="5579" y="1721"/>
                      </a:cubicBezTo>
                      <a:cubicBezTo>
                        <a:pt x="5768" y="1675"/>
                        <a:pt x="5912" y="1525"/>
                        <a:pt x="5944" y="1330"/>
                      </a:cubicBezTo>
                      <a:cubicBezTo>
                        <a:pt x="5990" y="1082"/>
                        <a:pt x="5840" y="834"/>
                        <a:pt x="5592" y="769"/>
                      </a:cubicBezTo>
                      <a:cubicBezTo>
                        <a:pt x="5592" y="730"/>
                        <a:pt x="5592" y="685"/>
                        <a:pt x="5586" y="652"/>
                      </a:cubicBezTo>
                      <a:cubicBezTo>
                        <a:pt x="5540" y="411"/>
                        <a:pt x="5332" y="245"/>
                        <a:pt x="5100" y="245"/>
                      </a:cubicBezTo>
                      <a:cubicBezTo>
                        <a:pt x="5069" y="245"/>
                        <a:pt x="5037" y="248"/>
                        <a:pt x="5006" y="254"/>
                      </a:cubicBezTo>
                      <a:cubicBezTo>
                        <a:pt x="4817" y="293"/>
                        <a:pt x="4660" y="437"/>
                        <a:pt x="4621" y="632"/>
                      </a:cubicBezTo>
                      <a:cubicBezTo>
                        <a:pt x="4545" y="591"/>
                        <a:pt x="4462" y="570"/>
                        <a:pt x="4379" y="570"/>
                      </a:cubicBezTo>
                      <a:cubicBezTo>
                        <a:pt x="4294" y="570"/>
                        <a:pt x="4209" y="592"/>
                        <a:pt x="4133" y="639"/>
                      </a:cubicBezTo>
                      <a:cubicBezTo>
                        <a:pt x="3989" y="724"/>
                        <a:pt x="3904" y="874"/>
                        <a:pt x="3898" y="1036"/>
                      </a:cubicBezTo>
                      <a:cubicBezTo>
                        <a:pt x="3844" y="1019"/>
                        <a:pt x="3789" y="1010"/>
                        <a:pt x="3734" y="1010"/>
                      </a:cubicBezTo>
                      <a:cubicBezTo>
                        <a:pt x="3630" y="1010"/>
                        <a:pt x="3527" y="1042"/>
                        <a:pt x="3442" y="1102"/>
                      </a:cubicBezTo>
                      <a:cubicBezTo>
                        <a:pt x="3311" y="1199"/>
                        <a:pt x="3233" y="1349"/>
                        <a:pt x="3240" y="1512"/>
                      </a:cubicBezTo>
                      <a:cubicBezTo>
                        <a:pt x="3193" y="1499"/>
                        <a:pt x="3145" y="1492"/>
                        <a:pt x="3099" y="1492"/>
                      </a:cubicBezTo>
                      <a:cubicBezTo>
                        <a:pt x="2989" y="1492"/>
                        <a:pt x="2883" y="1528"/>
                        <a:pt x="2796" y="1597"/>
                      </a:cubicBezTo>
                      <a:cubicBezTo>
                        <a:pt x="2686" y="1682"/>
                        <a:pt x="2620" y="1812"/>
                        <a:pt x="2614" y="1949"/>
                      </a:cubicBezTo>
                      <a:cubicBezTo>
                        <a:pt x="2556" y="1928"/>
                        <a:pt x="2497" y="1918"/>
                        <a:pt x="2440" y="1918"/>
                      </a:cubicBezTo>
                      <a:cubicBezTo>
                        <a:pt x="2373" y="1918"/>
                        <a:pt x="2308" y="1931"/>
                        <a:pt x="2249" y="1955"/>
                      </a:cubicBezTo>
                      <a:cubicBezTo>
                        <a:pt x="2223" y="1968"/>
                        <a:pt x="2203" y="1975"/>
                        <a:pt x="2184" y="1988"/>
                      </a:cubicBezTo>
                      <a:cubicBezTo>
                        <a:pt x="2156" y="1983"/>
                        <a:pt x="2132" y="1979"/>
                        <a:pt x="2106" y="1979"/>
                      </a:cubicBezTo>
                      <a:cubicBezTo>
                        <a:pt x="2095" y="1979"/>
                        <a:pt x="2084" y="1980"/>
                        <a:pt x="2073" y="1981"/>
                      </a:cubicBezTo>
                      <a:cubicBezTo>
                        <a:pt x="1956" y="1988"/>
                        <a:pt x="1838" y="2034"/>
                        <a:pt x="1754" y="2118"/>
                      </a:cubicBezTo>
                      <a:cubicBezTo>
                        <a:pt x="1737" y="2115"/>
                        <a:pt x="1721" y="2113"/>
                        <a:pt x="1705" y="2113"/>
                      </a:cubicBezTo>
                      <a:cubicBezTo>
                        <a:pt x="1688" y="2113"/>
                        <a:pt x="1672" y="2115"/>
                        <a:pt x="1656" y="2118"/>
                      </a:cubicBezTo>
                      <a:cubicBezTo>
                        <a:pt x="1617" y="2118"/>
                        <a:pt x="1578" y="2125"/>
                        <a:pt x="1539" y="2138"/>
                      </a:cubicBezTo>
                      <a:cubicBezTo>
                        <a:pt x="1519" y="2125"/>
                        <a:pt x="1506" y="2118"/>
                        <a:pt x="1486" y="2112"/>
                      </a:cubicBezTo>
                      <a:cubicBezTo>
                        <a:pt x="1480" y="2105"/>
                        <a:pt x="1473" y="2092"/>
                        <a:pt x="1473" y="2079"/>
                      </a:cubicBezTo>
                      <a:cubicBezTo>
                        <a:pt x="1454" y="2040"/>
                        <a:pt x="1428" y="1995"/>
                        <a:pt x="1402" y="1962"/>
                      </a:cubicBezTo>
                      <a:cubicBezTo>
                        <a:pt x="1428" y="1942"/>
                        <a:pt x="1447" y="1923"/>
                        <a:pt x="1473" y="1903"/>
                      </a:cubicBezTo>
                      <a:cubicBezTo>
                        <a:pt x="1552" y="1825"/>
                        <a:pt x="1597" y="1727"/>
                        <a:pt x="1617" y="1623"/>
                      </a:cubicBezTo>
                      <a:cubicBezTo>
                        <a:pt x="1680" y="1651"/>
                        <a:pt x="1746" y="1664"/>
                        <a:pt x="1814" y="1664"/>
                      </a:cubicBezTo>
                      <a:cubicBezTo>
                        <a:pt x="1872" y="1664"/>
                        <a:pt x="1931" y="1654"/>
                        <a:pt x="1988" y="1636"/>
                      </a:cubicBezTo>
                      <a:cubicBezTo>
                        <a:pt x="2125" y="1584"/>
                        <a:pt x="2236" y="1467"/>
                        <a:pt x="2282" y="1330"/>
                      </a:cubicBezTo>
                      <a:cubicBezTo>
                        <a:pt x="2366" y="1385"/>
                        <a:pt x="2465" y="1415"/>
                        <a:pt x="2563" y="1415"/>
                      </a:cubicBezTo>
                      <a:cubicBezTo>
                        <a:pt x="2616" y="1415"/>
                        <a:pt x="2668" y="1407"/>
                        <a:pt x="2718" y="1388"/>
                      </a:cubicBezTo>
                      <a:cubicBezTo>
                        <a:pt x="2901" y="1330"/>
                        <a:pt x="3031" y="1173"/>
                        <a:pt x="3051" y="984"/>
                      </a:cubicBezTo>
                      <a:cubicBezTo>
                        <a:pt x="3063" y="985"/>
                        <a:pt x="3075" y="985"/>
                        <a:pt x="3087" y="985"/>
                      </a:cubicBezTo>
                      <a:cubicBezTo>
                        <a:pt x="3197" y="985"/>
                        <a:pt x="3301" y="958"/>
                        <a:pt x="3390" y="893"/>
                      </a:cubicBezTo>
                      <a:cubicBezTo>
                        <a:pt x="3611" y="730"/>
                        <a:pt x="3663" y="424"/>
                        <a:pt x="3500" y="202"/>
                      </a:cubicBezTo>
                      <a:cubicBezTo>
                        <a:pt x="3407" y="70"/>
                        <a:pt x="3258" y="0"/>
                        <a:pt x="3106"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3" name="Google Shape;7473;p75"/>
                <p:cNvSpPr/>
                <p:nvPr/>
              </p:nvSpPr>
              <p:spPr>
                <a:xfrm>
                  <a:off x="4097202" y="3724545"/>
                  <a:ext cx="209832" cy="186125"/>
                </a:xfrm>
                <a:custGeom>
                  <a:rect b="b" l="l" r="r" t="t"/>
                  <a:pathLst>
                    <a:path extrusionOk="0" h="7372" w="8311">
                      <a:moveTo>
                        <a:pt x="6755" y="1"/>
                      </a:moveTo>
                      <a:cubicBezTo>
                        <a:pt x="6626" y="1"/>
                        <a:pt x="6495" y="32"/>
                        <a:pt x="6374" y="98"/>
                      </a:cubicBezTo>
                      <a:cubicBezTo>
                        <a:pt x="6172" y="208"/>
                        <a:pt x="6029" y="410"/>
                        <a:pt x="5983" y="639"/>
                      </a:cubicBezTo>
                      <a:cubicBezTo>
                        <a:pt x="5835" y="506"/>
                        <a:pt x="5649" y="439"/>
                        <a:pt x="5458" y="439"/>
                      </a:cubicBezTo>
                      <a:cubicBezTo>
                        <a:pt x="5414" y="439"/>
                        <a:pt x="5369" y="442"/>
                        <a:pt x="5325" y="450"/>
                      </a:cubicBezTo>
                      <a:cubicBezTo>
                        <a:pt x="5071" y="489"/>
                        <a:pt x="4856" y="652"/>
                        <a:pt x="4745" y="880"/>
                      </a:cubicBezTo>
                      <a:cubicBezTo>
                        <a:pt x="4608" y="658"/>
                        <a:pt x="4374" y="521"/>
                        <a:pt x="4113" y="508"/>
                      </a:cubicBezTo>
                      <a:cubicBezTo>
                        <a:pt x="4100" y="508"/>
                        <a:pt x="4087" y="507"/>
                        <a:pt x="4074" y="507"/>
                      </a:cubicBezTo>
                      <a:cubicBezTo>
                        <a:pt x="3821" y="507"/>
                        <a:pt x="3584" y="629"/>
                        <a:pt x="3442" y="834"/>
                      </a:cubicBezTo>
                      <a:cubicBezTo>
                        <a:pt x="3337" y="586"/>
                        <a:pt x="3122" y="404"/>
                        <a:pt x="2855" y="352"/>
                      </a:cubicBezTo>
                      <a:cubicBezTo>
                        <a:pt x="2808" y="344"/>
                        <a:pt x="2760" y="340"/>
                        <a:pt x="2713" y="340"/>
                      </a:cubicBezTo>
                      <a:cubicBezTo>
                        <a:pt x="2493" y="340"/>
                        <a:pt x="2282" y="426"/>
                        <a:pt x="2131" y="586"/>
                      </a:cubicBezTo>
                      <a:cubicBezTo>
                        <a:pt x="2060" y="326"/>
                        <a:pt x="1864" y="124"/>
                        <a:pt x="1610" y="39"/>
                      </a:cubicBezTo>
                      <a:cubicBezTo>
                        <a:pt x="1531" y="14"/>
                        <a:pt x="1450" y="2"/>
                        <a:pt x="1371" y="2"/>
                      </a:cubicBezTo>
                      <a:cubicBezTo>
                        <a:pt x="1036" y="2"/>
                        <a:pt x="725" y="216"/>
                        <a:pt x="619" y="554"/>
                      </a:cubicBezTo>
                      <a:cubicBezTo>
                        <a:pt x="593" y="645"/>
                        <a:pt x="580" y="736"/>
                        <a:pt x="587" y="828"/>
                      </a:cubicBezTo>
                      <a:cubicBezTo>
                        <a:pt x="294" y="932"/>
                        <a:pt x="85" y="1199"/>
                        <a:pt x="59" y="1505"/>
                      </a:cubicBezTo>
                      <a:cubicBezTo>
                        <a:pt x="33" y="1805"/>
                        <a:pt x="183" y="2092"/>
                        <a:pt x="437" y="2248"/>
                      </a:cubicBezTo>
                      <a:cubicBezTo>
                        <a:pt x="170" y="2385"/>
                        <a:pt x="0" y="2666"/>
                        <a:pt x="7" y="2965"/>
                      </a:cubicBezTo>
                      <a:cubicBezTo>
                        <a:pt x="13" y="3272"/>
                        <a:pt x="196" y="3545"/>
                        <a:pt x="476" y="3669"/>
                      </a:cubicBezTo>
                      <a:cubicBezTo>
                        <a:pt x="215" y="3845"/>
                        <a:pt x="85" y="4158"/>
                        <a:pt x="137" y="4464"/>
                      </a:cubicBezTo>
                      <a:cubicBezTo>
                        <a:pt x="202" y="4784"/>
                        <a:pt x="450" y="5038"/>
                        <a:pt x="776" y="5097"/>
                      </a:cubicBezTo>
                      <a:cubicBezTo>
                        <a:pt x="522" y="5390"/>
                        <a:pt x="515" y="5820"/>
                        <a:pt x="756" y="6113"/>
                      </a:cubicBezTo>
                      <a:cubicBezTo>
                        <a:pt x="912" y="6306"/>
                        <a:pt x="1142" y="6406"/>
                        <a:pt x="1372" y="6406"/>
                      </a:cubicBezTo>
                      <a:cubicBezTo>
                        <a:pt x="1546" y="6406"/>
                        <a:pt x="1721" y="6349"/>
                        <a:pt x="1864" y="6231"/>
                      </a:cubicBezTo>
                      <a:cubicBezTo>
                        <a:pt x="2203" y="5957"/>
                        <a:pt x="2255" y="5455"/>
                        <a:pt x="1982" y="5116"/>
                      </a:cubicBezTo>
                      <a:cubicBezTo>
                        <a:pt x="1864" y="4973"/>
                        <a:pt x="1695" y="4875"/>
                        <a:pt x="1512" y="4842"/>
                      </a:cubicBezTo>
                      <a:cubicBezTo>
                        <a:pt x="1669" y="4660"/>
                        <a:pt x="1734" y="4419"/>
                        <a:pt x="1695" y="4184"/>
                      </a:cubicBezTo>
                      <a:cubicBezTo>
                        <a:pt x="1649" y="3930"/>
                        <a:pt x="1480" y="3708"/>
                        <a:pt x="1239" y="3604"/>
                      </a:cubicBezTo>
                      <a:cubicBezTo>
                        <a:pt x="1460" y="3454"/>
                        <a:pt x="1591" y="3206"/>
                        <a:pt x="1584" y="2939"/>
                      </a:cubicBezTo>
                      <a:cubicBezTo>
                        <a:pt x="1577" y="2666"/>
                        <a:pt x="1434" y="2418"/>
                        <a:pt x="1199" y="2274"/>
                      </a:cubicBezTo>
                      <a:cubicBezTo>
                        <a:pt x="1447" y="2151"/>
                        <a:pt x="1604" y="1910"/>
                        <a:pt x="1630" y="1636"/>
                      </a:cubicBezTo>
                      <a:cubicBezTo>
                        <a:pt x="1630" y="1603"/>
                        <a:pt x="1630" y="1571"/>
                        <a:pt x="1630" y="1538"/>
                      </a:cubicBezTo>
                      <a:cubicBezTo>
                        <a:pt x="1747" y="1492"/>
                        <a:pt x="1858" y="1421"/>
                        <a:pt x="1942" y="1329"/>
                      </a:cubicBezTo>
                      <a:cubicBezTo>
                        <a:pt x="2021" y="1623"/>
                        <a:pt x="2262" y="1844"/>
                        <a:pt x="2555" y="1903"/>
                      </a:cubicBezTo>
                      <a:cubicBezTo>
                        <a:pt x="2602" y="1911"/>
                        <a:pt x="2649" y="1915"/>
                        <a:pt x="2696" y="1915"/>
                      </a:cubicBezTo>
                      <a:cubicBezTo>
                        <a:pt x="2948" y="1915"/>
                        <a:pt x="3190" y="1799"/>
                        <a:pt x="3344" y="1590"/>
                      </a:cubicBezTo>
                      <a:cubicBezTo>
                        <a:pt x="3461" y="1870"/>
                        <a:pt x="3728" y="2066"/>
                        <a:pt x="4035" y="2079"/>
                      </a:cubicBezTo>
                      <a:cubicBezTo>
                        <a:pt x="4046" y="2079"/>
                        <a:pt x="4058" y="2080"/>
                        <a:pt x="4069" y="2080"/>
                      </a:cubicBezTo>
                      <a:cubicBezTo>
                        <a:pt x="4375" y="2080"/>
                        <a:pt x="4652" y="1912"/>
                        <a:pt x="4784" y="1636"/>
                      </a:cubicBezTo>
                      <a:cubicBezTo>
                        <a:pt x="4930" y="1871"/>
                        <a:pt x="5181" y="2005"/>
                        <a:pt x="5448" y="2005"/>
                      </a:cubicBezTo>
                      <a:cubicBezTo>
                        <a:pt x="5491" y="2005"/>
                        <a:pt x="5535" y="2002"/>
                        <a:pt x="5579" y="1994"/>
                      </a:cubicBezTo>
                      <a:cubicBezTo>
                        <a:pt x="5905" y="1942"/>
                        <a:pt x="6159" y="1694"/>
                        <a:pt x="6225" y="1369"/>
                      </a:cubicBezTo>
                      <a:cubicBezTo>
                        <a:pt x="6368" y="1499"/>
                        <a:pt x="6550" y="1571"/>
                        <a:pt x="6739" y="1571"/>
                      </a:cubicBezTo>
                      <a:cubicBezTo>
                        <a:pt x="6824" y="1707"/>
                        <a:pt x="6941" y="1812"/>
                        <a:pt x="7078" y="1877"/>
                      </a:cubicBezTo>
                      <a:cubicBezTo>
                        <a:pt x="6857" y="2020"/>
                        <a:pt x="6726" y="2261"/>
                        <a:pt x="6720" y="2522"/>
                      </a:cubicBezTo>
                      <a:cubicBezTo>
                        <a:pt x="6713" y="2776"/>
                        <a:pt x="6831" y="3017"/>
                        <a:pt x="7033" y="3167"/>
                      </a:cubicBezTo>
                      <a:cubicBezTo>
                        <a:pt x="6805" y="3259"/>
                        <a:pt x="6629" y="3448"/>
                        <a:pt x="6563" y="3682"/>
                      </a:cubicBezTo>
                      <a:cubicBezTo>
                        <a:pt x="6498" y="3904"/>
                        <a:pt x="6531" y="4145"/>
                        <a:pt x="6661" y="4341"/>
                      </a:cubicBezTo>
                      <a:cubicBezTo>
                        <a:pt x="6427" y="4354"/>
                        <a:pt x="6205" y="4471"/>
                        <a:pt x="6068" y="4660"/>
                      </a:cubicBezTo>
                      <a:cubicBezTo>
                        <a:pt x="5925" y="4849"/>
                        <a:pt x="5879" y="5090"/>
                        <a:pt x="5938" y="5325"/>
                      </a:cubicBezTo>
                      <a:cubicBezTo>
                        <a:pt x="5863" y="5303"/>
                        <a:pt x="5786" y="5292"/>
                        <a:pt x="5709" y="5292"/>
                      </a:cubicBezTo>
                      <a:cubicBezTo>
                        <a:pt x="5559" y="5292"/>
                        <a:pt x="5409" y="5334"/>
                        <a:pt x="5279" y="5416"/>
                      </a:cubicBezTo>
                      <a:cubicBezTo>
                        <a:pt x="5090" y="5540"/>
                        <a:pt x="4967" y="5735"/>
                        <a:pt x="4934" y="5957"/>
                      </a:cubicBezTo>
                      <a:cubicBezTo>
                        <a:pt x="4791" y="5841"/>
                        <a:pt x="4610" y="5781"/>
                        <a:pt x="4428" y="5781"/>
                      </a:cubicBezTo>
                      <a:cubicBezTo>
                        <a:pt x="4395" y="5781"/>
                        <a:pt x="4361" y="5783"/>
                        <a:pt x="4328" y="5787"/>
                      </a:cubicBezTo>
                      <a:cubicBezTo>
                        <a:pt x="3898" y="5846"/>
                        <a:pt x="3591" y="6244"/>
                        <a:pt x="3657" y="6674"/>
                      </a:cubicBezTo>
                      <a:cubicBezTo>
                        <a:pt x="3702" y="7071"/>
                        <a:pt x="4041" y="7371"/>
                        <a:pt x="4439" y="7371"/>
                      </a:cubicBezTo>
                      <a:cubicBezTo>
                        <a:pt x="4471" y="7371"/>
                        <a:pt x="4510" y="7365"/>
                        <a:pt x="4543" y="7365"/>
                      </a:cubicBezTo>
                      <a:cubicBezTo>
                        <a:pt x="4895" y="7319"/>
                        <a:pt x="5169" y="7045"/>
                        <a:pt x="5221" y="6700"/>
                      </a:cubicBezTo>
                      <a:cubicBezTo>
                        <a:pt x="5365" y="6816"/>
                        <a:pt x="5540" y="6875"/>
                        <a:pt x="5715" y="6875"/>
                      </a:cubicBezTo>
                      <a:cubicBezTo>
                        <a:pt x="5865" y="6875"/>
                        <a:pt x="6014" y="6832"/>
                        <a:pt x="6146" y="6746"/>
                      </a:cubicBezTo>
                      <a:cubicBezTo>
                        <a:pt x="6433" y="6563"/>
                        <a:pt x="6563" y="6224"/>
                        <a:pt x="6479" y="5892"/>
                      </a:cubicBezTo>
                      <a:lnTo>
                        <a:pt x="6479" y="5892"/>
                      </a:lnTo>
                      <a:cubicBezTo>
                        <a:pt x="6554" y="5915"/>
                        <a:pt x="6631" y="5926"/>
                        <a:pt x="6707" y="5926"/>
                      </a:cubicBezTo>
                      <a:cubicBezTo>
                        <a:pt x="6953" y="5926"/>
                        <a:pt x="7190" y="5809"/>
                        <a:pt x="7339" y="5605"/>
                      </a:cubicBezTo>
                      <a:cubicBezTo>
                        <a:pt x="7541" y="5338"/>
                        <a:pt x="7548" y="4979"/>
                        <a:pt x="7365" y="4699"/>
                      </a:cubicBezTo>
                      <a:cubicBezTo>
                        <a:pt x="7704" y="4686"/>
                        <a:pt x="7991" y="4458"/>
                        <a:pt x="8082" y="4132"/>
                      </a:cubicBezTo>
                      <a:cubicBezTo>
                        <a:pt x="8173" y="3819"/>
                        <a:pt x="8062" y="3480"/>
                        <a:pt x="7802" y="3285"/>
                      </a:cubicBezTo>
                      <a:cubicBezTo>
                        <a:pt x="8102" y="3167"/>
                        <a:pt x="8297" y="2881"/>
                        <a:pt x="8304" y="2561"/>
                      </a:cubicBezTo>
                      <a:cubicBezTo>
                        <a:pt x="8310" y="2255"/>
                        <a:pt x="8134" y="1962"/>
                        <a:pt x="7847" y="1831"/>
                      </a:cubicBezTo>
                      <a:cubicBezTo>
                        <a:pt x="8108" y="1662"/>
                        <a:pt x="8245" y="1362"/>
                        <a:pt x="8199" y="1056"/>
                      </a:cubicBezTo>
                      <a:cubicBezTo>
                        <a:pt x="8147" y="671"/>
                        <a:pt x="7821" y="384"/>
                        <a:pt x="7437" y="378"/>
                      </a:cubicBezTo>
                      <a:cubicBezTo>
                        <a:pt x="7287" y="136"/>
                        <a:pt x="7025" y="1"/>
                        <a:pt x="6755" y="1"/>
                      </a:cubicBezTo>
                      <a:close/>
                    </a:path>
                  </a:pathLst>
                </a:custGeom>
                <a:solidFill>
                  <a:srgbClr val="D4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7474" name="Google Shape;7474;p75"/>
          <p:cNvGrpSpPr/>
          <p:nvPr/>
        </p:nvGrpSpPr>
        <p:grpSpPr>
          <a:xfrm>
            <a:off x="13594339" y="6129414"/>
            <a:ext cx="1101245" cy="2620993"/>
            <a:chOff x="6797170" y="3050537"/>
            <a:chExt cx="550623" cy="1310497"/>
          </a:xfrm>
        </p:grpSpPr>
        <p:sp>
          <p:nvSpPr>
            <p:cNvPr id="7475" name="Google Shape;7475;p75"/>
            <p:cNvSpPr/>
            <p:nvPr/>
          </p:nvSpPr>
          <p:spPr>
            <a:xfrm>
              <a:off x="6846049" y="4311978"/>
              <a:ext cx="453041" cy="49056"/>
            </a:xfrm>
            <a:custGeom>
              <a:rect b="b" l="l" r="r" t="t"/>
              <a:pathLst>
                <a:path extrusionOk="0" h="1943" w="17944">
                  <a:moveTo>
                    <a:pt x="8968" y="0"/>
                  </a:moveTo>
                  <a:cubicBezTo>
                    <a:pt x="4015" y="0"/>
                    <a:pt x="0" y="437"/>
                    <a:pt x="0" y="972"/>
                  </a:cubicBezTo>
                  <a:cubicBezTo>
                    <a:pt x="0" y="1506"/>
                    <a:pt x="4015" y="1943"/>
                    <a:pt x="8968" y="1943"/>
                  </a:cubicBezTo>
                  <a:cubicBezTo>
                    <a:pt x="13922" y="1943"/>
                    <a:pt x="17943" y="1506"/>
                    <a:pt x="17943" y="972"/>
                  </a:cubicBezTo>
                  <a:cubicBezTo>
                    <a:pt x="17943" y="437"/>
                    <a:pt x="13922" y="0"/>
                    <a:pt x="8968" y="0"/>
                  </a:cubicBezTo>
                  <a:close/>
                </a:path>
              </a:pathLst>
            </a:custGeom>
            <a:solidFill>
              <a:srgbClr val="778C9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476" name="Google Shape;7476;p75"/>
            <p:cNvGrpSpPr/>
            <p:nvPr/>
          </p:nvGrpSpPr>
          <p:grpSpPr>
            <a:xfrm>
              <a:off x="6797170" y="3050537"/>
              <a:ext cx="550623" cy="1278079"/>
              <a:chOff x="6797170" y="3050537"/>
              <a:chExt cx="550623" cy="1278079"/>
            </a:xfrm>
          </p:grpSpPr>
          <p:sp>
            <p:nvSpPr>
              <p:cNvPr id="7477" name="Google Shape;7477;p75"/>
              <p:cNvSpPr/>
              <p:nvPr/>
            </p:nvSpPr>
            <p:spPr>
              <a:xfrm>
                <a:off x="6797170" y="3050537"/>
                <a:ext cx="550623" cy="1278079"/>
              </a:xfrm>
              <a:custGeom>
                <a:rect b="b" l="l" r="r" t="t"/>
                <a:pathLst>
                  <a:path extrusionOk="0" h="50622" w="21809">
                    <a:moveTo>
                      <a:pt x="3774" y="7802"/>
                    </a:moveTo>
                    <a:lnTo>
                      <a:pt x="3774" y="7834"/>
                    </a:lnTo>
                    <a:lnTo>
                      <a:pt x="3755" y="7834"/>
                    </a:lnTo>
                    <a:lnTo>
                      <a:pt x="3774" y="7802"/>
                    </a:lnTo>
                    <a:close/>
                    <a:moveTo>
                      <a:pt x="10696" y="0"/>
                    </a:moveTo>
                    <a:cubicBezTo>
                      <a:pt x="6753" y="0"/>
                      <a:pt x="3559" y="3187"/>
                      <a:pt x="3559" y="7130"/>
                    </a:cubicBezTo>
                    <a:cubicBezTo>
                      <a:pt x="3559" y="7365"/>
                      <a:pt x="3579" y="7600"/>
                      <a:pt x="3605" y="7834"/>
                    </a:cubicBezTo>
                    <a:cubicBezTo>
                      <a:pt x="2973" y="7906"/>
                      <a:pt x="2549" y="8512"/>
                      <a:pt x="2699" y="9131"/>
                    </a:cubicBezTo>
                    <a:cubicBezTo>
                      <a:pt x="2821" y="9609"/>
                      <a:pt x="3251" y="9920"/>
                      <a:pt x="3713" y="9920"/>
                    </a:cubicBezTo>
                    <a:cubicBezTo>
                      <a:pt x="3844" y="9920"/>
                      <a:pt x="3977" y="9895"/>
                      <a:pt x="4107" y="9842"/>
                    </a:cubicBezTo>
                    <a:cubicBezTo>
                      <a:pt x="4837" y="12044"/>
                      <a:pt x="6681" y="13804"/>
                      <a:pt x="8754" y="14560"/>
                    </a:cubicBezTo>
                    <a:lnTo>
                      <a:pt x="8891" y="14606"/>
                    </a:lnTo>
                    <a:lnTo>
                      <a:pt x="8891" y="16620"/>
                    </a:lnTo>
                    <a:lnTo>
                      <a:pt x="5651" y="16620"/>
                    </a:lnTo>
                    <a:cubicBezTo>
                      <a:pt x="5651" y="16620"/>
                      <a:pt x="5645" y="16685"/>
                      <a:pt x="5625" y="16698"/>
                    </a:cubicBezTo>
                    <a:cubicBezTo>
                      <a:pt x="5045" y="16705"/>
                      <a:pt x="4537" y="17076"/>
                      <a:pt x="4361" y="17623"/>
                    </a:cubicBezTo>
                    <a:lnTo>
                      <a:pt x="216" y="33239"/>
                    </a:lnTo>
                    <a:cubicBezTo>
                      <a:pt x="1" y="33872"/>
                      <a:pt x="294" y="34563"/>
                      <a:pt x="893" y="34849"/>
                    </a:cubicBezTo>
                    <a:cubicBezTo>
                      <a:pt x="1077" y="34936"/>
                      <a:pt x="1270" y="34977"/>
                      <a:pt x="1461" y="34977"/>
                    </a:cubicBezTo>
                    <a:cubicBezTo>
                      <a:pt x="1903" y="34977"/>
                      <a:pt x="2329" y="34756"/>
                      <a:pt x="2575" y="34360"/>
                    </a:cubicBezTo>
                    <a:cubicBezTo>
                      <a:pt x="2647" y="34407"/>
                      <a:pt x="2726" y="34429"/>
                      <a:pt x="2803" y="34429"/>
                    </a:cubicBezTo>
                    <a:cubicBezTo>
                      <a:pt x="2984" y="34429"/>
                      <a:pt x="3155" y="34309"/>
                      <a:pt x="3201" y="34113"/>
                    </a:cubicBezTo>
                    <a:lnTo>
                      <a:pt x="3559" y="32536"/>
                    </a:lnTo>
                    <a:cubicBezTo>
                      <a:pt x="3605" y="32340"/>
                      <a:pt x="3481" y="32040"/>
                      <a:pt x="3298" y="31942"/>
                    </a:cubicBezTo>
                    <a:lnTo>
                      <a:pt x="6329" y="20954"/>
                    </a:lnTo>
                    <a:cubicBezTo>
                      <a:pt x="6329" y="22844"/>
                      <a:pt x="6381" y="26507"/>
                      <a:pt x="6453" y="30567"/>
                    </a:cubicBezTo>
                    <a:lnTo>
                      <a:pt x="6401" y="30567"/>
                    </a:lnTo>
                    <a:lnTo>
                      <a:pt x="6466" y="32360"/>
                    </a:lnTo>
                    <a:lnTo>
                      <a:pt x="6479" y="32360"/>
                    </a:lnTo>
                    <a:cubicBezTo>
                      <a:pt x="6622" y="40187"/>
                      <a:pt x="6798" y="48725"/>
                      <a:pt x="6798" y="48725"/>
                    </a:cubicBezTo>
                    <a:cubicBezTo>
                      <a:pt x="6798" y="48725"/>
                      <a:pt x="4517" y="49090"/>
                      <a:pt x="4517" y="50622"/>
                    </a:cubicBezTo>
                    <a:lnTo>
                      <a:pt x="8936" y="50622"/>
                    </a:lnTo>
                    <a:lnTo>
                      <a:pt x="10631" y="33428"/>
                    </a:lnTo>
                    <a:lnTo>
                      <a:pt x="10663" y="33455"/>
                    </a:lnTo>
                    <a:lnTo>
                      <a:pt x="11028" y="33455"/>
                    </a:lnTo>
                    <a:lnTo>
                      <a:pt x="11035" y="33448"/>
                    </a:lnTo>
                    <a:lnTo>
                      <a:pt x="12892" y="50622"/>
                    </a:lnTo>
                    <a:lnTo>
                      <a:pt x="17305" y="50622"/>
                    </a:lnTo>
                    <a:cubicBezTo>
                      <a:pt x="17305" y="49097"/>
                      <a:pt x="15024" y="48732"/>
                      <a:pt x="15024" y="48732"/>
                    </a:cubicBezTo>
                    <a:cubicBezTo>
                      <a:pt x="15024" y="48732"/>
                      <a:pt x="15193" y="40096"/>
                      <a:pt x="15317" y="32216"/>
                    </a:cubicBezTo>
                    <a:cubicBezTo>
                      <a:pt x="15323" y="31897"/>
                      <a:pt x="15356" y="30567"/>
                      <a:pt x="15356" y="30567"/>
                    </a:cubicBezTo>
                    <a:lnTo>
                      <a:pt x="15343" y="30567"/>
                    </a:lnTo>
                    <a:cubicBezTo>
                      <a:pt x="15402" y="26481"/>
                      <a:pt x="15454" y="22779"/>
                      <a:pt x="15454" y="20863"/>
                    </a:cubicBezTo>
                    <a:lnTo>
                      <a:pt x="18510" y="31923"/>
                    </a:lnTo>
                    <a:cubicBezTo>
                      <a:pt x="18302" y="31995"/>
                      <a:pt x="18152" y="32334"/>
                      <a:pt x="18204" y="32542"/>
                    </a:cubicBezTo>
                    <a:lnTo>
                      <a:pt x="18556" y="34119"/>
                    </a:lnTo>
                    <a:cubicBezTo>
                      <a:pt x="18601" y="34303"/>
                      <a:pt x="18765" y="34430"/>
                      <a:pt x="18950" y="34430"/>
                    </a:cubicBezTo>
                    <a:cubicBezTo>
                      <a:pt x="18981" y="34430"/>
                      <a:pt x="19013" y="34427"/>
                      <a:pt x="19045" y="34419"/>
                    </a:cubicBezTo>
                    <a:cubicBezTo>
                      <a:pt x="19110" y="34406"/>
                      <a:pt x="19169" y="34374"/>
                      <a:pt x="19221" y="34328"/>
                    </a:cubicBezTo>
                    <a:cubicBezTo>
                      <a:pt x="19463" y="34743"/>
                      <a:pt x="19902" y="34978"/>
                      <a:pt x="20357" y="34978"/>
                    </a:cubicBezTo>
                    <a:cubicBezTo>
                      <a:pt x="20538" y="34978"/>
                      <a:pt x="20721" y="34940"/>
                      <a:pt x="20896" y="34862"/>
                    </a:cubicBezTo>
                    <a:cubicBezTo>
                      <a:pt x="21509" y="34582"/>
                      <a:pt x="21808" y="33891"/>
                      <a:pt x="21600" y="33252"/>
                    </a:cubicBezTo>
                    <a:lnTo>
                      <a:pt x="21600" y="33246"/>
                    </a:lnTo>
                    <a:lnTo>
                      <a:pt x="17292" y="17663"/>
                    </a:lnTo>
                    <a:cubicBezTo>
                      <a:pt x="17116" y="17141"/>
                      <a:pt x="16653" y="16744"/>
                      <a:pt x="16138" y="16705"/>
                    </a:cubicBezTo>
                    <a:cubicBezTo>
                      <a:pt x="16125" y="16691"/>
                      <a:pt x="16112" y="16626"/>
                      <a:pt x="16112" y="16626"/>
                    </a:cubicBezTo>
                    <a:lnTo>
                      <a:pt x="12632" y="16626"/>
                    </a:lnTo>
                    <a:lnTo>
                      <a:pt x="12632" y="14704"/>
                    </a:lnTo>
                    <a:lnTo>
                      <a:pt x="12658" y="14691"/>
                    </a:lnTo>
                    <a:lnTo>
                      <a:pt x="12703" y="14678"/>
                    </a:lnTo>
                    <a:cubicBezTo>
                      <a:pt x="14900" y="14013"/>
                      <a:pt x="16914" y="12194"/>
                      <a:pt x="17696" y="9887"/>
                    </a:cubicBezTo>
                    <a:cubicBezTo>
                      <a:pt x="17774" y="9907"/>
                      <a:pt x="17859" y="9920"/>
                      <a:pt x="17943" y="9920"/>
                    </a:cubicBezTo>
                    <a:cubicBezTo>
                      <a:pt x="17948" y="9920"/>
                      <a:pt x="17952" y="9920"/>
                      <a:pt x="17956" y="9920"/>
                    </a:cubicBezTo>
                    <a:cubicBezTo>
                      <a:pt x="18511" y="9920"/>
                      <a:pt x="18973" y="9486"/>
                      <a:pt x="18999" y="8936"/>
                    </a:cubicBezTo>
                    <a:cubicBezTo>
                      <a:pt x="19032" y="8375"/>
                      <a:pt x="18621" y="7893"/>
                      <a:pt x="18067" y="7834"/>
                    </a:cubicBezTo>
                    <a:lnTo>
                      <a:pt x="18067" y="7828"/>
                    </a:lnTo>
                    <a:cubicBezTo>
                      <a:pt x="18067" y="7815"/>
                      <a:pt x="18054" y="7802"/>
                      <a:pt x="18054" y="7789"/>
                    </a:cubicBezTo>
                    <a:cubicBezTo>
                      <a:pt x="18041" y="6061"/>
                      <a:pt x="17637" y="4295"/>
                      <a:pt x="16692" y="2992"/>
                    </a:cubicBezTo>
                    <a:cubicBezTo>
                      <a:pt x="17657" y="2464"/>
                      <a:pt x="17774" y="1786"/>
                      <a:pt x="18159" y="1147"/>
                    </a:cubicBezTo>
                    <a:lnTo>
                      <a:pt x="18159" y="1147"/>
                    </a:lnTo>
                    <a:cubicBezTo>
                      <a:pt x="17949" y="1170"/>
                      <a:pt x="17739" y="1181"/>
                      <a:pt x="17527" y="1181"/>
                    </a:cubicBezTo>
                    <a:cubicBezTo>
                      <a:pt x="15283" y="1181"/>
                      <a:pt x="12905" y="0"/>
                      <a:pt x="1069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478" name="Google Shape;7478;p75"/>
              <p:cNvGrpSpPr/>
              <p:nvPr/>
            </p:nvGrpSpPr>
            <p:grpSpPr>
              <a:xfrm>
                <a:off x="6810728" y="3444626"/>
                <a:ext cx="524340" cy="876265"/>
                <a:chOff x="6810728" y="3444626"/>
                <a:chExt cx="524340" cy="876265"/>
              </a:xfrm>
            </p:grpSpPr>
            <p:sp>
              <p:nvSpPr>
                <p:cNvPr id="7479" name="Google Shape;7479;p75"/>
                <p:cNvSpPr/>
                <p:nvPr/>
              </p:nvSpPr>
              <p:spPr>
                <a:xfrm>
                  <a:off x="6952997" y="3487572"/>
                  <a:ext cx="235988" cy="25702"/>
                </a:xfrm>
                <a:custGeom>
                  <a:rect b="b" l="l" r="r" t="t"/>
                  <a:pathLst>
                    <a:path extrusionOk="0" h="1018" w="9347">
                      <a:moveTo>
                        <a:pt x="463" y="1"/>
                      </a:moveTo>
                      <a:cubicBezTo>
                        <a:pt x="209" y="1"/>
                        <a:pt x="1" y="209"/>
                        <a:pt x="1" y="463"/>
                      </a:cubicBezTo>
                      <a:lnTo>
                        <a:pt x="1" y="548"/>
                      </a:lnTo>
                      <a:cubicBezTo>
                        <a:pt x="1" y="809"/>
                        <a:pt x="209" y="1017"/>
                        <a:pt x="463" y="1017"/>
                      </a:cubicBezTo>
                      <a:lnTo>
                        <a:pt x="8878" y="1017"/>
                      </a:lnTo>
                      <a:cubicBezTo>
                        <a:pt x="9138" y="1017"/>
                        <a:pt x="9347" y="809"/>
                        <a:pt x="9347" y="548"/>
                      </a:cubicBezTo>
                      <a:lnTo>
                        <a:pt x="9347" y="463"/>
                      </a:lnTo>
                      <a:cubicBezTo>
                        <a:pt x="9347" y="209"/>
                        <a:pt x="9138" y="1"/>
                        <a:pt x="8878"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0" name="Google Shape;7480;p75"/>
                <p:cNvSpPr/>
                <p:nvPr/>
              </p:nvSpPr>
              <p:spPr>
                <a:xfrm>
                  <a:off x="7038738" y="3444626"/>
                  <a:ext cx="64356" cy="25702"/>
                </a:xfrm>
                <a:custGeom>
                  <a:rect b="b" l="l" r="r" t="t"/>
                  <a:pathLst>
                    <a:path extrusionOk="0" h="1018" w="2549">
                      <a:moveTo>
                        <a:pt x="470" y="1"/>
                      </a:moveTo>
                      <a:cubicBezTo>
                        <a:pt x="209" y="1"/>
                        <a:pt x="0" y="209"/>
                        <a:pt x="0" y="470"/>
                      </a:cubicBezTo>
                      <a:lnTo>
                        <a:pt x="0" y="555"/>
                      </a:lnTo>
                      <a:cubicBezTo>
                        <a:pt x="0" y="809"/>
                        <a:pt x="209" y="1017"/>
                        <a:pt x="470" y="1017"/>
                      </a:cubicBezTo>
                      <a:lnTo>
                        <a:pt x="2086" y="1017"/>
                      </a:lnTo>
                      <a:cubicBezTo>
                        <a:pt x="2340" y="1017"/>
                        <a:pt x="2549" y="809"/>
                        <a:pt x="2549" y="555"/>
                      </a:cubicBezTo>
                      <a:lnTo>
                        <a:pt x="2549" y="470"/>
                      </a:lnTo>
                      <a:cubicBezTo>
                        <a:pt x="2549" y="209"/>
                        <a:pt x="2340" y="1"/>
                        <a:pt x="2086"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1" name="Google Shape;7481;p75"/>
                <p:cNvSpPr/>
                <p:nvPr/>
              </p:nvSpPr>
              <p:spPr>
                <a:xfrm>
                  <a:off x="7038738" y="3787891"/>
                  <a:ext cx="64356" cy="25853"/>
                </a:xfrm>
                <a:custGeom>
                  <a:rect b="b" l="l" r="r" t="t"/>
                  <a:pathLst>
                    <a:path extrusionOk="0" h="1024" w="2549">
                      <a:moveTo>
                        <a:pt x="470" y="0"/>
                      </a:moveTo>
                      <a:cubicBezTo>
                        <a:pt x="209" y="0"/>
                        <a:pt x="0" y="209"/>
                        <a:pt x="0" y="469"/>
                      </a:cubicBezTo>
                      <a:lnTo>
                        <a:pt x="0" y="554"/>
                      </a:lnTo>
                      <a:cubicBezTo>
                        <a:pt x="0" y="808"/>
                        <a:pt x="209" y="1023"/>
                        <a:pt x="470" y="1023"/>
                      </a:cubicBezTo>
                      <a:lnTo>
                        <a:pt x="2086" y="1023"/>
                      </a:lnTo>
                      <a:cubicBezTo>
                        <a:pt x="2340" y="1023"/>
                        <a:pt x="2549" y="808"/>
                        <a:pt x="2549" y="554"/>
                      </a:cubicBezTo>
                      <a:lnTo>
                        <a:pt x="2549" y="469"/>
                      </a:lnTo>
                      <a:cubicBezTo>
                        <a:pt x="2549" y="209"/>
                        <a:pt x="2340" y="0"/>
                        <a:pt x="2086"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2" name="Google Shape;7482;p75"/>
                <p:cNvSpPr/>
                <p:nvPr/>
              </p:nvSpPr>
              <p:spPr>
                <a:xfrm>
                  <a:off x="7038738" y="3744945"/>
                  <a:ext cx="64356" cy="25853"/>
                </a:xfrm>
                <a:custGeom>
                  <a:rect b="b" l="l" r="r" t="t"/>
                  <a:pathLst>
                    <a:path extrusionOk="0" h="1024" w="2549">
                      <a:moveTo>
                        <a:pt x="470" y="0"/>
                      </a:moveTo>
                      <a:cubicBezTo>
                        <a:pt x="209" y="0"/>
                        <a:pt x="0" y="209"/>
                        <a:pt x="0" y="469"/>
                      </a:cubicBezTo>
                      <a:lnTo>
                        <a:pt x="0" y="554"/>
                      </a:lnTo>
                      <a:cubicBezTo>
                        <a:pt x="0" y="815"/>
                        <a:pt x="209" y="1023"/>
                        <a:pt x="470" y="1023"/>
                      </a:cubicBezTo>
                      <a:lnTo>
                        <a:pt x="2086" y="1023"/>
                      </a:lnTo>
                      <a:cubicBezTo>
                        <a:pt x="2340" y="1023"/>
                        <a:pt x="2549" y="815"/>
                        <a:pt x="2549" y="554"/>
                      </a:cubicBezTo>
                      <a:lnTo>
                        <a:pt x="2549" y="469"/>
                      </a:lnTo>
                      <a:cubicBezTo>
                        <a:pt x="2549" y="209"/>
                        <a:pt x="2340" y="0"/>
                        <a:pt x="2086"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3" name="Google Shape;7483;p75"/>
                <p:cNvSpPr/>
                <p:nvPr/>
              </p:nvSpPr>
              <p:spPr>
                <a:xfrm>
                  <a:off x="7038738" y="3706417"/>
                  <a:ext cx="64356" cy="25702"/>
                </a:xfrm>
                <a:custGeom>
                  <a:rect b="b" l="l" r="r" t="t"/>
                  <a:pathLst>
                    <a:path extrusionOk="0" h="1018" w="2549">
                      <a:moveTo>
                        <a:pt x="470" y="1"/>
                      </a:moveTo>
                      <a:cubicBezTo>
                        <a:pt x="209" y="1"/>
                        <a:pt x="0" y="209"/>
                        <a:pt x="0" y="464"/>
                      </a:cubicBezTo>
                      <a:lnTo>
                        <a:pt x="0" y="548"/>
                      </a:lnTo>
                      <a:cubicBezTo>
                        <a:pt x="0" y="809"/>
                        <a:pt x="209" y="1018"/>
                        <a:pt x="470" y="1018"/>
                      </a:cubicBezTo>
                      <a:lnTo>
                        <a:pt x="2086" y="1018"/>
                      </a:lnTo>
                      <a:cubicBezTo>
                        <a:pt x="2340" y="1018"/>
                        <a:pt x="2549" y="809"/>
                        <a:pt x="2549" y="548"/>
                      </a:cubicBezTo>
                      <a:lnTo>
                        <a:pt x="2549" y="464"/>
                      </a:lnTo>
                      <a:cubicBezTo>
                        <a:pt x="2549" y="209"/>
                        <a:pt x="2340" y="1"/>
                        <a:pt x="2086"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4" name="Google Shape;7484;p75"/>
                <p:cNvSpPr/>
                <p:nvPr/>
              </p:nvSpPr>
              <p:spPr>
                <a:xfrm>
                  <a:off x="7051563" y="3491864"/>
                  <a:ext cx="34412" cy="193042"/>
                </a:xfrm>
                <a:custGeom>
                  <a:rect b="b" l="l" r="r" t="t"/>
                  <a:pathLst>
                    <a:path extrusionOk="0" h="7646" w="1363">
                      <a:moveTo>
                        <a:pt x="685" y="0"/>
                      </a:moveTo>
                      <a:cubicBezTo>
                        <a:pt x="307" y="0"/>
                        <a:pt x="1" y="300"/>
                        <a:pt x="1" y="678"/>
                      </a:cubicBezTo>
                      <a:lnTo>
                        <a:pt x="1" y="6967"/>
                      </a:lnTo>
                      <a:cubicBezTo>
                        <a:pt x="1" y="7339"/>
                        <a:pt x="307" y="7645"/>
                        <a:pt x="685" y="7645"/>
                      </a:cubicBezTo>
                      <a:cubicBezTo>
                        <a:pt x="1057" y="7645"/>
                        <a:pt x="1363" y="7339"/>
                        <a:pt x="1363" y="6967"/>
                      </a:cubicBezTo>
                      <a:lnTo>
                        <a:pt x="1363" y="678"/>
                      </a:lnTo>
                      <a:cubicBezTo>
                        <a:pt x="1363" y="300"/>
                        <a:pt x="1057" y="0"/>
                        <a:pt x="68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5" name="Google Shape;7485;p75"/>
                <p:cNvSpPr/>
                <p:nvPr/>
              </p:nvSpPr>
              <p:spPr>
                <a:xfrm>
                  <a:off x="7055351" y="3540945"/>
                  <a:ext cx="106166" cy="44915"/>
                </a:xfrm>
                <a:custGeom>
                  <a:rect b="b" l="l" r="r" t="t"/>
                  <a:pathLst>
                    <a:path extrusionOk="0" h="1779" w="4205">
                      <a:moveTo>
                        <a:pt x="783" y="0"/>
                      </a:moveTo>
                      <a:cubicBezTo>
                        <a:pt x="518" y="0"/>
                        <a:pt x="262" y="154"/>
                        <a:pt x="151" y="415"/>
                      </a:cubicBezTo>
                      <a:cubicBezTo>
                        <a:pt x="1" y="767"/>
                        <a:pt x="164" y="1171"/>
                        <a:pt x="516" y="1321"/>
                      </a:cubicBezTo>
                      <a:cubicBezTo>
                        <a:pt x="1219" y="1628"/>
                        <a:pt x="1904" y="1778"/>
                        <a:pt x="2536" y="1778"/>
                      </a:cubicBezTo>
                      <a:cubicBezTo>
                        <a:pt x="2555" y="1778"/>
                        <a:pt x="2574" y="1778"/>
                        <a:pt x="2593" y="1778"/>
                      </a:cubicBezTo>
                      <a:cubicBezTo>
                        <a:pt x="2952" y="1778"/>
                        <a:pt x="3310" y="1719"/>
                        <a:pt x="3657" y="1602"/>
                      </a:cubicBezTo>
                      <a:cubicBezTo>
                        <a:pt x="4015" y="1478"/>
                        <a:pt x="4204" y="1080"/>
                        <a:pt x="4081" y="722"/>
                      </a:cubicBezTo>
                      <a:cubicBezTo>
                        <a:pt x="3983" y="438"/>
                        <a:pt x="3713" y="260"/>
                        <a:pt x="3427" y="260"/>
                      </a:cubicBezTo>
                      <a:cubicBezTo>
                        <a:pt x="3351" y="260"/>
                        <a:pt x="3275" y="272"/>
                        <a:pt x="3201" y="298"/>
                      </a:cubicBezTo>
                      <a:cubicBezTo>
                        <a:pt x="2986" y="372"/>
                        <a:pt x="2761" y="402"/>
                        <a:pt x="2536" y="402"/>
                      </a:cubicBezTo>
                      <a:cubicBezTo>
                        <a:pt x="2001" y="402"/>
                        <a:pt x="1464" y="231"/>
                        <a:pt x="1057" y="57"/>
                      </a:cubicBezTo>
                      <a:cubicBezTo>
                        <a:pt x="968" y="19"/>
                        <a:pt x="875" y="0"/>
                        <a:pt x="783"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6" name="Google Shape;7486;p75"/>
                <p:cNvSpPr/>
                <p:nvPr/>
              </p:nvSpPr>
              <p:spPr>
                <a:xfrm>
                  <a:off x="7046792" y="3596717"/>
                  <a:ext cx="118335" cy="44739"/>
                </a:xfrm>
                <a:custGeom>
                  <a:rect b="b" l="l" r="r" t="t"/>
                  <a:pathLst>
                    <a:path extrusionOk="0" h="1772" w="4687">
                      <a:moveTo>
                        <a:pt x="781" y="1"/>
                      </a:moveTo>
                      <a:cubicBezTo>
                        <a:pt x="514" y="1"/>
                        <a:pt x="262" y="154"/>
                        <a:pt x="151" y="416"/>
                      </a:cubicBezTo>
                      <a:cubicBezTo>
                        <a:pt x="1" y="768"/>
                        <a:pt x="164" y="1172"/>
                        <a:pt x="516" y="1322"/>
                      </a:cubicBezTo>
                      <a:cubicBezTo>
                        <a:pt x="1141" y="1609"/>
                        <a:pt x="1819" y="1758"/>
                        <a:pt x="2510" y="1772"/>
                      </a:cubicBezTo>
                      <a:cubicBezTo>
                        <a:pt x="3110" y="1772"/>
                        <a:pt x="3709" y="1622"/>
                        <a:pt x="4244" y="1335"/>
                      </a:cubicBezTo>
                      <a:cubicBezTo>
                        <a:pt x="4570" y="1152"/>
                        <a:pt x="4687" y="735"/>
                        <a:pt x="4504" y="409"/>
                      </a:cubicBezTo>
                      <a:cubicBezTo>
                        <a:pt x="4382" y="177"/>
                        <a:pt x="4144" y="47"/>
                        <a:pt x="3899" y="47"/>
                      </a:cubicBezTo>
                      <a:cubicBezTo>
                        <a:pt x="3793" y="47"/>
                        <a:pt x="3686" y="71"/>
                        <a:pt x="3585" y="123"/>
                      </a:cubicBezTo>
                      <a:cubicBezTo>
                        <a:pt x="3235" y="312"/>
                        <a:pt x="2865" y="385"/>
                        <a:pt x="2503" y="385"/>
                      </a:cubicBezTo>
                      <a:cubicBezTo>
                        <a:pt x="1972" y="385"/>
                        <a:pt x="1460" y="228"/>
                        <a:pt x="1057" y="57"/>
                      </a:cubicBezTo>
                      <a:cubicBezTo>
                        <a:pt x="966" y="19"/>
                        <a:pt x="873" y="1"/>
                        <a:pt x="78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7" name="Google Shape;7487;p75"/>
                <p:cNvSpPr/>
                <p:nvPr/>
              </p:nvSpPr>
              <p:spPr>
                <a:xfrm>
                  <a:off x="6983118" y="3540768"/>
                  <a:ext cx="99576" cy="44739"/>
                </a:xfrm>
                <a:custGeom>
                  <a:rect b="b" l="l" r="r" t="t"/>
                  <a:pathLst>
                    <a:path extrusionOk="0" h="1772" w="3944">
                      <a:moveTo>
                        <a:pt x="3155" y="1"/>
                      </a:moveTo>
                      <a:cubicBezTo>
                        <a:pt x="3059" y="1"/>
                        <a:pt x="2961" y="21"/>
                        <a:pt x="2868" y="64"/>
                      </a:cubicBezTo>
                      <a:cubicBezTo>
                        <a:pt x="2493" y="222"/>
                        <a:pt x="1975" y="388"/>
                        <a:pt x="1426" y="388"/>
                      </a:cubicBezTo>
                      <a:cubicBezTo>
                        <a:pt x="1250" y="388"/>
                        <a:pt x="1072" y="371"/>
                        <a:pt x="893" y="331"/>
                      </a:cubicBezTo>
                      <a:cubicBezTo>
                        <a:pt x="846" y="321"/>
                        <a:pt x="799" y="316"/>
                        <a:pt x="753" y="316"/>
                      </a:cubicBezTo>
                      <a:cubicBezTo>
                        <a:pt x="435" y="316"/>
                        <a:pt x="153" y="541"/>
                        <a:pt x="79" y="859"/>
                      </a:cubicBezTo>
                      <a:cubicBezTo>
                        <a:pt x="0" y="1231"/>
                        <a:pt x="235" y="1596"/>
                        <a:pt x="600" y="1680"/>
                      </a:cubicBezTo>
                      <a:cubicBezTo>
                        <a:pt x="874" y="1739"/>
                        <a:pt x="1148" y="1772"/>
                        <a:pt x="1428" y="1772"/>
                      </a:cubicBezTo>
                      <a:cubicBezTo>
                        <a:pt x="2112" y="1759"/>
                        <a:pt x="2790" y="1609"/>
                        <a:pt x="3416" y="1328"/>
                      </a:cubicBezTo>
                      <a:cubicBezTo>
                        <a:pt x="3774" y="1185"/>
                        <a:pt x="3944" y="774"/>
                        <a:pt x="3787" y="416"/>
                      </a:cubicBezTo>
                      <a:cubicBezTo>
                        <a:pt x="3677" y="157"/>
                        <a:pt x="3422" y="1"/>
                        <a:pt x="315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8" name="Google Shape;7488;p75"/>
                <p:cNvSpPr/>
                <p:nvPr/>
              </p:nvSpPr>
              <p:spPr>
                <a:xfrm>
                  <a:off x="7054871" y="3655619"/>
                  <a:ext cx="106645" cy="45244"/>
                </a:xfrm>
                <a:custGeom>
                  <a:rect b="b" l="l" r="r" t="t"/>
                  <a:pathLst>
                    <a:path extrusionOk="0" h="1792" w="4224">
                      <a:moveTo>
                        <a:pt x="788" y="1"/>
                      </a:moveTo>
                      <a:cubicBezTo>
                        <a:pt x="521" y="1"/>
                        <a:pt x="265" y="157"/>
                        <a:pt x="150" y="416"/>
                      </a:cubicBezTo>
                      <a:cubicBezTo>
                        <a:pt x="0" y="775"/>
                        <a:pt x="170" y="1192"/>
                        <a:pt x="535" y="1335"/>
                      </a:cubicBezTo>
                      <a:cubicBezTo>
                        <a:pt x="1167" y="1622"/>
                        <a:pt x="1858" y="1778"/>
                        <a:pt x="2555" y="1791"/>
                      </a:cubicBezTo>
                      <a:cubicBezTo>
                        <a:pt x="2933" y="1791"/>
                        <a:pt x="3311" y="1733"/>
                        <a:pt x="3676" y="1609"/>
                      </a:cubicBezTo>
                      <a:cubicBezTo>
                        <a:pt x="4034" y="1479"/>
                        <a:pt x="4223" y="1087"/>
                        <a:pt x="4100" y="729"/>
                      </a:cubicBezTo>
                      <a:cubicBezTo>
                        <a:pt x="4002" y="446"/>
                        <a:pt x="3734" y="265"/>
                        <a:pt x="3449" y="265"/>
                      </a:cubicBezTo>
                      <a:cubicBezTo>
                        <a:pt x="3373" y="265"/>
                        <a:pt x="3295" y="278"/>
                        <a:pt x="3220" y="305"/>
                      </a:cubicBezTo>
                      <a:cubicBezTo>
                        <a:pt x="3005" y="379"/>
                        <a:pt x="2780" y="409"/>
                        <a:pt x="2555" y="409"/>
                      </a:cubicBezTo>
                      <a:cubicBezTo>
                        <a:pt x="2020" y="409"/>
                        <a:pt x="1483" y="238"/>
                        <a:pt x="1076" y="64"/>
                      </a:cubicBezTo>
                      <a:cubicBezTo>
                        <a:pt x="982" y="21"/>
                        <a:pt x="885" y="1"/>
                        <a:pt x="788"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9" name="Google Shape;7489;p75"/>
                <p:cNvSpPr/>
                <p:nvPr/>
              </p:nvSpPr>
              <p:spPr>
                <a:xfrm>
                  <a:off x="6983118" y="3655619"/>
                  <a:ext cx="99576" cy="44739"/>
                </a:xfrm>
                <a:custGeom>
                  <a:rect b="b" l="l" r="r" t="t"/>
                  <a:pathLst>
                    <a:path extrusionOk="0" h="1772" w="3944">
                      <a:moveTo>
                        <a:pt x="3155" y="1"/>
                      </a:moveTo>
                      <a:cubicBezTo>
                        <a:pt x="3059" y="1"/>
                        <a:pt x="2961" y="21"/>
                        <a:pt x="2868" y="64"/>
                      </a:cubicBezTo>
                      <a:cubicBezTo>
                        <a:pt x="2492" y="227"/>
                        <a:pt x="1974" y="394"/>
                        <a:pt x="1425" y="394"/>
                      </a:cubicBezTo>
                      <a:cubicBezTo>
                        <a:pt x="1249" y="394"/>
                        <a:pt x="1071" y="377"/>
                        <a:pt x="893" y="338"/>
                      </a:cubicBezTo>
                      <a:cubicBezTo>
                        <a:pt x="845" y="328"/>
                        <a:pt x="797" y="323"/>
                        <a:pt x="750" y="323"/>
                      </a:cubicBezTo>
                      <a:cubicBezTo>
                        <a:pt x="433" y="323"/>
                        <a:pt x="152" y="543"/>
                        <a:pt x="79" y="866"/>
                      </a:cubicBezTo>
                      <a:cubicBezTo>
                        <a:pt x="0" y="1231"/>
                        <a:pt x="235" y="1602"/>
                        <a:pt x="600" y="1687"/>
                      </a:cubicBezTo>
                      <a:cubicBezTo>
                        <a:pt x="874" y="1739"/>
                        <a:pt x="1148" y="1772"/>
                        <a:pt x="1428" y="1772"/>
                      </a:cubicBezTo>
                      <a:cubicBezTo>
                        <a:pt x="2112" y="1759"/>
                        <a:pt x="2790" y="1609"/>
                        <a:pt x="3416" y="1335"/>
                      </a:cubicBezTo>
                      <a:cubicBezTo>
                        <a:pt x="3774" y="1185"/>
                        <a:pt x="3944" y="775"/>
                        <a:pt x="3787" y="416"/>
                      </a:cubicBezTo>
                      <a:cubicBezTo>
                        <a:pt x="3677" y="157"/>
                        <a:pt x="3422" y="1"/>
                        <a:pt x="315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0" name="Google Shape;7490;p75"/>
                <p:cNvSpPr/>
                <p:nvPr/>
              </p:nvSpPr>
              <p:spPr>
                <a:xfrm>
                  <a:off x="6973725" y="3596464"/>
                  <a:ext cx="117527" cy="44335"/>
                </a:xfrm>
                <a:custGeom>
                  <a:rect b="b" l="l" r="r" t="t"/>
                  <a:pathLst>
                    <a:path extrusionOk="0" h="1756" w="4655">
                      <a:moveTo>
                        <a:pt x="3863" y="0"/>
                      </a:moveTo>
                      <a:cubicBezTo>
                        <a:pt x="3768" y="0"/>
                        <a:pt x="3671" y="20"/>
                        <a:pt x="3579" y="61"/>
                      </a:cubicBezTo>
                      <a:cubicBezTo>
                        <a:pt x="3094" y="270"/>
                        <a:pt x="2605" y="375"/>
                        <a:pt x="2150" y="375"/>
                      </a:cubicBezTo>
                      <a:cubicBezTo>
                        <a:pt x="1769" y="375"/>
                        <a:pt x="1412" y="301"/>
                        <a:pt x="1102" y="152"/>
                      </a:cubicBezTo>
                      <a:cubicBezTo>
                        <a:pt x="1002" y="101"/>
                        <a:pt x="895" y="77"/>
                        <a:pt x="789" y="77"/>
                      </a:cubicBezTo>
                      <a:cubicBezTo>
                        <a:pt x="532" y="77"/>
                        <a:pt x="286" y="220"/>
                        <a:pt x="170" y="465"/>
                      </a:cubicBezTo>
                      <a:cubicBezTo>
                        <a:pt x="1" y="817"/>
                        <a:pt x="151" y="1234"/>
                        <a:pt x="503" y="1397"/>
                      </a:cubicBezTo>
                      <a:cubicBezTo>
                        <a:pt x="1005" y="1632"/>
                        <a:pt x="1556" y="1756"/>
                        <a:pt x="2109" y="1756"/>
                      </a:cubicBezTo>
                      <a:cubicBezTo>
                        <a:pt x="2123" y="1756"/>
                        <a:pt x="2138" y="1756"/>
                        <a:pt x="2152" y="1755"/>
                      </a:cubicBezTo>
                      <a:cubicBezTo>
                        <a:pt x="2836" y="1749"/>
                        <a:pt x="3501" y="1606"/>
                        <a:pt x="4127" y="1332"/>
                      </a:cubicBezTo>
                      <a:cubicBezTo>
                        <a:pt x="4485" y="1182"/>
                        <a:pt x="4654" y="771"/>
                        <a:pt x="4498" y="419"/>
                      </a:cubicBezTo>
                      <a:cubicBezTo>
                        <a:pt x="4387" y="155"/>
                        <a:pt x="4131" y="0"/>
                        <a:pt x="3863"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1" name="Google Shape;7491;p75"/>
                <p:cNvSpPr/>
                <p:nvPr/>
              </p:nvSpPr>
              <p:spPr>
                <a:xfrm>
                  <a:off x="7118368" y="3906680"/>
                  <a:ext cx="38881" cy="118007"/>
                </a:xfrm>
                <a:custGeom>
                  <a:rect b="b" l="l" r="r" t="t"/>
                  <a:pathLst>
                    <a:path extrusionOk="0" h="4674" w="1540">
                      <a:moveTo>
                        <a:pt x="1018" y="1"/>
                      </a:moveTo>
                      <a:lnTo>
                        <a:pt x="1" y="118"/>
                      </a:lnTo>
                      <a:lnTo>
                        <a:pt x="529" y="4674"/>
                      </a:lnTo>
                      <a:lnTo>
                        <a:pt x="1539" y="4557"/>
                      </a:lnTo>
                      <a:lnTo>
                        <a:pt x="1018" y="1"/>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2" name="Google Shape;7492;p75"/>
                <p:cNvSpPr/>
                <p:nvPr/>
              </p:nvSpPr>
              <p:spPr>
                <a:xfrm>
                  <a:off x="7122332" y="3882695"/>
                  <a:ext cx="43830" cy="37063"/>
                </a:xfrm>
                <a:custGeom>
                  <a:rect b="b" l="l" r="r" t="t"/>
                  <a:pathLst>
                    <a:path extrusionOk="0" h="1468" w="1736">
                      <a:moveTo>
                        <a:pt x="778" y="1"/>
                      </a:moveTo>
                      <a:cubicBezTo>
                        <a:pt x="750" y="1"/>
                        <a:pt x="721" y="2"/>
                        <a:pt x="691" y="6"/>
                      </a:cubicBezTo>
                      <a:cubicBezTo>
                        <a:pt x="287" y="51"/>
                        <a:pt x="0" y="416"/>
                        <a:pt x="46" y="820"/>
                      </a:cubicBezTo>
                      <a:cubicBezTo>
                        <a:pt x="95" y="1225"/>
                        <a:pt x="433" y="1468"/>
                        <a:pt x="780" y="1468"/>
                      </a:cubicBezTo>
                      <a:cubicBezTo>
                        <a:pt x="987" y="1468"/>
                        <a:pt x="1196" y="1382"/>
                        <a:pt x="1349" y="1192"/>
                      </a:cubicBezTo>
                      <a:cubicBezTo>
                        <a:pt x="1735" y="700"/>
                        <a:pt x="1378" y="1"/>
                        <a:pt x="778"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3" name="Google Shape;7493;p75"/>
                <p:cNvSpPr/>
                <p:nvPr/>
              </p:nvSpPr>
              <p:spPr>
                <a:xfrm>
                  <a:off x="7096656" y="3885674"/>
                  <a:ext cx="43981" cy="37013"/>
                </a:xfrm>
                <a:custGeom>
                  <a:rect b="b" l="l" r="r" t="t"/>
                  <a:pathLst>
                    <a:path extrusionOk="0" h="1466" w="1742">
                      <a:moveTo>
                        <a:pt x="784" y="0"/>
                      </a:moveTo>
                      <a:cubicBezTo>
                        <a:pt x="756" y="0"/>
                        <a:pt x="727" y="2"/>
                        <a:pt x="698" y="5"/>
                      </a:cubicBezTo>
                      <a:cubicBezTo>
                        <a:pt x="294" y="51"/>
                        <a:pt x="1" y="416"/>
                        <a:pt x="53" y="820"/>
                      </a:cubicBezTo>
                      <a:cubicBezTo>
                        <a:pt x="97" y="1223"/>
                        <a:pt x="435" y="1466"/>
                        <a:pt x="780" y="1466"/>
                      </a:cubicBezTo>
                      <a:cubicBezTo>
                        <a:pt x="988" y="1466"/>
                        <a:pt x="1198" y="1378"/>
                        <a:pt x="1350" y="1185"/>
                      </a:cubicBezTo>
                      <a:cubicBezTo>
                        <a:pt x="1742" y="699"/>
                        <a:pt x="1379" y="0"/>
                        <a:pt x="784"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4" name="Google Shape;7494;p75"/>
                <p:cNvSpPr/>
                <p:nvPr/>
              </p:nvSpPr>
              <p:spPr>
                <a:xfrm>
                  <a:off x="7135991" y="4002015"/>
                  <a:ext cx="43855" cy="37063"/>
                </a:xfrm>
                <a:custGeom>
                  <a:rect b="b" l="l" r="r" t="t"/>
                  <a:pathLst>
                    <a:path extrusionOk="0" h="1468" w="1737">
                      <a:moveTo>
                        <a:pt x="777" y="1"/>
                      </a:moveTo>
                      <a:cubicBezTo>
                        <a:pt x="751" y="1"/>
                        <a:pt x="725" y="2"/>
                        <a:pt x="698" y="5"/>
                      </a:cubicBezTo>
                      <a:cubicBezTo>
                        <a:pt x="294" y="51"/>
                        <a:pt x="0" y="416"/>
                        <a:pt x="46" y="820"/>
                      </a:cubicBezTo>
                      <a:cubicBezTo>
                        <a:pt x="95" y="1224"/>
                        <a:pt x="436" y="1467"/>
                        <a:pt x="783" y="1467"/>
                      </a:cubicBezTo>
                      <a:cubicBezTo>
                        <a:pt x="990" y="1467"/>
                        <a:pt x="1199" y="1381"/>
                        <a:pt x="1349" y="1191"/>
                      </a:cubicBezTo>
                      <a:cubicBezTo>
                        <a:pt x="1737" y="704"/>
                        <a:pt x="1382" y="1"/>
                        <a:pt x="777"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5" name="Google Shape;7495;p75"/>
                <p:cNvSpPr/>
                <p:nvPr/>
              </p:nvSpPr>
              <p:spPr>
                <a:xfrm>
                  <a:off x="7110314" y="4004969"/>
                  <a:ext cx="43981" cy="37063"/>
                </a:xfrm>
                <a:custGeom>
                  <a:rect b="b" l="l" r="r" t="t"/>
                  <a:pathLst>
                    <a:path extrusionOk="0" h="1468" w="1742">
                      <a:moveTo>
                        <a:pt x="784" y="0"/>
                      </a:moveTo>
                      <a:cubicBezTo>
                        <a:pt x="756" y="0"/>
                        <a:pt x="727" y="2"/>
                        <a:pt x="698" y="5"/>
                      </a:cubicBezTo>
                      <a:cubicBezTo>
                        <a:pt x="294" y="51"/>
                        <a:pt x="1" y="416"/>
                        <a:pt x="53" y="820"/>
                      </a:cubicBezTo>
                      <a:cubicBezTo>
                        <a:pt x="98" y="1224"/>
                        <a:pt x="437" y="1467"/>
                        <a:pt x="783" y="1467"/>
                      </a:cubicBezTo>
                      <a:cubicBezTo>
                        <a:pt x="990" y="1467"/>
                        <a:pt x="1199" y="1381"/>
                        <a:pt x="1350" y="1191"/>
                      </a:cubicBezTo>
                      <a:cubicBezTo>
                        <a:pt x="1742" y="700"/>
                        <a:pt x="1379" y="0"/>
                        <a:pt x="784"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6" name="Google Shape;7496;p75"/>
                <p:cNvSpPr/>
                <p:nvPr/>
              </p:nvSpPr>
              <p:spPr>
                <a:xfrm>
                  <a:off x="7129906" y="4152515"/>
                  <a:ext cx="21890" cy="99753"/>
                </a:xfrm>
                <a:custGeom>
                  <a:rect b="b" l="l" r="r" t="t"/>
                  <a:pathLst>
                    <a:path extrusionOk="0" h="3951" w="867">
                      <a:moveTo>
                        <a:pt x="78" y="1"/>
                      </a:moveTo>
                      <a:lnTo>
                        <a:pt x="0" y="3938"/>
                      </a:lnTo>
                      <a:lnTo>
                        <a:pt x="789" y="3951"/>
                      </a:lnTo>
                      <a:lnTo>
                        <a:pt x="867" y="21"/>
                      </a:lnTo>
                      <a:lnTo>
                        <a:pt x="78" y="1"/>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7" name="Google Shape;7497;p75"/>
                <p:cNvSpPr/>
                <p:nvPr/>
              </p:nvSpPr>
              <p:spPr>
                <a:xfrm>
                  <a:off x="7140207" y="4137543"/>
                  <a:ext cx="36129" cy="30953"/>
                </a:xfrm>
                <a:custGeom>
                  <a:rect b="b" l="l" r="r" t="t"/>
                  <a:pathLst>
                    <a:path extrusionOk="0" h="1226" w="1431">
                      <a:moveTo>
                        <a:pt x="616" y="1"/>
                      </a:moveTo>
                      <a:cubicBezTo>
                        <a:pt x="283" y="1"/>
                        <a:pt x="16" y="266"/>
                        <a:pt x="9" y="600"/>
                      </a:cubicBezTo>
                      <a:cubicBezTo>
                        <a:pt x="0" y="976"/>
                        <a:pt x="304" y="1226"/>
                        <a:pt x="622" y="1226"/>
                      </a:cubicBezTo>
                      <a:cubicBezTo>
                        <a:pt x="768" y="1226"/>
                        <a:pt x="916" y="1173"/>
                        <a:pt x="1039" y="1057"/>
                      </a:cubicBezTo>
                      <a:cubicBezTo>
                        <a:pt x="1430" y="679"/>
                        <a:pt x="1176" y="14"/>
                        <a:pt x="628" y="1"/>
                      </a:cubicBezTo>
                      <a:cubicBezTo>
                        <a:pt x="624" y="1"/>
                        <a:pt x="620" y="1"/>
                        <a:pt x="616"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8" name="Google Shape;7498;p75"/>
                <p:cNvSpPr/>
                <p:nvPr/>
              </p:nvSpPr>
              <p:spPr>
                <a:xfrm>
                  <a:off x="7118924" y="4137215"/>
                  <a:ext cx="36180" cy="30802"/>
                </a:xfrm>
                <a:custGeom>
                  <a:rect b="b" l="l" r="r" t="t"/>
                  <a:pathLst>
                    <a:path extrusionOk="0" h="1220" w="1433">
                      <a:moveTo>
                        <a:pt x="607" y="0"/>
                      </a:moveTo>
                      <a:cubicBezTo>
                        <a:pt x="279" y="0"/>
                        <a:pt x="11" y="269"/>
                        <a:pt x="5" y="594"/>
                      </a:cubicBezTo>
                      <a:cubicBezTo>
                        <a:pt x="0" y="969"/>
                        <a:pt x="306" y="1219"/>
                        <a:pt x="624" y="1219"/>
                      </a:cubicBezTo>
                      <a:cubicBezTo>
                        <a:pt x="770" y="1219"/>
                        <a:pt x="918" y="1167"/>
                        <a:pt x="1041" y="1050"/>
                      </a:cubicBezTo>
                      <a:cubicBezTo>
                        <a:pt x="1432" y="672"/>
                        <a:pt x="1172" y="7"/>
                        <a:pt x="631" y="1"/>
                      </a:cubicBezTo>
                      <a:cubicBezTo>
                        <a:pt x="623" y="1"/>
                        <a:pt x="615" y="0"/>
                        <a:pt x="607"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9" name="Google Shape;7499;p75"/>
                <p:cNvSpPr/>
                <p:nvPr/>
              </p:nvSpPr>
              <p:spPr>
                <a:xfrm>
                  <a:off x="7138238" y="4237271"/>
                  <a:ext cx="36281" cy="30852"/>
                </a:xfrm>
                <a:custGeom>
                  <a:rect b="b" l="l" r="r" t="t"/>
                  <a:pathLst>
                    <a:path extrusionOk="0" h="1222" w="1437">
                      <a:moveTo>
                        <a:pt x="605" y="0"/>
                      </a:moveTo>
                      <a:cubicBezTo>
                        <a:pt x="277" y="0"/>
                        <a:pt x="15" y="269"/>
                        <a:pt x="9" y="594"/>
                      </a:cubicBezTo>
                      <a:cubicBezTo>
                        <a:pt x="0" y="969"/>
                        <a:pt x="304" y="1222"/>
                        <a:pt x="622" y="1222"/>
                      </a:cubicBezTo>
                      <a:cubicBezTo>
                        <a:pt x="767" y="1222"/>
                        <a:pt x="916" y="1169"/>
                        <a:pt x="1039" y="1050"/>
                      </a:cubicBezTo>
                      <a:cubicBezTo>
                        <a:pt x="1436" y="672"/>
                        <a:pt x="1176" y="7"/>
                        <a:pt x="628" y="0"/>
                      </a:cubicBezTo>
                      <a:cubicBezTo>
                        <a:pt x="620" y="0"/>
                        <a:pt x="613" y="0"/>
                        <a:pt x="60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0" name="Google Shape;7500;p75"/>
                <p:cNvSpPr/>
                <p:nvPr/>
              </p:nvSpPr>
              <p:spPr>
                <a:xfrm>
                  <a:off x="7116828" y="4236766"/>
                  <a:ext cx="36306" cy="30878"/>
                </a:xfrm>
                <a:custGeom>
                  <a:rect b="b" l="l" r="r" t="t"/>
                  <a:pathLst>
                    <a:path extrusionOk="0" h="1223" w="1438">
                      <a:moveTo>
                        <a:pt x="623" y="1"/>
                      </a:moveTo>
                      <a:cubicBezTo>
                        <a:pt x="290" y="1"/>
                        <a:pt x="16" y="266"/>
                        <a:pt x="10" y="601"/>
                      </a:cubicBezTo>
                      <a:cubicBezTo>
                        <a:pt x="1" y="971"/>
                        <a:pt x="304" y="1222"/>
                        <a:pt x="623" y="1222"/>
                      </a:cubicBezTo>
                      <a:cubicBezTo>
                        <a:pt x="770" y="1222"/>
                        <a:pt x="921" y="1169"/>
                        <a:pt x="1046" y="1050"/>
                      </a:cubicBezTo>
                      <a:cubicBezTo>
                        <a:pt x="1437" y="672"/>
                        <a:pt x="1176" y="14"/>
                        <a:pt x="635" y="1"/>
                      </a:cubicBezTo>
                      <a:cubicBezTo>
                        <a:pt x="631" y="1"/>
                        <a:pt x="627" y="1"/>
                        <a:pt x="623"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1" name="Google Shape;7501;p75"/>
                <p:cNvSpPr/>
                <p:nvPr/>
              </p:nvSpPr>
              <p:spPr>
                <a:xfrm>
                  <a:off x="7245742" y="3712350"/>
                  <a:ext cx="54004" cy="108640"/>
                </a:xfrm>
                <a:custGeom>
                  <a:rect b="b" l="l" r="r" t="t"/>
                  <a:pathLst>
                    <a:path extrusionOk="0" h="4303" w="2139">
                      <a:moveTo>
                        <a:pt x="893" y="1"/>
                      </a:moveTo>
                      <a:lnTo>
                        <a:pt x="0" y="274"/>
                      </a:lnTo>
                      <a:lnTo>
                        <a:pt x="1245" y="4302"/>
                      </a:lnTo>
                      <a:lnTo>
                        <a:pt x="2138" y="4028"/>
                      </a:lnTo>
                      <a:lnTo>
                        <a:pt x="893" y="1"/>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2" name="Google Shape;7502;p75"/>
                <p:cNvSpPr/>
                <p:nvPr/>
              </p:nvSpPr>
              <p:spPr>
                <a:xfrm>
                  <a:off x="7246398" y="3690183"/>
                  <a:ext cx="40472" cy="34185"/>
                </a:xfrm>
                <a:custGeom>
                  <a:rect b="b" l="l" r="r" t="t"/>
                  <a:pathLst>
                    <a:path extrusionOk="0" h="1354" w="1603">
                      <a:moveTo>
                        <a:pt x="764" y="0"/>
                      </a:moveTo>
                      <a:cubicBezTo>
                        <a:pt x="698" y="0"/>
                        <a:pt x="630" y="10"/>
                        <a:pt x="561" y="31"/>
                      </a:cubicBezTo>
                      <a:cubicBezTo>
                        <a:pt x="203" y="142"/>
                        <a:pt x="1" y="520"/>
                        <a:pt x="111" y="879"/>
                      </a:cubicBezTo>
                      <a:cubicBezTo>
                        <a:pt x="207" y="1190"/>
                        <a:pt x="483" y="1353"/>
                        <a:pt x="760" y="1353"/>
                      </a:cubicBezTo>
                      <a:cubicBezTo>
                        <a:pt x="994" y="1353"/>
                        <a:pt x="1228" y="1237"/>
                        <a:pt x="1356" y="996"/>
                      </a:cubicBezTo>
                      <a:cubicBezTo>
                        <a:pt x="1603" y="526"/>
                        <a:pt x="1244" y="0"/>
                        <a:pt x="764"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3" name="Google Shape;7503;p75"/>
                <p:cNvSpPr/>
                <p:nvPr/>
              </p:nvSpPr>
              <p:spPr>
                <a:xfrm>
                  <a:off x="7223852" y="3697202"/>
                  <a:ext cx="40446" cy="34185"/>
                </a:xfrm>
                <a:custGeom>
                  <a:rect b="b" l="l" r="r" t="t"/>
                  <a:pathLst>
                    <a:path extrusionOk="0" h="1354" w="1602">
                      <a:moveTo>
                        <a:pt x="766" y="0"/>
                      </a:moveTo>
                      <a:cubicBezTo>
                        <a:pt x="697" y="0"/>
                        <a:pt x="627" y="11"/>
                        <a:pt x="555" y="34"/>
                      </a:cubicBezTo>
                      <a:cubicBezTo>
                        <a:pt x="196" y="138"/>
                        <a:pt x="1" y="522"/>
                        <a:pt x="111" y="874"/>
                      </a:cubicBezTo>
                      <a:cubicBezTo>
                        <a:pt x="207" y="1189"/>
                        <a:pt x="482" y="1354"/>
                        <a:pt x="759" y="1354"/>
                      </a:cubicBezTo>
                      <a:cubicBezTo>
                        <a:pt x="993" y="1354"/>
                        <a:pt x="1228" y="1236"/>
                        <a:pt x="1356" y="992"/>
                      </a:cubicBezTo>
                      <a:cubicBezTo>
                        <a:pt x="1602" y="524"/>
                        <a:pt x="1247" y="0"/>
                        <a:pt x="766"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4" name="Google Shape;7504;p75"/>
                <p:cNvSpPr/>
                <p:nvPr/>
              </p:nvSpPr>
              <p:spPr>
                <a:xfrm>
                  <a:off x="7278993" y="3795642"/>
                  <a:ext cx="40598" cy="34261"/>
                </a:xfrm>
                <a:custGeom>
                  <a:rect b="b" l="l" r="r" t="t"/>
                  <a:pathLst>
                    <a:path extrusionOk="0" h="1357" w="1608">
                      <a:moveTo>
                        <a:pt x="764" y="1"/>
                      </a:moveTo>
                      <a:cubicBezTo>
                        <a:pt x="698" y="1"/>
                        <a:pt x="630" y="11"/>
                        <a:pt x="561" y="32"/>
                      </a:cubicBezTo>
                      <a:cubicBezTo>
                        <a:pt x="202" y="143"/>
                        <a:pt x="0" y="521"/>
                        <a:pt x="111" y="879"/>
                      </a:cubicBezTo>
                      <a:cubicBezTo>
                        <a:pt x="210" y="1191"/>
                        <a:pt x="487" y="1357"/>
                        <a:pt x="764" y="1357"/>
                      </a:cubicBezTo>
                      <a:cubicBezTo>
                        <a:pt x="996" y="1357"/>
                        <a:pt x="1228" y="1240"/>
                        <a:pt x="1356" y="997"/>
                      </a:cubicBezTo>
                      <a:cubicBezTo>
                        <a:pt x="1608" y="527"/>
                        <a:pt x="1245" y="1"/>
                        <a:pt x="764"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5" name="Google Shape;7505;p75"/>
                <p:cNvSpPr/>
                <p:nvPr/>
              </p:nvSpPr>
              <p:spPr>
                <a:xfrm>
                  <a:off x="7256447" y="3802686"/>
                  <a:ext cx="40446" cy="34210"/>
                </a:xfrm>
                <a:custGeom>
                  <a:rect b="b" l="l" r="r" t="t"/>
                  <a:pathLst>
                    <a:path extrusionOk="0" h="1355" w="1602">
                      <a:moveTo>
                        <a:pt x="770" y="0"/>
                      </a:moveTo>
                      <a:cubicBezTo>
                        <a:pt x="702" y="0"/>
                        <a:pt x="632" y="11"/>
                        <a:pt x="561" y="33"/>
                      </a:cubicBezTo>
                      <a:cubicBezTo>
                        <a:pt x="202" y="144"/>
                        <a:pt x="0" y="522"/>
                        <a:pt x="111" y="881"/>
                      </a:cubicBezTo>
                      <a:cubicBezTo>
                        <a:pt x="206" y="1191"/>
                        <a:pt x="481" y="1354"/>
                        <a:pt x="757" y="1354"/>
                      </a:cubicBezTo>
                      <a:cubicBezTo>
                        <a:pt x="991" y="1354"/>
                        <a:pt x="1227" y="1237"/>
                        <a:pt x="1356" y="991"/>
                      </a:cubicBezTo>
                      <a:cubicBezTo>
                        <a:pt x="1601" y="523"/>
                        <a:pt x="1247" y="0"/>
                        <a:pt x="770"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6" name="Google Shape;7506;p75"/>
                <p:cNvSpPr/>
                <p:nvPr/>
              </p:nvSpPr>
              <p:spPr>
                <a:xfrm>
                  <a:off x="7200498" y="3542207"/>
                  <a:ext cx="55469" cy="114220"/>
                </a:xfrm>
                <a:custGeom>
                  <a:rect b="b" l="l" r="r" t="t"/>
                  <a:pathLst>
                    <a:path extrusionOk="0" h="4524" w="2197">
                      <a:moveTo>
                        <a:pt x="945" y="0"/>
                      </a:moveTo>
                      <a:lnTo>
                        <a:pt x="0" y="281"/>
                      </a:lnTo>
                      <a:lnTo>
                        <a:pt x="1252" y="4524"/>
                      </a:lnTo>
                      <a:lnTo>
                        <a:pt x="2197" y="4243"/>
                      </a:lnTo>
                      <a:lnTo>
                        <a:pt x="945" y="0"/>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7" name="Google Shape;7507;p75"/>
                <p:cNvSpPr/>
                <p:nvPr/>
              </p:nvSpPr>
              <p:spPr>
                <a:xfrm>
                  <a:off x="7201483" y="3519409"/>
                  <a:ext cx="42567" cy="35877"/>
                </a:xfrm>
                <a:custGeom>
                  <a:rect b="b" l="l" r="r" t="t"/>
                  <a:pathLst>
                    <a:path extrusionOk="0" h="1421" w="1686">
                      <a:moveTo>
                        <a:pt x="799" y="0"/>
                      </a:moveTo>
                      <a:cubicBezTo>
                        <a:pt x="732" y="0"/>
                        <a:pt x="663" y="10"/>
                        <a:pt x="593" y="30"/>
                      </a:cubicBezTo>
                      <a:cubicBezTo>
                        <a:pt x="215" y="141"/>
                        <a:pt x="0" y="532"/>
                        <a:pt x="111" y="910"/>
                      </a:cubicBezTo>
                      <a:cubicBezTo>
                        <a:pt x="211" y="1242"/>
                        <a:pt x="504" y="1420"/>
                        <a:pt x="797" y="1420"/>
                      </a:cubicBezTo>
                      <a:cubicBezTo>
                        <a:pt x="1038" y="1420"/>
                        <a:pt x="1279" y="1300"/>
                        <a:pt x="1415" y="1047"/>
                      </a:cubicBezTo>
                      <a:cubicBezTo>
                        <a:pt x="1686" y="557"/>
                        <a:pt x="1309" y="0"/>
                        <a:pt x="79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8" name="Google Shape;7508;p75"/>
                <p:cNvSpPr/>
                <p:nvPr/>
              </p:nvSpPr>
              <p:spPr>
                <a:xfrm>
                  <a:off x="7177776" y="3526428"/>
                  <a:ext cx="42416" cy="35927"/>
                </a:xfrm>
                <a:custGeom>
                  <a:rect b="b" l="l" r="r" t="t"/>
                  <a:pathLst>
                    <a:path extrusionOk="0" h="1423" w="1680">
                      <a:moveTo>
                        <a:pt x="797" y="1"/>
                      </a:moveTo>
                      <a:cubicBezTo>
                        <a:pt x="729" y="1"/>
                        <a:pt x="659" y="11"/>
                        <a:pt x="587" y="32"/>
                      </a:cubicBezTo>
                      <a:cubicBezTo>
                        <a:pt x="216" y="143"/>
                        <a:pt x="1" y="534"/>
                        <a:pt x="105" y="912"/>
                      </a:cubicBezTo>
                      <a:cubicBezTo>
                        <a:pt x="205" y="1245"/>
                        <a:pt x="497" y="1422"/>
                        <a:pt x="792" y="1422"/>
                      </a:cubicBezTo>
                      <a:cubicBezTo>
                        <a:pt x="1034" y="1422"/>
                        <a:pt x="1277" y="1302"/>
                        <a:pt x="1415" y="1049"/>
                      </a:cubicBezTo>
                      <a:cubicBezTo>
                        <a:pt x="1679" y="560"/>
                        <a:pt x="1305" y="1"/>
                        <a:pt x="797"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9" name="Google Shape;7509;p75"/>
                <p:cNvSpPr/>
                <p:nvPr/>
              </p:nvSpPr>
              <p:spPr>
                <a:xfrm>
                  <a:off x="7234229" y="3630473"/>
                  <a:ext cx="42441" cy="35902"/>
                </a:xfrm>
                <a:custGeom>
                  <a:rect b="b" l="l" r="r" t="t"/>
                  <a:pathLst>
                    <a:path extrusionOk="0" h="1422" w="1681">
                      <a:moveTo>
                        <a:pt x="797" y="1"/>
                      </a:moveTo>
                      <a:cubicBezTo>
                        <a:pt x="731" y="1"/>
                        <a:pt x="663" y="10"/>
                        <a:pt x="593" y="30"/>
                      </a:cubicBezTo>
                      <a:cubicBezTo>
                        <a:pt x="215" y="141"/>
                        <a:pt x="0" y="539"/>
                        <a:pt x="111" y="910"/>
                      </a:cubicBezTo>
                      <a:cubicBezTo>
                        <a:pt x="208" y="1244"/>
                        <a:pt x="502" y="1421"/>
                        <a:pt x="797" y="1421"/>
                      </a:cubicBezTo>
                      <a:cubicBezTo>
                        <a:pt x="1038" y="1421"/>
                        <a:pt x="1280" y="1303"/>
                        <a:pt x="1415" y="1054"/>
                      </a:cubicBezTo>
                      <a:cubicBezTo>
                        <a:pt x="1680" y="563"/>
                        <a:pt x="1307" y="1"/>
                        <a:pt x="797"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0" name="Google Shape;7510;p75"/>
                <p:cNvSpPr/>
                <p:nvPr/>
              </p:nvSpPr>
              <p:spPr>
                <a:xfrm>
                  <a:off x="7210370" y="3637517"/>
                  <a:ext cx="42391" cy="35826"/>
                </a:xfrm>
                <a:custGeom>
                  <a:rect b="b" l="l" r="r" t="t"/>
                  <a:pathLst>
                    <a:path extrusionOk="0" h="1419" w="1679">
                      <a:moveTo>
                        <a:pt x="803" y="0"/>
                      </a:moveTo>
                      <a:cubicBezTo>
                        <a:pt x="735" y="0"/>
                        <a:pt x="665" y="10"/>
                        <a:pt x="593" y="32"/>
                      </a:cubicBezTo>
                      <a:cubicBezTo>
                        <a:pt x="215" y="142"/>
                        <a:pt x="0" y="534"/>
                        <a:pt x="111" y="912"/>
                      </a:cubicBezTo>
                      <a:cubicBezTo>
                        <a:pt x="207" y="1243"/>
                        <a:pt x="499" y="1419"/>
                        <a:pt x="793" y="1419"/>
                      </a:cubicBezTo>
                      <a:cubicBezTo>
                        <a:pt x="1035" y="1419"/>
                        <a:pt x="1279" y="1299"/>
                        <a:pt x="1415" y="1048"/>
                      </a:cubicBezTo>
                      <a:cubicBezTo>
                        <a:pt x="1679" y="560"/>
                        <a:pt x="1310" y="0"/>
                        <a:pt x="803"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1" name="Google Shape;7511;p75"/>
                <p:cNvSpPr/>
                <p:nvPr/>
              </p:nvSpPr>
              <p:spPr>
                <a:xfrm>
                  <a:off x="7278993" y="3842021"/>
                  <a:ext cx="47415" cy="37543"/>
                </a:xfrm>
                <a:custGeom>
                  <a:rect b="b" l="l" r="r" t="t"/>
                  <a:pathLst>
                    <a:path extrusionOk="0" h="1487" w="1878">
                      <a:moveTo>
                        <a:pt x="1030" y="0"/>
                      </a:moveTo>
                      <a:cubicBezTo>
                        <a:pt x="0" y="0"/>
                        <a:pt x="0" y="1486"/>
                        <a:pt x="1030" y="1486"/>
                      </a:cubicBezTo>
                      <a:cubicBezTo>
                        <a:pt x="1877" y="1486"/>
                        <a:pt x="1877" y="0"/>
                        <a:pt x="1030"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2" name="Google Shape;7512;p75"/>
                <p:cNvSpPr/>
                <p:nvPr/>
              </p:nvSpPr>
              <p:spPr>
                <a:xfrm>
                  <a:off x="7315829" y="3883074"/>
                  <a:ext cx="19239" cy="30045"/>
                </a:xfrm>
                <a:custGeom>
                  <a:rect b="b" l="l" r="r" t="t"/>
                  <a:pathLst>
                    <a:path extrusionOk="0" h="1190" w="762">
                      <a:moveTo>
                        <a:pt x="235" y="0"/>
                      </a:moveTo>
                      <a:cubicBezTo>
                        <a:pt x="137" y="0"/>
                        <a:pt x="40" y="54"/>
                        <a:pt x="21" y="167"/>
                      </a:cubicBezTo>
                      <a:cubicBezTo>
                        <a:pt x="8" y="297"/>
                        <a:pt x="1" y="434"/>
                        <a:pt x="21" y="564"/>
                      </a:cubicBezTo>
                      <a:cubicBezTo>
                        <a:pt x="34" y="714"/>
                        <a:pt x="40" y="897"/>
                        <a:pt x="112" y="1034"/>
                      </a:cubicBezTo>
                      <a:cubicBezTo>
                        <a:pt x="170" y="1141"/>
                        <a:pt x="285" y="1190"/>
                        <a:pt x="400" y="1190"/>
                      </a:cubicBezTo>
                      <a:cubicBezTo>
                        <a:pt x="580" y="1190"/>
                        <a:pt x="761" y="1070"/>
                        <a:pt x="737" y="864"/>
                      </a:cubicBezTo>
                      <a:cubicBezTo>
                        <a:pt x="705" y="610"/>
                        <a:pt x="516" y="388"/>
                        <a:pt x="464" y="167"/>
                      </a:cubicBezTo>
                      <a:cubicBezTo>
                        <a:pt x="441" y="58"/>
                        <a:pt x="337" y="0"/>
                        <a:pt x="23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3" name="Google Shape;7513;p75"/>
                <p:cNvSpPr/>
                <p:nvPr/>
              </p:nvSpPr>
              <p:spPr>
                <a:xfrm>
                  <a:off x="7286719" y="3892920"/>
                  <a:ext cx="23379" cy="28479"/>
                </a:xfrm>
                <a:custGeom>
                  <a:rect b="b" l="l" r="r" t="t"/>
                  <a:pathLst>
                    <a:path extrusionOk="0" h="1128" w="926">
                      <a:moveTo>
                        <a:pt x="207" y="0"/>
                      </a:moveTo>
                      <a:cubicBezTo>
                        <a:pt x="133" y="0"/>
                        <a:pt x="63" y="49"/>
                        <a:pt x="39" y="129"/>
                      </a:cubicBezTo>
                      <a:cubicBezTo>
                        <a:pt x="7" y="220"/>
                        <a:pt x="0" y="318"/>
                        <a:pt x="20" y="415"/>
                      </a:cubicBezTo>
                      <a:cubicBezTo>
                        <a:pt x="39" y="481"/>
                        <a:pt x="53" y="552"/>
                        <a:pt x="72" y="617"/>
                      </a:cubicBezTo>
                      <a:cubicBezTo>
                        <a:pt x="85" y="676"/>
                        <a:pt x="98" y="728"/>
                        <a:pt x="118" y="780"/>
                      </a:cubicBezTo>
                      <a:cubicBezTo>
                        <a:pt x="115" y="745"/>
                        <a:pt x="113" y="726"/>
                        <a:pt x="113" y="726"/>
                      </a:cubicBezTo>
                      <a:lnTo>
                        <a:pt x="113" y="726"/>
                      </a:lnTo>
                      <a:cubicBezTo>
                        <a:pt x="113" y="726"/>
                        <a:pt x="117" y="761"/>
                        <a:pt x="124" y="833"/>
                      </a:cubicBezTo>
                      <a:lnTo>
                        <a:pt x="163" y="924"/>
                      </a:lnTo>
                      <a:lnTo>
                        <a:pt x="235" y="1015"/>
                      </a:lnTo>
                      <a:cubicBezTo>
                        <a:pt x="297" y="1093"/>
                        <a:pt x="394" y="1128"/>
                        <a:pt x="492" y="1128"/>
                      </a:cubicBezTo>
                      <a:cubicBezTo>
                        <a:pt x="599" y="1128"/>
                        <a:pt x="708" y="1086"/>
                        <a:pt x="776" y="1015"/>
                      </a:cubicBezTo>
                      <a:cubicBezTo>
                        <a:pt x="900" y="891"/>
                        <a:pt x="926" y="702"/>
                        <a:pt x="841" y="552"/>
                      </a:cubicBezTo>
                      <a:cubicBezTo>
                        <a:pt x="809" y="498"/>
                        <a:pt x="772" y="454"/>
                        <a:pt x="724" y="418"/>
                      </a:cubicBezTo>
                      <a:lnTo>
                        <a:pt x="724" y="418"/>
                      </a:lnTo>
                      <a:cubicBezTo>
                        <a:pt x="720" y="413"/>
                        <a:pt x="716" y="408"/>
                        <a:pt x="711" y="402"/>
                      </a:cubicBezTo>
                      <a:cubicBezTo>
                        <a:pt x="672" y="363"/>
                        <a:pt x="633" y="318"/>
                        <a:pt x="600" y="272"/>
                      </a:cubicBezTo>
                      <a:cubicBezTo>
                        <a:pt x="554" y="213"/>
                        <a:pt x="509" y="161"/>
                        <a:pt x="457" y="116"/>
                      </a:cubicBezTo>
                      <a:cubicBezTo>
                        <a:pt x="411" y="70"/>
                        <a:pt x="352" y="44"/>
                        <a:pt x="294" y="24"/>
                      </a:cubicBezTo>
                      <a:cubicBezTo>
                        <a:pt x="266" y="8"/>
                        <a:pt x="236" y="0"/>
                        <a:pt x="207"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4" name="Google Shape;7514;p75"/>
                <p:cNvSpPr/>
                <p:nvPr/>
              </p:nvSpPr>
              <p:spPr>
                <a:xfrm>
                  <a:off x="7107512" y="4057585"/>
                  <a:ext cx="64381" cy="52843"/>
                </a:xfrm>
                <a:custGeom>
                  <a:rect b="b" l="l" r="r" t="t"/>
                  <a:pathLst>
                    <a:path extrusionOk="0" h="2093" w="2550">
                      <a:moveTo>
                        <a:pt x="1356" y="0"/>
                      </a:moveTo>
                      <a:cubicBezTo>
                        <a:pt x="1" y="0"/>
                        <a:pt x="1" y="2092"/>
                        <a:pt x="1356" y="2092"/>
                      </a:cubicBezTo>
                      <a:cubicBezTo>
                        <a:pt x="2549" y="2092"/>
                        <a:pt x="2549" y="0"/>
                        <a:pt x="1356"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5" name="Google Shape;7515;p75"/>
                <p:cNvSpPr/>
                <p:nvPr/>
              </p:nvSpPr>
              <p:spPr>
                <a:xfrm>
                  <a:off x="7116071" y="4284837"/>
                  <a:ext cx="47087" cy="36053"/>
                </a:xfrm>
                <a:custGeom>
                  <a:rect b="b" l="l" r="r" t="t"/>
                  <a:pathLst>
                    <a:path extrusionOk="0" h="1428" w="1865">
                      <a:moveTo>
                        <a:pt x="1017" y="0"/>
                      </a:moveTo>
                      <a:cubicBezTo>
                        <a:pt x="1" y="0"/>
                        <a:pt x="1" y="1427"/>
                        <a:pt x="1017" y="1427"/>
                      </a:cubicBezTo>
                      <a:cubicBezTo>
                        <a:pt x="1865" y="1427"/>
                        <a:pt x="1865" y="0"/>
                        <a:pt x="1017"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6" name="Google Shape;7516;p75"/>
                <p:cNvSpPr/>
                <p:nvPr/>
              </p:nvSpPr>
              <p:spPr>
                <a:xfrm>
                  <a:off x="7161819" y="4293598"/>
                  <a:ext cx="52767" cy="24010"/>
                </a:xfrm>
                <a:custGeom>
                  <a:rect b="b" l="l" r="r" t="t"/>
                  <a:pathLst>
                    <a:path extrusionOk="0" h="951" w="2090">
                      <a:moveTo>
                        <a:pt x="586" y="1"/>
                      </a:moveTo>
                      <a:cubicBezTo>
                        <a:pt x="486" y="1"/>
                        <a:pt x="381" y="24"/>
                        <a:pt x="268" y="83"/>
                      </a:cubicBezTo>
                      <a:cubicBezTo>
                        <a:pt x="20" y="214"/>
                        <a:pt x="1" y="559"/>
                        <a:pt x="183" y="748"/>
                      </a:cubicBezTo>
                      <a:cubicBezTo>
                        <a:pt x="343" y="916"/>
                        <a:pt x="517" y="950"/>
                        <a:pt x="710" y="950"/>
                      </a:cubicBezTo>
                      <a:cubicBezTo>
                        <a:pt x="809" y="950"/>
                        <a:pt x="914" y="941"/>
                        <a:pt x="1024" y="937"/>
                      </a:cubicBezTo>
                      <a:cubicBezTo>
                        <a:pt x="1161" y="930"/>
                        <a:pt x="1291" y="930"/>
                        <a:pt x="1441" y="930"/>
                      </a:cubicBezTo>
                      <a:cubicBezTo>
                        <a:pt x="1561" y="930"/>
                        <a:pt x="1685" y="897"/>
                        <a:pt x="1807" y="897"/>
                      </a:cubicBezTo>
                      <a:cubicBezTo>
                        <a:pt x="1837" y="897"/>
                        <a:pt x="1867" y="899"/>
                        <a:pt x="1897" y="904"/>
                      </a:cubicBezTo>
                      <a:cubicBezTo>
                        <a:pt x="1907" y="907"/>
                        <a:pt x="1917" y="908"/>
                        <a:pt x="1927" y="908"/>
                      </a:cubicBezTo>
                      <a:cubicBezTo>
                        <a:pt x="2033" y="908"/>
                        <a:pt x="2089" y="755"/>
                        <a:pt x="1982" y="689"/>
                      </a:cubicBezTo>
                      <a:cubicBezTo>
                        <a:pt x="1845" y="598"/>
                        <a:pt x="1741" y="468"/>
                        <a:pt x="1591" y="383"/>
                      </a:cubicBezTo>
                      <a:cubicBezTo>
                        <a:pt x="1467" y="324"/>
                        <a:pt x="1343" y="259"/>
                        <a:pt x="1219" y="207"/>
                      </a:cubicBezTo>
                      <a:cubicBezTo>
                        <a:pt x="994" y="105"/>
                        <a:pt x="799" y="1"/>
                        <a:pt x="586"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7" name="Google Shape;7517;p75"/>
                <p:cNvSpPr/>
                <p:nvPr/>
              </p:nvSpPr>
              <p:spPr>
                <a:xfrm>
                  <a:off x="6988394" y="3906857"/>
                  <a:ext cx="38856" cy="118007"/>
                </a:xfrm>
                <a:custGeom>
                  <a:rect b="b" l="l" r="r" t="t"/>
                  <a:pathLst>
                    <a:path extrusionOk="0" h="4674" w="1539">
                      <a:moveTo>
                        <a:pt x="528" y="0"/>
                      </a:moveTo>
                      <a:lnTo>
                        <a:pt x="0" y="4556"/>
                      </a:lnTo>
                      <a:lnTo>
                        <a:pt x="1017" y="4673"/>
                      </a:lnTo>
                      <a:lnTo>
                        <a:pt x="1538" y="111"/>
                      </a:lnTo>
                      <a:lnTo>
                        <a:pt x="528" y="0"/>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8" name="Google Shape;7518;p75"/>
                <p:cNvSpPr/>
                <p:nvPr/>
              </p:nvSpPr>
              <p:spPr>
                <a:xfrm>
                  <a:off x="6979482" y="3882695"/>
                  <a:ext cx="43981" cy="37063"/>
                </a:xfrm>
                <a:custGeom>
                  <a:rect b="b" l="l" r="r" t="t"/>
                  <a:pathLst>
                    <a:path extrusionOk="0" h="1468" w="1742">
                      <a:moveTo>
                        <a:pt x="958" y="1"/>
                      </a:moveTo>
                      <a:cubicBezTo>
                        <a:pt x="363" y="1"/>
                        <a:pt x="0" y="700"/>
                        <a:pt x="392" y="1192"/>
                      </a:cubicBezTo>
                      <a:cubicBezTo>
                        <a:pt x="543" y="1382"/>
                        <a:pt x="752" y="1468"/>
                        <a:pt x="958" y="1468"/>
                      </a:cubicBezTo>
                      <a:cubicBezTo>
                        <a:pt x="1305" y="1468"/>
                        <a:pt x="1644" y="1225"/>
                        <a:pt x="1689" y="820"/>
                      </a:cubicBezTo>
                      <a:cubicBezTo>
                        <a:pt x="1741" y="416"/>
                        <a:pt x="1448" y="51"/>
                        <a:pt x="1044" y="6"/>
                      </a:cubicBezTo>
                      <a:cubicBezTo>
                        <a:pt x="1015" y="2"/>
                        <a:pt x="986" y="1"/>
                        <a:pt x="958"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9" name="Google Shape;7519;p75"/>
                <p:cNvSpPr/>
                <p:nvPr/>
              </p:nvSpPr>
              <p:spPr>
                <a:xfrm>
                  <a:off x="7005133" y="3885674"/>
                  <a:ext cx="43830" cy="37013"/>
                </a:xfrm>
                <a:custGeom>
                  <a:rect b="b" l="l" r="r" t="t"/>
                  <a:pathLst>
                    <a:path extrusionOk="0" h="1466" w="1736">
                      <a:moveTo>
                        <a:pt x="958" y="0"/>
                      </a:moveTo>
                      <a:cubicBezTo>
                        <a:pt x="357" y="0"/>
                        <a:pt x="1" y="699"/>
                        <a:pt x="386" y="1185"/>
                      </a:cubicBezTo>
                      <a:cubicBezTo>
                        <a:pt x="538" y="1378"/>
                        <a:pt x="748" y="1466"/>
                        <a:pt x="956" y="1466"/>
                      </a:cubicBezTo>
                      <a:cubicBezTo>
                        <a:pt x="1302" y="1466"/>
                        <a:pt x="1641" y="1223"/>
                        <a:pt x="1690" y="820"/>
                      </a:cubicBezTo>
                      <a:cubicBezTo>
                        <a:pt x="1735" y="416"/>
                        <a:pt x="1449" y="44"/>
                        <a:pt x="1045" y="5"/>
                      </a:cubicBezTo>
                      <a:cubicBezTo>
                        <a:pt x="1015" y="2"/>
                        <a:pt x="986" y="0"/>
                        <a:pt x="958"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0" name="Google Shape;7520;p75"/>
                <p:cNvSpPr/>
                <p:nvPr/>
              </p:nvSpPr>
              <p:spPr>
                <a:xfrm>
                  <a:off x="6965772" y="4002015"/>
                  <a:ext cx="43855" cy="37063"/>
                </a:xfrm>
                <a:custGeom>
                  <a:rect b="b" l="l" r="r" t="t"/>
                  <a:pathLst>
                    <a:path extrusionOk="0" h="1468" w="1737">
                      <a:moveTo>
                        <a:pt x="960" y="1"/>
                      </a:moveTo>
                      <a:cubicBezTo>
                        <a:pt x="362" y="1"/>
                        <a:pt x="0" y="704"/>
                        <a:pt x="388" y="1191"/>
                      </a:cubicBezTo>
                      <a:cubicBezTo>
                        <a:pt x="541" y="1381"/>
                        <a:pt x="750" y="1467"/>
                        <a:pt x="957" y="1467"/>
                      </a:cubicBezTo>
                      <a:cubicBezTo>
                        <a:pt x="1304" y="1467"/>
                        <a:pt x="1642" y="1224"/>
                        <a:pt x="1691" y="820"/>
                      </a:cubicBezTo>
                      <a:cubicBezTo>
                        <a:pt x="1737" y="416"/>
                        <a:pt x="1443" y="51"/>
                        <a:pt x="1039" y="5"/>
                      </a:cubicBezTo>
                      <a:cubicBezTo>
                        <a:pt x="1013" y="2"/>
                        <a:pt x="986" y="1"/>
                        <a:pt x="960"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1" name="Google Shape;7521;p75"/>
                <p:cNvSpPr/>
                <p:nvPr/>
              </p:nvSpPr>
              <p:spPr>
                <a:xfrm>
                  <a:off x="6991323" y="4004969"/>
                  <a:ext cx="43981" cy="37063"/>
                </a:xfrm>
                <a:custGeom>
                  <a:rect b="b" l="l" r="r" t="t"/>
                  <a:pathLst>
                    <a:path extrusionOk="0" h="1468" w="1742">
                      <a:moveTo>
                        <a:pt x="959" y="0"/>
                      </a:moveTo>
                      <a:cubicBezTo>
                        <a:pt x="363" y="0"/>
                        <a:pt x="0" y="706"/>
                        <a:pt x="392" y="1191"/>
                      </a:cubicBezTo>
                      <a:cubicBezTo>
                        <a:pt x="543" y="1381"/>
                        <a:pt x="752" y="1467"/>
                        <a:pt x="959" y="1467"/>
                      </a:cubicBezTo>
                      <a:cubicBezTo>
                        <a:pt x="1305" y="1467"/>
                        <a:pt x="1644" y="1224"/>
                        <a:pt x="1689" y="820"/>
                      </a:cubicBezTo>
                      <a:cubicBezTo>
                        <a:pt x="1742" y="416"/>
                        <a:pt x="1448" y="51"/>
                        <a:pt x="1044" y="5"/>
                      </a:cubicBezTo>
                      <a:cubicBezTo>
                        <a:pt x="1015" y="2"/>
                        <a:pt x="987" y="0"/>
                        <a:pt x="95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2" name="Google Shape;7522;p75"/>
                <p:cNvSpPr/>
                <p:nvPr/>
              </p:nvSpPr>
              <p:spPr>
                <a:xfrm>
                  <a:off x="6990187" y="4156151"/>
                  <a:ext cx="21915" cy="99728"/>
                </a:xfrm>
                <a:custGeom>
                  <a:rect b="b" l="l" r="r" t="t"/>
                  <a:pathLst>
                    <a:path extrusionOk="0" h="3950" w="868">
                      <a:moveTo>
                        <a:pt x="783" y="0"/>
                      </a:moveTo>
                      <a:lnTo>
                        <a:pt x="1" y="20"/>
                      </a:lnTo>
                      <a:lnTo>
                        <a:pt x="79" y="3950"/>
                      </a:lnTo>
                      <a:lnTo>
                        <a:pt x="868" y="3937"/>
                      </a:lnTo>
                      <a:lnTo>
                        <a:pt x="783" y="0"/>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3" name="Google Shape;7523;p75"/>
                <p:cNvSpPr/>
                <p:nvPr/>
              </p:nvSpPr>
              <p:spPr>
                <a:xfrm>
                  <a:off x="6969130" y="4137543"/>
                  <a:ext cx="36281" cy="30953"/>
                </a:xfrm>
                <a:custGeom>
                  <a:rect b="b" l="l" r="r" t="t"/>
                  <a:pathLst>
                    <a:path extrusionOk="0" h="1226" w="1437">
                      <a:moveTo>
                        <a:pt x="821" y="1"/>
                      </a:moveTo>
                      <a:cubicBezTo>
                        <a:pt x="817" y="1"/>
                        <a:pt x="813" y="1"/>
                        <a:pt x="809" y="1"/>
                      </a:cubicBezTo>
                      <a:cubicBezTo>
                        <a:pt x="261" y="14"/>
                        <a:pt x="0" y="679"/>
                        <a:pt x="398" y="1057"/>
                      </a:cubicBezTo>
                      <a:cubicBezTo>
                        <a:pt x="521" y="1173"/>
                        <a:pt x="669" y="1226"/>
                        <a:pt x="815" y="1226"/>
                      </a:cubicBezTo>
                      <a:cubicBezTo>
                        <a:pt x="1133" y="1226"/>
                        <a:pt x="1437" y="976"/>
                        <a:pt x="1428" y="600"/>
                      </a:cubicBezTo>
                      <a:cubicBezTo>
                        <a:pt x="1421" y="266"/>
                        <a:pt x="1148" y="1"/>
                        <a:pt x="82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4" name="Google Shape;7524;p75"/>
                <p:cNvSpPr/>
                <p:nvPr/>
              </p:nvSpPr>
              <p:spPr>
                <a:xfrm>
                  <a:off x="6990515" y="4137215"/>
                  <a:ext cx="36306" cy="30878"/>
                </a:xfrm>
                <a:custGeom>
                  <a:rect b="b" l="l" r="r" t="t"/>
                  <a:pathLst>
                    <a:path extrusionOk="0" h="1223" w="1438">
                      <a:moveTo>
                        <a:pt x="826" y="0"/>
                      </a:moveTo>
                      <a:cubicBezTo>
                        <a:pt x="818" y="0"/>
                        <a:pt x="810" y="1"/>
                        <a:pt x="802" y="1"/>
                      </a:cubicBezTo>
                      <a:cubicBezTo>
                        <a:pt x="261" y="7"/>
                        <a:pt x="1" y="672"/>
                        <a:pt x="392" y="1050"/>
                      </a:cubicBezTo>
                      <a:cubicBezTo>
                        <a:pt x="517" y="1169"/>
                        <a:pt x="667" y="1222"/>
                        <a:pt x="814" y="1222"/>
                      </a:cubicBezTo>
                      <a:cubicBezTo>
                        <a:pt x="1133" y="1222"/>
                        <a:pt x="1437" y="969"/>
                        <a:pt x="1428" y="594"/>
                      </a:cubicBezTo>
                      <a:cubicBezTo>
                        <a:pt x="1422" y="269"/>
                        <a:pt x="1154" y="0"/>
                        <a:pt x="826"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5" name="Google Shape;7525;p75"/>
                <p:cNvSpPr/>
                <p:nvPr/>
              </p:nvSpPr>
              <p:spPr>
                <a:xfrm>
                  <a:off x="6971276" y="4237271"/>
                  <a:ext cx="36154" cy="30852"/>
                </a:xfrm>
                <a:custGeom>
                  <a:rect b="b" l="l" r="r" t="t"/>
                  <a:pathLst>
                    <a:path extrusionOk="0" h="1222" w="1432">
                      <a:moveTo>
                        <a:pt x="825" y="0"/>
                      </a:moveTo>
                      <a:cubicBezTo>
                        <a:pt x="817" y="0"/>
                        <a:pt x="810" y="0"/>
                        <a:pt x="802" y="0"/>
                      </a:cubicBezTo>
                      <a:cubicBezTo>
                        <a:pt x="261" y="7"/>
                        <a:pt x="0" y="672"/>
                        <a:pt x="391" y="1050"/>
                      </a:cubicBezTo>
                      <a:cubicBezTo>
                        <a:pt x="514" y="1169"/>
                        <a:pt x="663" y="1222"/>
                        <a:pt x="809" y="1222"/>
                      </a:cubicBezTo>
                      <a:cubicBezTo>
                        <a:pt x="1127" y="1222"/>
                        <a:pt x="1432" y="969"/>
                        <a:pt x="1428" y="594"/>
                      </a:cubicBezTo>
                      <a:cubicBezTo>
                        <a:pt x="1421" y="269"/>
                        <a:pt x="1153" y="0"/>
                        <a:pt x="82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6" name="Google Shape;7526;p75"/>
                <p:cNvSpPr/>
                <p:nvPr/>
              </p:nvSpPr>
              <p:spPr>
                <a:xfrm>
                  <a:off x="6992661" y="4236766"/>
                  <a:ext cx="36180" cy="30878"/>
                </a:xfrm>
                <a:custGeom>
                  <a:rect b="b" l="l" r="r" t="t"/>
                  <a:pathLst>
                    <a:path extrusionOk="0" h="1223" w="1433">
                      <a:moveTo>
                        <a:pt x="814" y="1"/>
                      </a:moveTo>
                      <a:cubicBezTo>
                        <a:pt x="810" y="1"/>
                        <a:pt x="806" y="1"/>
                        <a:pt x="802" y="1"/>
                      </a:cubicBezTo>
                      <a:cubicBezTo>
                        <a:pt x="255" y="14"/>
                        <a:pt x="0" y="672"/>
                        <a:pt x="392" y="1050"/>
                      </a:cubicBezTo>
                      <a:cubicBezTo>
                        <a:pt x="515" y="1169"/>
                        <a:pt x="664" y="1222"/>
                        <a:pt x="810" y="1222"/>
                      </a:cubicBezTo>
                      <a:cubicBezTo>
                        <a:pt x="1128" y="1222"/>
                        <a:pt x="1432" y="971"/>
                        <a:pt x="1428" y="601"/>
                      </a:cubicBezTo>
                      <a:cubicBezTo>
                        <a:pt x="1415" y="266"/>
                        <a:pt x="1148" y="1"/>
                        <a:pt x="814"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7" name="Google Shape;7527;p75"/>
                <p:cNvSpPr/>
                <p:nvPr/>
              </p:nvSpPr>
              <p:spPr>
                <a:xfrm>
                  <a:off x="6845544" y="3711694"/>
                  <a:ext cx="54181" cy="108791"/>
                </a:xfrm>
                <a:custGeom>
                  <a:rect b="b" l="l" r="r" t="t"/>
                  <a:pathLst>
                    <a:path extrusionOk="0" h="4309" w="2146">
                      <a:moveTo>
                        <a:pt x="1246" y="0"/>
                      </a:moveTo>
                      <a:lnTo>
                        <a:pt x="1" y="4028"/>
                      </a:lnTo>
                      <a:lnTo>
                        <a:pt x="894" y="4309"/>
                      </a:lnTo>
                      <a:lnTo>
                        <a:pt x="2145" y="274"/>
                      </a:lnTo>
                      <a:lnTo>
                        <a:pt x="1246" y="0"/>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8" name="Google Shape;7528;p75"/>
                <p:cNvSpPr/>
                <p:nvPr/>
              </p:nvSpPr>
              <p:spPr>
                <a:xfrm>
                  <a:off x="6858748" y="3690183"/>
                  <a:ext cx="40472" cy="34185"/>
                </a:xfrm>
                <a:custGeom>
                  <a:rect b="b" l="l" r="r" t="t"/>
                  <a:pathLst>
                    <a:path extrusionOk="0" h="1354" w="1603">
                      <a:moveTo>
                        <a:pt x="844" y="0"/>
                      </a:moveTo>
                      <a:cubicBezTo>
                        <a:pt x="359" y="0"/>
                        <a:pt x="0" y="526"/>
                        <a:pt x="247" y="996"/>
                      </a:cubicBezTo>
                      <a:cubicBezTo>
                        <a:pt x="375" y="1237"/>
                        <a:pt x="609" y="1353"/>
                        <a:pt x="843" y="1353"/>
                      </a:cubicBezTo>
                      <a:cubicBezTo>
                        <a:pt x="1120" y="1353"/>
                        <a:pt x="1396" y="1190"/>
                        <a:pt x="1492" y="879"/>
                      </a:cubicBezTo>
                      <a:cubicBezTo>
                        <a:pt x="1602" y="520"/>
                        <a:pt x="1407" y="142"/>
                        <a:pt x="1048" y="31"/>
                      </a:cubicBezTo>
                      <a:cubicBezTo>
                        <a:pt x="979" y="10"/>
                        <a:pt x="910" y="0"/>
                        <a:pt x="844"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9" name="Google Shape;7529;p75"/>
                <p:cNvSpPr/>
                <p:nvPr/>
              </p:nvSpPr>
              <p:spPr>
                <a:xfrm>
                  <a:off x="6881345" y="3697202"/>
                  <a:ext cx="40573" cy="34185"/>
                </a:xfrm>
                <a:custGeom>
                  <a:rect b="b" l="l" r="r" t="t"/>
                  <a:pathLst>
                    <a:path extrusionOk="0" h="1354" w="1607">
                      <a:moveTo>
                        <a:pt x="837" y="0"/>
                      </a:moveTo>
                      <a:cubicBezTo>
                        <a:pt x="359" y="0"/>
                        <a:pt x="0" y="524"/>
                        <a:pt x="251" y="992"/>
                      </a:cubicBezTo>
                      <a:cubicBezTo>
                        <a:pt x="380" y="1236"/>
                        <a:pt x="613" y="1354"/>
                        <a:pt x="846" y="1354"/>
                      </a:cubicBezTo>
                      <a:cubicBezTo>
                        <a:pt x="1122" y="1354"/>
                        <a:pt x="1397" y="1189"/>
                        <a:pt x="1496" y="874"/>
                      </a:cubicBezTo>
                      <a:cubicBezTo>
                        <a:pt x="1607" y="522"/>
                        <a:pt x="1405" y="138"/>
                        <a:pt x="1046" y="34"/>
                      </a:cubicBezTo>
                      <a:cubicBezTo>
                        <a:pt x="975" y="11"/>
                        <a:pt x="905" y="0"/>
                        <a:pt x="837"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0" name="Google Shape;7530;p75"/>
                <p:cNvSpPr/>
                <p:nvPr/>
              </p:nvSpPr>
              <p:spPr>
                <a:xfrm>
                  <a:off x="6826154" y="3795642"/>
                  <a:ext cx="40472" cy="34311"/>
                </a:xfrm>
                <a:custGeom>
                  <a:rect b="b" l="l" r="r" t="t"/>
                  <a:pathLst>
                    <a:path extrusionOk="0" h="1359" w="1603">
                      <a:moveTo>
                        <a:pt x="844" y="1"/>
                      </a:moveTo>
                      <a:cubicBezTo>
                        <a:pt x="359" y="1"/>
                        <a:pt x="1" y="527"/>
                        <a:pt x="247" y="997"/>
                      </a:cubicBezTo>
                      <a:cubicBezTo>
                        <a:pt x="376" y="1241"/>
                        <a:pt x="610" y="1359"/>
                        <a:pt x="844" y="1359"/>
                      </a:cubicBezTo>
                      <a:cubicBezTo>
                        <a:pt x="1121" y="1359"/>
                        <a:pt x="1397" y="1194"/>
                        <a:pt x="1492" y="879"/>
                      </a:cubicBezTo>
                      <a:cubicBezTo>
                        <a:pt x="1603" y="521"/>
                        <a:pt x="1401" y="143"/>
                        <a:pt x="1049" y="32"/>
                      </a:cubicBezTo>
                      <a:cubicBezTo>
                        <a:pt x="979" y="11"/>
                        <a:pt x="910" y="1"/>
                        <a:pt x="844"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1" name="Google Shape;7531;p75"/>
                <p:cNvSpPr/>
                <p:nvPr/>
              </p:nvSpPr>
              <p:spPr>
                <a:xfrm>
                  <a:off x="6848725" y="3802686"/>
                  <a:ext cx="40446" cy="34210"/>
                </a:xfrm>
                <a:custGeom>
                  <a:rect b="b" l="l" r="r" t="t"/>
                  <a:pathLst>
                    <a:path extrusionOk="0" h="1355" w="1602">
                      <a:moveTo>
                        <a:pt x="837" y="0"/>
                      </a:moveTo>
                      <a:cubicBezTo>
                        <a:pt x="355" y="0"/>
                        <a:pt x="1" y="523"/>
                        <a:pt x="246" y="991"/>
                      </a:cubicBezTo>
                      <a:cubicBezTo>
                        <a:pt x="375" y="1237"/>
                        <a:pt x="611" y="1354"/>
                        <a:pt x="845" y="1354"/>
                      </a:cubicBezTo>
                      <a:cubicBezTo>
                        <a:pt x="1121" y="1354"/>
                        <a:pt x="1396" y="1191"/>
                        <a:pt x="1491" y="881"/>
                      </a:cubicBezTo>
                      <a:cubicBezTo>
                        <a:pt x="1602" y="522"/>
                        <a:pt x="1406" y="144"/>
                        <a:pt x="1048" y="33"/>
                      </a:cubicBezTo>
                      <a:cubicBezTo>
                        <a:pt x="976" y="11"/>
                        <a:pt x="905" y="0"/>
                        <a:pt x="837"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2" name="Google Shape;7532;p75"/>
                <p:cNvSpPr/>
                <p:nvPr/>
              </p:nvSpPr>
              <p:spPr>
                <a:xfrm>
                  <a:off x="6889803" y="3542207"/>
                  <a:ext cx="55317" cy="114220"/>
                </a:xfrm>
                <a:custGeom>
                  <a:rect b="b" l="l" r="r" t="t"/>
                  <a:pathLst>
                    <a:path extrusionOk="0" h="4524" w="2191">
                      <a:moveTo>
                        <a:pt x="1246" y="0"/>
                      </a:moveTo>
                      <a:lnTo>
                        <a:pt x="1" y="4243"/>
                      </a:lnTo>
                      <a:lnTo>
                        <a:pt x="940" y="4524"/>
                      </a:lnTo>
                      <a:lnTo>
                        <a:pt x="2191" y="281"/>
                      </a:lnTo>
                      <a:lnTo>
                        <a:pt x="1246" y="0"/>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3" name="Google Shape;7533;p75"/>
                <p:cNvSpPr/>
                <p:nvPr/>
              </p:nvSpPr>
              <p:spPr>
                <a:xfrm>
                  <a:off x="6901593" y="3519358"/>
                  <a:ext cx="42542" cy="35952"/>
                </a:xfrm>
                <a:custGeom>
                  <a:rect b="b" l="l" r="r" t="t"/>
                  <a:pathLst>
                    <a:path extrusionOk="0" h="1424" w="1685">
                      <a:moveTo>
                        <a:pt x="882" y="1"/>
                      </a:moveTo>
                      <a:cubicBezTo>
                        <a:pt x="374" y="1"/>
                        <a:pt x="0" y="561"/>
                        <a:pt x="270" y="1055"/>
                      </a:cubicBezTo>
                      <a:cubicBezTo>
                        <a:pt x="408" y="1304"/>
                        <a:pt x="650" y="1423"/>
                        <a:pt x="891" y="1423"/>
                      </a:cubicBezTo>
                      <a:cubicBezTo>
                        <a:pt x="1185" y="1423"/>
                        <a:pt x="1477" y="1246"/>
                        <a:pt x="1574" y="912"/>
                      </a:cubicBezTo>
                      <a:cubicBezTo>
                        <a:pt x="1685" y="534"/>
                        <a:pt x="1470" y="143"/>
                        <a:pt x="1092" y="32"/>
                      </a:cubicBezTo>
                      <a:cubicBezTo>
                        <a:pt x="1020" y="11"/>
                        <a:pt x="950" y="1"/>
                        <a:pt x="882"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4" name="Google Shape;7534;p75"/>
                <p:cNvSpPr/>
                <p:nvPr/>
              </p:nvSpPr>
              <p:spPr>
                <a:xfrm>
                  <a:off x="6925452" y="3526428"/>
                  <a:ext cx="42542" cy="35851"/>
                </a:xfrm>
                <a:custGeom>
                  <a:rect b="b" l="l" r="r" t="t"/>
                  <a:pathLst>
                    <a:path extrusionOk="0" h="1420" w="1685">
                      <a:moveTo>
                        <a:pt x="882" y="1"/>
                      </a:moveTo>
                      <a:cubicBezTo>
                        <a:pt x="374" y="1"/>
                        <a:pt x="0" y="560"/>
                        <a:pt x="271" y="1049"/>
                      </a:cubicBezTo>
                      <a:cubicBezTo>
                        <a:pt x="406" y="1300"/>
                        <a:pt x="650" y="1420"/>
                        <a:pt x="892" y="1420"/>
                      </a:cubicBezTo>
                      <a:cubicBezTo>
                        <a:pt x="1186" y="1420"/>
                        <a:pt x="1478" y="1244"/>
                        <a:pt x="1574" y="912"/>
                      </a:cubicBezTo>
                      <a:cubicBezTo>
                        <a:pt x="1685" y="534"/>
                        <a:pt x="1470" y="137"/>
                        <a:pt x="1092" y="32"/>
                      </a:cubicBezTo>
                      <a:cubicBezTo>
                        <a:pt x="1020" y="11"/>
                        <a:pt x="950" y="1"/>
                        <a:pt x="882"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5" name="Google Shape;7535;p75"/>
                <p:cNvSpPr/>
                <p:nvPr/>
              </p:nvSpPr>
              <p:spPr>
                <a:xfrm>
                  <a:off x="6868974" y="3630473"/>
                  <a:ext cx="42416" cy="35902"/>
                </a:xfrm>
                <a:custGeom>
                  <a:rect b="b" l="l" r="r" t="t"/>
                  <a:pathLst>
                    <a:path extrusionOk="0" h="1422" w="1680">
                      <a:moveTo>
                        <a:pt x="890" y="1"/>
                      </a:moveTo>
                      <a:cubicBezTo>
                        <a:pt x="379" y="1"/>
                        <a:pt x="1" y="563"/>
                        <a:pt x="272" y="1054"/>
                      </a:cubicBezTo>
                      <a:cubicBezTo>
                        <a:pt x="407" y="1303"/>
                        <a:pt x="647" y="1421"/>
                        <a:pt x="887" y="1421"/>
                      </a:cubicBezTo>
                      <a:cubicBezTo>
                        <a:pt x="1181" y="1421"/>
                        <a:pt x="1475" y="1244"/>
                        <a:pt x="1576" y="910"/>
                      </a:cubicBezTo>
                      <a:cubicBezTo>
                        <a:pt x="1680" y="539"/>
                        <a:pt x="1465" y="141"/>
                        <a:pt x="1093" y="30"/>
                      </a:cubicBezTo>
                      <a:cubicBezTo>
                        <a:pt x="1024" y="10"/>
                        <a:pt x="956" y="1"/>
                        <a:pt x="890"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6" name="Google Shape;7536;p75"/>
                <p:cNvSpPr/>
                <p:nvPr/>
              </p:nvSpPr>
              <p:spPr>
                <a:xfrm>
                  <a:off x="6892858" y="3637517"/>
                  <a:ext cx="42391" cy="35826"/>
                </a:xfrm>
                <a:custGeom>
                  <a:rect b="b" l="l" r="r" t="t"/>
                  <a:pathLst>
                    <a:path extrusionOk="0" h="1419" w="1679">
                      <a:moveTo>
                        <a:pt x="881" y="0"/>
                      </a:moveTo>
                      <a:cubicBezTo>
                        <a:pt x="369" y="0"/>
                        <a:pt x="0" y="560"/>
                        <a:pt x="265" y="1048"/>
                      </a:cubicBezTo>
                      <a:cubicBezTo>
                        <a:pt x="403" y="1299"/>
                        <a:pt x="647" y="1419"/>
                        <a:pt x="889" y="1419"/>
                      </a:cubicBezTo>
                      <a:cubicBezTo>
                        <a:pt x="1182" y="1419"/>
                        <a:pt x="1472" y="1243"/>
                        <a:pt x="1568" y="912"/>
                      </a:cubicBezTo>
                      <a:cubicBezTo>
                        <a:pt x="1679" y="534"/>
                        <a:pt x="1464" y="142"/>
                        <a:pt x="1092" y="32"/>
                      </a:cubicBezTo>
                      <a:cubicBezTo>
                        <a:pt x="1020" y="10"/>
                        <a:pt x="949" y="0"/>
                        <a:pt x="881"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7" name="Google Shape;7537;p75"/>
                <p:cNvSpPr/>
                <p:nvPr/>
              </p:nvSpPr>
              <p:spPr>
                <a:xfrm>
                  <a:off x="6819892" y="3842021"/>
                  <a:ext cx="47238" cy="37543"/>
                </a:xfrm>
                <a:custGeom>
                  <a:rect b="b" l="l" r="r" t="t"/>
                  <a:pathLst>
                    <a:path extrusionOk="0" h="1487" w="1871">
                      <a:moveTo>
                        <a:pt x="854" y="0"/>
                      </a:moveTo>
                      <a:cubicBezTo>
                        <a:pt x="0" y="0"/>
                        <a:pt x="0" y="1486"/>
                        <a:pt x="854" y="1486"/>
                      </a:cubicBezTo>
                      <a:cubicBezTo>
                        <a:pt x="1871" y="1486"/>
                        <a:pt x="1871" y="0"/>
                        <a:pt x="854"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8" name="Google Shape;7538;p75"/>
                <p:cNvSpPr/>
                <p:nvPr/>
              </p:nvSpPr>
              <p:spPr>
                <a:xfrm>
                  <a:off x="6810728" y="3883074"/>
                  <a:ext cx="19062" cy="30045"/>
                </a:xfrm>
                <a:custGeom>
                  <a:rect b="b" l="l" r="r" t="t"/>
                  <a:pathLst>
                    <a:path extrusionOk="0" h="1190" w="755">
                      <a:moveTo>
                        <a:pt x="525" y="0"/>
                      </a:moveTo>
                      <a:cubicBezTo>
                        <a:pt x="423" y="0"/>
                        <a:pt x="318" y="58"/>
                        <a:pt x="291" y="167"/>
                      </a:cubicBezTo>
                      <a:cubicBezTo>
                        <a:pt x="246" y="388"/>
                        <a:pt x="57" y="610"/>
                        <a:pt x="24" y="864"/>
                      </a:cubicBezTo>
                      <a:cubicBezTo>
                        <a:pt x="0" y="1070"/>
                        <a:pt x="179" y="1190"/>
                        <a:pt x="357" y="1190"/>
                      </a:cubicBezTo>
                      <a:cubicBezTo>
                        <a:pt x="471" y="1190"/>
                        <a:pt x="585" y="1141"/>
                        <a:pt x="643" y="1034"/>
                      </a:cubicBezTo>
                      <a:cubicBezTo>
                        <a:pt x="721" y="897"/>
                        <a:pt x="728" y="714"/>
                        <a:pt x="741" y="564"/>
                      </a:cubicBezTo>
                      <a:cubicBezTo>
                        <a:pt x="754" y="434"/>
                        <a:pt x="754" y="297"/>
                        <a:pt x="735" y="167"/>
                      </a:cubicBezTo>
                      <a:cubicBezTo>
                        <a:pt x="718" y="54"/>
                        <a:pt x="623" y="0"/>
                        <a:pt x="52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9" name="Google Shape;7539;p75"/>
                <p:cNvSpPr/>
                <p:nvPr/>
              </p:nvSpPr>
              <p:spPr>
                <a:xfrm>
                  <a:off x="6835672" y="3892920"/>
                  <a:ext cx="23404" cy="28479"/>
                </a:xfrm>
                <a:custGeom>
                  <a:rect b="b" l="l" r="r" t="t"/>
                  <a:pathLst>
                    <a:path extrusionOk="0" h="1128" w="927">
                      <a:moveTo>
                        <a:pt x="714" y="0"/>
                      </a:moveTo>
                      <a:cubicBezTo>
                        <a:pt x="684" y="0"/>
                        <a:pt x="654" y="8"/>
                        <a:pt x="626" y="24"/>
                      </a:cubicBezTo>
                      <a:cubicBezTo>
                        <a:pt x="568" y="44"/>
                        <a:pt x="509" y="70"/>
                        <a:pt x="463" y="116"/>
                      </a:cubicBezTo>
                      <a:cubicBezTo>
                        <a:pt x="411" y="161"/>
                        <a:pt x="366" y="213"/>
                        <a:pt x="327" y="272"/>
                      </a:cubicBezTo>
                      <a:cubicBezTo>
                        <a:pt x="287" y="318"/>
                        <a:pt x="248" y="363"/>
                        <a:pt x="209" y="402"/>
                      </a:cubicBezTo>
                      <a:cubicBezTo>
                        <a:pt x="199" y="414"/>
                        <a:pt x="193" y="422"/>
                        <a:pt x="190" y="427"/>
                      </a:cubicBezTo>
                      <a:lnTo>
                        <a:pt x="190" y="427"/>
                      </a:lnTo>
                      <a:cubicBezTo>
                        <a:pt x="146" y="461"/>
                        <a:pt x="110" y="503"/>
                        <a:pt x="85" y="552"/>
                      </a:cubicBezTo>
                      <a:cubicBezTo>
                        <a:pt x="1" y="702"/>
                        <a:pt x="27" y="891"/>
                        <a:pt x="144" y="1015"/>
                      </a:cubicBezTo>
                      <a:cubicBezTo>
                        <a:pt x="215" y="1086"/>
                        <a:pt x="324" y="1128"/>
                        <a:pt x="430" y="1128"/>
                      </a:cubicBezTo>
                      <a:cubicBezTo>
                        <a:pt x="528" y="1128"/>
                        <a:pt x="623" y="1093"/>
                        <a:pt x="685" y="1015"/>
                      </a:cubicBezTo>
                      <a:cubicBezTo>
                        <a:pt x="711" y="982"/>
                        <a:pt x="737" y="956"/>
                        <a:pt x="757" y="924"/>
                      </a:cubicBezTo>
                      <a:lnTo>
                        <a:pt x="796" y="833"/>
                      </a:lnTo>
                      <a:cubicBezTo>
                        <a:pt x="803" y="761"/>
                        <a:pt x="809" y="726"/>
                        <a:pt x="811" y="726"/>
                      </a:cubicBezTo>
                      <a:lnTo>
                        <a:pt x="811" y="726"/>
                      </a:lnTo>
                      <a:cubicBezTo>
                        <a:pt x="812" y="726"/>
                        <a:pt x="812" y="745"/>
                        <a:pt x="809" y="780"/>
                      </a:cubicBezTo>
                      <a:cubicBezTo>
                        <a:pt x="822" y="728"/>
                        <a:pt x="835" y="676"/>
                        <a:pt x="855" y="617"/>
                      </a:cubicBezTo>
                      <a:cubicBezTo>
                        <a:pt x="868" y="552"/>
                        <a:pt x="887" y="481"/>
                        <a:pt x="907" y="415"/>
                      </a:cubicBezTo>
                      <a:cubicBezTo>
                        <a:pt x="926" y="318"/>
                        <a:pt x="913" y="220"/>
                        <a:pt x="887" y="129"/>
                      </a:cubicBezTo>
                      <a:cubicBezTo>
                        <a:pt x="864" y="49"/>
                        <a:pt x="790" y="0"/>
                        <a:pt x="714"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0" name="Google Shape;7540;p75"/>
                <p:cNvSpPr/>
                <p:nvPr/>
              </p:nvSpPr>
              <p:spPr>
                <a:xfrm>
                  <a:off x="6974407" y="4057585"/>
                  <a:ext cx="64356" cy="52843"/>
                </a:xfrm>
                <a:custGeom>
                  <a:rect b="b" l="l" r="r" t="t"/>
                  <a:pathLst>
                    <a:path extrusionOk="0" h="2093" w="2549">
                      <a:moveTo>
                        <a:pt x="1193" y="0"/>
                      </a:moveTo>
                      <a:cubicBezTo>
                        <a:pt x="0" y="0"/>
                        <a:pt x="0" y="2092"/>
                        <a:pt x="1193" y="2092"/>
                      </a:cubicBezTo>
                      <a:cubicBezTo>
                        <a:pt x="2548" y="2092"/>
                        <a:pt x="2548" y="0"/>
                        <a:pt x="1193"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1" name="Google Shape;7541;p75"/>
                <p:cNvSpPr/>
                <p:nvPr/>
              </p:nvSpPr>
              <p:spPr>
                <a:xfrm>
                  <a:off x="6982941" y="4284837"/>
                  <a:ext cx="47263" cy="36053"/>
                </a:xfrm>
                <a:custGeom>
                  <a:rect b="b" l="l" r="r" t="t"/>
                  <a:pathLst>
                    <a:path extrusionOk="0" h="1428" w="1872">
                      <a:moveTo>
                        <a:pt x="855" y="0"/>
                      </a:moveTo>
                      <a:cubicBezTo>
                        <a:pt x="1" y="0"/>
                        <a:pt x="1" y="1427"/>
                        <a:pt x="855" y="1427"/>
                      </a:cubicBezTo>
                      <a:cubicBezTo>
                        <a:pt x="1871" y="1427"/>
                        <a:pt x="1871" y="0"/>
                        <a:pt x="85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2" name="Google Shape;7542;p75"/>
                <p:cNvSpPr/>
                <p:nvPr/>
              </p:nvSpPr>
              <p:spPr>
                <a:xfrm>
                  <a:off x="6931310" y="4293598"/>
                  <a:ext cx="52490" cy="24010"/>
                </a:xfrm>
                <a:custGeom>
                  <a:rect b="b" l="l" r="r" t="t"/>
                  <a:pathLst>
                    <a:path extrusionOk="0" h="951" w="2079">
                      <a:moveTo>
                        <a:pt x="1497" y="1"/>
                      </a:moveTo>
                      <a:cubicBezTo>
                        <a:pt x="1283" y="1"/>
                        <a:pt x="1085" y="105"/>
                        <a:pt x="860" y="207"/>
                      </a:cubicBezTo>
                      <a:cubicBezTo>
                        <a:pt x="736" y="259"/>
                        <a:pt x="619" y="324"/>
                        <a:pt x="495" y="383"/>
                      </a:cubicBezTo>
                      <a:cubicBezTo>
                        <a:pt x="338" y="468"/>
                        <a:pt x="241" y="598"/>
                        <a:pt x="97" y="689"/>
                      </a:cubicBezTo>
                      <a:cubicBezTo>
                        <a:pt x="0" y="756"/>
                        <a:pt x="50" y="907"/>
                        <a:pt x="162" y="907"/>
                      </a:cubicBezTo>
                      <a:cubicBezTo>
                        <a:pt x="170" y="907"/>
                        <a:pt x="179" y="906"/>
                        <a:pt x="188" y="904"/>
                      </a:cubicBezTo>
                      <a:cubicBezTo>
                        <a:pt x="218" y="899"/>
                        <a:pt x="248" y="897"/>
                        <a:pt x="278" y="897"/>
                      </a:cubicBezTo>
                      <a:cubicBezTo>
                        <a:pt x="398" y="897"/>
                        <a:pt x="518" y="930"/>
                        <a:pt x="638" y="930"/>
                      </a:cubicBezTo>
                      <a:cubicBezTo>
                        <a:pt x="788" y="930"/>
                        <a:pt x="918" y="930"/>
                        <a:pt x="1062" y="937"/>
                      </a:cubicBezTo>
                      <a:cubicBezTo>
                        <a:pt x="1170" y="941"/>
                        <a:pt x="1273" y="950"/>
                        <a:pt x="1372" y="950"/>
                      </a:cubicBezTo>
                      <a:cubicBezTo>
                        <a:pt x="1566" y="950"/>
                        <a:pt x="1743" y="916"/>
                        <a:pt x="1903" y="748"/>
                      </a:cubicBezTo>
                      <a:cubicBezTo>
                        <a:pt x="2079" y="559"/>
                        <a:pt x="2065" y="214"/>
                        <a:pt x="1818" y="83"/>
                      </a:cubicBezTo>
                      <a:cubicBezTo>
                        <a:pt x="1704" y="24"/>
                        <a:pt x="1599" y="1"/>
                        <a:pt x="1497"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3" name="Google Shape;7543;p75"/>
                <p:cNvSpPr/>
                <p:nvPr/>
              </p:nvSpPr>
              <p:spPr>
                <a:xfrm>
                  <a:off x="6959410" y="3809275"/>
                  <a:ext cx="116038" cy="64684"/>
                </a:xfrm>
                <a:custGeom>
                  <a:rect b="b" l="l" r="r" t="t"/>
                  <a:pathLst>
                    <a:path extrusionOk="0" h="2562" w="4596">
                      <a:moveTo>
                        <a:pt x="1858" y="0"/>
                      </a:moveTo>
                      <a:cubicBezTo>
                        <a:pt x="952" y="0"/>
                        <a:pt x="1" y="1056"/>
                        <a:pt x="816" y="1584"/>
                      </a:cubicBezTo>
                      <a:cubicBezTo>
                        <a:pt x="1630" y="2112"/>
                        <a:pt x="4596" y="2562"/>
                        <a:pt x="4596" y="2562"/>
                      </a:cubicBezTo>
                      <a:lnTo>
                        <a:pt x="4420" y="978"/>
                      </a:lnTo>
                      <a:cubicBezTo>
                        <a:pt x="3814" y="978"/>
                        <a:pt x="2764" y="0"/>
                        <a:pt x="1858"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4" name="Google Shape;7544;p75"/>
                <p:cNvSpPr/>
                <p:nvPr/>
              </p:nvSpPr>
              <p:spPr>
                <a:xfrm>
                  <a:off x="7066384" y="3809275"/>
                  <a:ext cx="116038" cy="64684"/>
                </a:xfrm>
                <a:custGeom>
                  <a:rect b="b" l="l" r="r" t="t"/>
                  <a:pathLst>
                    <a:path extrusionOk="0" h="2562" w="4596">
                      <a:moveTo>
                        <a:pt x="2744" y="0"/>
                      </a:moveTo>
                      <a:cubicBezTo>
                        <a:pt x="1838" y="0"/>
                        <a:pt x="782" y="978"/>
                        <a:pt x="183" y="978"/>
                      </a:cubicBezTo>
                      <a:lnTo>
                        <a:pt x="0" y="2562"/>
                      </a:lnTo>
                      <a:cubicBezTo>
                        <a:pt x="0" y="2562"/>
                        <a:pt x="2966" y="2112"/>
                        <a:pt x="3781" y="1584"/>
                      </a:cubicBezTo>
                      <a:cubicBezTo>
                        <a:pt x="4595" y="1056"/>
                        <a:pt x="3644" y="0"/>
                        <a:pt x="2744"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45" name="Google Shape;7545;p75"/>
              <p:cNvGrpSpPr/>
              <p:nvPr/>
            </p:nvGrpSpPr>
            <p:grpSpPr>
              <a:xfrm>
                <a:off x="6922902" y="3131329"/>
                <a:ext cx="300496" cy="274642"/>
                <a:chOff x="6922902" y="3131329"/>
                <a:chExt cx="300496" cy="274642"/>
              </a:xfrm>
            </p:grpSpPr>
            <p:sp>
              <p:nvSpPr>
                <p:cNvPr id="7546" name="Google Shape;7546;p75"/>
                <p:cNvSpPr/>
                <p:nvPr/>
              </p:nvSpPr>
              <p:spPr>
                <a:xfrm>
                  <a:off x="6922902" y="3131329"/>
                  <a:ext cx="300496" cy="214604"/>
                </a:xfrm>
                <a:custGeom>
                  <a:rect b="b" l="l" r="r" t="t"/>
                  <a:pathLst>
                    <a:path extrusionOk="0" h="8500" w="11902">
                      <a:moveTo>
                        <a:pt x="3281" y="4076"/>
                      </a:moveTo>
                      <a:cubicBezTo>
                        <a:pt x="3975" y="4076"/>
                        <a:pt x="4641" y="4618"/>
                        <a:pt x="4641" y="5436"/>
                      </a:cubicBezTo>
                      <a:cubicBezTo>
                        <a:pt x="4634" y="6172"/>
                        <a:pt x="4034" y="6778"/>
                        <a:pt x="3291" y="6778"/>
                      </a:cubicBezTo>
                      <a:cubicBezTo>
                        <a:pt x="2092" y="6772"/>
                        <a:pt x="1486" y="5318"/>
                        <a:pt x="2340" y="4471"/>
                      </a:cubicBezTo>
                      <a:cubicBezTo>
                        <a:pt x="2615" y="4198"/>
                        <a:pt x="2951" y="4076"/>
                        <a:pt x="3281" y="4076"/>
                      </a:cubicBezTo>
                      <a:close/>
                      <a:moveTo>
                        <a:pt x="8548" y="4076"/>
                      </a:moveTo>
                      <a:cubicBezTo>
                        <a:pt x="9244" y="4076"/>
                        <a:pt x="9911" y="4618"/>
                        <a:pt x="9907" y="5436"/>
                      </a:cubicBezTo>
                      <a:cubicBezTo>
                        <a:pt x="9907" y="6172"/>
                        <a:pt x="9301" y="6778"/>
                        <a:pt x="8558" y="6778"/>
                      </a:cubicBezTo>
                      <a:cubicBezTo>
                        <a:pt x="7358" y="6772"/>
                        <a:pt x="6759" y="5318"/>
                        <a:pt x="7606" y="4471"/>
                      </a:cubicBezTo>
                      <a:cubicBezTo>
                        <a:pt x="7881" y="4198"/>
                        <a:pt x="8218" y="4076"/>
                        <a:pt x="8548" y="4076"/>
                      </a:cubicBezTo>
                      <a:close/>
                      <a:moveTo>
                        <a:pt x="4204" y="0"/>
                      </a:moveTo>
                      <a:cubicBezTo>
                        <a:pt x="1884" y="0"/>
                        <a:pt x="0" y="1884"/>
                        <a:pt x="0" y="4211"/>
                      </a:cubicBezTo>
                      <a:lnTo>
                        <a:pt x="0" y="4295"/>
                      </a:lnTo>
                      <a:cubicBezTo>
                        <a:pt x="0" y="6615"/>
                        <a:pt x="1884" y="8499"/>
                        <a:pt x="4210" y="8499"/>
                      </a:cubicBezTo>
                      <a:lnTo>
                        <a:pt x="7691" y="8499"/>
                      </a:lnTo>
                      <a:cubicBezTo>
                        <a:pt x="10011" y="8499"/>
                        <a:pt x="11895" y="6615"/>
                        <a:pt x="11895" y="4295"/>
                      </a:cubicBezTo>
                      <a:lnTo>
                        <a:pt x="11895" y="4211"/>
                      </a:lnTo>
                      <a:cubicBezTo>
                        <a:pt x="11901" y="1884"/>
                        <a:pt x="10018" y="0"/>
                        <a:pt x="7691"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7" name="Google Shape;7547;p75"/>
                <p:cNvSpPr/>
                <p:nvPr/>
              </p:nvSpPr>
              <p:spPr>
                <a:xfrm>
                  <a:off x="6995792" y="3277285"/>
                  <a:ext cx="150248" cy="128687"/>
                </a:xfrm>
                <a:custGeom>
                  <a:rect b="b" l="l" r="r" t="t"/>
                  <a:pathLst>
                    <a:path extrusionOk="0" h="5097" w="5951">
                      <a:moveTo>
                        <a:pt x="3057" y="424"/>
                      </a:moveTo>
                      <a:cubicBezTo>
                        <a:pt x="3429" y="424"/>
                        <a:pt x="3722" y="1232"/>
                        <a:pt x="3722" y="1597"/>
                      </a:cubicBezTo>
                      <a:cubicBezTo>
                        <a:pt x="3735" y="1975"/>
                        <a:pt x="3435" y="2288"/>
                        <a:pt x="3057" y="2288"/>
                      </a:cubicBezTo>
                      <a:cubicBezTo>
                        <a:pt x="2679" y="2288"/>
                        <a:pt x="2379" y="1975"/>
                        <a:pt x="2392" y="1597"/>
                      </a:cubicBezTo>
                      <a:cubicBezTo>
                        <a:pt x="2392" y="1232"/>
                        <a:pt x="2692" y="424"/>
                        <a:pt x="3057" y="424"/>
                      </a:cubicBezTo>
                      <a:close/>
                      <a:moveTo>
                        <a:pt x="1206" y="2835"/>
                      </a:moveTo>
                      <a:cubicBezTo>
                        <a:pt x="1447" y="2835"/>
                        <a:pt x="1649" y="3109"/>
                        <a:pt x="1669" y="3455"/>
                      </a:cubicBezTo>
                      <a:lnTo>
                        <a:pt x="750" y="3455"/>
                      </a:lnTo>
                      <a:cubicBezTo>
                        <a:pt x="769" y="3109"/>
                        <a:pt x="965" y="2835"/>
                        <a:pt x="1206" y="2835"/>
                      </a:cubicBezTo>
                      <a:close/>
                      <a:moveTo>
                        <a:pt x="4882" y="2835"/>
                      </a:moveTo>
                      <a:cubicBezTo>
                        <a:pt x="5123" y="2835"/>
                        <a:pt x="5319" y="3109"/>
                        <a:pt x="5338" y="3455"/>
                      </a:cubicBezTo>
                      <a:lnTo>
                        <a:pt x="4419" y="3455"/>
                      </a:lnTo>
                      <a:cubicBezTo>
                        <a:pt x="4439" y="3109"/>
                        <a:pt x="4641" y="2835"/>
                        <a:pt x="4882" y="2835"/>
                      </a:cubicBezTo>
                      <a:close/>
                      <a:moveTo>
                        <a:pt x="2431" y="3005"/>
                      </a:moveTo>
                      <a:cubicBezTo>
                        <a:pt x="2673" y="3005"/>
                        <a:pt x="2868" y="3279"/>
                        <a:pt x="2888" y="3624"/>
                      </a:cubicBezTo>
                      <a:lnTo>
                        <a:pt x="1975" y="3624"/>
                      </a:lnTo>
                      <a:cubicBezTo>
                        <a:pt x="1995" y="3279"/>
                        <a:pt x="2190" y="3005"/>
                        <a:pt x="2431" y="3005"/>
                      </a:cubicBezTo>
                      <a:close/>
                      <a:moveTo>
                        <a:pt x="3722" y="3005"/>
                      </a:moveTo>
                      <a:cubicBezTo>
                        <a:pt x="3963" y="3005"/>
                        <a:pt x="4165" y="3279"/>
                        <a:pt x="4185" y="3624"/>
                      </a:cubicBezTo>
                      <a:lnTo>
                        <a:pt x="3266" y="3624"/>
                      </a:lnTo>
                      <a:cubicBezTo>
                        <a:pt x="3285" y="3279"/>
                        <a:pt x="3481" y="3005"/>
                        <a:pt x="3722" y="3005"/>
                      </a:cubicBezTo>
                      <a:close/>
                      <a:moveTo>
                        <a:pt x="2542" y="0"/>
                      </a:moveTo>
                      <a:cubicBezTo>
                        <a:pt x="1141" y="0"/>
                        <a:pt x="0" y="1134"/>
                        <a:pt x="0" y="2542"/>
                      </a:cubicBezTo>
                      <a:lnTo>
                        <a:pt x="0" y="2562"/>
                      </a:lnTo>
                      <a:cubicBezTo>
                        <a:pt x="0" y="3963"/>
                        <a:pt x="1141" y="5097"/>
                        <a:pt x="2542" y="5097"/>
                      </a:cubicBezTo>
                      <a:lnTo>
                        <a:pt x="3409" y="5097"/>
                      </a:lnTo>
                      <a:cubicBezTo>
                        <a:pt x="4817" y="5097"/>
                        <a:pt x="5951" y="3963"/>
                        <a:pt x="5951" y="2562"/>
                      </a:cubicBezTo>
                      <a:lnTo>
                        <a:pt x="5951" y="2542"/>
                      </a:lnTo>
                      <a:cubicBezTo>
                        <a:pt x="5951" y="1134"/>
                        <a:pt x="4817" y="0"/>
                        <a:pt x="340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8" name="Google Shape;7548;p75"/>
                <p:cNvSpPr/>
                <p:nvPr/>
              </p:nvSpPr>
              <p:spPr>
                <a:xfrm>
                  <a:off x="7056007" y="3287965"/>
                  <a:ext cx="34261" cy="47087"/>
                </a:xfrm>
                <a:custGeom>
                  <a:rect b="b" l="l" r="r" t="t"/>
                  <a:pathLst>
                    <a:path extrusionOk="0" h="1865" w="1357">
                      <a:moveTo>
                        <a:pt x="679" y="1"/>
                      </a:moveTo>
                      <a:cubicBezTo>
                        <a:pt x="307" y="1"/>
                        <a:pt x="14" y="809"/>
                        <a:pt x="14" y="1174"/>
                      </a:cubicBezTo>
                      <a:cubicBezTo>
                        <a:pt x="1" y="1552"/>
                        <a:pt x="301" y="1865"/>
                        <a:pt x="679" y="1865"/>
                      </a:cubicBezTo>
                      <a:cubicBezTo>
                        <a:pt x="1050" y="1865"/>
                        <a:pt x="1356" y="1552"/>
                        <a:pt x="1343" y="1174"/>
                      </a:cubicBezTo>
                      <a:cubicBezTo>
                        <a:pt x="1343" y="809"/>
                        <a:pt x="1044" y="1"/>
                        <a:pt x="679"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
        <p:nvSpPr>
          <p:cNvPr id="7549" name="Google Shape;7549;p75"/>
          <p:cNvSpPr/>
          <p:nvPr/>
        </p:nvSpPr>
        <p:spPr>
          <a:xfrm>
            <a:off x="12265109" y="6497017"/>
            <a:ext cx="1363" cy="50"/>
          </a:xfrm>
          <a:custGeom>
            <a:rect b="b" l="l" r="r" t="t"/>
            <a:pathLst>
              <a:path extrusionOk="0" h="1" w="27">
                <a:moveTo>
                  <a:pt x="0" y="0"/>
                </a:moveTo>
                <a:lnTo>
                  <a:pt x="26" y="0"/>
                </a:lnTo>
                <a:cubicBezTo>
                  <a:pt x="13" y="0"/>
                  <a:pt x="7" y="0"/>
                  <a:pt x="0"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550" name="Google Shape;7550;p75"/>
          <p:cNvGrpSpPr/>
          <p:nvPr/>
        </p:nvGrpSpPr>
        <p:grpSpPr>
          <a:xfrm>
            <a:off x="11808281" y="6129414"/>
            <a:ext cx="1101902" cy="2620993"/>
            <a:chOff x="5904140" y="3050537"/>
            <a:chExt cx="550951" cy="1310497"/>
          </a:xfrm>
        </p:grpSpPr>
        <p:sp>
          <p:nvSpPr>
            <p:cNvPr id="7551" name="Google Shape;7551;p75"/>
            <p:cNvSpPr/>
            <p:nvPr/>
          </p:nvSpPr>
          <p:spPr>
            <a:xfrm>
              <a:off x="5953020" y="4311978"/>
              <a:ext cx="453041" cy="49056"/>
            </a:xfrm>
            <a:custGeom>
              <a:rect b="b" l="l" r="r" t="t"/>
              <a:pathLst>
                <a:path extrusionOk="0" h="1943" w="17944">
                  <a:moveTo>
                    <a:pt x="8975" y="0"/>
                  </a:moveTo>
                  <a:cubicBezTo>
                    <a:pt x="4022" y="0"/>
                    <a:pt x="0" y="437"/>
                    <a:pt x="0" y="972"/>
                  </a:cubicBezTo>
                  <a:cubicBezTo>
                    <a:pt x="0" y="1506"/>
                    <a:pt x="4022" y="1943"/>
                    <a:pt x="8975" y="1943"/>
                  </a:cubicBezTo>
                  <a:cubicBezTo>
                    <a:pt x="13928" y="1943"/>
                    <a:pt x="17943" y="1506"/>
                    <a:pt x="17943" y="972"/>
                  </a:cubicBezTo>
                  <a:cubicBezTo>
                    <a:pt x="17943" y="437"/>
                    <a:pt x="13928" y="0"/>
                    <a:pt x="8975" y="0"/>
                  </a:cubicBezTo>
                  <a:close/>
                </a:path>
              </a:pathLst>
            </a:custGeom>
            <a:solidFill>
              <a:srgbClr val="778C9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552" name="Google Shape;7552;p75"/>
            <p:cNvGrpSpPr/>
            <p:nvPr/>
          </p:nvGrpSpPr>
          <p:grpSpPr>
            <a:xfrm>
              <a:off x="5904140" y="3050537"/>
              <a:ext cx="550951" cy="1278256"/>
              <a:chOff x="5904140" y="3050537"/>
              <a:chExt cx="550951" cy="1278256"/>
            </a:xfrm>
          </p:grpSpPr>
          <p:sp>
            <p:nvSpPr>
              <p:cNvPr id="7553" name="Google Shape;7553;p75"/>
              <p:cNvSpPr/>
              <p:nvPr/>
            </p:nvSpPr>
            <p:spPr>
              <a:xfrm>
                <a:off x="5904140" y="3050537"/>
                <a:ext cx="550951" cy="1278256"/>
              </a:xfrm>
              <a:custGeom>
                <a:rect b="b" l="l" r="r" t="t"/>
                <a:pathLst>
                  <a:path extrusionOk="0" h="50629" w="21822">
                    <a:moveTo>
                      <a:pt x="3781" y="7802"/>
                    </a:moveTo>
                    <a:lnTo>
                      <a:pt x="3781" y="7834"/>
                    </a:lnTo>
                    <a:lnTo>
                      <a:pt x="3761" y="7834"/>
                    </a:lnTo>
                    <a:lnTo>
                      <a:pt x="3781" y="7802"/>
                    </a:lnTo>
                    <a:close/>
                    <a:moveTo>
                      <a:pt x="10690" y="0"/>
                    </a:moveTo>
                    <a:cubicBezTo>
                      <a:pt x="6753" y="0"/>
                      <a:pt x="3559" y="3187"/>
                      <a:pt x="3559" y="7130"/>
                    </a:cubicBezTo>
                    <a:cubicBezTo>
                      <a:pt x="3559" y="7365"/>
                      <a:pt x="3572" y="7600"/>
                      <a:pt x="3605" y="7834"/>
                    </a:cubicBezTo>
                    <a:cubicBezTo>
                      <a:pt x="2973" y="7906"/>
                      <a:pt x="2543" y="8512"/>
                      <a:pt x="2699" y="9131"/>
                    </a:cubicBezTo>
                    <a:cubicBezTo>
                      <a:pt x="2821" y="9609"/>
                      <a:pt x="3251" y="9920"/>
                      <a:pt x="3713" y="9920"/>
                    </a:cubicBezTo>
                    <a:cubicBezTo>
                      <a:pt x="3844" y="9920"/>
                      <a:pt x="3977" y="9895"/>
                      <a:pt x="4107" y="9842"/>
                    </a:cubicBezTo>
                    <a:cubicBezTo>
                      <a:pt x="4837" y="12044"/>
                      <a:pt x="6681" y="13804"/>
                      <a:pt x="8747" y="14560"/>
                    </a:cubicBezTo>
                    <a:cubicBezTo>
                      <a:pt x="8793" y="14573"/>
                      <a:pt x="8878" y="14593"/>
                      <a:pt x="8878" y="14606"/>
                    </a:cubicBezTo>
                    <a:lnTo>
                      <a:pt x="8878" y="16620"/>
                    </a:lnTo>
                    <a:lnTo>
                      <a:pt x="5651" y="16620"/>
                    </a:lnTo>
                    <a:cubicBezTo>
                      <a:pt x="5651" y="16620"/>
                      <a:pt x="5645" y="16685"/>
                      <a:pt x="5625" y="16698"/>
                    </a:cubicBezTo>
                    <a:cubicBezTo>
                      <a:pt x="5052" y="16705"/>
                      <a:pt x="4543" y="17076"/>
                      <a:pt x="4361" y="17623"/>
                    </a:cubicBezTo>
                    <a:lnTo>
                      <a:pt x="216" y="33239"/>
                    </a:lnTo>
                    <a:cubicBezTo>
                      <a:pt x="1" y="33872"/>
                      <a:pt x="294" y="34563"/>
                      <a:pt x="900" y="34849"/>
                    </a:cubicBezTo>
                    <a:cubicBezTo>
                      <a:pt x="1081" y="34936"/>
                      <a:pt x="1274" y="34977"/>
                      <a:pt x="1464" y="34977"/>
                    </a:cubicBezTo>
                    <a:cubicBezTo>
                      <a:pt x="1904" y="34977"/>
                      <a:pt x="2331" y="34756"/>
                      <a:pt x="2582" y="34360"/>
                    </a:cubicBezTo>
                    <a:cubicBezTo>
                      <a:pt x="2621" y="34387"/>
                      <a:pt x="2673" y="34413"/>
                      <a:pt x="2719" y="34419"/>
                    </a:cubicBezTo>
                    <a:cubicBezTo>
                      <a:pt x="2750" y="34427"/>
                      <a:pt x="2782" y="34430"/>
                      <a:pt x="2813" y="34430"/>
                    </a:cubicBezTo>
                    <a:cubicBezTo>
                      <a:pt x="2999" y="34430"/>
                      <a:pt x="3163" y="34303"/>
                      <a:pt x="3207" y="34119"/>
                    </a:cubicBezTo>
                    <a:lnTo>
                      <a:pt x="3559" y="32542"/>
                    </a:lnTo>
                    <a:cubicBezTo>
                      <a:pt x="3605" y="32347"/>
                      <a:pt x="3481" y="32040"/>
                      <a:pt x="3299" y="31949"/>
                    </a:cubicBezTo>
                    <a:lnTo>
                      <a:pt x="6336" y="20954"/>
                    </a:lnTo>
                    <a:cubicBezTo>
                      <a:pt x="6336" y="22844"/>
                      <a:pt x="6381" y="26507"/>
                      <a:pt x="6453" y="30567"/>
                    </a:cubicBezTo>
                    <a:lnTo>
                      <a:pt x="6401" y="30567"/>
                    </a:lnTo>
                    <a:lnTo>
                      <a:pt x="6466" y="32360"/>
                    </a:lnTo>
                    <a:lnTo>
                      <a:pt x="6486" y="32360"/>
                    </a:lnTo>
                    <a:cubicBezTo>
                      <a:pt x="6623" y="40194"/>
                      <a:pt x="6805" y="48732"/>
                      <a:pt x="6805" y="48732"/>
                    </a:cubicBezTo>
                    <a:cubicBezTo>
                      <a:pt x="6805" y="48732"/>
                      <a:pt x="4517" y="49090"/>
                      <a:pt x="4517" y="50622"/>
                    </a:cubicBezTo>
                    <a:lnTo>
                      <a:pt x="8936" y="50622"/>
                    </a:lnTo>
                    <a:lnTo>
                      <a:pt x="10631" y="33435"/>
                    </a:lnTo>
                    <a:lnTo>
                      <a:pt x="10663" y="33461"/>
                    </a:lnTo>
                    <a:lnTo>
                      <a:pt x="11035" y="33461"/>
                    </a:lnTo>
                    <a:lnTo>
                      <a:pt x="11035" y="33455"/>
                    </a:lnTo>
                    <a:lnTo>
                      <a:pt x="12892" y="50628"/>
                    </a:lnTo>
                    <a:lnTo>
                      <a:pt x="17311" y="50628"/>
                    </a:lnTo>
                    <a:cubicBezTo>
                      <a:pt x="17311" y="49097"/>
                      <a:pt x="15030" y="48738"/>
                      <a:pt x="15030" y="48738"/>
                    </a:cubicBezTo>
                    <a:cubicBezTo>
                      <a:pt x="15030" y="48738"/>
                      <a:pt x="15193" y="40102"/>
                      <a:pt x="15324" y="32216"/>
                    </a:cubicBezTo>
                    <a:cubicBezTo>
                      <a:pt x="15330" y="31897"/>
                      <a:pt x="15356" y="30574"/>
                      <a:pt x="15356" y="30574"/>
                    </a:cubicBezTo>
                    <a:lnTo>
                      <a:pt x="15350" y="30574"/>
                    </a:lnTo>
                    <a:cubicBezTo>
                      <a:pt x="15408" y="26481"/>
                      <a:pt x="15454" y="22785"/>
                      <a:pt x="15454" y="20863"/>
                    </a:cubicBezTo>
                    <a:lnTo>
                      <a:pt x="18517" y="31929"/>
                    </a:lnTo>
                    <a:cubicBezTo>
                      <a:pt x="18309" y="31995"/>
                      <a:pt x="18159" y="32334"/>
                      <a:pt x="18204" y="32542"/>
                    </a:cubicBezTo>
                    <a:lnTo>
                      <a:pt x="18563" y="34119"/>
                    </a:lnTo>
                    <a:cubicBezTo>
                      <a:pt x="18606" y="34317"/>
                      <a:pt x="18779" y="34435"/>
                      <a:pt x="18957" y="34435"/>
                    </a:cubicBezTo>
                    <a:cubicBezTo>
                      <a:pt x="19049" y="34435"/>
                      <a:pt x="19143" y="34403"/>
                      <a:pt x="19221" y="34334"/>
                    </a:cubicBezTo>
                    <a:cubicBezTo>
                      <a:pt x="19468" y="34749"/>
                      <a:pt x="19908" y="34984"/>
                      <a:pt x="20363" y="34984"/>
                    </a:cubicBezTo>
                    <a:cubicBezTo>
                      <a:pt x="20545" y="34984"/>
                      <a:pt x="20728" y="34947"/>
                      <a:pt x="20903" y="34869"/>
                    </a:cubicBezTo>
                    <a:cubicBezTo>
                      <a:pt x="21515" y="34589"/>
                      <a:pt x="21822" y="33891"/>
                      <a:pt x="21606" y="33252"/>
                    </a:cubicBezTo>
                    <a:lnTo>
                      <a:pt x="21600" y="33246"/>
                    </a:lnTo>
                    <a:lnTo>
                      <a:pt x="17292" y="17663"/>
                    </a:lnTo>
                    <a:cubicBezTo>
                      <a:pt x="17122" y="17141"/>
                      <a:pt x="16653" y="16744"/>
                      <a:pt x="16138" y="16705"/>
                    </a:cubicBezTo>
                    <a:cubicBezTo>
                      <a:pt x="16125" y="16691"/>
                      <a:pt x="16112" y="16626"/>
                      <a:pt x="16112" y="16626"/>
                    </a:cubicBezTo>
                    <a:lnTo>
                      <a:pt x="12612" y="16626"/>
                    </a:lnTo>
                    <a:lnTo>
                      <a:pt x="12612" y="14704"/>
                    </a:lnTo>
                    <a:cubicBezTo>
                      <a:pt x="12612" y="14704"/>
                      <a:pt x="12645" y="14697"/>
                      <a:pt x="12651" y="14691"/>
                    </a:cubicBezTo>
                    <a:cubicBezTo>
                      <a:pt x="12664" y="14691"/>
                      <a:pt x="12684" y="14684"/>
                      <a:pt x="12703" y="14678"/>
                    </a:cubicBezTo>
                    <a:cubicBezTo>
                      <a:pt x="14893" y="14013"/>
                      <a:pt x="16914" y="12194"/>
                      <a:pt x="17696" y="9887"/>
                    </a:cubicBezTo>
                    <a:cubicBezTo>
                      <a:pt x="17774" y="9907"/>
                      <a:pt x="17859" y="9920"/>
                      <a:pt x="17944" y="9920"/>
                    </a:cubicBezTo>
                    <a:cubicBezTo>
                      <a:pt x="17948" y="9920"/>
                      <a:pt x="17952" y="9920"/>
                      <a:pt x="17956" y="9920"/>
                    </a:cubicBezTo>
                    <a:cubicBezTo>
                      <a:pt x="18517" y="9920"/>
                      <a:pt x="18974" y="9485"/>
                      <a:pt x="19006" y="8929"/>
                    </a:cubicBezTo>
                    <a:cubicBezTo>
                      <a:pt x="19032" y="8369"/>
                      <a:pt x="18615" y="7880"/>
                      <a:pt x="18054" y="7834"/>
                    </a:cubicBezTo>
                    <a:lnTo>
                      <a:pt x="18054" y="7828"/>
                    </a:lnTo>
                    <a:cubicBezTo>
                      <a:pt x="18054" y="7815"/>
                      <a:pt x="18048" y="7802"/>
                      <a:pt x="18048" y="7789"/>
                    </a:cubicBezTo>
                    <a:cubicBezTo>
                      <a:pt x="18035" y="6061"/>
                      <a:pt x="17631" y="4295"/>
                      <a:pt x="16686" y="2992"/>
                    </a:cubicBezTo>
                    <a:cubicBezTo>
                      <a:pt x="17657" y="2464"/>
                      <a:pt x="17774" y="1786"/>
                      <a:pt x="18152" y="1147"/>
                    </a:cubicBezTo>
                    <a:lnTo>
                      <a:pt x="18152" y="1147"/>
                    </a:lnTo>
                    <a:cubicBezTo>
                      <a:pt x="17943" y="1170"/>
                      <a:pt x="17732" y="1181"/>
                      <a:pt x="17520" y="1181"/>
                    </a:cubicBezTo>
                    <a:cubicBezTo>
                      <a:pt x="15277" y="1181"/>
                      <a:pt x="12899" y="0"/>
                      <a:pt x="10690" y="0"/>
                    </a:cubicBezTo>
                    <a:close/>
                  </a:path>
                </a:pathLst>
              </a:custGeom>
              <a:solidFill>
                <a:srgbClr val="F2F4F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554" name="Google Shape;7554;p75"/>
              <p:cNvGrpSpPr/>
              <p:nvPr/>
            </p:nvGrpSpPr>
            <p:grpSpPr>
              <a:xfrm>
                <a:off x="5952515" y="3084268"/>
                <a:ext cx="450087" cy="1165046"/>
                <a:chOff x="5952515" y="3084268"/>
                <a:chExt cx="450087" cy="1165046"/>
              </a:xfrm>
            </p:grpSpPr>
            <p:grpSp>
              <p:nvGrpSpPr>
                <p:cNvPr id="7555" name="Google Shape;7555;p75"/>
                <p:cNvGrpSpPr/>
                <p:nvPr/>
              </p:nvGrpSpPr>
              <p:grpSpPr>
                <a:xfrm>
                  <a:off x="5952515" y="3225780"/>
                  <a:ext cx="450087" cy="1023534"/>
                  <a:chOff x="5952515" y="3225780"/>
                  <a:chExt cx="450087" cy="1023534"/>
                </a:xfrm>
              </p:grpSpPr>
              <p:sp>
                <p:nvSpPr>
                  <p:cNvPr id="7556" name="Google Shape;7556;p75"/>
                  <p:cNvSpPr/>
                  <p:nvPr/>
                </p:nvSpPr>
                <p:spPr>
                  <a:xfrm>
                    <a:off x="5952515" y="3489819"/>
                    <a:ext cx="227758" cy="348946"/>
                  </a:xfrm>
                  <a:custGeom>
                    <a:rect b="b" l="l" r="r" t="t"/>
                    <a:pathLst>
                      <a:path extrusionOk="0" h="13821" w="9021">
                        <a:moveTo>
                          <a:pt x="7318" y="0"/>
                        </a:moveTo>
                        <a:cubicBezTo>
                          <a:pt x="5897" y="0"/>
                          <a:pt x="3871" y="328"/>
                          <a:pt x="3260" y="2095"/>
                        </a:cubicBezTo>
                        <a:cubicBezTo>
                          <a:pt x="2360" y="4695"/>
                          <a:pt x="47" y="13481"/>
                          <a:pt x="27" y="13572"/>
                        </a:cubicBezTo>
                        <a:cubicBezTo>
                          <a:pt x="1" y="13677"/>
                          <a:pt x="60" y="13781"/>
                          <a:pt x="164" y="13807"/>
                        </a:cubicBezTo>
                        <a:cubicBezTo>
                          <a:pt x="183" y="13814"/>
                          <a:pt x="203" y="13814"/>
                          <a:pt x="216" y="13820"/>
                        </a:cubicBezTo>
                        <a:cubicBezTo>
                          <a:pt x="307" y="13814"/>
                          <a:pt x="385" y="13755"/>
                          <a:pt x="405" y="13670"/>
                        </a:cubicBezTo>
                        <a:cubicBezTo>
                          <a:pt x="431" y="13579"/>
                          <a:pt x="2738" y="4806"/>
                          <a:pt x="3631" y="2225"/>
                        </a:cubicBezTo>
                        <a:cubicBezTo>
                          <a:pt x="4164" y="685"/>
                          <a:pt x="6044" y="401"/>
                          <a:pt x="7360" y="401"/>
                        </a:cubicBezTo>
                        <a:cubicBezTo>
                          <a:pt x="8121" y="401"/>
                          <a:pt x="8694" y="496"/>
                          <a:pt x="8708" y="498"/>
                        </a:cubicBezTo>
                        <a:cubicBezTo>
                          <a:pt x="8723" y="501"/>
                          <a:pt x="8737" y="502"/>
                          <a:pt x="8750" y="502"/>
                        </a:cubicBezTo>
                        <a:cubicBezTo>
                          <a:pt x="8975" y="502"/>
                          <a:pt x="9020" y="157"/>
                          <a:pt x="8780" y="114"/>
                        </a:cubicBezTo>
                        <a:cubicBezTo>
                          <a:pt x="8712" y="102"/>
                          <a:pt x="8109" y="0"/>
                          <a:pt x="7318"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7" name="Google Shape;7557;p75"/>
                  <p:cNvSpPr/>
                  <p:nvPr/>
                </p:nvSpPr>
                <p:spPr>
                  <a:xfrm>
                    <a:off x="6083170" y="3518576"/>
                    <a:ext cx="99500" cy="38300"/>
                  </a:xfrm>
                  <a:custGeom>
                    <a:rect b="b" l="l" r="r" t="t"/>
                    <a:pathLst>
                      <a:path extrusionOk="0" h="1517" w="3941">
                        <a:moveTo>
                          <a:pt x="2367" y="1"/>
                        </a:moveTo>
                        <a:cubicBezTo>
                          <a:pt x="1653" y="1"/>
                          <a:pt x="786" y="249"/>
                          <a:pt x="92" y="1204"/>
                        </a:cubicBezTo>
                        <a:cubicBezTo>
                          <a:pt x="1" y="1334"/>
                          <a:pt x="92" y="1517"/>
                          <a:pt x="255" y="1517"/>
                        </a:cubicBezTo>
                        <a:cubicBezTo>
                          <a:pt x="314" y="1517"/>
                          <a:pt x="379" y="1484"/>
                          <a:pt x="411" y="1438"/>
                        </a:cubicBezTo>
                        <a:cubicBezTo>
                          <a:pt x="1018" y="606"/>
                          <a:pt x="1764" y="389"/>
                          <a:pt x="2378" y="389"/>
                        </a:cubicBezTo>
                        <a:cubicBezTo>
                          <a:pt x="3025" y="389"/>
                          <a:pt x="3526" y="630"/>
                          <a:pt x="3566" y="650"/>
                        </a:cubicBezTo>
                        <a:cubicBezTo>
                          <a:pt x="3597" y="663"/>
                          <a:pt x="3626" y="669"/>
                          <a:pt x="3654" y="669"/>
                        </a:cubicBezTo>
                        <a:cubicBezTo>
                          <a:pt x="3838" y="669"/>
                          <a:pt x="3940" y="399"/>
                          <a:pt x="3742" y="291"/>
                        </a:cubicBezTo>
                        <a:cubicBezTo>
                          <a:pt x="3728" y="288"/>
                          <a:pt x="3136" y="1"/>
                          <a:pt x="236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8" name="Google Shape;7558;p75"/>
                  <p:cNvSpPr/>
                  <p:nvPr/>
                </p:nvSpPr>
                <p:spPr>
                  <a:xfrm>
                    <a:off x="6083170" y="3557255"/>
                    <a:ext cx="99627" cy="38300"/>
                  </a:xfrm>
                  <a:custGeom>
                    <a:rect b="b" l="l" r="r" t="t"/>
                    <a:pathLst>
                      <a:path extrusionOk="0" h="1517" w="3946">
                        <a:moveTo>
                          <a:pt x="2367" y="1"/>
                        </a:moveTo>
                        <a:cubicBezTo>
                          <a:pt x="1653" y="1"/>
                          <a:pt x="786" y="249"/>
                          <a:pt x="92" y="1203"/>
                        </a:cubicBezTo>
                        <a:cubicBezTo>
                          <a:pt x="1" y="1334"/>
                          <a:pt x="92" y="1516"/>
                          <a:pt x="255" y="1516"/>
                        </a:cubicBezTo>
                        <a:cubicBezTo>
                          <a:pt x="314" y="1516"/>
                          <a:pt x="379" y="1484"/>
                          <a:pt x="411" y="1438"/>
                        </a:cubicBezTo>
                        <a:cubicBezTo>
                          <a:pt x="1018" y="606"/>
                          <a:pt x="1764" y="388"/>
                          <a:pt x="2378" y="388"/>
                        </a:cubicBezTo>
                        <a:cubicBezTo>
                          <a:pt x="3025" y="388"/>
                          <a:pt x="3526" y="629"/>
                          <a:pt x="3566" y="649"/>
                        </a:cubicBezTo>
                        <a:cubicBezTo>
                          <a:pt x="3597" y="664"/>
                          <a:pt x="3627" y="671"/>
                          <a:pt x="3656" y="671"/>
                        </a:cubicBezTo>
                        <a:cubicBezTo>
                          <a:pt x="3840" y="671"/>
                          <a:pt x="3945" y="393"/>
                          <a:pt x="3742" y="291"/>
                        </a:cubicBezTo>
                        <a:cubicBezTo>
                          <a:pt x="3728" y="287"/>
                          <a:pt x="3136" y="1"/>
                          <a:pt x="236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9" name="Google Shape;7559;p75"/>
                  <p:cNvSpPr/>
                  <p:nvPr/>
                </p:nvSpPr>
                <p:spPr>
                  <a:xfrm>
                    <a:off x="6083170" y="3595782"/>
                    <a:ext cx="99475" cy="38275"/>
                  </a:xfrm>
                  <a:custGeom>
                    <a:rect b="b" l="l" r="r" t="t"/>
                    <a:pathLst>
                      <a:path extrusionOk="0" h="1516" w="3940">
                        <a:moveTo>
                          <a:pt x="2367" y="0"/>
                        </a:moveTo>
                        <a:cubicBezTo>
                          <a:pt x="1653" y="0"/>
                          <a:pt x="788" y="249"/>
                          <a:pt x="92" y="1202"/>
                        </a:cubicBezTo>
                        <a:cubicBezTo>
                          <a:pt x="1" y="1333"/>
                          <a:pt x="92" y="1515"/>
                          <a:pt x="255" y="1515"/>
                        </a:cubicBezTo>
                        <a:cubicBezTo>
                          <a:pt x="314" y="1515"/>
                          <a:pt x="379" y="1489"/>
                          <a:pt x="411" y="1437"/>
                        </a:cubicBezTo>
                        <a:cubicBezTo>
                          <a:pt x="1018" y="605"/>
                          <a:pt x="1764" y="387"/>
                          <a:pt x="2378" y="387"/>
                        </a:cubicBezTo>
                        <a:cubicBezTo>
                          <a:pt x="3025" y="387"/>
                          <a:pt x="3526" y="628"/>
                          <a:pt x="3566" y="648"/>
                        </a:cubicBezTo>
                        <a:cubicBezTo>
                          <a:pt x="3598" y="663"/>
                          <a:pt x="3628" y="670"/>
                          <a:pt x="3657" y="670"/>
                        </a:cubicBezTo>
                        <a:cubicBezTo>
                          <a:pt x="3839" y="670"/>
                          <a:pt x="3939" y="398"/>
                          <a:pt x="3742" y="296"/>
                        </a:cubicBezTo>
                        <a:cubicBezTo>
                          <a:pt x="3728" y="290"/>
                          <a:pt x="3136" y="0"/>
                          <a:pt x="2367"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0" name="Google Shape;7560;p75"/>
                  <p:cNvSpPr/>
                  <p:nvPr/>
                </p:nvSpPr>
                <p:spPr>
                  <a:xfrm>
                    <a:off x="6083170" y="3634462"/>
                    <a:ext cx="99500" cy="38250"/>
                  </a:xfrm>
                  <a:custGeom>
                    <a:rect b="b" l="l" r="r" t="t"/>
                    <a:pathLst>
                      <a:path extrusionOk="0" h="1515" w="3941">
                        <a:moveTo>
                          <a:pt x="2364" y="0"/>
                        </a:moveTo>
                        <a:cubicBezTo>
                          <a:pt x="1650" y="0"/>
                          <a:pt x="785" y="249"/>
                          <a:pt x="92" y="1202"/>
                        </a:cubicBezTo>
                        <a:cubicBezTo>
                          <a:pt x="1" y="1332"/>
                          <a:pt x="92" y="1515"/>
                          <a:pt x="255" y="1515"/>
                        </a:cubicBezTo>
                        <a:cubicBezTo>
                          <a:pt x="314" y="1515"/>
                          <a:pt x="379" y="1482"/>
                          <a:pt x="411" y="1437"/>
                        </a:cubicBezTo>
                        <a:cubicBezTo>
                          <a:pt x="1018" y="605"/>
                          <a:pt x="1764" y="387"/>
                          <a:pt x="2378" y="387"/>
                        </a:cubicBezTo>
                        <a:cubicBezTo>
                          <a:pt x="3025" y="387"/>
                          <a:pt x="3526" y="628"/>
                          <a:pt x="3566" y="648"/>
                        </a:cubicBezTo>
                        <a:cubicBezTo>
                          <a:pt x="3597" y="662"/>
                          <a:pt x="3626" y="668"/>
                          <a:pt x="3654" y="668"/>
                        </a:cubicBezTo>
                        <a:cubicBezTo>
                          <a:pt x="3838" y="668"/>
                          <a:pt x="3940" y="398"/>
                          <a:pt x="3742" y="296"/>
                        </a:cubicBezTo>
                        <a:cubicBezTo>
                          <a:pt x="3728" y="289"/>
                          <a:pt x="3134" y="0"/>
                          <a:pt x="2364"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1" name="Google Shape;7561;p75"/>
                  <p:cNvSpPr/>
                  <p:nvPr/>
                </p:nvSpPr>
                <p:spPr>
                  <a:xfrm>
                    <a:off x="6083170" y="3673090"/>
                    <a:ext cx="99450" cy="38300"/>
                  </a:xfrm>
                  <a:custGeom>
                    <a:rect b="b" l="l" r="r" t="t"/>
                    <a:pathLst>
                      <a:path extrusionOk="0" h="1517" w="3939">
                        <a:moveTo>
                          <a:pt x="2367" y="1"/>
                        </a:moveTo>
                        <a:cubicBezTo>
                          <a:pt x="1653" y="1"/>
                          <a:pt x="786" y="249"/>
                          <a:pt x="92" y="1204"/>
                        </a:cubicBezTo>
                        <a:cubicBezTo>
                          <a:pt x="1" y="1334"/>
                          <a:pt x="92" y="1516"/>
                          <a:pt x="255" y="1516"/>
                        </a:cubicBezTo>
                        <a:cubicBezTo>
                          <a:pt x="314" y="1516"/>
                          <a:pt x="379" y="1484"/>
                          <a:pt x="411" y="1432"/>
                        </a:cubicBezTo>
                        <a:cubicBezTo>
                          <a:pt x="1018" y="600"/>
                          <a:pt x="1764" y="382"/>
                          <a:pt x="2378" y="382"/>
                        </a:cubicBezTo>
                        <a:cubicBezTo>
                          <a:pt x="3025" y="382"/>
                          <a:pt x="3526" y="623"/>
                          <a:pt x="3566" y="643"/>
                        </a:cubicBezTo>
                        <a:cubicBezTo>
                          <a:pt x="3598" y="658"/>
                          <a:pt x="3629" y="665"/>
                          <a:pt x="3658" y="665"/>
                        </a:cubicBezTo>
                        <a:cubicBezTo>
                          <a:pt x="3840" y="665"/>
                          <a:pt x="3939" y="398"/>
                          <a:pt x="3742" y="291"/>
                        </a:cubicBezTo>
                        <a:cubicBezTo>
                          <a:pt x="3728" y="288"/>
                          <a:pt x="3136" y="1"/>
                          <a:pt x="236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2" name="Google Shape;7562;p75"/>
                  <p:cNvSpPr/>
                  <p:nvPr/>
                </p:nvSpPr>
                <p:spPr>
                  <a:xfrm>
                    <a:off x="6083170" y="3711719"/>
                    <a:ext cx="99475" cy="38351"/>
                  </a:xfrm>
                  <a:custGeom>
                    <a:rect b="b" l="l" r="r" t="t"/>
                    <a:pathLst>
                      <a:path extrusionOk="0" h="1519" w="3940">
                        <a:moveTo>
                          <a:pt x="2373" y="0"/>
                        </a:moveTo>
                        <a:cubicBezTo>
                          <a:pt x="1659" y="0"/>
                          <a:pt x="790" y="249"/>
                          <a:pt x="92" y="1205"/>
                        </a:cubicBezTo>
                        <a:cubicBezTo>
                          <a:pt x="1" y="1329"/>
                          <a:pt x="92" y="1518"/>
                          <a:pt x="255" y="1518"/>
                        </a:cubicBezTo>
                        <a:cubicBezTo>
                          <a:pt x="314" y="1518"/>
                          <a:pt x="379" y="1485"/>
                          <a:pt x="411" y="1433"/>
                        </a:cubicBezTo>
                        <a:cubicBezTo>
                          <a:pt x="1018" y="601"/>
                          <a:pt x="1764" y="384"/>
                          <a:pt x="2378" y="384"/>
                        </a:cubicBezTo>
                        <a:cubicBezTo>
                          <a:pt x="3025" y="384"/>
                          <a:pt x="3526" y="625"/>
                          <a:pt x="3566" y="645"/>
                        </a:cubicBezTo>
                        <a:cubicBezTo>
                          <a:pt x="3598" y="660"/>
                          <a:pt x="3628" y="666"/>
                          <a:pt x="3657" y="666"/>
                        </a:cubicBezTo>
                        <a:cubicBezTo>
                          <a:pt x="3839" y="666"/>
                          <a:pt x="3939" y="394"/>
                          <a:pt x="3742" y="293"/>
                        </a:cubicBezTo>
                        <a:cubicBezTo>
                          <a:pt x="3728" y="286"/>
                          <a:pt x="3139" y="0"/>
                          <a:pt x="2373"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3" name="Google Shape;7563;p75"/>
                  <p:cNvSpPr/>
                  <p:nvPr/>
                </p:nvSpPr>
                <p:spPr>
                  <a:xfrm>
                    <a:off x="6083170" y="3750272"/>
                    <a:ext cx="99500" cy="38300"/>
                  </a:xfrm>
                  <a:custGeom>
                    <a:rect b="b" l="l" r="r" t="t"/>
                    <a:pathLst>
                      <a:path extrusionOk="0" h="1517" w="3941">
                        <a:moveTo>
                          <a:pt x="2367" y="1"/>
                        </a:moveTo>
                        <a:cubicBezTo>
                          <a:pt x="1653" y="1"/>
                          <a:pt x="786" y="249"/>
                          <a:pt x="92" y="1203"/>
                        </a:cubicBezTo>
                        <a:cubicBezTo>
                          <a:pt x="1" y="1334"/>
                          <a:pt x="92" y="1516"/>
                          <a:pt x="255" y="1516"/>
                        </a:cubicBezTo>
                        <a:cubicBezTo>
                          <a:pt x="314" y="1516"/>
                          <a:pt x="379" y="1490"/>
                          <a:pt x="411" y="1438"/>
                        </a:cubicBezTo>
                        <a:cubicBezTo>
                          <a:pt x="1018" y="606"/>
                          <a:pt x="1764" y="388"/>
                          <a:pt x="2378" y="388"/>
                        </a:cubicBezTo>
                        <a:cubicBezTo>
                          <a:pt x="3025" y="388"/>
                          <a:pt x="3526" y="629"/>
                          <a:pt x="3566" y="649"/>
                        </a:cubicBezTo>
                        <a:cubicBezTo>
                          <a:pt x="3597" y="663"/>
                          <a:pt x="3626" y="669"/>
                          <a:pt x="3654" y="669"/>
                        </a:cubicBezTo>
                        <a:cubicBezTo>
                          <a:pt x="3838" y="669"/>
                          <a:pt x="3940" y="399"/>
                          <a:pt x="3742" y="291"/>
                        </a:cubicBezTo>
                        <a:cubicBezTo>
                          <a:pt x="3728" y="288"/>
                          <a:pt x="3136" y="1"/>
                          <a:pt x="236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4" name="Google Shape;7564;p75"/>
                  <p:cNvSpPr/>
                  <p:nvPr/>
                </p:nvSpPr>
                <p:spPr>
                  <a:xfrm>
                    <a:off x="6101778" y="3786679"/>
                    <a:ext cx="78242" cy="462458"/>
                  </a:xfrm>
                  <a:custGeom>
                    <a:rect b="b" l="l" r="r" t="t"/>
                    <a:pathLst>
                      <a:path extrusionOk="0" h="18317" w="3099">
                        <a:moveTo>
                          <a:pt x="2521" y="0"/>
                        </a:moveTo>
                        <a:cubicBezTo>
                          <a:pt x="2148" y="0"/>
                          <a:pt x="1538" y="70"/>
                          <a:pt x="1043" y="459"/>
                        </a:cubicBezTo>
                        <a:cubicBezTo>
                          <a:pt x="593" y="817"/>
                          <a:pt x="339" y="1358"/>
                          <a:pt x="287" y="2069"/>
                        </a:cubicBezTo>
                        <a:cubicBezTo>
                          <a:pt x="118" y="4265"/>
                          <a:pt x="0" y="17978"/>
                          <a:pt x="0" y="18121"/>
                        </a:cubicBezTo>
                        <a:cubicBezTo>
                          <a:pt x="0" y="18225"/>
                          <a:pt x="85" y="18317"/>
                          <a:pt x="196" y="18317"/>
                        </a:cubicBezTo>
                        <a:cubicBezTo>
                          <a:pt x="307" y="18317"/>
                          <a:pt x="398" y="18232"/>
                          <a:pt x="398" y="18121"/>
                        </a:cubicBezTo>
                        <a:cubicBezTo>
                          <a:pt x="398" y="17978"/>
                          <a:pt x="509" y="4278"/>
                          <a:pt x="678" y="2101"/>
                        </a:cubicBezTo>
                        <a:cubicBezTo>
                          <a:pt x="724" y="1502"/>
                          <a:pt x="926" y="1058"/>
                          <a:pt x="1291" y="772"/>
                        </a:cubicBezTo>
                        <a:cubicBezTo>
                          <a:pt x="1697" y="447"/>
                          <a:pt x="2225" y="393"/>
                          <a:pt x="2537" y="393"/>
                        </a:cubicBezTo>
                        <a:cubicBezTo>
                          <a:pt x="2695" y="393"/>
                          <a:pt x="2798" y="407"/>
                          <a:pt x="2803" y="407"/>
                        </a:cubicBezTo>
                        <a:cubicBezTo>
                          <a:pt x="2814" y="408"/>
                          <a:pt x="2824" y="409"/>
                          <a:pt x="2834" y="409"/>
                        </a:cubicBezTo>
                        <a:cubicBezTo>
                          <a:pt x="3061" y="409"/>
                          <a:pt x="3099" y="66"/>
                          <a:pt x="2862" y="22"/>
                        </a:cubicBezTo>
                        <a:cubicBezTo>
                          <a:pt x="2848" y="20"/>
                          <a:pt x="2718" y="0"/>
                          <a:pt x="2521"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5" name="Google Shape;7565;p75"/>
                  <p:cNvSpPr/>
                  <p:nvPr/>
                </p:nvSpPr>
                <p:spPr>
                  <a:xfrm>
                    <a:off x="6105312" y="3937305"/>
                    <a:ext cx="36634" cy="80161"/>
                  </a:xfrm>
                  <a:custGeom>
                    <a:rect b="b" l="l" r="r" t="t"/>
                    <a:pathLst>
                      <a:path extrusionOk="0" h="3175" w="1451">
                        <a:moveTo>
                          <a:pt x="284" y="0"/>
                        </a:moveTo>
                        <a:cubicBezTo>
                          <a:pt x="128" y="0"/>
                          <a:pt x="1" y="204"/>
                          <a:pt x="147" y="345"/>
                        </a:cubicBezTo>
                        <a:cubicBezTo>
                          <a:pt x="154" y="352"/>
                          <a:pt x="942" y="1121"/>
                          <a:pt x="1047" y="2985"/>
                        </a:cubicBezTo>
                        <a:cubicBezTo>
                          <a:pt x="1053" y="3089"/>
                          <a:pt x="1144" y="3174"/>
                          <a:pt x="1249" y="3174"/>
                        </a:cubicBezTo>
                        <a:lnTo>
                          <a:pt x="1255" y="3174"/>
                        </a:lnTo>
                        <a:cubicBezTo>
                          <a:pt x="1366" y="3168"/>
                          <a:pt x="1451" y="3076"/>
                          <a:pt x="1444" y="2965"/>
                        </a:cubicBezTo>
                        <a:cubicBezTo>
                          <a:pt x="1327" y="926"/>
                          <a:pt x="453" y="91"/>
                          <a:pt x="421" y="59"/>
                        </a:cubicBezTo>
                        <a:cubicBezTo>
                          <a:pt x="377" y="18"/>
                          <a:pt x="329" y="0"/>
                          <a:pt x="284"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6" name="Google Shape;7566;p75"/>
                  <p:cNvSpPr/>
                  <p:nvPr/>
                </p:nvSpPr>
                <p:spPr>
                  <a:xfrm>
                    <a:off x="6108292" y="3860073"/>
                    <a:ext cx="50596" cy="64735"/>
                  </a:xfrm>
                  <a:custGeom>
                    <a:rect b="b" l="l" r="r" t="t"/>
                    <a:pathLst>
                      <a:path extrusionOk="0" h="2564" w="2004">
                        <a:moveTo>
                          <a:pt x="272" y="0"/>
                        </a:moveTo>
                        <a:cubicBezTo>
                          <a:pt x="32" y="0"/>
                          <a:pt x="0" y="362"/>
                          <a:pt x="251" y="393"/>
                        </a:cubicBezTo>
                        <a:cubicBezTo>
                          <a:pt x="309" y="406"/>
                          <a:pt x="1606" y="589"/>
                          <a:pt x="1554" y="2362"/>
                        </a:cubicBezTo>
                        <a:cubicBezTo>
                          <a:pt x="1554" y="2472"/>
                          <a:pt x="1639" y="2564"/>
                          <a:pt x="1743" y="2564"/>
                        </a:cubicBezTo>
                        <a:lnTo>
                          <a:pt x="1750" y="2564"/>
                        </a:lnTo>
                        <a:cubicBezTo>
                          <a:pt x="1854" y="2564"/>
                          <a:pt x="1945" y="2479"/>
                          <a:pt x="1945" y="2375"/>
                        </a:cubicBezTo>
                        <a:cubicBezTo>
                          <a:pt x="2004" y="250"/>
                          <a:pt x="316" y="2"/>
                          <a:pt x="303" y="2"/>
                        </a:cubicBezTo>
                        <a:cubicBezTo>
                          <a:pt x="292" y="1"/>
                          <a:pt x="282" y="0"/>
                          <a:pt x="272"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7" name="Google Shape;7567;p75"/>
                  <p:cNvSpPr/>
                  <p:nvPr/>
                </p:nvSpPr>
                <p:spPr>
                  <a:xfrm>
                    <a:off x="6102914" y="4067557"/>
                    <a:ext cx="36079" cy="81549"/>
                  </a:xfrm>
                  <a:custGeom>
                    <a:rect b="b" l="l" r="r" t="t"/>
                    <a:pathLst>
                      <a:path extrusionOk="0" h="3230" w="1429">
                        <a:moveTo>
                          <a:pt x="225" y="1"/>
                        </a:moveTo>
                        <a:cubicBezTo>
                          <a:pt x="167" y="1"/>
                          <a:pt x="110" y="26"/>
                          <a:pt x="73" y="75"/>
                        </a:cubicBezTo>
                        <a:cubicBezTo>
                          <a:pt x="1" y="159"/>
                          <a:pt x="14" y="283"/>
                          <a:pt x="99" y="348"/>
                        </a:cubicBezTo>
                        <a:cubicBezTo>
                          <a:pt x="112" y="361"/>
                          <a:pt x="1024" y="1124"/>
                          <a:pt x="972" y="3021"/>
                        </a:cubicBezTo>
                        <a:cubicBezTo>
                          <a:pt x="972" y="3131"/>
                          <a:pt x="1057" y="3223"/>
                          <a:pt x="1168" y="3229"/>
                        </a:cubicBezTo>
                        <a:lnTo>
                          <a:pt x="1174" y="3229"/>
                        </a:lnTo>
                        <a:cubicBezTo>
                          <a:pt x="1278" y="3229"/>
                          <a:pt x="1363" y="3144"/>
                          <a:pt x="1370" y="3034"/>
                        </a:cubicBezTo>
                        <a:cubicBezTo>
                          <a:pt x="1428" y="922"/>
                          <a:pt x="392" y="75"/>
                          <a:pt x="346" y="42"/>
                        </a:cubicBezTo>
                        <a:cubicBezTo>
                          <a:pt x="310" y="14"/>
                          <a:pt x="267" y="1"/>
                          <a:pt x="225"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8" name="Google Shape;7568;p75"/>
                  <p:cNvSpPr/>
                  <p:nvPr/>
                </p:nvSpPr>
                <p:spPr>
                  <a:xfrm>
                    <a:off x="6081706" y="3893097"/>
                    <a:ext cx="34236" cy="64305"/>
                  </a:xfrm>
                  <a:custGeom>
                    <a:rect b="b" l="l" r="r" t="t"/>
                    <a:pathLst>
                      <a:path extrusionOk="0" h="2547" w="1356">
                        <a:moveTo>
                          <a:pt x="1072" y="0"/>
                        </a:moveTo>
                        <a:cubicBezTo>
                          <a:pt x="1042" y="0"/>
                          <a:pt x="1011" y="8"/>
                          <a:pt x="978" y="24"/>
                        </a:cubicBezTo>
                        <a:cubicBezTo>
                          <a:pt x="939" y="37"/>
                          <a:pt x="59" y="487"/>
                          <a:pt x="0" y="2344"/>
                        </a:cubicBezTo>
                        <a:cubicBezTo>
                          <a:pt x="0" y="2448"/>
                          <a:pt x="85" y="2540"/>
                          <a:pt x="189" y="2546"/>
                        </a:cubicBezTo>
                        <a:lnTo>
                          <a:pt x="196" y="2546"/>
                        </a:lnTo>
                        <a:cubicBezTo>
                          <a:pt x="307" y="2546"/>
                          <a:pt x="391" y="2461"/>
                          <a:pt x="398" y="2357"/>
                        </a:cubicBezTo>
                        <a:cubicBezTo>
                          <a:pt x="450" y="773"/>
                          <a:pt x="1134" y="382"/>
                          <a:pt x="1154" y="376"/>
                        </a:cubicBezTo>
                        <a:cubicBezTo>
                          <a:pt x="1356" y="275"/>
                          <a:pt x="1254" y="0"/>
                          <a:pt x="1072"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9" name="Google Shape;7569;p75"/>
                  <p:cNvSpPr/>
                  <p:nvPr/>
                </p:nvSpPr>
                <p:spPr>
                  <a:xfrm>
                    <a:off x="5971374" y="3754842"/>
                    <a:ext cx="29060" cy="66628"/>
                  </a:xfrm>
                  <a:custGeom>
                    <a:rect b="b" l="l" r="r" t="t"/>
                    <a:pathLst>
                      <a:path extrusionOk="0" h="2639" w="1151">
                        <a:moveTo>
                          <a:pt x="259" y="0"/>
                        </a:moveTo>
                        <a:cubicBezTo>
                          <a:pt x="126" y="0"/>
                          <a:pt x="0" y="138"/>
                          <a:pt x="82" y="292"/>
                        </a:cubicBezTo>
                        <a:cubicBezTo>
                          <a:pt x="88" y="305"/>
                          <a:pt x="727" y="1355"/>
                          <a:pt x="414" y="2385"/>
                        </a:cubicBezTo>
                        <a:cubicBezTo>
                          <a:pt x="381" y="2489"/>
                          <a:pt x="440" y="2600"/>
                          <a:pt x="544" y="2632"/>
                        </a:cubicBezTo>
                        <a:cubicBezTo>
                          <a:pt x="564" y="2639"/>
                          <a:pt x="583" y="2639"/>
                          <a:pt x="603" y="2639"/>
                        </a:cubicBezTo>
                        <a:cubicBezTo>
                          <a:pt x="688" y="2639"/>
                          <a:pt x="766" y="2587"/>
                          <a:pt x="792" y="2502"/>
                        </a:cubicBezTo>
                        <a:cubicBezTo>
                          <a:pt x="1150" y="1296"/>
                          <a:pt x="447" y="136"/>
                          <a:pt x="421" y="90"/>
                        </a:cubicBezTo>
                        <a:cubicBezTo>
                          <a:pt x="377" y="27"/>
                          <a:pt x="317" y="0"/>
                          <a:pt x="259"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0" name="Google Shape;7570;p75"/>
                  <p:cNvSpPr/>
                  <p:nvPr/>
                </p:nvSpPr>
                <p:spPr>
                  <a:xfrm>
                    <a:off x="5969632" y="3672914"/>
                    <a:ext cx="37442" cy="39310"/>
                  </a:xfrm>
                  <a:custGeom>
                    <a:rect b="b" l="l" r="r" t="t"/>
                    <a:pathLst>
                      <a:path extrusionOk="0" h="1557" w="1483">
                        <a:moveTo>
                          <a:pt x="1165" y="0"/>
                        </a:moveTo>
                        <a:cubicBezTo>
                          <a:pt x="952" y="0"/>
                          <a:pt x="297" y="106"/>
                          <a:pt x="27" y="1321"/>
                        </a:cubicBezTo>
                        <a:cubicBezTo>
                          <a:pt x="1" y="1426"/>
                          <a:pt x="66" y="1530"/>
                          <a:pt x="177" y="1556"/>
                        </a:cubicBezTo>
                        <a:lnTo>
                          <a:pt x="216" y="1556"/>
                        </a:lnTo>
                        <a:cubicBezTo>
                          <a:pt x="314" y="1556"/>
                          <a:pt x="392" y="1497"/>
                          <a:pt x="411" y="1406"/>
                        </a:cubicBezTo>
                        <a:cubicBezTo>
                          <a:pt x="630" y="430"/>
                          <a:pt x="1085" y="396"/>
                          <a:pt x="1168" y="396"/>
                        </a:cubicBezTo>
                        <a:cubicBezTo>
                          <a:pt x="1174" y="396"/>
                          <a:pt x="1179" y="396"/>
                          <a:pt x="1180" y="396"/>
                        </a:cubicBezTo>
                        <a:cubicBezTo>
                          <a:pt x="1191" y="397"/>
                          <a:pt x="1201" y="398"/>
                          <a:pt x="1211" y="398"/>
                        </a:cubicBezTo>
                        <a:cubicBezTo>
                          <a:pt x="1445" y="398"/>
                          <a:pt x="1483" y="36"/>
                          <a:pt x="1233" y="5"/>
                        </a:cubicBezTo>
                        <a:cubicBezTo>
                          <a:pt x="1228" y="4"/>
                          <a:pt x="1204" y="0"/>
                          <a:pt x="1165"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1" name="Google Shape;7571;p75"/>
                  <p:cNvSpPr/>
                  <p:nvPr/>
                </p:nvSpPr>
                <p:spPr>
                  <a:xfrm>
                    <a:off x="6015356" y="3608936"/>
                    <a:ext cx="28025" cy="46683"/>
                  </a:xfrm>
                  <a:custGeom>
                    <a:rect b="b" l="l" r="r" t="t"/>
                    <a:pathLst>
                      <a:path extrusionOk="0" h="1849" w="1110">
                        <a:moveTo>
                          <a:pt x="272" y="1"/>
                        </a:moveTo>
                        <a:cubicBezTo>
                          <a:pt x="42" y="1"/>
                          <a:pt x="1" y="357"/>
                          <a:pt x="249" y="395"/>
                        </a:cubicBezTo>
                        <a:cubicBezTo>
                          <a:pt x="393" y="427"/>
                          <a:pt x="516" y="518"/>
                          <a:pt x="588" y="642"/>
                        </a:cubicBezTo>
                        <a:cubicBezTo>
                          <a:pt x="705" y="844"/>
                          <a:pt x="673" y="1170"/>
                          <a:pt x="510" y="1574"/>
                        </a:cubicBezTo>
                        <a:cubicBezTo>
                          <a:pt x="471" y="1679"/>
                          <a:pt x="523" y="1789"/>
                          <a:pt x="621" y="1835"/>
                        </a:cubicBezTo>
                        <a:cubicBezTo>
                          <a:pt x="647" y="1842"/>
                          <a:pt x="673" y="1848"/>
                          <a:pt x="699" y="1848"/>
                        </a:cubicBezTo>
                        <a:cubicBezTo>
                          <a:pt x="777" y="1848"/>
                          <a:pt x="849" y="1796"/>
                          <a:pt x="875" y="1718"/>
                        </a:cubicBezTo>
                        <a:cubicBezTo>
                          <a:pt x="1090" y="1190"/>
                          <a:pt x="1110" y="760"/>
                          <a:pt x="927" y="440"/>
                        </a:cubicBezTo>
                        <a:cubicBezTo>
                          <a:pt x="797" y="212"/>
                          <a:pt x="569" y="56"/>
                          <a:pt x="308" y="4"/>
                        </a:cubicBezTo>
                        <a:cubicBezTo>
                          <a:pt x="296" y="2"/>
                          <a:pt x="284" y="1"/>
                          <a:pt x="272"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2" name="Google Shape;7572;p75"/>
                  <p:cNvSpPr/>
                  <p:nvPr/>
                </p:nvSpPr>
                <p:spPr>
                  <a:xfrm>
                    <a:off x="6001066" y="3539077"/>
                    <a:ext cx="45370" cy="39361"/>
                  </a:xfrm>
                  <a:custGeom>
                    <a:rect b="b" l="l" r="r" t="t"/>
                    <a:pathLst>
                      <a:path extrusionOk="0" h="1559" w="1797">
                        <a:moveTo>
                          <a:pt x="1387" y="1"/>
                        </a:moveTo>
                        <a:cubicBezTo>
                          <a:pt x="1067" y="1"/>
                          <a:pt x="411" y="153"/>
                          <a:pt x="33" y="1298"/>
                        </a:cubicBezTo>
                        <a:cubicBezTo>
                          <a:pt x="1" y="1395"/>
                          <a:pt x="53" y="1513"/>
                          <a:pt x="157" y="1545"/>
                        </a:cubicBezTo>
                        <a:cubicBezTo>
                          <a:pt x="177" y="1552"/>
                          <a:pt x="196" y="1552"/>
                          <a:pt x="222" y="1558"/>
                        </a:cubicBezTo>
                        <a:cubicBezTo>
                          <a:pt x="307" y="1552"/>
                          <a:pt x="379" y="1500"/>
                          <a:pt x="405" y="1421"/>
                        </a:cubicBezTo>
                        <a:cubicBezTo>
                          <a:pt x="715" y="490"/>
                          <a:pt x="1204" y="391"/>
                          <a:pt x="1398" y="391"/>
                        </a:cubicBezTo>
                        <a:cubicBezTo>
                          <a:pt x="1444" y="391"/>
                          <a:pt x="1474" y="397"/>
                          <a:pt x="1480" y="398"/>
                        </a:cubicBezTo>
                        <a:cubicBezTo>
                          <a:pt x="1496" y="402"/>
                          <a:pt x="1512" y="403"/>
                          <a:pt x="1527" y="403"/>
                        </a:cubicBezTo>
                        <a:cubicBezTo>
                          <a:pt x="1738" y="403"/>
                          <a:pt x="1796" y="81"/>
                          <a:pt x="1571" y="20"/>
                        </a:cubicBezTo>
                        <a:cubicBezTo>
                          <a:pt x="1560" y="17"/>
                          <a:pt x="1492" y="1"/>
                          <a:pt x="138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3" name="Google Shape;7573;p75"/>
                  <p:cNvSpPr/>
                  <p:nvPr/>
                </p:nvSpPr>
                <p:spPr>
                  <a:xfrm>
                    <a:off x="6074788" y="4163397"/>
                    <a:ext cx="34261" cy="58599"/>
                  </a:xfrm>
                  <a:custGeom>
                    <a:rect b="b" l="l" r="r" t="t"/>
                    <a:pathLst>
                      <a:path extrusionOk="0" h="2321" w="1357">
                        <a:moveTo>
                          <a:pt x="1167" y="0"/>
                        </a:moveTo>
                        <a:cubicBezTo>
                          <a:pt x="919" y="7"/>
                          <a:pt x="678" y="104"/>
                          <a:pt x="509" y="287"/>
                        </a:cubicBezTo>
                        <a:cubicBezTo>
                          <a:pt x="157" y="639"/>
                          <a:pt x="0" y="1265"/>
                          <a:pt x="53" y="2131"/>
                        </a:cubicBezTo>
                        <a:cubicBezTo>
                          <a:pt x="59" y="2236"/>
                          <a:pt x="144" y="2320"/>
                          <a:pt x="248" y="2320"/>
                        </a:cubicBezTo>
                        <a:lnTo>
                          <a:pt x="261" y="2320"/>
                        </a:lnTo>
                        <a:cubicBezTo>
                          <a:pt x="365" y="2314"/>
                          <a:pt x="450" y="2223"/>
                          <a:pt x="444" y="2118"/>
                        </a:cubicBezTo>
                        <a:cubicBezTo>
                          <a:pt x="391" y="1186"/>
                          <a:pt x="594" y="769"/>
                          <a:pt x="776" y="580"/>
                        </a:cubicBezTo>
                        <a:cubicBezTo>
                          <a:pt x="874" y="476"/>
                          <a:pt x="1004" y="411"/>
                          <a:pt x="1148" y="404"/>
                        </a:cubicBezTo>
                        <a:cubicBezTo>
                          <a:pt x="1252" y="404"/>
                          <a:pt x="1343" y="319"/>
                          <a:pt x="1350" y="209"/>
                        </a:cubicBezTo>
                        <a:cubicBezTo>
                          <a:pt x="1356" y="104"/>
                          <a:pt x="1278" y="7"/>
                          <a:pt x="1167"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4" name="Google Shape;7574;p75"/>
                  <p:cNvSpPr/>
                  <p:nvPr/>
                </p:nvSpPr>
                <p:spPr>
                  <a:xfrm>
                    <a:off x="6081529" y="4015547"/>
                    <a:ext cx="34463" cy="59180"/>
                  </a:xfrm>
                  <a:custGeom>
                    <a:rect b="b" l="l" r="r" t="t"/>
                    <a:pathLst>
                      <a:path extrusionOk="0" h="2344" w="1365">
                        <a:moveTo>
                          <a:pt x="1077" y="1"/>
                        </a:moveTo>
                        <a:cubicBezTo>
                          <a:pt x="1048" y="1"/>
                          <a:pt x="1017" y="8"/>
                          <a:pt x="985" y="23"/>
                        </a:cubicBezTo>
                        <a:cubicBezTo>
                          <a:pt x="946" y="42"/>
                          <a:pt x="66" y="505"/>
                          <a:pt x="7" y="2135"/>
                        </a:cubicBezTo>
                        <a:cubicBezTo>
                          <a:pt x="1" y="2245"/>
                          <a:pt x="92" y="2337"/>
                          <a:pt x="196" y="2343"/>
                        </a:cubicBezTo>
                        <a:lnTo>
                          <a:pt x="203" y="2343"/>
                        </a:lnTo>
                        <a:cubicBezTo>
                          <a:pt x="314" y="2343"/>
                          <a:pt x="405" y="2258"/>
                          <a:pt x="405" y="2148"/>
                        </a:cubicBezTo>
                        <a:cubicBezTo>
                          <a:pt x="457" y="779"/>
                          <a:pt x="1135" y="394"/>
                          <a:pt x="1167" y="375"/>
                        </a:cubicBezTo>
                        <a:cubicBezTo>
                          <a:pt x="1364" y="268"/>
                          <a:pt x="1260" y="1"/>
                          <a:pt x="107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5" name="Google Shape;7575;p75"/>
                  <p:cNvSpPr/>
                  <p:nvPr/>
                </p:nvSpPr>
                <p:spPr>
                  <a:xfrm>
                    <a:off x="6083473" y="3225780"/>
                    <a:ext cx="183726" cy="588443"/>
                  </a:xfrm>
                  <a:custGeom>
                    <a:rect b="b" l="l" r="r" t="t"/>
                    <a:pathLst>
                      <a:path extrusionOk="0" h="23307" w="7277">
                        <a:moveTo>
                          <a:pt x="5001" y="0"/>
                        </a:moveTo>
                        <a:lnTo>
                          <a:pt x="1970" y="333"/>
                        </a:lnTo>
                        <a:cubicBezTo>
                          <a:pt x="2185" y="346"/>
                          <a:pt x="2902" y="1102"/>
                          <a:pt x="3319" y="2738"/>
                        </a:cubicBezTo>
                        <a:cubicBezTo>
                          <a:pt x="2589" y="2874"/>
                          <a:pt x="712" y="3363"/>
                          <a:pt x="61" y="4791"/>
                        </a:cubicBezTo>
                        <a:cubicBezTo>
                          <a:pt x="0" y="4941"/>
                          <a:pt x="127" y="5058"/>
                          <a:pt x="253" y="5058"/>
                        </a:cubicBezTo>
                        <a:cubicBezTo>
                          <a:pt x="317" y="5058"/>
                          <a:pt x="381" y="5027"/>
                          <a:pt x="419" y="4954"/>
                        </a:cubicBezTo>
                        <a:cubicBezTo>
                          <a:pt x="999" y="3696"/>
                          <a:pt x="2752" y="3246"/>
                          <a:pt x="3411" y="3122"/>
                        </a:cubicBezTo>
                        <a:cubicBezTo>
                          <a:pt x="3424" y="3174"/>
                          <a:pt x="3430" y="3233"/>
                          <a:pt x="3443" y="3285"/>
                        </a:cubicBezTo>
                        <a:lnTo>
                          <a:pt x="3443" y="4569"/>
                        </a:lnTo>
                        <a:cubicBezTo>
                          <a:pt x="3437" y="4569"/>
                          <a:pt x="3430" y="4563"/>
                          <a:pt x="3424" y="4563"/>
                        </a:cubicBezTo>
                        <a:cubicBezTo>
                          <a:pt x="3414" y="4560"/>
                          <a:pt x="3349" y="4547"/>
                          <a:pt x="3242" y="4547"/>
                        </a:cubicBezTo>
                        <a:cubicBezTo>
                          <a:pt x="2861" y="4547"/>
                          <a:pt x="1945" y="4710"/>
                          <a:pt x="1025" y="6062"/>
                        </a:cubicBezTo>
                        <a:cubicBezTo>
                          <a:pt x="923" y="6215"/>
                          <a:pt x="1059" y="6371"/>
                          <a:pt x="1197" y="6371"/>
                        </a:cubicBezTo>
                        <a:cubicBezTo>
                          <a:pt x="1253" y="6371"/>
                          <a:pt x="1310" y="6345"/>
                          <a:pt x="1351" y="6283"/>
                        </a:cubicBezTo>
                        <a:cubicBezTo>
                          <a:pt x="2184" y="5060"/>
                          <a:pt x="2960" y="4940"/>
                          <a:pt x="3238" y="4940"/>
                        </a:cubicBezTo>
                        <a:cubicBezTo>
                          <a:pt x="3300" y="4940"/>
                          <a:pt x="3337" y="4946"/>
                          <a:pt x="3345" y="4947"/>
                        </a:cubicBezTo>
                        <a:cubicBezTo>
                          <a:pt x="3359" y="4950"/>
                          <a:pt x="3372" y="4951"/>
                          <a:pt x="3386" y="4951"/>
                        </a:cubicBezTo>
                        <a:cubicBezTo>
                          <a:pt x="3405" y="4951"/>
                          <a:pt x="3424" y="4948"/>
                          <a:pt x="3443" y="4941"/>
                        </a:cubicBezTo>
                        <a:lnTo>
                          <a:pt x="3443" y="23111"/>
                        </a:lnTo>
                        <a:cubicBezTo>
                          <a:pt x="3443" y="23242"/>
                          <a:pt x="3543" y="23307"/>
                          <a:pt x="3641" y="23307"/>
                        </a:cubicBezTo>
                        <a:cubicBezTo>
                          <a:pt x="3740" y="23307"/>
                          <a:pt x="3837" y="23242"/>
                          <a:pt x="3834" y="23111"/>
                        </a:cubicBezTo>
                        <a:lnTo>
                          <a:pt x="3834" y="4941"/>
                        </a:lnTo>
                        <a:cubicBezTo>
                          <a:pt x="3848" y="4940"/>
                          <a:pt x="3862" y="4939"/>
                          <a:pt x="3879" y="4939"/>
                        </a:cubicBezTo>
                        <a:cubicBezTo>
                          <a:pt x="4169" y="4939"/>
                          <a:pt x="4937" y="5074"/>
                          <a:pt x="5757" y="6283"/>
                        </a:cubicBezTo>
                        <a:cubicBezTo>
                          <a:pt x="5800" y="6345"/>
                          <a:pt x="5858" y="6371"/>
                          <a:pt x="5915" y="6371"/>
                        </a:cubicBezTo>
                        <a:cubicBezTo>
                          <a:pt x="6055" y="6371"/>
                          <a:pt x="6189" y="6215"/>
                          <a:pt x="6083" y="6062"/>
                        </a:cubicBezTo>
                        <a:cubicBezTo>
                          <a:pt x="5175" y="4722"/>
                          <a:pt x="4273" y="4549"/>
                          <a:pt x="3880" y="4549"/>
                        </a:cubicBezTo>
                        <a:cubicBezTo>
                          <a:pt x="3864" y="4549"/>
                          <a:pt x="3849" y="4549"/>
                          <a:pt x="3834" y="4549"/>
                        </a:cubicBezTo>
                        <a:lnTo>
                          <a:pt x="3834" y="3122"/>
                        </a:lnTo>
                        <a:cubicBezTo>
                          <a:pt x="4466" y="3239"/>
                          <a:pt x="6272" y="3676"/>
                          <a:pt x="6858" y="4954"/>
                        </a:cubicBezTo>
                        <a:cubicBezTo>
                          <a:pt x="6899" y="5030"/>
                          <a:pt x="6964" y="5062"/>
                          <a:pt x="7030" y="5062"/>
                        </a:cubicBezTo>
                        <a:cubicBezTo>
                          <a:pt x="7154" y="5062"/>
                          <a:pt x="7277" y="4945"/>
                          <a:pt x="7217" y="4791"/>
                        </a:cubicBezTo>
                        <a:cubicBezTo>
                          <a:pt x="6526" y="3272"/>
                          <a:pt x="4460" y="2822"/>
                          <a:pt x="3841" y="2718"/>
                        </a:cubicBezTo>
                        <a:cubicBezTo>
                          <a:pt x="4023" y="1695"/>
                          <a:pt x="4362" y="639"/>
                          <a:pt x="5001"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6" name="Google Shape;7576;p75"/>
                  <p:cNvSpPr/>
                  <p:nvPr/>
                </p:nvSpPr>
                <p:spPr>
                  <a:xfrm>
                    <a:off x="6174869" y="3489819"/>
                    <a:ext cx="227732" cy="348946"/>
                  </a:xfrm>
                  <a:custGeom>
                    <a:rect b="b" l="l" r="r" t="t"/>
                    <a:pathLst>
                      <a:path extrusionOk="0" h="13821" w="9020">
                        <a:moveTo>
                          <a:pt x="1703" y="0"/>
                        </a:moveTo>
                        <a:cubicBezTo>
                          <a:pt x="912" y="0"/>
                          <a:pt x="308" y="102"/>
                          <a:pt x="240" y="114"/>
                        </a:cubicBezTo>
                        <a:cubicBezTo>
                          <a:pt x="0" y="157"/>
                          <a:pt x="45" y="502"/>
                          <a:pt x="270" y="502"/>
                        </a:cubicBezTo>
                        <a:cubicBezTo>
                          <a:pt x="283" y="502"/>
                          <a:pt x="297" y="501"/>
                          <a:pt x="312" y="498"/>
                        </a:cubicBezTo>
                        <a:cubicBezTo>
                          <a:pt x="326" y="496"/>
                          <a:pt x="898" y="401"/>
                          <a:pt x="1658" y="401"/>
                        </a:cubicBezTo>
                        <a:cubicBezTo>
                          <a:pt x="2973" y="401"/>
                          <a:pt x="4850" y="685"/>
                          <a:pt x="5383" y="2225"/>
                        </a:cubicBezTo>
                        <a:cubicBezTo>
                          <a:pt x="6282" y="4806"/>
                          <a:pt x="8589" y="13579"/>
                          <a:pt x="8609" y="13670"/>
                        </a:cubicBezTo>
                        <a:cubicBezTo>
                          <a:pt x="8635" y="13755"/>
                          <a:pt x="8713" y="13820"/>
                          <a:pt x="8804" y="13820"/>
                        </a:cubicBezTo>
                        <a:cubicBezTo>
                          <a:pt x="8817" y="13814"/>
                          <a:pt x="8837" y="13814"/>
                          <a:pt x="8850" y="13807"/>
                        </a:cubicBezTo>
                        <a:cubicBezTo>
                          <a:pt x="8954" y="13781"/>
                          <a:pt x="9019" y="13677"/>
                          <a:pt x="8993" y="13572"/>
                        </a:cubicBezTo>
                        <a:cubicBezTo>
                          <a:pt x="8967" y="13481"/>
                          <a:pt x="6654" y="4695"/>
                          <a:pt x="5761" y="2095"/>
                        </a:cubicBezTo>
                        <a:cubicBezTo>
                          <a:pt x="5149" y="328"/>
                          <a:pt x="3124" y="0"/>
                          <a:pt x="1703"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7" name="Google Shape;7577;p75"/>
                  <p:cNvSpPr/>
                  <p:nvPr/>
                </p:nvSpPr>
                <p:spPr>
                  <a:xfrm>
                    <a:off x="6172345" y="3518576"/>
                    <a:ext cx="99425" cy="38300"/>
                  </a:xfrm>
                  <a:custGeom>
                    <a:rect b="b" l="l" r="r" t="t"/>
                    <a:pathLst>
                      <a:path extrusionOk="0" h="1517" w="3938">
                        <a:moveTo>
                          <a:pt x="1572" y="1"/>
                        </a:moveTo>
                        <a:cubicBezTo>
                          <a:pt x="803" y="1"/>
                          <a:pt x="210" y="288"/>
                          <a:pt x="197" y="291"/>
                        </a:cubicBezTo>
                        <a:cubicBezTo>
                          <a:pt x="0" y="398"/>
                          <a:pt x="104" y="665"/>
                          <a:pt x="283" y="665"/>
                        </a:cubicBezTo>
                        <a:cubicBezTo>
                          <a:pt x="311" y="665"/>
                          <a:pt x="342" y="658"/>
                          <a:pt x="373" y="643"/>
                        </a:cubicBezTo>
                        <a:cubicBezTo>
                          <a:pt x="413" y="626"/>
                          <a:pt x="914" y="385"/>
                          <a:pt x="1561" y="385"/>
                        </a:cubicBezTo>
                        <a:cubicBezTo>
                          <a:pt x="2175" y="385"/>
                          <a:pt x="2921" y="603"/>
                          <a:pt x="3527" y="1438"/>
                        </a:cubicBezTo>
                        <a:cubicBezTo>
                          <a:pt x="3566" y="1490"/>
                          <a:pt x="3623" y="1516"/>
                          <a:pt x="3687" y="1516"/>
                        </a:cubicBezTo>
                        <a:lnTo>
                          <a:pt x="3687" y="1516"/>
                        </a:lnTo>
                        <a:cubicBezTo>
                          <a:pt x="3848" y="1514"/>
                          <a:pt x="3937" y="1333"/>
                          <a:pt x="3847" y="1204"/>
                        </a:cubicBezTo>
                        <a:cubicBezTo>
                          <a:pt x="3153" y="249"/>
                          <a:pt x="2286" y="1"/>
                          <a:pt x="1572" y="1"/>
                        </a:cubicBezTo>
                        <a:close/>
                        <a:moveTo>
                          <a:pt x="3687" y="1516"/>
                        </a:moveTo>
                        <a:lnTo>
                          <a:pt x="3687" y="1516"/>
                        </a:lnTo>
                        <a:cubicBezTo>
                          <a:pt x="3686" y="1517"/>
                          <a:pt x="3685" y="1517"/>
                          <a:pt x="3684" y="1517"/>
                        </a:cubicBezTo>
                        <a:lnTo>
                          <a:pt x="3690" y="1517"/>
                        </a:lnTo>
                        <a:cubicBezTo>
                          <a:pt x="3689" y="1517"/>
                          <a:pt x="3688" y="1517"/>
                          <a:pt x="3687" y="1516"/>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8" name="Google Shape;7578;p75"/>
                  <p:cNvSpPr/>
                  <p:nvPr/>
                </p:nvSpPr>
                <p:spPr>
                  <a:xfrm>
                    <a:off x="6172168" y="3557255"/>
                    <a:ext cx="99601" cy="38300"/>
                  </a:xfrm>
                  <a:custGeom>
                    <a:rect b="b" l="l" r="r" t="t"/>
                    <a:pathLst>
                      <a:path extrusionOk="0" h="1517" w="3945">
                        <a:moveTo>
                          <a:pt x="1579" y="1"/>
                        </a:moveTo>
                        <a:cubicBezTo>
                          <a:pt x="810" y="1"/>
                          <a:pt x="217" y="287"/>
                          <a:pt x="204" y="291"/>
                        </a:cubicBezTo>
                        <a:cubicBezTo>
                          <a:pt x="0" y="393"/>
                          <a:pt x="106" y="671"/>
                          <a:pt x="290" y="671"/>
                        </a:cubicBezTo>
                        <a:cubicBezTo>
                          <a:pt x="318" y="671"/>
                          <a:pt x="349" y="664"/>
                          <a:pt x="380" y="649"/>
                        </a:cubicBezTo>
                        <a:cubicBezTo>
                          <a:pt x="420" y="629"/>
                          <a:pt x="923" y="386"/>
                          <a:pt x="1571" y="386"/>
                        </a:cubicBezTo>
                        <a:cubicBezTo>
                          <a:pt x="2185" y="386"/>
                          <a:pt x="2929" y="604"/>
                          <a:pt x="3534" y="1438"/>
                        </a:cubicBezTo>
                        <a:cubicBezTo>
                          <a:pt x="3573" y="1489"/>
                          <a:pt x="3630" y="1515"/>
                          <a:pt x="3694" y="1516"/>
                        </a:cubicBezTo>
                        <a:lnTo>
                          <a:pt x="3694" y="1516"/>
                        </a:lnTo>
                        <a:cubicBezTo>
                          <a:pt x="3855" y="1514"/>
                          <a:pt x="3944" y="1333"/>
                          <a:pt x="3854" y="1203"/>
                        </a:cubicBezTo>
                        <a:cubicBezTo>
                          <a:pt x="3160" y="249"/>
                          <a:pt x="2293" y="1"/>
                          <a:pt x="1579" y="1"/>
                        </a:cubicBezTo>
                        <a:close/>
                        <a:moveTo>
                          <a:pt x="3694" y="1516"/>
                        </a:moveTo>
                        <a:lnTo>
                          <a:pt x="3694" y="1516"/>
                        </a:lnTo>
                        <a:cubicBezTo>
                          <a:pt x="3693" y="1516"/>
                          <a:pt x="3692" y="1516"/>
                          <a:pt x="3691" y="1516"/>
                        </a:cubicBezTo>
                        <a:lnTo>
                          <a:pt x="3697" y="1516"/>
                        </a:lnTo>
                        <a:cubicBezTo>
                          <a:pt x="3696" y="1516"/>
                          <a:pt x="3695" y="1516"/>
                          <a:pt x="3694" y="1516"/>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9" name="Google Shape;7579;p75"/>
                  <p:cNvSpPr/>
                  <p:nvPr/>
                </p:nvSpPr>
                <p:spPr>
                  <a:xfrm>
                    <a:off x="6172319" y="3595782"/>
                    <a:ext cx="99425" cy="38300"/>
                  </a:xfrm>
                  <a:custGeom>
                    <a:rect b="b" l="l" r="r" t="t"/>
                    <a:pathLst>
                      <a:path extrusionOk="0" h="1517" w="3938">
                        <a:moveTo>
                          <a:pt x="1576" y="0"/>
                        </a:moveTo>
                        <a:cubicBezTo>
                          <a:pt x="806" y="0"/>
                          <a:pt x="211" y="290"/>
                          <a:pt x="198" y="296"/>
                        </a:cubicBezTo>
                        <a:cubicBezTo>
                          <a:pt x="1" y="398"/>
                          <a:pt x="106" y="670"/>
                          <a:pt x="285" y="670"/>
                        </a:cubicBezTo>
                        <a:cubicBezTo>
                          <a:pt x="313" y="670"/>
                          <a:pt x="343" y="663"/>
                          <a:pt x="374" y="648"/>
                        </a:cubicBezTo>
                        <a:cubicBezTo>
                          <a:pt x="414" y="628"/>
                          <a:pt x="917" y="385"/>
                          <a:pt x="1565" y="385"/>
                        </a:cubicBezTo>
                        <a:cubicBezTo>
                          <a:pt x="2179" y="385"/>
                          <a:pt x="2923" y="603"/>
                          <a:pt x="3528" y="1437"/>
                        </a:cubicBezTo>
                        <a:cubicBezTo>
                          <a:pt x="3564" y="1485"/>
                          <a:pt x="3616" y="1516"/>
                          <a:pt x="3675" y="1516"/>
                        </a:cubicBezTo>
                        <a:cubicBezTo>
                          <a:pt x="3680" y="1516"/>
                          <a:pt x="3685" y="1516"/>
                          <a:pt x="3690" y="1515"/>
                        </a:cubicBezTo>
                        <a:lnTo>
                          <a:pt x="3690" y="1515"/>
                        </a:lnTo>
                        <a:cubicBezTo>
                          <a:pt x="3691" y="1515"/>
                          <a:pt x="3692" y="1515"/>
                          <a:pt x="3693" y="1515"/>
                        </a:cubicBezTo>
                        <a:cubicBezTo>
                          <a:pt x="3851" y="1515"/>
                          <a:pt x="3937" y="1331"/>
                          <a:pt x="3848" y="1202"/>
                        </a:cubicBezTo>
                        <a:cubicBezTo>
                          <a:pt x="3155" y="249"/>
                          <a:pt x="2290" y="0"/>
                          <a:pt x="1576"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0" name="Google Shape;7580;p75"/>
                  <p:cNvSpPr/>
                  <p:nvPr/>
                </p:nvSpPr>
                <p:spPr>
                  <a:xfrm>
                    <a:off x="6172294" y="3634436"/>
                    <a:ext cx="99450" cy="38275"/>
                  </a:xfrm>
                  <a:custGeom>
                    <a:rect b="b" l="l" r="r" t="t"/>
                    <a:pathLst>
                      <a:path extrusionOk="0" h="1516" w="3939">
                        <a:moveTo>
                          <a:pt x="1574" y="0"/>
                        </a:moveTo>
                        <a:cubicBezTo>
                          <a:pt x="805" y="0"/>
                          <a:pt x="212" y="287"/>
                          <a:pt x="199" y="291"/>
                        </a:cubicBezTo>
                        <a:cubicBezTo>
                          <a:pt x="0" y="398"/>
                          <a:pt x="108" y="669"/>
                          <a:pt x="289" y="669"/>
                        </a:cubicBezTo>
                        <a:cubicBezTo>
                          <a:pt x="316" y="669"/>
                          <a:pt x="345" y="663"/>
                          <a:pt x="375" y="649"/>
                        </a:cubicBezTo>
                        <a:cubicBezTo>
                          <a:pt x="415" y="629"/>
                          <a:pt x="918" y="385"/>
                          <a:pt x="1566" y="385"/>
                        </a:cubicBezTo>
                        <a:cubicBezTo>
                          <a:pt x="2180" y="385"/>
                          <a:pt x="2924" y="604"/>
                          <a:pt x="3529" y="1438"/>
                        </a:cubicBezTo>
                        <a:cubicBezTo>
                          <a:pt x="3568" y="1490"/>
                          <a:pt x="3627" y="1516"/>
                          <a:pt x="3692" y="1516"/>
                        </a:cubicBezTo>
                        <a:lnTo>
                          <a:pt x="3686" y="1516"/>
                        </a:lnTo>
                        <a:cubicBezTo>
                          <a:pt x="3689" y="1516"/>
                          <a:pt x="3691" y="1516"/>
                          <a:pt x="3694" y="1516"/>
                        </a:cubicBezTo>
                        <a:cubicBezTo>
                          <a:pt x="3852" y="1516"/>
                          <a:pt x="3938" y="1331"/>
                          <a:pt x="3849" y="1203"/>
                        </a:cubicBezTo>
                        <a:cubicBezTo>
                          <a:pt x="3155" y="248"/>
                          <a:pt x="2288" y="0"/>
                          <a:pt x="1574"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1" name="Google Shape;7581;p75"/>
                  <p:cNvSpPr/>
                  <p:nvPr/>
                </p:nvSpPr>
                <p:spPr>
                  <a:xfrm>
                    <a:off x="6172319" y="3673040"/>
                    <a:ext cx="99450" cy="38351"/>
                  </a:xfrm>
                  <a:custGeom>
                    <a:rect b="b" l="l" r="r" t="t"/>
                    <a:pathLst>
                      <a:path extrusionOk="0" h="1519" w="3939">
                        <a:moveTo>
                          <a:pt x="1569" y="1"/>
                        </a:moveTo>
                        <a:cubicBezTo>
                          <a:pt x="802" y="1"/>
                          <a:pt x="211" y="286"/>
                          <a:pt x="198" y="293"/>
                        </a:cubicBezTo>
                        <a:cubicBezTo>
                          <a:pt x="1" y="395"/>
                          <a:pt x="106" y="667"/>
                          <a:pt x="285" y="667"/>
                        </a:cubicBezTo>
                        <a:cubicBezTo>
                          <a:pt x="313" y="667"/>
                          <a:pt x="343" y="660"/>
                          <a:pt x="374" y="645"/>
                        </a:cubicBezTo>
                        <a:cubicBezTo>
                          <a:pt x="414" y="625"/>
                          <a:pt x="915" y="384"/>
                          <a:pt x="1562" y="384"/>
                        </a:cubicBezTo>
                        <a:cubicBezTo>
                          <a:pt x="2176" y="384"/>
                          <a:pt x="2922" y="602"/>
                          <a:pt x="3528" y="1434"/>
                        </a:cubicBezTo>
                        <a:cubicBezTo>
                          <a:pt x="3567" y="1485"/>
                          <a:pt x="3624" y="1517"/>
                          <a:pt x="3688" y="1518"/>
                        </a:cubicBezTo>
                        <a:lnTo>
                          <a:pt x="3688" y="1518"/>
                        </a:lnTo>
                        <a:cubicBezTo>
                          <a:pt x="3849" y="1516"/>
                          <a:pt x="3938" y="1335"/>
                          <a:pt x="3848" y="1206"/>
                        </a:cubicBezTo>
                        <a:cubicBezTo>
                          <a:pt x="3153" y="249"/>
                          <a:pt x="2284" y="1"/>
                          <a:pt x="1569" y="1"/>
                        </a:cubicBezTo>
                        <a:close/>
                        <a:moveTo>
                          <a:pt x="3688" y="1518"/>
                        </a:moveTo>
                        <a:lnTo>
                          <a:pt x="3688" y="1518"/>
                        </a:lnTo>
                        <a:cubicBezTo>
                          <a:pt x="3687" y="1518"/>
                          <a:pt x="3686" y="1518"/>
                          <a:pt x="3685" y="1518"/>
                        </a:cubicBezTo>
                        <a:lnTo>
                          <a:pt x="3691" y="1518"/>
                        </a:lnTo>
                        <a:cubicBezTo>
                          <a:pt x="3690" y="1518"/>
                          <a:pt x="3689" y="1518"/>
                          <a:pt x="3688" y="1518"/>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2" name="Google Shape;7582;p75"/>
                  <p:cNvSpPr/>
                  <p:nvPr/>
                </p:nvSpPr>
                <p:spPr>
                  <a:xfrm>
                    <a:off x="6172319" y="3711643"/>
                    <a:ext cx="99450" cy="38427"/>
                  </a:xfrm>
                  <a:custGeom>
                    <a:rect b="b" l="l" r="r" t="t"/>
                    <a:pathLst>
                      <a:path extrusionOk="0" h="1522" w="3939">
                        <a:moveTo>
                          <a:pt x="1572" y="1"/>
                        </a:moveTo>
                        <a:cubicBezTo>
                          <a:pt x="804" y="1"/>
                          <a:pt x="211" y="289"/>
                          <a:pt x="198" y="296"/>
                        </a:cubicBezTo>
                        <a:cubicBezTo>
                          <a:pt x="1" y="397"/>
                          <a:pt x="106" y="669"/>
                          <a:pt x="285" y="669"/>
                        </a:cubicBezTo>
                        <a:cubicBezTo>
                          <a:pt x="313" y="669"/>
                          <a:pt x="343" y="663"/>
                          <a:pt x="374" y="648"/>
                        </a:cubicBezTo>
                        <a:cubicBezTo>
                          <a:pt x="414" y="628"/>
                          <a:pt x="915" y="387"/>
                          <a:pt x="1562" y="387"/>
                        </a:cubicBezTo>
                        <a:cubicBezTo>
                          <a:pt x="2176" y="387"/>
                          <a:pt x="2922" y="604"/>
                          <a:pt x="3528" y="1436"/>
                        </a:cubicBezTo>
                        <a:cubicBezTo>
                          <a:pt x="3567" y="1488"/>
                          <a:pt x="3624" y="1520"/>
                          <a:pt x="3688" y="1521"/>
                        </a:cubicBezTo>
                        <a:lnTo>
                          <a:pt x="3688" y="1521"/>
                        </a:lnTo>
                        <a:cubicBezTo>
                          <a:pt x="3849" y="1519"/>
                          <a:pt x="3938" y="1338"/>
                          <a:pt x="3848" y="1208"/>
                        </a:cubicBezTo>
                        <a:cubicBezTo>
                          <a:pt x="3154" y="250"/>
                          <a:pt x="2287" y="1"/>
                          <a:pt x="1572" y="1"/>
                        </a:cubicBezTo>
                        <a:close/>
                        <a:moveTo>
                          <a:pt x="3688" y="1521"/>
                        </a:moveTo>
                        <a:lnTo>
                          <a:pt x="3688" y="1521"/>
                        </a:lnTo>
                        <a:cubicBezTo>
                          <a:pt x="3687" y="1521"/>
                          <a:pt x="3686" y="1521"/>
                          <a:pt x="3685" y="1521"/>
                        </a:cubicBezTo>
                        <a:lnTo>
                          <a:pt x="3691" y="1521"/>
                        </a:lnTo>
                        <a:cubicBezTo>
                          <a:pt x="3690" y="1521"/>
                          <a:pt x="3689" y="1521"/>
                          <a:pt x="3688" y="152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3" name="Google Shape;7583;p75"/>
                  <p:cNvSpPr/>
                  <p:nvPr/>
                </p:nvSpPr>
                <p:spPr>
                  <a:xfrm>
                    <a:off x="6172345" y="3750272"/>
                    <a:ext cx="99425" cy="38300"/>
                  </a:xfrm>
                  <a:custGeom>
                    <a:rect b="b" l="l" r="r" t="t"/>
                    <a:pathLst>
                      <a:path extrusionOk="0" h="1517" w="3938">
                        <a:moveTo>
                          <a:pt x="1572" y="1"/>
                        </a:moveTo>
                        <a:cubicBezTo>
                          <a:pt x="803" y="1"/>
                          <a:pt x="210" y="288"/>
                          <a:pt x="197" y="291"/>
                        </a:cubicBezTo>
                        <a:cubicBezTo>
                          <a:pt x="0" y="398"/>
                          <a:pt x="104" y="665"/>
                          <a:pt x="283" y="665"/>
                        </a:cubicBezTo>
                        <a:cubicBezTo>
                          <a:pt x="311" y="665"/>
                          <a:pt x="342" y="658"/>
                          <a:pt x="373" y="643"/>
                        </a:cubicBezTo>
                        <a:cubicBezTo>
                          <a:pt x="413" y="626"/>
                          <a:pt x="914" y="385"/>
                          <a:pt x="1561" y="385"/>
                        </a:cubicBezTo>
                        <a:cubicBezTo>
                          <a:pt x="2175" y="385"/>
                          <a:pt x="2921" y="603"/>
                          <a:pt x="3527" y="1438"/>
                        </a:cubicBezTo>
                        <a:cubicBezTo>
                          <a:pt x="3566" y="1489"/>
                          <a:pt x="3623" y="1515"/>
                          <a:pt x="3687" y="1516"/>
                        </a:cubicBezTo>
                        <a:lnTo>
                          <a:pt x="3687" y="1516"/>
                        </a:lnTo>
                        <a:cubicBezTo>
                          <a:pt x="3848" y="1514"/>
                          <a:pt x="3937" y="1333"/>
                          <a:pt x="3847" y="1203"/>
                        </a:cubicBezTo>
                        <a:cubicBezTo>
                          <a:pt x="3153" y="249"/>
                          <a:pt x="2286" y="1"/>
                          <a:pt x="1572" y="1"/>
                        </a:cubicBezTo>
                        <a:close/>
                        <a:moveTo>
                          <a:pt x="3687" y="1516"/>
                        </a:moveTo>
                        <a:cubicBezTo>
                          <a:pt x="3686" y="1516"/>
                          <a:pt x="3685" y="1516"/>
                          <a:pt x="3684" y="1516"/>
                        </a:cubicBezTo>
                        <a:lnTo>
                          <a:pt x="3690" y="1516"/>
                        </a:lnTo>
                        <a:cubicBezTo>
                          <a:pt x="3689" y="1516"/>
                          <a:pt x="3688" y="1516"/>
                          <a:pt x="3687" y="1516"/>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4" name="Google Shape;7584;p75"/>
                  <p:cNvSpPr/>
                  <p:nvPr/>
                </p:nvSpPr>
                <p:spPr>
                  <a:xfrm>
                    <a:off x="6175097" y="3786679"/>
                    <a:ext cx="78242" cy="462635"/>
                  </a:xfrm>
                  <a:custGeom>
                    <a:rect b="b" l="l" r="r" t="t"/>
                    <a:pathLst>
                      <a:path extrusionOk="0" h="18324" w="3099">
                        <a:moveTo>
                          <a:pt x="572" y="1"/>
                        </a:moveTo>
                        <a:cubicBezTo>
                          <a:pt x="379" y="1"/>
                          <a:pt x="251" y="20"/>
                          <a:pt x="238" y="22"/>
                        </a:cubicBezTo>
                        <a:cubicBezTo>
                          <a:pt x="1" y="72"/>
                          <a:pt x="38" y="415"/>
                          <a:pt x="266" y="415"/>
                        </a:cubicBezTo>
                        <a:cubicBezTo>
                          <a:pt x="276" y="415"/>
                          <a:pt x="286" y="414"/>
                          <a:pt x="296" y="413"/>
                        </a:cubicBezTo>
                        <a:cubicBezTo>
                          <a:pt x="299" y="413"/>
                          <a:pt x="407" y="397"/>
                          <a:pt x="574" y="397"/>
                        </a:cubicBezTo>
                        <a:cubicBezTo>
                          <a:pt x="887" y="397"/>
                          <a:pt x="1405" y="453"/>
                          <a:pt x="1809" y="772"/>
                        </a:cubicBezTo>
                        <a:cubicBezTo>
                          <a:pt x="2167" y="1058"/>
                          <a:pt x="2376" y="1508"/>
                          <a:pt x="2421" y="2101"/>
                        </a:cubicBezTo>
                        <a:cubicBezTo>
                          <a:pt x="2591" y="4278"/>
                          <a:pt x="2701" y="17984"/>
                          <a:pt x="2701" y="18121"/>
                        </a:cubicBezTo>
                        <a:cubicBezTo>
                          <a:pt x="2708" y="18232"/>
                          <a:pt x="2793" y="18317"/>
                          <a:pt x="2903" y="18317"/>
                        </a:cubicBezTo>
                        <a:lnTo>
                          <a:pt x="2903" y="18323"/>
                        </a:lnTo>
                        <a:cubicBezTo>
                          <a:pt x="3014" y="18317"/>
                          <a:pt x="3099" y="18232"/>
                          <a:pt x="3099" y="18121"/>
                        </a:cubicBezTo>
                        <a:cubicBezTo>
                          <a:pt x="3099" y="17978"/>
                          <a:pt x="2982" y="4265"/>
                          <a:pt x="2812" y="2075"/>
                        </a:cubicBezTo>
                        <a:cubicBezTo>
                          <a:pt x="2760" y="1358"/>
                          <a:pt x="2506" y="824"/>
                          <a:pt x="2050" y="465"/>
                        </a:cubicBezTo>
                        <a:cubicBezTo>
                          <a:pt x="1553" y="71"/>
                          <a:pt x="943" y="1"/>
                          <a:pt x="572"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5" name="Google Shape;7585;p75"/>
                  <p:cNvSpPr/>
                  <p:nvPr/>
                </p:nvSpPr>
                <p:spPr>
                  <a:xfrm>
                    <a:off x="6213170" y="3937356"/>
                    <a:ext cx="36533" cy="80110"/>
                  </a:xfrm>
                  <a:custGeom>
                    <a:rect b="b" l="l" r="r" t="t"/>
                    <a:pathLst>
                      <a:path extrusionOk="0" h="3173" w="1447">
                        <a:moveTo>
                          <a:pt x="1165" y="1"/>
                        </a:moveTo>
                        <a:cubicBezTo>
                          <a:pt x="1121" y="1"/>
                          <a:pt x="1074" y="17"/>
                          <a:pt x="1030" y="57"/>
                        </a:cubicBezTo>
                        <a:cubicBezTo>
                          <a:pt x="998" y="89"/>
                          <a:pt x="125" y="930"/>
                          <a:pt x="7" y="2963"/>
                        </a:cubicBezTo>
                        <a:cubicBezTo>
                          <a:pt x="1" y="3074"/>
                          <a:pt x="85" y="3166"/>
                          <a:pt x="190" y="3172"/>
                        </a:cubicBezTo>
                        <a:lnTo>
                          <a:pt x="203" y="3172"/>
                        </a:lnTo>
                        <a:cubicBezTo>
                          <a:pt x="307" y="3172"/>
                          <a:pt x="392" y="3087"/>
                          <a:pt x="398" y="2983"/>
                        </a:cubicBezTo>
                        <a:cubicBezTo>
                          <a:pt x="509" y="1126"/>
                          <a:pt x="1291" y="356"/>
                          <a:pt x="1304" y="343"/>
                        </a:cubicBezTo>
                        <a:cubicBezTo>
                          <a:pt x="1446" y="202"/>
                          <a:pt x="1320" y="1"/>
                          <a:pt x="1165"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6" name="Google Shape;7586;p75"/>
                  <p:cNvSpPr/>
                  <p:nvPr/>
                </p:nvSpPr>
                <p:spPr>
                  <a:xfrm>
                    <a:off x="6196052" y="3860099"/>
                    <a:ext cx="50672" cy="64709"/>
                  </a:xfrm>
                  <a:custGeom>
                    <a:rect b="b" l="l" r="r" t="t"/>
                    <a:pathLst>
                      <a:path extrusionOk="0" h="2563" w="2007">
                        <a:moveTo>
                          <a:pt x="1733" y="0"/>
                        </a:moveTo>
                        <a:cubicBezTo>
                          <a:pt x="1725" y="0"/>
                          <a:pt x="1717" y="0"/>
                          <a:pt x="1708" y="1"/>
                        </a:cubicBezTo>
                        <a:cubicBezTo>
                          <a:pt x="1689" y="8"/>
                          <a:pt x="1" y="249"/>
                          <a:pt x="60" y="2374"/>
                        </a:cubicBezTo>
                        <a:cubicBezTo>
                          <a:pt x="66" y="2478"/>
                          <a:pt x="151" y="2563"/>
                          <a:pt x="255" y="2563"/>
                        </a:cubicBezTo>
                        <a:lnTo>
                          <a:pt x="262" y="2563"/>
                        </a:lnTo>
                        <a:cubicBezTo>
                          <a:pt x="372" y="2563"/>
                          <a:pt x="457" y="2471"/>
                          <a:pt x="451" y="2361"/>
                        </a:cubicBezTo>
                        <a:cubicBezTo>
                          <a:pt x="405" y="607"/>
                          <a:pt x="1695" y="405"/>
                          <a:pt x="1754" y="392"/>
                        </a:cubicBezTo>
                        <a:cubicBezTo>
                          <a:pt x="2006" y="361"/>
                          <a:pt x="1966" y="0"/>
                          <a:pt x="1733"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7" name="Google Shape;7587;p75"/>
                  <p:cNvSpPr/>
                  <p:nvPr/>
                </p:nvSpPr>
                <p:spPr>
                  <a:xfrm>
                    <a:off x="6216149" y="4067254"/>
                    <a:ext cx="37997" cy="81852"/>
                  </a:xfrm>
                  <a:custGeom>
                    <a:rect b="b" l="l" r="r" t="t"/>
                    <a:pathLst>
                      <a:path extrusionOk="0" h="3242" w="1505">
                        <a:moveTo>
                          <a:pt x="1212" y="1"/>
                        </a:moveTo>
                        <a:cubicBezTo>
                          <a:pt x="1170" y="1"/>
                          <a:pt x="1125" y="17"/>
                          <a:pt x="1082" y="54"/>
                        </a:cubicBezTo>
                        <a:cubicBezTo>
                          <a:pt x="1036" y="87"/>
                          <a:pt x="0" y="927"/>
                          <a:pt x="59" y="3046"/>
                        </a:cubicBezTo>
                        <a:cubicBezTo>
                          <a:pt x="59" y="3156"/>
                          <a:pt x="150" y="3241"/>
                          <a:pt x="254" y="3241"/>
                        </a:cubicBezTo>
                        <a:lnTo>
                          <a:pt x="261" y="3241"/>
                        </a:lnTo>
                        <a:cubicBezTo>
                          <a:pt x="372" y="3235"/>
                          <a:pt x="456" y="3143"/>
                          <a:pt x="450" y="3033"/>
                        </a:cubicBezTo>
                        <a:cubicBezTo>
                          <a:pt x="398" y="1142"/>
                          <a:pt x="1310" y="380"/>
                          <a:pt x="1323" y="367"/>
                        </a:cubicBezTo>
                        <a:cubicBezTo>
                          <a:pt x="1504" y="237"/>
                          <a:pt x="1377" y="1"/>
                          <a:pt x="1212"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8" name="Google Shape;7588;p75"/>
                  <p:cNvSpPr/>
                  <p:nvPr/>
                </p:nvSpPr>
                <p:spPr>
                  <a:xfrm>
                    <a:off x="6240816" y="3893097"/>
                    <a:ext cx="32620" cy="64305"/>
                  </a:xfrm>
                  <a:custGeom>
                    <a:rect b="b" l="l" r="r" t="t"/>
                    <a:pathLst>
                      <a:path extrusionOk="0" h="2547" w="1292">
                        <a:moveTo>
                          <a:pt x="222" y="1"/>
                        </a:moveTo>
                        <a:cubicBezTo>
                          <a:pt x="151" y="1"/>
                          <a:pt x="85" y="40"/>
                          <a:pt x="53" y="109"/>
                        </a:cubicBezTo>
                        <a:cubicBezTo>
                          <a:pt x="1" y="206"/>
                          <a:pt x="40" y="324"/>
                          <a:pt x="138" y="376"/>
                        </a:cubicBezTo>
                        <a:cubicBezTo>
                          <a:pt x="144" y="376"/>
                          <a:pt x="841" y="760"/>
                          <a:pt x="894" y="2357"/>
                        </a:cubicBezTo>
                        <a:cubicBezTo>
                          <a:pt x="900" y="2461"/>
                          <a:pt x="985" y="2546"/>
                          <a:pt x="1089" y="2546"/>
                        </a:cubicBezTo>
                        <a:lnTo>
                          <a:pt x="1096" y="2546"/>
                        </a:lnTo>
                        <a:cubicBezTo>
                          <a:pt x="1206" y="2540"/>
                          <a:pt x="1291" y="2448"/>
                          <a:pt x="1291" y="2344"/>
                        </a:cubicBezTo>
                        <a:cubicBezTo>
                          <a:pt x="1226" y="487"/>
                          <a:pt x="346" y="37"/>
                          <a:pt x="314" y="24"/>
                        </a:cubicBezTo>
                        <a:cubicBezTo>
                          <a:pt x="284" y="8"/>
                          <a:pt x="253" y="1"/>
                          <a:pt x="222"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9" name="Google Shape;7589;p75"/>
                  <p:cNvSpPr/>
                  <p:nvPr/>
                </p:nvSpPr>
                <p:spPr>
                  <a:xfrm>
                    <a:off x="6354531" y="3754539"/>
                    <a:ext cx="29413" cy="66931"/>
                  </a:xfrm>
                  <a:custGeom>
                    <a:rect b="b" l="l" r="r" t="t"/>
                    <a:pathLst>
                      <a:path extrusionOk="0" h="2651" w="1165">
                        <a:moveTo>
                          <a:pt x="898" y="0"/>
                        </a:moveTo>
                        <a:cubicBezTo>
                          <a:pt x="839" y="0"/>
                          <a:pt x="779" y="28"/>
                          <a:pt x="737" y="96"/>
                        </a:cubicBezTo>
                        <a:cubicBezTo>
                          <a:pt x="704" y="148"/>
                          <a:pt x="0" y="1308"/>
                          <a:pt x="365" y="2507"/>
                        </a:cubicBezTo>
                        <a:cubicBezTo>
                          <a:pt x="391" y="2592"/>
                          <a:pt x="463" y="2651"/>
                          <a:pt x="554" y="2651"/>
                        </a:cubicBezTo>
                        <a:cubicBezTo>
                          <a:pt x="574" y="2651"/>
                          <a:pt x="593" y="2651"/>
                          <a:pt x="606" y="2644"/>
                        </a:cubicBezTo>
                        <a:cubicBezTo>
                          <a:pt x="711" y="2612"/>
                          <a:pt x="769" y="2501"/>
                          <a:pt x="743" y="2397"/>
                        </a:cubicBezTo>
                        <a:cubicBezTo>
                          <a:pt x="430" y="1360"/>
                          <a:pt x="1063" y="317"/>
                          <a:pt x="1069" y="304"/>
                        </a:cubicBezTo>
                        <a:cubicBezTo>
                          <a:pt x="1164" y="146"/>
                          <a:pt x="1033" y="0"/>
                          <a:pt x="898"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0" name="Google Shape;7590;p75"/>
                  <p:cNvSpPr/>
                  <p:nvPr/>
                </p:nvSpPr>
                <p:spPr>
                  <a:xfrm>
                    <a:off x="6349759" y="3672914"/>
                    <a:ext cx="35725" cy="39462"/>
                  </a:xfrm>
                  <a:custGeom>
                    <a:rect b="b" l="l" r="r" t="t"/>
                    <a:pathLst>
                      <a:path extrusionOk="0" h="1563" w="1415">
                        <a:moveTo>
                          <a:pt x="246" y="0"/>
                        </a:moveTo>
                        <a:cubicBezTo>
                          <a:pt x="207" y="0"/>
                          <a:pt x="182" y="4"/>
                          <a:pt x="176" y="5"/>
                        </a:cubicBezTo>
                        <a:cubicBezTo>
                          <a:pt x="72" y="18"/>
                          <a:pt x="0" y="116"/>
                          <a:pt x="13" y="220"/>
                        </a:cubicBezTo>
                        <a:cubicBezTo>
                          <a:pt x="32" y="326"/>
                          <a:pt x="117" y="396"/>
                          <a:pt x="221" y="396"/>
                        </a:cubicBezTo>
                        <a:cubicBezTo>
                          <a:pt x="226" y="396"/>
                          <a:pt x="230" y="396"/>
                          <a:pt x="235" y="396"/>
                        </a:cubicBezTo>
                        <a:cubicBezTo>
                          <a:pt x="237" y="395"/>
                          <a:pt x="245" y="394"/>
                          <a:pt x="258" y="394"/>
                        </a:cubicBezTo>
                        <a:cubicBezTo>
                          <a:pt x="365" y="394"/>
                          <a:pt x="795" y="467"/>
                          <a:pt x="1004" y="1406"/>
                        </a:cubicBezTo>
                        <a:cubicBezTo>
                          <a:pt x="1024" y="1497"/>
                          <a:pt x="1102" y="1556"/>
                          <a:pt x="1193" y="1556"/>
                        </a:cubicBezTo>
                        <a:lnTo>
                          <a:pt x="1193" y="1563"/>
                        </a:lnTo>
                        <a:cubicBezTo>
                          <a:pt x="1323" y="1563"/>
                          <a:pt x="1415" y="1445"/>
                          <a:pt x="1389" y="1321"/>
                        </a:cubicBezTo>
                        <a:cubicBezTo>
                          <a:pt x="1118" y="106"/>
                          <a:pt x="463" y="0"/>
                          <a:pt x="246"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1" name="Google Shape;7591;p75"/>
                  <p:cNvSpPr/>
                  <p:nvPr/>
                </p:nvSpPr>
                <p:spPr>
                  <a:xfrm>
                    <a:off x="6311585" y="3609138"/>
                    <a:ext cx="26510" cy="46481"/>
                  </a:xfrm>
                  <a:custGeom>
                    <a:rect b="b" l="l" r="r" t="t"/>
                    <a:pathLst>
                      <a:path extrusionOk="0" h="1841" w="1050">
                        <a:moveTo>
                          <a:pt x="833" y="1"/>
                        </a:moveTo>
                        <a:cubicBezTo>
                          <a:pt x="825" y="1"/>
                          <a:pt x="817" y="1"/>
                          <a:pt x="808" y="2"/>
                        </a:cubicBezTo>
                        <a:cubicBezTo>
                          <a:pt x="548" y="48"/>
                          <a:pt x="320" y="211"/>
                          <a:pt x="183" y="439"/>
                        </a:cubicBezTo>
                        <a:cubicBezTo>
                          <a:pt x="0" y="758"/>
                          <a:pt x="20" y="1188"/>
                          <a:pt x="235" y="1716"/>
                        </a:cubicBezTo>
                        <a:cubicBezTo>
                          <a:pt x="267" y="1788"/>
                          <a:pt x="339" y="1840"/>
                          <a:pt x="417" y="1840"/>
                        </a:cubicBezTo>
                        <a:cubicBezTo>
                          <a:pt x="443" y="1840"/>
                          <a:pt x="469" y="1834"/>
                          <a:pt x="496" y="1820"/>
                        </a:cubicBezTo>
                        <a:cubicBezTo>
                          <a:pt x="593" y="1781"/>
                          <a:pt x="645" y="1664"/>
                          <a:pt x="606" y="1566"/>
                        </a:cubicBezTo>
                        <a:cubicBezTo>
                          <a:pt x="437" y="1162"/>
                          <a:pt x="411" y="836"/>
                          <a:pt x="528" y="634"/>
                        </a:cubicBezTo>
                        <a:cubicBezTo>
                          <a:pt x="600" y="504"/>
                          <a:pt x="724" y="419"/>
                          <a:pt x="867" y="387"/>
                        </a:cubicBezTo>
                        <a:cubicBezTo>
                          <a:pt x="978" y="374"/>
                          <a:pt x="1050" y="269"/>
                          <a:pt x="1030" y="165"/>
                        </a:cubicBezTo>
                        <a:cubicBezTo>
                          <a:pt x="1018" y="69"/>
                          <a:pt x="929" y="1"/>
                          <a:pt x="833"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2" name="Google Shape;7592;p75"/>
                  <p:cNvSpPr/>
                  <p:nvPr/>
                </p:nvSpPr>
                <p:spPr>
                  <a:xfrm>
                    <a:off x="6310095" y="3539077"/>
                    <a:ext cx="43956" cy="39361"/>
                  </a:xfrm>
                  <a:custGeom>
                    <a:rect b="b" l="l" r="r" t="t"/>
                    <a:pathLst>
                      <a:path extrusionOk="0" h="1559" w="1741">
                        <a:moveTo>
                          <a:pt x="351" y="1"/>
                        </a:moveTo>
                        <a:cubicBezTo>
                          <a:pt x="247" y="1"/>
                          <a:pt x="180" y="17"/>
                          <a:pt x="170" y="20"/>
                        </a:cubicBezTo>
                        <a:cubicBezTo>
                          <a:pt x="66" y="46"/>
                          <a:pt x="1" y="151"/>
                          <a:pt x="27" y="255"/>
                        </a:cubicBezTo>
                        <a:cubicBezTo>
                          <a:pt x="49" y="344"/>
                          <a:pt x="128" y="404"/>
                          <a:pt x="215" y="404"/>
                        </a:cubicBezTo>
                        <a:cubicBezTo>
                          <a:pt x="230" y="404"/>
                          <a:pt x="246" y="402"/>
                          <a:pt x="261" y="398"/>
                        </a:cubicBezTo>
                        <a:cubicBezTo>
                          <a:pt x="266" y="398"/>
                          <a:pt x="292" y="394"/>
                          <a:pt x="334" y="394"/>
                        </a:cubicBezTo>
                        <a:cubicBezTo>
                          <a:pt x="521" y="394"/>
                          <a:pt x="1017" y="480"/>
                          <a:pt x="1330" y="1421"/>
                        </a:cubicBezTo>
                        <a:cubicBezTo>
                          <a:pt x="1356" y="1500"/>
                          <a:pt x="1434" y="1552"/>
                          <a:pt x="1519" y="1558"/>
                        </a:cubicBezTo>
                        <a:cubicBezTo>
                          <a:pt x="1539" y="1558"/>
                          <a:pt x="1565" y="1552"/>
                          <a:pt x="1584" y="1545"/>
                        </a:cubicBezTo>
                        <a:cubicBezTo>
                          <a:pt x="1682" y="1513"/>
                          <a:pt x="1741" y="1395"/>
                          <a:pt x="1708" y="1298"/>
                        </a:cubicBezTo>
                        <a:cubicBezTo>
                          <a:pt x="1325" y="153"/>
                          <a:pt x="668" y="1"/>
                          <a:pt x="351"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3" name="Google Shape;7593;p75"/>
                  <p:cNvSpPr/>
                  <p:nvPr/>
                </p:nvSpPr>
                <p:spPr>
                  <a:xfrm>
                    <a:off x="6246092" y="4163548"/>
                    <a:ext cx="34236" cy="58448"/>
                  </a:xfrm>
                  <a:custGeom>
                    <a:rect b="b" l="l" r="r" t="t"/>
                    <a:pathLst>
                      <a:path extrusionOk="0" h="2315" w="1356">
                        <a:moveTo>
                          <a:pt x="189" y="1"/>
                        </a:moveTo>
                        <a:cubicBezTo>
                          <a:pt x="85" y="1"/>
                          <a:pt x="0" y="92"/>
                          <a:pt x="7" y="203"/>
                        </a:cubicBezTo>
                        <a:cubicBezTo>
                          <a:pt x="13" y="307"/>
                          <a:pt x="98" y="392"/>
                          <a:pt x="202" y="392"/>
                        </a:cubicBezTo>
                        <a:lnTo>
                          <a:pt x="209" y="392"/>
                        </a:lnTo>
                        <a:cubicBezTo>
                          <a:pt x="352" y="398"/>
                          <a:pt x="483" y="463"/>
                          <a:pt x="580" y="568"/>
                        </a:cubicBezTo>
                        <a:cubicBezTo>
                          <a:pt x="763" y="757"/>
                          <a:pt x="965" y="1174"/>
                          <a:pt x="913" y="2106"/>
                        </a:cubicBezTo>
                        <a:cubicBezTo>
                          <a:pt x="906" y="2217"/>
                          <a:pt x="991" y="2308"/>
                          <a:pt x="1095" y="2314"/>
                        </a:cubicBezTo>
                        <a:lnTo>
                          <a:pt x="1108" y="2314"/>
                        </a:lnTo>
                        <a:cubicBezTo>
                          <a:pt x="1213" y="2314"/>
                          <a:pt x="1297" y="2230"/>
                          <a:pt x="1304" y="2125"/>
                        </a:cubicBezTo>
                        <a:cubicBezTo>
                          <a:pt x="1356" y="1259"/>
                          <a:pt x="1199" y="633"/>
                          <a:pt x="848" y="281"/>
                        </a:cubicBezTo>
                        <a:cubicBezTo>
                          <a:pt x="678" y="98"/>
                          <a:pt x="437" y="1"/>
                          <a:pt x="189"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4" name="Google Shape;7594;p75"/>
                  <p:cNvSpPr/>
                  <p:nvPr/>
                </p:nvSpPr>
                <p:spPr>
                  <a:xfrm>
                    <a:off x="6239175" y="4015497"/>
                    <a:ext cx="34261" cy="59231"/>
                  </a:xfrm>
                  <a:custGeom>
                    <a:rect b="b" l="l" r="r" t="t"/>
                    <a:pathLst>
                      <a:path extrusionOk="0" h="2346" w="1357">
                        <a:moveTo>
                          <a:pt x="283" y="1"/>
                        </a:moveTo>
                        <a:cubicBezTo>
                          <a:pt x="102" y="1"/>
                          <a:pt x="0" y="271"/>
                          <a:pt x="196" y="377"/>
                        </a:cubicBezTo>
                        <a:cubicBezTo>
                          <a:pt x="229" y="390"/>
                          <a:pt x="906" y="774"/>
                          <a:pt x="959" y="2156"/>
                        </a:cubicBezTo>
                        <a:cubicBezTo>
                          <a:pt x="965" y="2260"/>
                          <a:pt x="1050" y="2345"/>
                          <a:pt x="1154" y="2345"/>
                        </a:cubicBezTo>
                        <a:lnTo>
                          <a:pt x="1161" y="2345"/>
                        </a:lnTo>
                        <a:cubicBezTo>
                          <a:pt x="1271" y="2339"/>
                          <a:pt x="1356" y="2247"/>
                          <a:pt x="1356" y="2137"/>
                        </a:cubicBezTo>
                        <a:cubicBezTo>
                          <a:pt x="1291" y="514"/>
                          <a:pt x="418" y="44"/>
                          <a:pt x="379" y="25"/>
                        </a:cubicBezTo>
                        <a:cubicBezTo>
                          <a:pt x="345" y="8"/>
                          <a:pt x="313" y="1"/>
                          <a:pt x="283"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595" name="Google Shape;7595;p75"/>
                <p:cNvSpPr/>
                <p:nvPr/>
              </p:nvSpPr>
              <p:spPr>
                <a:xfrm>
                  <a:off x="6020481" y="3084268"/>
                  <a:ext cx="321880" cy="160978"/>
                </a:xfrm>
                <a:custGeom>
                  <a:rect b="b" l="l" r="r" t="t"/>
                  <a:pathLst>
                    <a:path extrusionOk="0" h="6376" w="12749">
                      <a:moveTo>
                        <a:pt x="5795" y="0"/>
                      </a:moveTo>
                      <a:cubicBezTo>
                        <a:pt x="5039" y="0"/>
                        <a:pt x="4543" y="404"/>
                        <a:pt x="4309" y="939"/>
                      </a:cubicBezTo>
                      <a:cubicBezTo>
                        <a:pt x="4056" y="756"/>
                        <a:pt x="3755" y="658"/>
                        <a:pt x="3446" y="658"/>
                      </a:cubicBezTo>
                      <a:cubicBezTo>
                        <a:pt x="3436" y="658"/>
                        <a:pt x="3426" y="658"/>
                        <a:pt x="3416" y="658"/>
                      </a:cubicBezTo>
                      <a:cubicBezTo>
                        <a:pt x="2243" y="658"/>
                        <a:pt x="1760" y="1727"/>
                        <a:pt x="1969" y="2607"/>
                      </a:cubicBezTo>
                      <a:cubicBezTo>
                        <a:pt x="1806" y="2627"/>
                        <a:pt x="1650" y="2672"/>
                        <a:pt x="1513" y="2757"/>
                      </a:cubicBezTo>
                      <a:cubicBezTo>
                        <a:pt x="1461" y="2783"/>
                        <a:pt x="1415" y="2816"/>
                        <a:pt x="1376" y="2848"/>
                      </a:cubicBezTo>
                      <a:cubicBezTo>
                        <a:pt x="1" y="3467"/>
                        <a:pt x="235" y="5944"/>
                        <a:pt x="2054" y="5944"/>
                      </a:cubicBezTo>
                      <a:cubicBezTo>
                        <a:pt x="2065" y="5944"/>
                        <a:pt x="2075" y="5944"/>
                        <a:pt x="2086" y="5944"/>
                      </a:cubicBezTo>
                      <a:cubicBezTo>
                        <a:pt x="2401" y="5944"/>
                        <a:pt x="2708" y="5853"/>
                        <a:pt x="2966" y="5677"/>
                      </a:cubicBezTo>
                      <a:cubicBezTo>
                        <a:pt x="3255" y="6078"/>
                        <a:pt x="3718" y="6317"/>
                        <a:pt x="4206" y="6317"/>
                      </a:cubicBezTo>
                      <a:cubicBezTo>
                        <a:pt x="4225" y="6317"/>
                        <a:pt x="4244" y="6316"/>
                        <a:pt x="4263" y="6316"/>
                      </a:cubicBezTo>
                      <a:cubicBezTo>
                        <a:pt x="4824" y="6316"/>
                        <a:pt x="5254" y="6114"/>
                        <a:pt x="5554" y="5801"/>
                      </a:cubicBezTo>
                      <a:cubicBezTo>
                        <a:pt x="5841" y="6069"/>
                        <a:pt x="6221" y="6212"/>
                        <a:pt x="6616" y="6212"/>
                      </a:cubicBezTo>
                      <a:cubicBezTo>
                        <a:pt x="6624" y="6212"/>
                        <a:pt x="6633" y="6212"/>
                        <a:pt x="6642" y="6211"/>
                      </a:cubicBezTo>
                      <a:cubicBezTo>
                        <a:pt x="6654" y="6212"/>
                        <a:pt x="6665" y="6212"/>
                        <a:pt x="6677" y="6212"/>
                      </a:cubicBezTo>
                      <a:cubicBezTo>
                        <a:pt x="7011" y="6212"/>
                        <a:pt x="7343" y="6121"/>
                        <a:pt x="7626" y="5951"/>
                      </a:cubicBezTo>
                      <a:cubicBezTo>
                        <a:pt x="7822" y="6107"/>
                        <a:pt x="8043" y="6231"/>
                        <a:pt x="8291" y="6303"/>
                      </a:cubicBezTo>
                      <a:lnTo>
                        <a:pt x="8324" y="6309"/>
                      </a:lnTo>
                      <a:cubicBezTo>
                        <a:pt x="8480" y="6353"/>
                        <a:pt x="8642" y="6375"/>
                        <a:pt x="8803" y="6375"/>
                      </a:cubicBezTo>
                      <a:cubicBezTo>
                        <a:pt x="9116" y="6375"/>
                        <a:pt x="9427" y="6293"/>
                        <a:pt x="9699" y="6133"/>
                      </a:cubicBezTo>
                      <a:lnTo>
                        <a:pt x="10064" y="5853"/>
                      </a:lnTo>
                      <a:cubicBezTo>
                        <a:pt x="10207" y="5703"/>
                        <a:pt x="10331" y="5534"/>
                        <a:pt x="10416" y="5345"/>
                      </a:cubicBezTo>
                      <a:cubicBezTo>
                        <a:pt x="10596" y="5463"/>
                        <a:pt x="10812" y="5527"/>
                        <a:pt x="11030" y="5527"/>
                      </a:cubicBezTo>
                      <a:cubicBezTo>
                        <a:pt x="11040" y="5527"/>
                        <a:pt x="11051" y="5527"/>
                        <a:pt x="11061" y="5527"/>
                      </a:cubicBezTo>
                      <a:cubicBezTo>
                        <a:pt x="12612" y="5527"/>
                        <a:pt x="12749" y="3552"/>
                        <a:pt x="11478" y="3194"/>
                      </a:cubicBezTo>
                      <a:cubicBezTo>
                        <a:pt x="11543" y="2490"/>
                        <a:pt x="11120" y="1740"/>
                        <a:pt x="10214" y="1740"/>
                      </a:cubicBezTo>
                      <a:cubicBezTo>
                        <a:pt x="10044" y="1740"/>
                        <a:pt x="9875" y="1773"/>
                        <a:pt x="9712" y="1832"/>
                      </a:cubicBezTo>
                      <a:cubicBezTo>
                        <a:pt x="9679" y="971"/>
                        <a:pt x="8969" y="287"/>
                        <a:pt x="8109" y="280"/>
                      </a:cubicBezTo>
                      <a:cubicBezTo>
                        <a:pt x="7744" y="280"/>
                        <a:pt x="7392" y="404"/>
                        <a:pt x="7111" y="639"/>
                      </a:cubicBezTo>
                      <a:cubicBezTo>
                        <a:pt x="6838" y="261"/>
                        <a:pt x="6401" y="0"/>
                        <a:pt x="5795" y="0"/>
                      </a:cubicBezTo>
                      <a:close/>
                    </a:path>
                  </a:pathLst>
                </a:custGeom>
                <a:solidFill>
                  <a:srgbClr val="D4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7596" name="Google Shape;7596;p75"/>
          <p:cNvGrpSpPr/>
          <p:nvPr/>
        </p:nvGrpSpPr>
        <p:grpSpPr>
          <a:xfrm>
            <a:off x="13588078" y="3089957"/>
            <a:ext cx="1113768" cy="2611601"/>
            <a:chOff x="6794039" y="1544979"/>
            <a:chExt cx="556884" cy="1305801"/>
          </a:xfrm>
        </p:grpSpPr>
        <p:sp>
          <p:nvSpPr>
            <p:cNvPr id="7597" name="Google Shape;7597;p75"/>
            <p:cNvSpPr/>
            <p:nvPr/>
          </p:nvSpPr>
          <p:spPr>
            <a:xfrm>
              <a:off x="6843751" y="2801244"/>
              <a:ext cx="457459" cy="49536"/>
            </a:xfrm>
            <a:custGeom>
              <a:rect b="b" l="l" r="r" t="t"/>
              <a:pathLst>
                <a:path extrusionOk="0" h="1962" w="18119">
                  <a:moveTo>
                    <a:pt x="9059" y="0"/>
                  </a:moveTo>
                  <a:cubicBezTo>
                    <a:pt x="4061" y="0"/>
                    <a:pt x="0" y="437"/>
                    <a:pt x="0" y="978"/>
                  </a:cubicBezTo>
                  <a:cubicBezTo>
                    <a:pt x="0" y="1519"/>
                    <a:pt x="4061" y="1962"/>
                    <a:pt x="9059" y="1962"/>
                  </a:cubicBezTo>
                  <a:cubicBezTo>
                    <a:pt x="14065" y="1962"/>
                    <a:pt x="18119" y="1519"/>
                    <a:pt x="18119" y="978"/>
                  </a:cubicBezTo>
                  <a:cubicBezTo>
                    <a:pt x="18119" y="437"/>
                    <a:pt x="14065" y="0"/>
                    <a:pt x="9059" y="0"/>
                  </a:cubicBezTo>
                  <a:close/>
                </a:path>
              </a:pathLst>
            </a:custGeom>
            <a:solidFill>
              <a:srgbClr val="778C9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598" name="Google Shape;7598;p75"/>
            <p:cNvGrpSpPr/>
            <p:nvPr/>
          </p:nvGrpSpPr>
          <p:grpSpPr>
            <a:xfrm>
              <a:off x="6794039" y="1544979"/>
              <a:ext cx="556884" cy="1272726"/>
              <a:chOff x="6794039" y="1544979"/>
              <a:chExt cx="556884" cy="1272726"/>
            </a:xfrm>
          </p:grpSpPr>
          <p:sp>
            <p:nvSpPr>
              <p:cNvPr id="7599" name="Google Shape;7599;p75"/>
              <p:cNvSpPr/>
              <p:nvPr/>
            </p:nvSpPr>
            <p:spPr>
              <a:xfrm>
                <a:off x="6887026" y="1671923"/>
                <a:ext cx="366796" cy="342129"/>
              </a:xfrm>
              <a:custGeom>
                <a:rect b="b" l="l" r="r" t="t"/>
                <a:pathLst>
                  <a:path extrusionOk="0" h="13551" w="14528">
                    <a:moveTo>
                      <a:pt x="2158" y="0"/>
                    </a:moveTo>
                    <a:cubicBezTo>
                      <a:pt x="965" y="0"/>
                      <a:pt x="0" y="965"/>
                      <a:pt x="0" y="2158"/>
                    </a:cubicBezTo>
                    <a:lnTo>
                      <a:pt x="0" y="11399"/>
                    </a:lnTo>
                    <a:cubicBezTo>
                      <a:pt x="0" y="12592"/>
                      <a:pt x="965" y="13550"/>
                      <a:pt x="2158" y="13550"/>
                    </a:cubicBezTo>
                    <a:lnTo>
                      <a:pt x="12377" y="13550"/>
                    </a:lnTo>
                    <a:cubicBezTo>
                      <a:pt x="13570" y="13550"/>
                      <a:pt x="14528" y="12592"/>
                      <a:pt x="14528" y="11399"/>
                    </a:cubicBezTo>
                    <a:lnTo>
                      <a:pt x="14528" y="2158"/>
                    </a:lnTo>
                    <a:cubicBezTo>
                      <a:pt x="14528" y="965"/>
                      <a:pt x="13570" y="0"/>
                      <a:pt x="12377" y="0"/>
                    </a:cubicBezTo>
                    <a:close/>
                  </a:path>
                </a:pathLst>
              </a:custGeom>
              <a:solidFill>
                <a:srgbClr val="BECBD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600" name="Google Shape;7600;p75"/>
              <p:cNvGrpSpPr/>
              <p:nvPr/>
            </p:nvGrpSpPr>
            <p:grpSpPr>
              <a:xfrm>
                <a:off x="6794039" y="1545206"/>
                <a:ext cx="556884" cy="1272499"/>
                <a:chOff x="6794039" y="1545206"/>
                <a:chExt cx="556884" cy="1272499"/>
              </a:xfrm>
            </p:grpSpPr>
            <p:sp>
              <p:nvSpPr>
                <p:cNvPr id="7601" name="Google Shape;7601;p75"/>
                <p:cNvSpPr/>
                <p:nvPr/>
              </p:nvSpPr>
              <p:spPr>
                <a:xfrm>
                  <a:off x="6794039" y="1545206"/>
                  <a:ext cx="556884" cy="1272499"/>
                </a:xfrm>
                <a:custGeom>
                  <a:rect b="b" l="l" r="r" t="t"/>
                  <a:pathLst>
                    <a:path extrusionOk="0" h="50401" w="22057">
                      <a:moveTo>
                        <a:pt x="11028" y="1"/>
                      </a:moveTo>
                      <a:cubicBezTo>
                        <a:pt x="7053" y="1"/>
                        <a:pt x="3833" y="3220"/>
                        <a:pt x="3833" y="7196"/>
                      </a:cubicBezTo>
                      <a:lnTo>
                        <a:pt x="3833" y="7203"/>
                      </a:lnTo>
                      <a:cubicBezTo>
                        <a:pt x="3807" y="7203"/>
                        <a:pt x="3787" y="7196"/>
                        <a:pt x="3768" y="7196"/>
                      </a:cubicBezTo>
                      <a:cubicBezTo>
                        <a:pt x="3764" y="7196"/>
                        <a:pt x="3761" y="7196"/>
                        <a:pt x="3757" y="7196"/>
                      </a:cubicBezTo>
                      <a:cubicBezTo>
                        <a:pt x="3091" y="7196"/>
                        <a:pt x="2589" y="7806"/>
                        <a:pt x="2712" y="8461"/>
                      </a:cubicBezTo>
                      <a:cubicBezTo>
                        <a:pt x="2814" y="8976"/>
                        <a:pt x="3263" y="9319"/>
                        <a:pt x="3751" y="9319"/>
                      </a:cubicBezTo>
                      <a:cubicBezTo>
                        <a:pt x="3886" y="9319"/>
                        <a:pt x="4024" y="9293"/>
                        <a:pt x="4159" y="9236"/>
                      </a:cubicBezTo>
                      <a:cubicBezTo>
                        <a:pt x="4922" y="11537"/>
                        <a:pt x="6896" y="13362"/>
                        <a:pt x="9073" y="14079"/>
                      </a:cubicBezTo>
                      <a:lnTo>
                        <a:pt x="9073" y="16125"/>
                      </a:lnTo>
                      <a:lnTo>
                        <a:pt x="6864" y="16125"/>
                      </a:lnTo>
                      <a:cubicBezTo>
                        <a:pt x="6864" y="16125"/>
                        <a:pt x="6857" y="16171"/>
                        <a:pt x="6838" y="16177"/>
                      </a:cubicBezTo>
                      <a:cubicBezTo>
                        <a:pt x="6258" y="16177"/>
                        <a:pt x="5743" y="16555"/>
                        <a:pt x="5560" y="17109"/>
                      </a:cubicBezTo>
                      <a:lnTo>
                        <a:pt x="229" y="32862"/>
                      </a:lnTo>
                      <a:cubicBezTo>
                        <a:pt x="1" y="33553"/>
                        <a:pt x="372" y="34309"/>
                        <a:pt x="1070" y="34544"/>
                      </a:cubicBezTo>
                      <a:cubicBezTo>
                        <a:pt x="1209" y="34589"/>
                        <a:pt x="1350" y="34611"/>
                        <a:pt x="1488" y="34611"/>
                      </a:cubicBezTo>
                      <a:cubicBezTo>
                        <a:pt x="2045" y="34611"/>
                        <a:pt x="2563" y="34261"/>
                        <a:pt x="2751" y="33703"/>
                      </a:cubicBezTo>
                      <a:lnTo>
                        <a:pt x="2927" y="33188"/>
                      </a:lnTo>
                      <a:lnTo>
                        <a:pt x="3507" y="33436"/>
                      </a:lnTo>
                      <a:cubicBezTo>
                        <a:pt x="3507" y="33436"/>
                        <a:pt x="4009" y="32419"/>
                        <a:pt x="3468" y="31578"/>
                      </a:cubicBezTo>
                      <a:lnTo>
                        <a:pt x="6733" y="21919"/>
                      </a:lnTo>
                      <a:lnTo>
                        <a:pt x="6733" y="21919"/>
                      </a:lnTo>
                      <a:cubicBezTo>
                        <a:pt x="6733" y="27707"/>
                        <a:pt x="5951" y="29173"/>
                        <a:pt x="5951" y="32367"/>
                      </a:cubicBezTo>
                      <a:cubicBezTo>
                        <a:pt x="5951" y="35560"/>
                        <a:pt x="7861" y="48498"/>
                        <a:pt x="7861" y="48498"/>
                      </a:cubicBezTo>
                      <a:lnTo>
                        <a:pt x="5554" y="50401"/>
                      </a:lnTo>
                      <a:lnTo>
                        <a:pt x="10012" y="50401"/>
                      </a:lnTo>
                      <a:lnTo>
                        <a:pt x="10761" y="31630"/>
                      </a:lnTo>
                      <a:lnTo>
                        <a:pt x="11139" y="31630"/>
                      </a:lnTo>
                      <a:lnTo>
                        <a:pt x="11889" y="50401"/>
                      </a:lnTo>
                      <a:lnTo>
                        <a:pt x="16353" y="50401"/>
                      </a:lnTo>
                      <a:lnTo>
                        <a:pt x="14046" y="48498"/>
                      </a:lnTo>
                      <a:cubicBezTo>
                        <a:pt x="14046" y="48498"/>
                        <a:pt x="15949" y="34172"/>
                        <a:pt x="15949" y="31591"/>
                      </a:cubicBezTo>
                      <a:cubicBezTo>
                        <a:pt x="15949" y="29004"/>
                        <a:pt x="15291" y="27681"/>
                        <a:pt x="15291" y="21821"/>
                      </a:cubicBezTo>
                      <a:lnTo>
                        <a:pt x="15291" y="21821"/>
                      </a:lnTo>
                      <a:lnTo>
                        <a:pt x="18595" y="31578"/>
                      </a:lnTo>
                      <a:cubicBezTo>
                        <a:pt x="18048" y="32412"/>
                        <a:pt x="18556" y="33423"/>
                        <a:pt x="18556" y="33423"/>
                      </a:cubicBezTo>
                      <a:lnTo>
                        <a:pt x="19136" y="33181"/>
                      </a:lnTo>
                      <a:lnTo>
                        <a:pt x="19312" y="33703"/>
                      </a:lnTo>
                      <a:cubicBezTo>
                        <a:pt x="19495" y="34261"/>
                        <a:pt x="20012" y="34611"/>
                        <a:pt x="20569" y="34611"/>
                      </a:cubicBezTo>
                      <a:cubicBezTo>
                        <a:pt x="20707" y="34611"/>
                        <a:pt x="20848" y="34589"/>
                        <a:pt x="20987" y="34544"/>
                      </a:cubicBezTo>
                      <a:cubicBezTo>
                        <a:pt x="21685" y="34316"/>
                        <a:pt x="22056" y="33566"/>
                        <a:pt x="21828" y="32869"/>
                      </a:cubicBezTo>
                      <a:lnTo>
                        <a:pt x="16497" y="17122"/>
                      </a:lnTo>
                      <a:cubicBezTo>
                        <a:pt x="16334" y="16607"/>
                        <a:pt x="15878" y="16236"/>
                        <a:pt x="15337" y="16184"/>
                      </a:cubicBezTo>
                      <a:cubicBezTo>
                        <a:pt x="15317" y="16171"/>
                        <a:pt x="15304" y="16125"/>
                        <a:pt x="15304" y="16125"/>
                      </a:cubicBezTo>
                      <a:lnTo>
                        <a:pt x="12827" y="16125"/>
                      </a:lnTo>
                      <a:lnTo>
                        <a:pt x="12827" y="14124"/>
                      </a:lnTo>
                      <a:cubicBezTo>
                        <a:pt x="15050" y="13453"/>
                        <a:pt x="17096" y="11615"/>
                        <a:pt x="17885" y="9275"/>
                      </a:cubicBezTo>
                      <a:cubicBezTo>
                        <a:pt x="17970" y="9301"/>
                        <a:pt x="18054" y="9308"/>
                        <a:pt x="18139" y="9308"/>
                      </a:cubicBezTo>
                      <a:cubicBezTo>
                        <a:pt x="18143" y="9308"/>
                        <a:pt x="18147" y="9308"/>
                        <a:pt x="18151" y="9308"/>
                      </a:cubicBezTo>
                      <a:cubicBezTo>
                        <a:pt x="18713" y="9308"/>
                        <a:pt x="19169" y="8861"/>
                        <a:pt x="19195" y="8304"/>
                      </a:cubicBezTo>
                      <a:cubicBezTo>
                        <a:pt x="19215" y="7744"/>
                        <a:pt x="18791" y="7255"/>
                        <a:pt x="18230" y="7209"/>
                      </a:cubicBezTo>
                      <a:lnTo>
                        <a:pt x="18230" y="7196"/>
                      </a:lnTo>
                      <a:cubicBezTo>
                        <a:pt x="18230" y="3220"/>
                        <a:pt x="15011" y="1"/>
                        <a:pt x="1102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602" name="Google Shape;7602;p75"/>
                <p:cNvGrpSpPr/>
                <p:nvPr/>
              </p:nvGrpSpPr>
              <p:grpSpPr>
                <a:xfrm>
                  <a:off x="6812697" y="1636703"/>
                  <a:ext cx="515453" cy="1170626"/>
                  <a:chOff x="6812697" y="1636703"/>
                  <a:chExt cx="515453" cy="1170626"/>
                </a:xfrm>
              </p:grpSpPr>
              <p:sp>
                <p:nvSpPr>
                  <p:cNvPr id="7603" name="Google Shape;7603;p75"/>
                  <p:cNvSpPr/>
                  <p:nvPr/>
                </p:nvSpPr>
                <p:spPr>
                  <a:xfrm>
                    <a:off x="6985920" y="2372566"/>
                    <a:ext cx="24692" cy="111266"/>
                  </a:xfrm>
                  <a:custGeom>
                    <a:rect b="b" l="l" r="r" t="t"/>
                    <a:pathLst>
                      <a:path extrusionOk="0" h="4407" w="978">
                        <a:moveTo>
                          <a:pt x="0" y="1"/>
                        </a:moveTo>
                        <a:lnTo>
                          <a:pt x="0" y="4407"/>
                        </a:lnTo>
                        <a:lnTo>
                          <a:pt x="978" y="4407"/>
                        </a:lnTo>
                        <a:lnTo>
                          <a:pt x="978" y="1"/>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4" name="Google Shape;7604;p75"/>
                  <p:cNvSpPr/>
                  <p:nvPr/>
                </p:nvSpPr>
                <p:spPr>
                  <a:xfrm>
                    <a:off x="6963525" y="2349212"/>
                    <a:ext cx="41658" cy="35877"/>
                  </a:xfrm>
                  <a:custGeom>
                    <a:rect b="b" l="l" r="r" t="t"/>
                    <a:pathLst>
                      <a:path extrusionOk="0" h="1421" w="1650">
                        <a:moveTo>
                          <a:pt x="946" y="0"/>
                        </a:moveTo>
                        <a:cubicBezTo>
                          <a:pt x="314" y="0"/>
                          <a:pt x="1" y="763"/>
                          <a:pt x="444" y="1213"/>
                        </a:cubicBezTo>
                        <a:cubicBezTo>
                          <a:pt x="587" y="1356"/>
                          <a:pt x="764" y="1420"/>
                          <a:pt x="937" y="1420"/>
                        </a:cubicBezTo>
                        <a:cubicBezTo>
                          <a:pt x="1301" y="1420"/>
                          <a:pt x="1650" y="1139"/>
                          <a:pt x="1650" y="711"/>
                        </a:cubicBezTo>
                        <a:cubicBezTo>
                          <a:pt x="1650" y="320"/>
                          <a:pt x="1337" y="0"/>
                          <a:pt x="946"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5" name="Google Shape;7605;p75"/>
                  <p:cNvSpPr/>
                  <p:nvPr/>
                </p:nvSpPr>
                <p:spPr>
                  <a:xfrm>
                    <a:off x="6988218" y="2349212"/>
                    <a:ext cx="41658" cy="35877"/>
                  </a:xfrm>
                  <a:custGeom>
                    <a:rect b="b" l="l" r="r" t="t"/>
                    <a:pathLst>
                      <a:path extrusionOk="0" h="1421" w="1650">
                        <a:moveTo>
                          <a:pt x="946" y="0"/>
                        </a:moveTo>
                        <a:cubicBezTo>
                          <a:pt x="313" y="0"/>
                          <a:pt x="0" y="763"/>
                          <a:pt x="444" y="1213"/>
                        </a:cubicBezTo>
                        <a:cubicBezTo>
                          <a:pt x="589" y="1356"/>
                          <a:pt x="766" y="1420"/>
                          <a:pt x="940" y="1420"/>
                        </a:cubicBezTo>
                        <a:cubicBezTo>
                          <a:pt x="1303" y="1420"/>
                          <a:pt x="1649" y="1139"/>
                          <a:pt x="1649" y="711"/>
                        </a:cubicBezTo>
                        <a:cubicBezTo>
                          <a:pt x="1649" y="320"/>
                          <a:pt x="1337" y="0"/>
                          <a:pt x="946"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6" name="Google Shape;7606;p75"/>
                  <p:cNvSpPr/>
                  <p:nvPr/>
                </p:nvSpPr>
                <p:spPr>
                  <a:xfrm>
                    <a:off x="6963525" y="2464720"/>
                    <a:ext cx="41658" cy="35700"/>
                  </a:xfrm>
                  <a:custGeom>
                    <a:rect b="b" l="l" r="r" t="t"/>
                    <a:pathLst>
                      <a:path extrusionOk="0" h="1414" w="1650">
                        <a:moveTo>
                          <a:pt x="946" y="1"/>
                        </a:moveTo>
                        <a:cubicBezTo>
                          <a:pt x="314" y="1"/>
                          <a:pt x="1" y="757"/>
                          <a:pt x="444" y="1206"/>
                        </a:cubicBezTo>
                        <a:cubicBezTo>
                          <a:pt x="587" y="1350"/>
                          <a:pt x="764" y="1414"/>
                          <a:pt x="937" y="1414"/>
                        </a:cubicBezTo>
                        <a:cubicBezTo>
                          <a:pt x="1301" y="1414"/>
                          <a:pt x="1650" y="1132"/>
                          <a:pt x="1650" y="705"/>
                        </a:cubicBezTo>
                        <a:cubicBezTo>
                          <a:pt x="1650" y="314"/>
                          <a:pt x="1337" y="1"/>
                          <a:pt x="946"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7" name="Google Shape;7607;p75"/>
                  <p:cNvSpPr/>
                  <p:nvPr/>
                </p:nvSpPr>
                <p:spPr>
                  <a:xfrm>
                    <a:off x="6988218" y="2464720"/>
                    <a:ext cx="41658" cy="35700"/>
                  </a:xfrm>
                  <a:custGeom>
                    <a:rect b="b" l="l" r="r" t="t"/>
                    <a:pathLst>
                      <a:path extrusionOk="0" h="1414" w="1650">
                        <a:moveTo>
                          <a:pt x="946" y="1"/>
                        </a:moveTo>
                        <a:cubicBezTo>
                          <a:pt x="313" y="1"/>
                          <a:pt x="0" y="757"/>
                          <a:pt x="444" y="1206"/>
                        </a:cubicBezTo>
                        <a:cubicBezTo>
                          <a:pt x="589" y="1350"/>
                          <a:pt x="766" y="1414"/>
                          <a:pt x="940" y="1414"/>
                        </a:cubicBezTo>
                        <a:cubicBezTo>
                          <a:pt x="1303" y="1414"/>
                          <a:pt x="1649" y="1132"/>
                          <a:pt x="1649" y="705"/>
                        </a:cubicBezTo>
                        <a:cubicBezTo>
                          <a:pt x="1649" y="314"/>
                          <a:pt x="1337" y="1"/>
                          <a:pt x="946"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8" name="Google Shape;7608;p75"/>
                  <p:cNvSpPr/>
                  <p:nvPr/>
                </p:nvSpPr>
                <p:spPr>
                  <a:xfrm>
                    <a:off x="7001876" y="2594214"/>
                    <a:ext cx="30625" cy="104525"/>
                  </a:xfrm>
                  <a:custGeom>
                    <a:rect b="b" l="l" r="r" t="t"/>
                    <a:pathLst>
                      <a:path extrusionOk="0" h="4140" w="1213">
                        <a:moveTo>
                          <a:pt x="815" y="1"/>
                        </a:moveTo>
                        <a:lnTo>
                          <a:pt x="0" y="79"/>
                        </a:lnTo>
                        <a:lnTo>
                          <a:pt x="398" y="4140"/>
                        </a:lnTo>
                        <a:lnTo>
                          <a:pt x="1213" y="4061"/>
                        </a:lnTo>
                        <a:lnTo>
                          <a:pt x="815" y="1"/>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9" name="Google Shape;7609;p75"/>
                  <p:cNvSpPr/>
                  <p:nvPr/>
                </p:nvSpPr>
                <p:spPr>
                  <a:xfrm>
                    <a:off x="6979987" y="2577349"/>
                    <a:ext cx="38124" cy="31938"/>
                  </a:xfrm>
                  <a:custGeom>
                    <a:rect b="b" l="l" r="r" t="t"/>
                    <a:pathLst>
                      <a:path extrusionOk="0" h="1265" w="1510">
                        <a:moveTo>
                          <a:pt x="848" y="0"/>
                        </a:moveTo>
                        <a:cubicBezTo>
                          <a:pt x="824" y="0"/>
                          <a:pt x="800" y="2"/>
                          <a:pt x="776" y="4"/>
                        </a:cubicBezTo>
                        <a:cubicBezTo>
                          <a:pt x="216" y="56"/>
                          <a:pt x="1" y="760"/>
                          <a:pt x="437" y="1119"/>
                        </a:cubicBezTo>
                        <a:cubicBezTo>
                          <a:pt x="559" y="1220"/>
                          <a:pt x="698" y="1265"/>
                          <a:pt x="835" y="1265"/>
                        </a:cubicBezTo>
                        <a:cubicBezTo>
                          <a:pt x="1182" y="1265"/>
                          <a:pt x="1509" y="973"/>
                          <a:pt x="1467" y="571"/>
                        </a:cubicBezTo>
                        <a:cubicBezTo>
                          <a:pt x="1437" y="243"/>
                          <a:pt x="1169" y="0"/>
                          <a:pt x="848"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0" name="Google Shape;7610;p75"/>
                  <p:cNvSpPr/>
                  <p:nvPr/>
                </p:nvSpPr>
                <p:spPr>
                  <a:xfrm>
                    <a:off x="7002028" y="2575077"/>
                    <a:ext cx="38124" cy="32090"/>
                  </a:xfrm>
                  <a:custGeom>
                    <a:rect b="b" l="l" r="r" t="t"/>
                    <a:pathLst>
                      <a:path extrusionOk="0" h="1271" w="1510">
                        <a:moveTo>
                          <a:pt x="837" y="0"/>
                        </a:moveTo>
                        <a:cubicBezTo>
                          <a:pt x="817" y="0"/>
                          <a:pt x="797" y="1"/>
                          <a:pt x="777" y="3"/>
                        </a:cubicBezTo>
                        <a:cubicBezTo>
                          <a:pt x="216" y="62"/>
                          <a:pt x="1" y="766"/>
                          <a:pt x="438" y="1124"/>
                        </a:cubicBezTo>
                        <a:cubicBezTo>
                          <a:pt x="559" y="1225"/>
                          <a:pt x="699" y="1270"/>
                          <a:pt x="835" y="1270"/>
                        </a:cubicBezTo>
                        <a:cubicBezTo>
                          <a:pt x="1182" y="1270"/>
                          <a:pt x="1510" y="979"/>
                          <a:pt x="1467" y="576"/>
                        </a:cubicBezTo>
                        <a:cubicBezTo>
                          <a:pt x="1437" y="245"/>
                          <a:pt x="1163" y="0"/>
                          <a:pt x="837"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1" name="Google Shape;7611;p75"/>
                  <p:cNvSpPr/>
                  <p:nvPr/>
                </p:nvSpPr>
                <p:spPr>
                  <a:xfrm>
                    <a:off x="6989859" y="2680182"/>
                    <a:ext cx="38174" cy="31963"/>
                  </a:xfrm>
                  <a:custGeom>
                    <a:rect b="b" l="l" r="r" t="t"/>
                    <a:pathLst>
                      <a:path extrusionOk="0" h="1266" w="1512">
                        <a:moveTo>
                          <a:pt x="852" y="1"/>
                        </a:moveTo>
                        <a:cubicBezTo>
                          <a:pt x="829" y="1"/>
                          <a:pt x="806" y="2"/>
                          <a:pt x="783" y="5"/>
                        </a:cubicBezTo>
                        <a:cubicBezTo>
                          <a:pt x="222" y="57"/>
                          <a:pt x="1" y="761"/>
                          <a:pt x="437" y="1119"/>
                        </a:cubicBezTo>
                        <a:cubicBezTo>
                          <a:pt x="561" y="1220"/>
                          <a:pt x="701" y="1265"/>
                          <a:pt x="838" y="1265"/>
                        </a:cubicBezTo>
                        <a:cubicBezTo>
                          <a:pt x="1186" y="1265"/>
                          <a:pt x="1511" y="974"/>
                          <a:pt x="1474" y="572"/>
                        </a:cubicBezTo>
                        <a:cubicBezTo>
                          <a:pt x="1443" y="249"/>
                          <a:pt x="1169" y="1"/>
                          <a:pt x="852"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2" name="Google Shape;7612;p75"/>
                  <p:cNvSpPr/>
                  <p:nvPr/>
                </p:nvSpPr>
                <p:spPr>
                  <a:xfrm>
                    <a:off x="7012076" y="2678086"/>
                    <a:ext cx="37997" cy="32090"/>
                  </a:xfrm>
                  <a:custGeom>
                    <a:rect b="b" l="l" r="r" t="t"/>
                    <a:pathLst>
                      <a:path extrusionOk="0" h="1271" w="1505">
                        <a:moveTo>
                          <a:pt x="836" y="0"/>
                        </a:moveTo>
                        <a:cubicBezTo>
                          <a:pt x="816" y="0"/>
                          <a:pt x="796" y="1"/>
                          <a:pt x="776" y="3"/>
                        </a:cubicBezTo>
                        <a:cubicBezTo>
                          <a:pt x="216" y="55"/>
                          <a:pt x="1" y="765"/>
                          <a:pt x="431" y="1124"/>
                        </a:cubicBezTo>
                        <a:cubicBezTo>
                          <a:pt x="554" y="1225"/>
                          <a:pt x="694" y="1270"/>
                          <a:pt x="831" y="1270"/>
                        </a:cubicBezTo>
                        <a:cubicBezTo>
                          <a:pt x="1179" y="1270"/>
                          <a:pt x="1504" y="979"/>
                          <a:pt x="1467" y="576"/>
                        </a:cubicBezTo>
                        <a:cubicBezTo>
                          <a:pt x="1436" y="245"/>
                          <a:pt x="1157" y="0"/>
                          <a:pt x="836"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3" name="Google Shape;7613;p75"/>
                  <p:cNvSpPr/>
                  <p:nvPr/>
                </p:nvSpPr>
                <p:spPr>
                  <a:xfrm>
                    <a:off x="6850316" y="2178085"/>
                    <a:ext cx="55974" cy="109271"/>
                  </a:xfrm>
                  <a:custGeom>
                    <a:rect b="b" l="l" r="r" t="t"/>
                    <a:pathLst>
                      <a:path extrusionOk="0" h="4328" w="2217">
                        <a:moveTo>
                          <a:pt x="1317" y="0"/>
                        </a:moveTo>
                        <a:lnTo>
                          <a:pt x="1" y="4035"/>
                        </a:lnTo>
                        <a:lnTo>
                          <a:pt x="894" y="4328"/>
                        </a:lnTo>
                        <a:lnTo>
                          <a:pt x="2217" y="287"/>
                        </a:lnTo>
                        <a:lnTo>
                          <a:pt x="1317" y="0"/>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4" name="Google Shape;7614;p75"/>
                  <p:cNvSpPr/>
                  <p:nvPr/>
                </p:nvSpPr>
                <p:spPr>
                  <a:xfrm>
                    <a:off x="6864858" y="2156120"/>
                    <a:ext cx="40775" cy="34463"/>
                  </a:xfrm>
                  <a:custGeom>
                    <a:rect b="b" l="l" r="r" t="t"/>
                    <a:pathLst>
                      <a:path extrusionOk="0" h="1365" w="1615">
                        <a:moveTo>
                          <a:pt x="841" y="0"/>
                        </a:moveTo>
                        <a:cubicBezTo>
                          <a:pt x="361" y="0"/>
                          <a:pt x="1" y="516"/>
                          <a:pt x="239" y="987"/>
                        </a:cubicBezTo>
                        <a:cubicBezTo>
                          <a:pt x="367" y="1242"/>
                          <a:pt x="607" y="1364"/>
                          <a:pt x="847" y="1364"/>
                        </a:cubicBezTo>
                        <a:cubicBezTo>
                          <a:pt x="1122" y="1364"/>
                          <a:pt x="1396" y="1203"/>
                          <a:pt x="1497" y="896"/>
                        </a:cubicBezTo>
                        <a:cubicBezTo>
                          <a:pt x="1615" y="538"/>
                          <a:pt x="1419" y="147"/>
                          <a:pt x="1061" y="36"/>
                        </a:cubicBezTo>
                        <a:cubicBezTo>
                          <a:pt x="986" y="12"/>
                          <a:pt x="912" y="0"/>
                          <a:pt x="841"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5" name="Google Shape;7615;p75"/>
                  <p:cNvSpPr/>
                  <p:nvPr/>
                </p:nvSpPr>
                <p:spPr>
                  <a:xfrm>
                    <a:off x="6887581" y="2163517"/>
                    <a:ext cx="40775" cy="34463"/>
                  </a:xfrm>
                  <a:custGeom>
                    <a:rect b="b" l="l" r="r" t="t"/>
                    <a:pathLst>
                      <a:path extrusionOk="0" h="1365" w="1615">
                        <a:moveTo>
                          <a:pt x="841" y="1"/>
                        </a:moveTo>
                        <a:cubicBezTo>
                          <a:pt x="361" y="1"/>
                          <a:pt x="0" y="516"/>
                          <a:pt x="239" y="988"/>
                        </a:cubicBezTo>
                        <a:cubicBezTo>
                          <a:pt x="366" y="1242"/>
                          <a:pt x="606" y="1365"/>
                          <a:pt x="846" y="1365"/>
                        </a:cubicBezTo>
                        <a:cubicBezTo>
                          <a:pt x="1121" y="1365"/>
                          <a:pt x="1396" y="1203"/>
                          <a:pt x="1497" y="897"/>
                        </a:cubicBezTo>
                        <a:cubicBezTo>
                          <a:pt x="1614" y="538"/>
                          <a:pt x="1419" y="154"/>
                          <a:pt x="1060" y="36"/>
                        </a:cubicBezTo>
                        <a:cubicBezTo>
                          <a:pt x="985" y="12"/>
                          <a:pt x="912" y="1"/>
                          <a:pt x="84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6" name="Google Shape;7616;p75"/>
                  <p:cNvSpPr/>
                  <p:nvPr/>
                </p:nvSpPr>
                <p:spPr>
                  <a:xfrm>
                    <a:off x="6830471" y="2261755"/>
                    <a:ext cx="40775" cy="34539"/>
                  </a:xfrm>
                  <a:custGeom>
                    <a:rect b="b" l="l" r="r" t="t"/>
                    <a:pathLst>
                      <a:path extrusionOk="0" h="1368" w="1615">
                        <a:moveTo>
                          <a:pt x="839" y="1"/>
                        </a:moveTo>
                        <a:cubicBezTo>
                          <a:pt x="362" y="1"/>
                          <a:pt x="0" y="522"/>
                          <a:pt x="239" y="994"/>
                        </a:cubicBezTo>
                        <a:cubicBezTo>
                          <a:pt x="367" y="1246"/>
                          <a:pt x="605" y="1368"/>
                          <a:pt x="843" y="1368"/>
                        </a:cubicBezTo>
                        <a:cubicBezTo>
                          <a:pt x="1117" y="1368"/>
                          <a:pt x="1390" y="1207"/>
                          <a:pt x="1491" y="896"/>
                        </a:cubicBezTo>
                        <a:cubicBezTo>
                          <a:pt x="1614" y="538"/>
                          <a:pt x="1412" y="153"/>
                          <a:pt x="1054" y="36"/>
                        </a:cubicBezTo>
                        <a:cubicBezTo>
                          <a:pt x="981" y="12"/>
                          <a:pt x="908" y="1"/>
                          <a:pt x="839"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7" name="Google Shape;7617;p75"/>
                  <p:cNvSpPr/>
                  <p:nvPr/>
                </p:nvSpPr>
                <p:spPr>
                  <a:xfrm>
                    <a:off x="6853017" y="2269178"/>
                    <a:ext cx="40775" cy="34539"/>
                  </a:xfrm>
                  <a:custGeom>
                    <a:rect b="b" l="l" r="r" t="t"/>
                    <a:pathLst>
                      <a:path extrusionOk="0" h="1368" w="1615">
                        <a:moveTo>
                          <a:pt x="843" y="0"/>
                        </a:moveTo>
                        <a:cubicBezTo>
                          <a:pt x="362" y="0"/>
                          <a:pt x="0" y="522"/>
                          <a:pt x="239" y="994"/>
                        </a:cubicBezTo>
                        <a:cubicBezTo>
                          <a:pt x="367" y="1245"/>
                          <a:pt x="607" y="1367"/>
                          <a:pt x="846" y="1367"/>
                        </a:cubicBezTo>
                        <a:cubicBezTo>
                          <a:pt x="1122" y="1367"/>
                          <a:pt x="1396" y="1206"/>
                          <a:pt x="1497" y="896"/>
                        </a:cubicBezTo>
                        <a:cubicBezTo>
                          <a:pt x="1614" y="537"/>
                          <a:pt x="1419" y="153"/>
                          <a:pt x="1060" y="35"/>
                        </a:cubicBezTo>
                        <a:cubicBezTo>
                          <a:pt x="986" y="11"/>
                          <a:pt x="913" y="0"/>
                          <a:pt x="843"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8" name="Google Shape;7618;p75"/>
                  <p:cNvSpPr/>
                  <p:nvPr/>
                </p:nvSpPr>
                <p:spPr>
                  <a:xfrm>
                    <a:off x="6907905" y="2021424"/>
                    <a:ext cx="55974" cy="109448"/>
                  </a:xfrm>
                  <a:custGeom>
                    <a:rect b="b" l="l" r="r" t="t"/>
                    <a:pathLst>
                      <a:path extrusionOk="0" h="4335" w="2217">
                        <a:moveTo>
                          <a:pt x="1324" y="0"/>
                        </a:moveTo>
                        <a:lnTo>
                          <a:pt x="1" y="4041"/>
                        </a:lnTo>
                        <a:lnTo>
                          <a:pt x="900" y="4335"/>
                        </a:lnTo>
                        <a:lnTo>
                          <a:pt x="2217" y="294"/>
                        </a:lnTo>
                        <a:lnTo>
                          <a:pt x="1324" y="0"/>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9" name="Google Shape;7619;p75"/>
                  <p:cNvSpPr/>
                  <p:nvPr/>
                </p:nvSpPr>
                <p:spPr>
                  <a:xfrm>
                    <a:off x="6922625" y="1999459"/>
                    <a:ext cx="40775" cy="34387"/>
                  </a:xfrm>
                  <a:custGeom>
                    <a:rect b="b" l="l" r="r" t="t"/>
                    <a:pathLst>
                      <a:path extrusionOk="0" h="1362" w="1615">
                        <a:moveTo>
                          <a:pt x="841" y="1"/>
                        </a:moveTo>
                        <a:cubicBezTo>
                          <a:pt x="361" y="1"/>
                          <a:pt x="1" y="516"/>
                          <a:pt x="239" y="988"/>
                        </a:cubicBezTo>
                        <a:cubicBezTo>
                          <a:pt x="367" y="1240"/>
                          <a:pt x="608" y="1362"/>
                          <a:pt x="848" y="1362"/>
                        </a:cubicBezTo>
                        <a:cubicBezTo>
                          <a:pt x="1123" y="1362"/>
                          <a:pt x="1396" y="1203"/>
                          <a:pt x="1497" y="897"/>
                        </a:cubicBezTo>
                        <a:cubicBezTo>
                          <a:pt x="1614" y="538"/>
                          <a:pt x="1419" y="147"/>
                          <a:pt x="1060" y="36"/>
                        </a:cubicBezTo>
                        <a:cubicBezTo>
                          <a:pt x="986" y="12"/>
                          <a:pt x="912" y="1"/>
                          <a:pt x="84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0" name="Google Shape;7620;p75"/>
                  <p:cNvSpPr/>
                  <p:nvPr/>
                </p:nvSpPr>
                <p:spPr>
                  <a:xfrm>
                    <a:off x="6945196" y="2006882"/>
                    <a:ext cx="40749" cy="34463"/>
                  </a:xfrm>
                  <a:custGeom>
                    <a:rect b="b" l="l" r="r" t="t"/>
                    <a:pathLst>
                      <a:path extrusionOk="0" h="1365" w="1614">
                        <a:moveTo>
                          <a:pt x="844" y="0"/>
                        </a:moveTo>
                        <a:cubicBezTo>
                          <a:pt x="366" y="0"/>
                          <a:pt x="0" y="522"/>
                          <a:pt x="245" y="994"/>
                        </a:cubicBezTo>
                        <a:cubicBezTo>
                          <a:pt x="371" y="1244"/>
                          <a:pt x="609" y="1365"/>
                          <a:pt x="846" y="1365"/>
                        </a:cubicBezTo>
                        <a:cubicBezTo>
                          <a:pt x="1121" y="1365"/>
                          <a:pt x="1395" y="1204"/>
                          <a:pt x="1496" y="896"/>
                        </a:cubicBezTo>
                        <a:cubicBezTo>
                          <a:pt x="1613" y="537"/>
                          <a:pt x="1418" y="153"/>
                          <a:pt x="1059" y="36"/>
                        </a:cubicBezTo>
                        <a:cubicBezTo>
                          <a:pt x="986" y="11"/>
                          <a:pt x="914" y="0"/>
                          <a:pt x="844"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1" name="Google Shape;7621;p75"/>
                  <p:cNvSpPr/>
                  <p:nvPr/>
                </p:nvSpPr>
                <p:spPr>
                  <a:xfrm>
                    <a:off x="6888061" y="2105271"/>
                    <a:ext cx="40775" cy="34488"/>
                  </a:xfrm>
                  <a:custGeom>
                    <a:rect b="b" l="l" r="r" t="t"/>
                    <a:pathLst>
                      <a:path extrusionOk="0" h="1366" w="1615">
                        <a:moveTo>
                          <a:pt x="842" y="0"/>
                        </a:moveTo>
                        <a:cubicBezTo>
                          <a:pt x="361" y="0"/>
                          <a:pt x="1" y="517"/>
                          <a:pt x="239" y="994"/>
                        </a:cubicBezTo>
                        <a:cubicBezTo>
                          <a:pt x="366" y="1245"/>
                          <a:pt x="605" y="1365"/>
                          <a:pt x="844" y="1365"/>
                        </a:cubicBezTo>
                        <a:cubicBezTo>
                          <a:pt x="1120" y="1365"/>
                          <a:pt x="1396" y="1204"/>
                          <a:pt x="1497" y="896"/>
                        </a:cubicBezTo>
                        <a:cubicBezTo>
                          <a:pt x="1615" y="538"/>
                          <a:pt x="1419" y="153"/>
                          <a:pt x="1061" y="36"/>
                        </a:cubicBezTo>
                        <a:cubicBezTo>
                          <a:pt x="986" y="12"/>
                          <a:pt x="912" y="0"/>
                          <a:pt x="842"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2" name="Google Shape;7622;p75"/>
                  <p:cNvSpPr/>
                  <p:nvPr/>
                </p:nvSpPr>
                <p:spPr>
                  <a:xfrm>
                    <a:off x="6910783" y="2112517"/>
                    <a:ext cx="40775" cy="34539"/>
                  </a:xfrm>
                  <a:custGeom>
                    <a:rect b="b" l="l" r="r" t="t"/>
                    <a:pathLst>
                      <a:path extrusionOk="0" h="1368" w="1615">
                        <a:moveTo>
                          <a:pt x="843" y="0"/>
                        </a:moveTo>
                        <a:cubicBezTo>
                          <a:pt x="361" y="0"/>
                          <a:pt x="0" y="522"/>
                          <a:pt x="239" y="994"/>
                        </a:cubicBezTo>
                        <a:cubicBezTo>
                          <a:pt x="366" y="1246"/>
                          <a:pt x="606" y="1367"/>
                          <a:pt x="846" y="1367"/>
                        </a:cubicBezTo>
                        <a:cubicBezTo>
                          <a:pt x="1121" y="1367"/>
                          <a:pt x="1396" y="1206"/>
                          <a:pt x="1497" y="896"/>
                        </a:cubicBezTo>
                        <a:cubicBezTo>
                          <a:pt x="1614" y="538"/>
                          <a:pt x="1419" y="153"/>
                          <a:pt x="1060" y="36"/>
                        </a:cubicBezTo>
                        <a:cubicBezTo>
                          <a:pt x="986" y="12"/>
                          <a:pt x="913" y="0"/>
                          <a:pt x="843"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3" name="Google Shape;7623;p75"/>
                  <p:cNvSpPr/>
                  <p:nvPr/>
                </p:nvSpPr>
                <p:spPr>
                  <a:xfrm>
                    <a:off x="6957113" y="1968758"/>
                    <a:ext cx="226622" cy="24717"/>
                  </a:xfrm>
                  <a:custGeom>
                    <a:rect b="b" l="l" r="r" t="t"/>
                    <a:pathLst>
                      <a:path extrusionOk="0" h="979" w="8976">
                        <a:moveTo>
                          <a:pt x="450" y="1"/>
                        </a:moveTo>
                        <a:cubicBezTo>
                          <a:pt x="203" y="1"/>
                          <a:pt x="1" y="196"/>
                          <a:pt x="1" y="451"/>
                        </a:cubicBezTo>
                        <a:lnTo>
                          <a:pt x="1" y="529"/>
                        </a:lnTo>
                        <a:cubicBezTo>
                          <a:pt x="1" y="776"/>
                          <a:pt x="203" y="979"/>
                          <a:pt x="450" y="979"/>
                        </a:cubicBezTo>
                        <a:lnTo>
                          <a:pt x="8532" y="979"/>
                        </a:lnTo>
                        <a:cubicBezTo>
                          <a:pt x="8780" y="979"/>
                          <a:pt x="8975" y="776"/>
                          <a:pt x="8975" y="529"/>
                        </a:cubicBezTo>
                        <a:lnTo>
                          <a:pt x="8975" y="451"/>
                        </a:lnTo>
                        <a:cubicBezTo>
                          <a:pt x="8975" y="196"/>
                          <a:pt x="8780" y="1"/>
                          <a:pt x="8532"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4" name="Google Shape;7624;p75"/>
                  <p:cNvSpPr/>
                  <p:nvPr/>
                </p:nvSpPr>
                <p:spPr>
                  <a:xfrm>
                    <a:off x="7039546" y="1927453"/>
                    <a:ext cx="61907" cy="24717"/>
                  </a:xfrm>
                  <a:custGeom>
                    <a:rect b="b" l="l" r="r" t="t"/>
                    <a:pathLst>
                      <a:path extrusionOk="0" h="979" w="2452">
                        <a:moveTo>
                          <a:pt x="451" y="1"/>
                        </a:moveTo>
                        <a:cubicBezTo>
                          <a:pt x="203" y="1"/>
                          <a:pt x="1" y="203"/>
                          <a:pt x="1" y="451"/>
                        </a:cubicBezTo>
                        <a:lnTo>
                          <a:pt x="1" y="535"/>
                        </a:lnTo>
                        <a:cubicBezTo>
                          <a:pt x="1" y="783"/>
                          <a:pt x="203" y="979"/>
                          <a:pt x="451" y="979"/>
                        </a:cubicBezTo>
                        <a:lnTo>
                          <a:pt x="2002" y="979"/>
                        </a:lnTo>
                        <a:cubicBezTo>
                          <a:pt x="2250" y="979"/>
                          <a:pt x="2452" y="783"/>
                          <a:pt x="2452" y="535"/>
                        </a:cubicBezTo>
                        <a:lnTo>
                          <a:pt x="2452" y="451"/>
                        </a:lnTo>
                        <a:cubicBezTo>
                          <a:pt x="2452" y="203"/>
                          <a:pt x="2250" y="1"/>
                          <a:pt x="2002"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5" name="Google Shape;7625;p75"/>
                  <p:cNvSpPr/>
                  <p:nvPr/>
                </p:nvSpPr>
                <p:spPr>
                  <a:xfrm>
                    <a:off x="7039546" y="2257236"/>
                    <a:ext cx="61907" cy="24692"/>
                  </a:xfrm>
                  <a:custGeom>
                    <a:rect b="b" l="l" r="r" t="t"/>
                    <a:pathLst>
                      <a:path extrusionOk="0" h="978" w="2452">
                        <a:moveTo>
                          <a:pt x="451" y="0"/>
                        </a:moveTo>
                        <a:cubicBezTo>
                          <a:pt x="203" y="0"/>
                          <a:pt x="1" y="202"/>
                          <a:pt x="1" y="450"/>
                        </a:cubicBezTo>
                        <a:lnTo>
                          <a:pt x="1" y="528"/>
                        </a:lnTo>
                        <a:cubicBezTo>
                          <a:pt x="1" y="782"/>
                          <a:pt x="203" y="978"/>
                          <a:pt x="451" y="978"/>
                        </a:cubicBezTo>
                        <a:lnTo>
                          <a:pt x="2002" y="978"/>
                        </a:lnTo>
                        <a:cubicBezTo>
                          <a:pt x="2250" y="978"/>
                          <a:pt x="2452" y="782"/>
                          <a:pt x="2452" y="528"/>
                        </a:cubicBezTo>
                        <a:lnTo>
                          <a:pt x="2452" y="450"/>
                        </a:lnTo>
                        <a:cubicBezTo>
                          <a:pt x="2452" y="202"/>
                          <a:pt x="2250" y="0"/>
                          <a:pt x="2002"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6" name="Google Shape;7626;p75"/>
                  <p:cNvSpPr/>
                  <p:nvPr/>
                </p:nvSpPr>
                <p:spPr>
                  <a:xfrm>
                    <a:off x="7039546" y="2216082"/>
                    <a:ext cx="61907" cy="24717"/>
                  </a:xfrm>
                  <a:custGeom>
                    <a:rect b="b" l="l" r="r" t="t"/>
                    <a:pathLst>
                      <a:path extrusionOk="0" h="979" w="2452">
                        <a:moveTo>
                          <a:pt x="451" y="1"/>
                        </a:moveTo>
                        <a:cubicBezTo>
                          <a:pt x="203" y="1"/>
                          <a:pt x="1" y="196"/>
                          <a:pt x="1" y="444"/>
                        </a:cubicBezTo>
                        <a:lnTo>
                          <a:pt x="1" y="529"/>
                        </a:lnTo>
                        <a:cubicBezTo>
                          <a:pt x="1" y="776"/>
                          <a:pt x="203" y="978"/>
                          <a:pt x="451" y="978"/>
                        </a:cubicBezTo>
                        <a:lnTo>
                          <a:pt x="2002" y="978"/>
                        </a:lnTo>
                        <a:cubicBezTo>
                          <a:pt x="2250" y="978"/>
                          <a:pt x="2452" y="776"/>
                          <a:pt x="2452" y="529"/>
                        </a:cubicBezTo>
                        <a:lnTo>
                          <a:pt x="2452" y="444"/>
                        </a:lnTo>
                        <a:cubicBezTo>
                          <a:pt x="2452" y="196"/>
                          <a:pt x="2250" y="1"/>
                          <a:pt x="2002"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7" name="Google Shape;7627;p75"/>
                  <p:cNvSpPr/>
                  <p:nvPr/>
                </p:nvSpPr>
                <p:spPr>
                  <a:xfrm>
                    <a:off x="7039546" y="2178893"/>
                    <a:ext cx="61907" cy="24717"/>
                  </a:xfrm>
                  <a:custGeom>
                    <a:rect b="b" l="l" r="r" t="t"/>
                    <a:pathLst>
                      <a:path extrusionOk="0" h="979" w="2452">
                        <a:moveTo>
                          <a:pt x="451" y="1"/>
                        </a:moveTo>
                        <a:cubicBezTo>
                          <a:pt x="203" y="1"/>
                          <a:pt x="1" y="203"/>
                          <a:pt x="1" y="450"/>
                        </a:cubicBezTo>
                        <a:lnTo>
                          <a:pt x="1" y="535"/>
                        </a:lnTo>
                        <a:cubicBezTo>
                          <a:pt x="1" y="783"/>
                          <a:pt x="203" y="978"/>
                          <a:pt x="451" y="978"/>
                        </a:cubicBezTo>
                        <a:lnTo>
                          <a:pt x="2002" y="978"/>
                        </a:lnTo>
                        <a:cubicBezTo>
                          <a:pt x="2250" y="978"/>
                          <a:pt x="2452" y="783"/>
                          <a:pt x="2452" y="535"/>
                        </a:cubicBezTo>
                        <a:lnTo>
                          <a:pt x="2452" y="450"/>
                        </a:lnTo>
                        <a:cubicBezTo>
                          <a:pt x="2452" y="203"/>
                          <a:pt x="2250" y="1"/>
                          <a:pt x="2002"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8" name="Google Shape;7628;p75"/>
                  <p:cNvSpPr/>
                  <p:nvPr/>
                </p:nvSpPr>
                <p:spPr>
                  <a:xfrm>
                    <a:off x="7051892" y="1972873"/>
                    <a:ext cx="32948" cy="185493"/>
                  </a:xfrm>
                  <a:custGeom>
                    <a:rect b="b" l="l" r="r" t="t"/>
                    <a:pathLst>
                      <a:path extrusionOk="0" h="7347" w="1305">
                        <a:moveTo>
                          <a:pt x="653" y="1"/>
                        </a:moveTo>
                        <a:cubicBezTo>
                          <a:pt x="294" y="1"/>
                          <a:pt x="1" y="294"/>
                          <a:pt x="1" y="653"/>
                        </a:cubicBezTo>
                        <a:lnTo>
                          <a:pt x="1" y="6694"/>
                        </a:lnTo>
                        <a:cubicBezTo>
                          <a:pt x="1" y="7053"/>
                          <a:pt x="294" y="7346"/>
                          <a:pt x="653" y="7346"/>
                        </a:cubicBezTo>
                        <a:cubicBezTo>
                          <a:pt x="1011" y="7346"/>
                          <a:pt x="1304" y="7053"/>
                          <a:pt x="1304" y="6694"/>
                        </a:cubicBezTo>
                        <a:lnTo>
                          <a:pt x="1304" y="653"/>
                        </a:lnTo>
                        <a:cubicBezTo>
                          <a:pt x="1304" y="294"/>
                          <a:pt x="1011" y="1"/>
                          <a:pt x="653"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9" name="Google Shape;7629;p75"/>
                  <p:cNvSpPr/>
                  <p:nvPr/>
                </p:nvSpPr>
                <p:spPr>
                  <a:xfrm>
                    <a:off x="7058810" y="2022661"/>
                    <a:ext cx="95461" cy="38124"/>
                  </a:xfrm>
                  <a:custGeom>
                    <a:rect b="b" l="l" r="r" t="t"/>
                    <a:pathLst>
                      <a:path extrusionOk="0" h="1510" w="3781">
                        <a:moveTo>
                          <a:pt x="636" y="1"/>
                        </a:moveTo>
                        <a:cubicBezTo>
                          <a:pt x="417" y="1"/>
                          <a:pt x="213" y="131"/>
                          <a:pt x="124" y="343"/>
                        </a:cubicBezTo>
                        <a:cubicBezTo>
                          <a:pt x="1" y="623"/>
                          <a:pt x="124" y="949"/>
                          <a:pt x="398" y="1072"/>
                        </a:cubicBezTo>
                        <a:cubicBezTo>
                          <a:pt x="913" y="1294"/>
                          <a:pt x="1591" y="1509"/>
                          <a:pt x="2308" y="1509"/>
                        </a:cubicBezTo>
                        <a:cubicBezTo>
                          <a:pt x="2660" y="1509"/>
                          <a:pt x="3012" y="1451"/>
                          <a:pt x="3351" y="1340"/>
                        </a:cubicBezTo>
                        <a:cubicBezTo>
                          <a:pt x="3637" y="1229"/>
                          <a:pt x="3781" y="910"/>
                          <a:pt x="3683" y="623"/>
                        </a:cubicBezTo>
                        <a:cubicBezTo>
                          <a:pt x="3599" y="391"/>
                          <a:pt x="3379" y="245"/>
                          <a:pt x="3143" y="245"/>
                        </a:cubicBezTo>
                        <a:cubicBezTo>
                          <a:pt x="3087" y="245"/>
                          <a:pt x="3029" y="253"/>
                          <a:pt x="2973" y="271"/>
                        </a:cubicBezTo>
                        <a:cubicBezTo>
                          <a:pt x="2755" y="350"/>
                          <a:pt x="2527" y="382"/>
                          <a:pt x="2298" y="382"/>
                        </a:cubicBezTo>
                        <a:cubicBezTo>
                          <a:pt x="1771" y="382"/>
                          <a:pt x="1243" y="211"/>
                          <a:pt x="848" y="43"/>
                        </a:cubicBezTo>
                        <a:cubicBezTo>
                          <a:pt x="778" y="14"/>
                          <a:pt x="706" y="1"/>
                          <a:pt x="636"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0" name="Google Shape;7630;p75"/>
                  <p:cNvSpPr/>
                  <p:nvPr/>
                </p:nvSpPr>
                <p:spPr>
                  <a:xfrm>
                    <a:off x="7050427" y="2076135"/>
                    <a:ext cx="108135" cy="37947"/>
                  </a:xfrm>
                  <a:custGeom>
                    <a:rect b="b" l="l" r="r" t="t"/>
                    <a:pathLst>
                      <a:path extrusionOk="0" h="1503" w="4283">
                        <a:moveTo>
                          <a:pt x="642" y="1"/>
                        </a:moveTo>
                        <a:cubicBezTo>
                          <a:pt x="423" y="1"/>
                          <a:pt x="218" y="131"/>
                          <a:pt x="124" y="343"/>
                        </a:cubicBezTo>
                        <a:cubicBezTo>
                          <a:pt x="0" y="623"/>
                          <a:pt x="130" y="955"/>
                          <a:pt x="411" y="1079"/>
                        </a:cubicBezTo>
                        <a:cubicBezTo>
                          <a:pt x="997" y="1346"/>
                          <a:pt x="1636" y="1490"/>
                          <a:pt x="2281" y="1503"/>
                        </a:cubicBezTo>
                        <a:cubicBezTo>
                          <a:pt x="2848" y="1503"/>
                          <a:pt x="3409" y="1366"/>
                          <a:pt x="3904" y="1099"/>
                        </a:cubicBezTo>
                        <a:cubicBezTo>
                          <a:pt x="4178" y="949"/>
                          <a:pt x="4282" y="603"/>
                          <a:pt x="4132" y="330"/>
                        </a:cubicBezTo>
                        <a:cubicBezTo>
                          <a:pt x="4030" y="143"/>
                          <a:pt x="3839" y="38"/>
                          <a:pt x="3642" y="38"/>
                        </a:cubicBezTo>
                        <a:cubicBezTo>
                          <a:pt x="3550" y="38"/>
                          <a:pt x="3457" y="61"/>
                          <a:pt x="3370" y="108"/>
                        </a:cubicBezTo>
                        <a:cubicBezTo>
                          <a:pt x="3019" y="298"/>
                          <a:pt x="2650" y="370"/>
                          <a:pt x="2291" y="370"/>
                        </a:cubicBezTo>
                        <a:cubicBezTo>
                          <a:pt x="1762" y="370"/>
                          <a:pt x="1254" y="214"/>
                          <a:pt x="854" y="43"/>
                        </a:cubicBezTo>
                        <a:cubicBezTo>
                          <a:pt x="784" y="14"/>
                          <a:pt x="712" y="1"/>
                          <a:pt x="642"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1" name="Google Shape;7631;p75"/>
                  <p:cNvSpPr/>
                  <p:nvPr/>
                </p:nvSpPr>
                <p:spPr>
                  <a:xfrm>
                    <a:off x="6988722" y="2022358"/>
                    <a:ext cx="90361" cy="37922"/>
                  </a:xfrm>
                  <a:custGeom>
                    <a:rect b="b" l="l" r="r" t="t"/>
                    <a:pathLst>
                      <a:path extrusionOk="0" h="1502" w="3579">
                        <a:moveTo>
                          <a:pt x="2935" y="0"/>
                        </a:moveTo>
                        <a:cubicBezTo>
                          <a:pt x="2854" y="0"/>
                          <a:pt x="2771" y="18"/>
                          <a:pt x="2692" y="55"/>
                        </a:cubicBezTo>
                        <a:cubicBezTo>
                          <a:pt x="2323" y="212"/>
                          <a:pt x="1818" y="373"/>
                          <a:pt x="1276" y="373"/>
                        </a:cubicBezTo>
                        <a:cubicBezTo>
                          <a:pt x="1099" y="373"/>
                          <a:pt x="918" y="356"/>
                          <a:pt x="737" y="315"/>
                        </a:cubicBezTo>
                        <a:cubicBezTo>
                          <a:pt x="697" y="307"/>
                          <a:pt x="657" y="303"/>
                          <a:pt x="617" y="303"/>
                        </a:cubicBezTo>
                        <a:cubicBezTo>
                          <a:pt x="361" y="303"/>
                          <a:pt x="127" y="480"/>
                          <a:pt x="65" y="746"/>
                        </a:cubicBezTo>
                        <a:cubicBezTo>
                          <a:pt x="0" y="1052"/>
                          <a:pt x="189" y="1352"/>
                          <a:pt x="495" y="1417"/>
                        </a:cubicBezTo>
                        <a:cubicBezTo>
                          <a:pt x="750" y="1476"/>
                          <a:pt x="1004" y="1502"/>
                          <a:pt x="1264" y="1502"/>
                        </a:cubicBezTo>
                        <a:cubicBezTo>
                          <a:pt x="1910" y="1489"/>
                          <a:pt x="2548" y="1352"/>
                          <a:pt x="3142" y="1084"/>
                        </a:cubicBezTo>
                        <a:cubicBezTo>
                          <a:pt x="3435" y="974"/>
                          <a:pt x="3578" y="628"/>
                          <a:pt x="3454" y="341"/>
                        </a:cubicBezTo>
                        <a:cubicBezTo>
                          <a:pt x="3359" y="128"/>
                          <a:pt x="3153" y="0"/>
                          <a:pt x="293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2" name="Google Shape;7632;p75"/>
                  <p:cNvSpPr/>
                  <p:nvPr/>
                </p:nvSpPr>
                <p:spPr>
                  <a:xfrm>
                    <a:off x="7058305" y="2132892"/>
                    <a:ext cx="95966" cy="38149"/>
                  </a:xfrm>
                  <a:custGeom>
                    <a:rect b="b" l="l" r="r" t="t"/>
                    <a:pathLst>
                      <a:path extrusionOk="0" h="1511" w="3801">
                        <a:moveTo>
                          <a:pt x="650" y="0"/>
                        </a:moveTo>
                        <a:cubicBezTo>
                          <a:pt x="429" y="0"/>
                          <a:pt x="218" y="128"/>
                          <a:pt x="125" y="343"/>
                        </a:cubicBezTo>
                        <a:cubicBezTo>
                          <a:pt x="1" y="624"/>
                          <a:pt x="138" y="956"/>
                          <a:pt x="418" y="1080"/>
                        </a:cubicBezTo>
                        <a:cubicBezTo>
                          <a:pt x="933" y="1301"/>
                          <a:pt x="1611" y="1510"/>
                          <a:pt x="2321" y="1510"/>
                        </a:cubicBezTo>
                        <a:cubicBezTo>
                          <a:pt x="2339" y="1510"/>
                          <a:pt x="2357" y="1510"/>
                          <a:pt x="2375" y="1510"/>
                        </a:cubicBezTo>
                        <a:cubicBezTo>
                          <a:pt x="2715" y="1510"/>
                          <a:pt x="3049" y="1452"/>
                          <a:pt x="3371" y="1340"/>
                        </a:cubicBezTo>
                        <a:cubicBezTo>
                          <a:pt x="3657" y="1236"/>
                          <a:pt x="3801" y="917"/>
                          <a:pt x="3703" y="630"/>
                        </a:cubicBezTo>
                        <a:cubicBezTo>
                          <a:pt x="3620" y="396"/>
                          <a:pt x="3404" y="249"/>
                          <a:pt x="3171" y="249"/>
                        </a:cubicBezTo>
                        <a:cubicBezTo>
                          <a:pt x="3112" y="249"/>
                          <a:pt x="3052" y="258"/>
                          <a:pt x="2993" y="278"/>
                        </a:cubicBezTo>
                        <a:cubicBezTo>
                          <a:pt x="2776" y="355"/>
                          <a:pt x="2549" y="386"/>
                          <a:pt x="2321" y="386"/>
                        </a:cubicBezTo>
                        <a:cubicBezTo>
                          <a:pt x="1794" y="386"/>
                          <a:pt x="1264" y="216"/>
                          <a:pt x="868" y="43"/>
                        </a:cubicBezTo>
                        <a:cubicBezTo>
                          <a:pt x="797" y="14"/>
                          <a:pt x="723" y="0"/>
                          <a:pt x="650"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3" name="Google Shape;7633;p75"/>
                  <p:cNvSpPr/>
                  <p:nvPr/>
                </p:nvSpPr>
                <p:spPr>
                  <a:xfrm>
                    <a:off x="6988722" y="2132589"/>
                    <a:ext cx="90361" cy="38098"/>
                  </a:xfrm>
                  <a:custGeom>
                    <a:rect b="b" l="l" r="r" t="t"/>
                    <a:pathLst>
                      <a:path extrusionOk="0" h="1509" w="3579">
                        <a:moveTo>
                          <a:pt x="2935" y="1"/>
                        </a:moveTo>
                        <a:cubicBezTo>
                          <a:pt x="2854" y="1"/>
                          <a:pt x="2771" y="18"/>
                          <a:pt x="2692" y="55"/>
                        </a:cubicBezTo>
                        <a:cubicBezTo>
                          <a:pt x="2321" y="214"/>
                          <a:pt x="1812" y="379"/>
                          <a:pt x="1267" y="379"/>
                        </a:cubicBezTo>
                        <a:cubicBezTo>
                          <a:pt x="1093" y="379"/>
                          <a:pt x="915" y="362"/>
                          <a:pt x="737" y="323"/>
                        </a:cubicBezTo>
                        <a:cubicBezTo>
                          <a:pt x="697" y="314"/>
                          <a:pt x="657" y="310"/>
                          <a:pt x="617" y="310"/>
                        </a:cubicBezTo>
                        <a:cubicBezTo>
                          <a:pt x="360" y="310"/>
                          <a:pt x="122" y="487"/>
                          <a:pt x="65" y="753"/>
                        </a:cubicBezTo>
                        <a:cubicBezTo>
                          <a:pt x="0" y="1053"/>
                          <a:pt x="189" y="1359"/>
                          <a:pt x="495" y="1424"/>
                        </a:cubicBezTo>
                        <a:cubicBezTo>
                          <a:pt x="750" y="1476"/>
                          <a:pt x="1004" y="1509"/>
                          <a:pt x="1264" y="1509"/>
                        </a:cubicBezTo>
                        <a:cubicBezTo>
                          <a:pt x="1910" y="1496"/>
                          <a:pt x="2548" y="1359"/>
                          <a:pt x="3142" y="1092"/>
                        </a:cubicBezTo>
                        <a:cubicBezTo>
                          <a:pt x="3435" y="974"/>
                          <a:pt x="3578" y="636"/>
                          <a:pt x="3454" y="342"/>
                        </a:cubicBezTo>
                        <a:cubicBezTo>
                          <a:pt x="3359" y="128"/>
                          <a:pt x="3153" y="1"/>
                          <a:pt x="29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4" name="Google Shape;7634;p75"/>
                  <p:cNvSpPr/>
                  <p:nvPr/>
                </p:nvSpPr>
                <p:spPr>
                  <a:xfrm>
                    <a:off x="6976351" y="2075959"/>
                    <a:ext cx="110786" cy="37493"/>
                  </a:xfrm>
                  <a:custGeom>
                    <a:rect b="b" l="l" r="r" t="t"/>
                    <a:pathLst>
                      <a:path extrusionOk="0" h="1485" w="4388">
                        <a:moveTo>
                          <a:pt x="3746" y="1"/>
                        </a:moveTo>
                        <a:cubicBezTo>
                          <a:pt x="3664" y="1"/>
                          <a:pt x="3580" y="19"/>
                          <a:pt x="3501" y="56"/>
                        </a:cubicBezTo>
                        <a:cubicBezTo>
                          <a:pt x="3025" y="259"/>
                          <a:pt x="2545" y="361"/>
                          <a:pt x="2098" y="361"/>
                        </a:cubicBezTo>
                        <a:cubicBezTo>
                          <a:pt x="1713" y="361"/>
                          <a:pt x="1351" y="286"/>
                          <a:pt x="1038" y="135"/>
                        </a:cubicBezTo>
                        <a:cubicBezTo>
                          <a:pt x="956" y="101"/>
                          <a:pt x="878" y="86"/>
                          <a:pt x="804" y="86"/>
                        </a:cubicBezTo>
                        <a:cubicBezTo>
                          <a:pt x="283" y="86"/>
                          <a:pt x="0" y="849"/>
                          <a:pt x="549" y="1151"/>
                        </a:cubicBezTo>
                        <a:cubicBezTo>
                          <a:pt x="1018" y="1373"/>
                          <a:pt x="1530" y="1484"/>
                          <a:pt x="2055" y="1484"/>
                        </a:cubicBezTo>
                        <a:cubicBezTo>
                          <a:pt x="2070" y="1484"/>
                          <a:pt x="2085" y="1484"/>
                          <a:pt x="2100" y="1484"/>
                        </a:cubicBezTo>
                        <a:cubicBezTo>
                          <a:pt x="2732" y="1477"/>
                          <a:pt x="3364" y="1347"/>
                          <a:pt x="3944" y="1086"/>
                        </a:cubicBezTo>
                        <a:cubicBezTo>
                          <a:pt x="4244" y="969"/>
                          <a:pt x="4388" y="630"/>
                          <a:pt x="4257" y="337"/>
                        </a:cubicBezTo>
                        <a:cubicBezTo>
                          <a:pt x="4168" y="124"/>
                          <a:pt x="3962" y="1"/>
                          <a:pt x="3746"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5" name="Google Shape;7635;p75"/>
                  <p:cNvSpPr/>
                  <p:nvPr/>
                </p:nvSpPr>
                <p:spPr>
                  <a:xfrm>
                    <a:off x="6825321" y="2309220"/>
                    <a:ext cx="45269" cy="36053"/>
                  </a:xfrm>
                  <a:custGeom>
                    <a:rect b="b" l="l" r="r" t="t"/>
                    <a:pathLst>
                      <a:path extrusionOk="0" h="1428" w="1793">
                        <a:moveTo>
                          <a:pt x="815" y="1"/>
                        </a:moveTo>
                        <a:cubicBezTo>
                          <a:pt x="0" y="1"/>
                          <a:pt x="0" y="1428"/>
                          <a:pt x="815" y="1428"/>
                        </a:cubicBezTo>
                        <a:cubicBezTo>
                          <a:pt x="1792" y="1428"/>
                          <a:pt x="1792" y="1"/>
                          <a:pt x="81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6" name="Google Shape;7636;p75"/>
                  <p:cNvSpPr/>
                  <p:nvPr/>
                </p:nvSpPr>
                <p:spPr>
                  <a:xfrm>
                    <a:off x="6812697" y="2361054"/>
                    <a:ext cx="18405" cy="28883"/>
                  </a:xfrm>
                  <a:custGeom>
                    <a:rect b="b" l="l" r="r" t="t"/>
                    <a:pathLst>
                      <a:path extrusionOk="0" h="1144" w="729">
                        <a:moveTo>
                          <a:pt x="506" y="1"/>
                        </a:moveTo>
                        <a:cubicBezTo>
                          <a:pt x="409" y="1"/>
                          <a:pt x="308" y="54"/>
                          <a:pt x="285" y="157"/>
                        </a:cubicBezTo>
                        <a:cubicBezTo>
                          <a:pt x="239" y="372"/>
                          <a:pt x="57" y="581"/>
                          <a:pt x="24" y="828"/>
                        </a:cubicBezTo>
                        <a:cubicBezTo>
                          <a:pt x="0" y="1027"/>
                          <a:pt x="175" y="1143"/>
                          <a:pt x="348" y="1143"/>
                        </a:cubicBezTo>
                        <a:cubicBezTo>
                          <a:pt x="458" y="1143"/>
                          <a:pt x="568" y="1096"/>
                          <a:pt x="624" y="991"/>
                        </a:cubicBezTo>
                        <a:cubicBezTo>
                          <a:pt x="696" y="867"/>
                          <a:pt x="702" y="692"/>
                          <a:pt x="715" y="548"/>
                        </a:cubicBezTo>
                        <a:cubicBezTo>
                          <a:pt x="728" y="418"/>
                          <a:pt x="728" y="287"/>
                          <a:pt x="709" y="157"/>
                        </a:cubicBezTo>
                        <a:cubicBezTo>
                          <a:pt x="693" y="51"/>
                          <a:pt x="601" y="1"/>
                          <a:pt x="506"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7" name="Google Shape;7637;p75"/>
                  <p:cNvSpPr/>
                  <p:nvPr/>
                </p:nvSpPr>
                <p:spPr>
                  <a:xfrm>
                    <a:off x="6832339" y="2374662"/>
                    <a:ext cx="22773" cy="27318"/>
                  </a:xfrm>
                  <a:custGeom>
                    <a:rect b="b" l="l" r="r" t="t"/>
                    <a:pathLst>
                      <a:path extrusionOk="0" h="1082" w="902">
                        <a:moveTo>
                          <a:pt x="700" y="0"/>
                        </a:moveTo>
                        <a:cubicBezTo>
                          <a:pt x="672" y="0"/>
                          <a:pt x="643" y="7"/>
                          <a:pt x="615" y="22"/>
                        </a:cubicBezTo>
                        <a:cubicBezTo>
                          <a:pt x="556" y="35"/>
                          <a:pt x="504" y="68"/>
                          <a:pt x="459" y="107"/>
                        </a:cubicBezTo>
                        <a:cubicBezTo>
                          <a:pt x="413" y="153"/>
                          <a:pt x="367" y="205"/>
                          <a:pt x="328" y="257"/>
                        </a:cubicBezTo>
                        <a:cubicBezTo>
                          <a:pt x="289" y="302"/>
                          <a:pt x="250" y="342"/>
                          <a:pt x="217" y="387"/>
                        </a:cubicBezTo>
                        <a:cubicBezTo>
                          <a:pt x="207" y="398"/>
                          <a:pt x="200" y="405"/>
                          <a:pt x="197" y="408"/>
                        </a:cubicBezTo>
                        <a:lnTo>
                          <a:pt x="197" y="408"/>
                        </a:lnTo>
                        <a:cubicBezTo>
                          <a:pt x="24" y="543"/>
                          <a:pt x="0" y="804"/>
                          <a:pt x="152" y="974"/>
                        </a:cubicBezTo>
                        <a:cubicBezTo>
                          <a:pt x="220" y="1042"/>
                          <a:pt x="326" y="1081"/>
                          <a:pt x="429" y="1081"/>
                        </a:cubicBezTo>
                        <a:cubicBezTo>
                          <a:pt x="523" y="1081"/>
                          <a:pt x="615" y="1048"/>
                          <a:pt x="674" y="974"/>
                        </a:cubicBezTo>
                        <a:cubicBezTo>
                          <a:pt x="700" y="941"/>
                          <a:pt x="719" y="915"/>
                          <a:pt x="745" y="882"/>
                        </a:cubicBezTo>
                        <a:cubicBezTo>
                          <a:pt x="765" y="856"/>
                          <a:pt x="771" y="824"/>
                          <a:pt x="784" y="798"/>
                        </a:cubicBezTo>
                        <a:cubicBezTo>
                          <a:pt x="792" y="731"/>
                          <a:pt x="795" y="698"/>
                          <a:pt x="795" y="698"/>
                        </a:cubicBezTo>
                        <a:lnTo>
                          <a:pt x="795" y="698"/>
                        </a:lnTo>
                        <a:cubicBezTo>
                          <a:pt x="795" y="698"/>
                          <a:pt x="794" y="716"/>
                          <a:pt x="791" y="752"/>
                        </a:cubicBezTo>
                        <a:cubicBezTo>
                          <a:pt x="811" y="700"/>
                          <a:pt x="824" y="648"/>
                          <a:pt x="837" y="596"/>
                        </a:cubicBezTo>
                        <a:cubicBezTo>
                          <a:pt x="850" y="531"/>
                          <a:pt x="869" y="465"/>
                          <a:pt x="882" y="400"/>
                        </a:cubicBezTo>
                        <a:cubicBezTo>
                          <a:pt x="902" y="302"/>
                          <a:pt x="895" y="211"/>
                          <a:pt x="863" y="120"/>
                        </a:cubicBezTo>
                        <a:cubicBezTo>
                          <a:pt x="839" y="45"/>
                          <a:pt x="772" y="0"/>
                          <a:pt x="700"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8" name="Google Shape;7638;p75"/>
                  <p:cNvSpPr/>
                  <p:nvPr/>
                </p:nvSpPr>
                <p:spPr>
                  <a:xfrm>
                    <a:off x="6973725" y="2516225"/>
                    <a:ext cx="61755" cy="50722"/>
                  </a:xfrm>
                  <a:custGeom>
                    <a:rect b="b" l="l" r="r" t="t"/>
                    <a:pathLst>
                      <a:path extrusionOk="0" h="2009" w="2446">
                        <a:moveTo>
                          <a:pt x="1142" y="1"/>
                        </a:moveTo>
                        <a:cubicBezTo>
                          <a:pt x="1" y="1"/>
                          <a:pt x="1" y="2008"/>
                          <a:pt x="1142" y="2008"/>
                        </a:cubicBezTo>
                        <a:cubicBezTo>
                          <a:pt x="2445" y="2008"/>
                          <a:pt x="2445" y="1"/>
                          <a:pt x="1142"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9" name="Google Shape;7639;p75"/>
                  <p:cNvSpPr/>
                  <p:nvPr/>
                </p:nvSpPr>
                <p:spPr>
                  <a:xfrm>
                    <a:off x="6998418" y="2738706"/>
                    <a:ext cx="45269" cy="34589"/>
                  </a:xfrm>
                  <a:custGeom>
                    <a:rect b="b" l="l" r="r" t="t"/>
                    <a:pathLst>
                      <a:path extrusionOk="0" h="1370" w="1793">
                        <a:moveTo>
                          <a:pt x="815" y="0"/>
                        </a:moveTo>
                        <a:cubicBezTo>
                          <a:pt x="1" y="0"/>
                          <a:pt x="1" y="1369"/>
                          <a:pt x="815" y="1369"/>
                        </a:cubicBezTo>
                        <a:cubicBezTo>
                          <a:pt x="1793" y="1369"/>
                          <a:pt x="1793" y="0"/>
                          <a:pt x="81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0" name="Google Shape;7640;p75"/>
                  <p:cNvSpPr/>
                  <p:nvPr/>
                </p:nvSpPr>
                <p:spPr>
                  <a:xfrm>
                    <a:off x="6982007" y="2784202"/>
                    <a:ext cx="50672" cy="23127"/>
                  </a:xfrm>
                  <a:custGeom>
                    <a:rect b="b" l="l" r="r" t="t"/>
                    <a:pathLst>
                      <a:path extrusionOk="0" h="916" w="2007">
                        <a:moveTo>
                          <a:pt x="1437" y="1"/>
                        </a:moveTo>
                        <a:cubicBezTo>
                          <a:pt x="1235" y="1"/>
                          <a:pt x="1047" y="97"/>
                          <a:pt x="833" y="193"/>
                        </a:cubicBezTo>
                        <a:cubicBezTo>
                          <a:pt x="716" y="251"/>
                          <a:pt x="598" y="304"/>
                          <a:pt x="481" y="369"/>
                        </a:cubicBezTo>
                        <a:cubicBezTo>
                          <a:pt x="331" y="440"/>
                          <a:pt x="233" y="571"/>
                          <a:pt x="103" y="662"/>
                        </a:cubicBezTo>
                        <a:cubicBezTo>
                          <a:pt x="0" y="722"/>
                          <a:pt x="55" y="867"/>
                          <a:pt x="162" y="867"/>
                        </a:cubicBezTo>
                        <a:cubicBezTo>
                          <a:pt x="170" y="867"/>
                          <a:pt x="179" y="866"/>
                          <a:pt x="188" y="864"/>
                        </a:cubicBezTo>
                        <a:cubicBezTo>
                          <a:pt x="213" y="861"/>
                          <a:pt x="238" y="859"/>
                          <a:pt x="264" y="859"/>
                        </a:cubicBezTo>
                        <a:cubicBezTo>
                          <a:pt x="382" y="859"/>
                          <a:pt x="501" y="890"/>
                          <a:pt x="625" y="890"/>
                        </a:cubicBezTo>
                        <a:cubicBezTo>
                          <a:pt x="768" y="890"/>
                          <a:pt x="892" y="890"/>
                          <a:pt x="1022" y="903"/>
                        </a:cubicBezTo>
                        <a:cubicBezTo>
                          <a:pt x="1125" y="907"/>
                          <a:pt x="1223" y="915"/>
                          <a:pt x="1316" y="915"/>
                        </a:cubicBezTo>
                        <a:cubicBezTo>
                          <a:pt x="1506" y="915"/>
                          <a:pt x="1677" y="883"/>
                          <a:pt x="1830" y="721"/>
                        </a:cubicBezTo>
                        <a:cubicBezTo>
                          <a:pt x="2006" y="532"/>
                          <a:pt x="1987" y="206"/>
                          <a:pt x="1752" y="82"/>
                        </a:cubicBezTo>
                        <a:cubicBezTo>
                          <a:pt x="1640" y="24"/>
                          <a:pt x="1537" y="1"/>
                          <a:pt x="1437"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1" name="Google Shape;7641;p75"/>
                  <p:cNvSpPr/>
                  <p:nvPr/>
                </p:nvSpPr>
                <p:spPr>
                  <a:xfrm>
                    <a:off x="7130235" y="2372566"/>
                    <a:ext cx="24692" cy="111266"/>
                  </a:xfrm>
                  <a:custGeom>
                    <a:rect b="b" l="l" r="r" t="t"/>
                    <a:pathLst>
                      <a:path extrusionOk="0" h="4407" w="978">
                        <a:moveTo>
                          <a:pt x="0" y="1"/>
                        </a:moveTo>
                        <a:lnTo>
                          <a:pt x="0" y="4407"/>
                        </a:lnTo>
                        <a:lnTo>
                          <a:pt x="978" y="4407"/>
                        </a:lnTo>
                        <a:lnTo>
                          <a:pt x="978" y="1"/>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2" name="Google Shape;7642;p75"/>
                  <p:cNvSpPr/>
                  <p:nvPr/>
                </p:nvSpPr>
                <p:spPr>
                  <a:xfrm>
                    <a:off x="7135663" y="2349212"/>
                    <a:ext cx="41810" cy="35877"/>
                  </a:xfrm>
                  <a:custGeom>
                    <a:rect b="b" l="l" r="r" t="t"/>
                    <a:pathLst>
                      <a:path extrusionOk="0" h="1421" w="1656">
                        <a:moveTo>
                          <a:pt x="711" y="0"/>
                        </a:moveTo>
                        <a:cubicBezTo>
                          <a:pt x="320" y="0"/>
                          <a:pt x="0" y="320"/>
                          <a:pt x="0" y="711"/>
                        </a:cubicBezTo>
                        <a:cubicBezTo>
                          <a:pt x="0" y="1139"/>
                          <a:pt x="349" y="1420"/>
                          <a:pt x="715" y="1420"/>
                        </a:cubicBezTo>
                        <a:cubicBezTo>
                          <a:pt x="889" y="1420"/>
                          <a:pt x="1067" y="1356"/>
                          <a:pt x="1213" y="1213"/>
                        </a:cubicBezTo>
                        <a:cubicBezTo>
                          <a:pt x="1656" y="763"/>
                          <a:pt x="1343" y="0"/>
                          <a:pt x="711"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3" name="Google Shape;7643;p75"/>
                  <p:cNvSpPr/>
                  <p:nvPr/>
                </p:nvSpPr>
                <p:spPr>
                  <a:xfrm>
                    <a:off x="7110971" y="2349212"/>
                    <a:ext cx="41835" cy="35877"/>
                  </a:xfrm>
                  <a:custGeom>
                    <a:rect b="b" l="l" r="r" t="t"/>
                    <a:pathLst>
                      <a:path extrusionOk="0" h="1421" w="1657">
                        <a:moveTo>
                          <a:pt x="705" y="0"/>
                        </a:moveTo>
                        <a:cubicBezTo>
                          <a:pt x="320" y="0"/>
                          <a:pt x="1" y="320"/>
                          <a:pt x="1" y="711"/>
                        </a:cubicBezTo>
                        <a:cubicBezTo>
                          <a:pt x="1" y="1139"/>
                          <a:pt x="350" y="1420"/>
                          <a:pt x="713" y="1420"/>
                        </a:cubicBezTo>
                        <a:cubicBezTo>
                          <a:pt x="886" y="1420"/>
                          <a:pt x="1063" y="1356"/>
                          <a:pt x="1206" y="1213"/>
                        </a:cubicBezTo>
                        <a:cubicBezTo>
                          <a:pt x="1656" y="763"/>
                          <a:pt x="1337" y="0"/>
                          <a:pt x="70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4" name="Google Shape;7644;p75"/>
                  <p:cNvSpPr/>
                  <p:nvPr/>
                </p:nvSpPr>
                <p:spPr>
                  <a:xfrm>
                    <a:off x="7135663" y="2464720"/>
                    <a:ext cx="41810" cy="35776"/>
                  </a:xfrm>
                  <a:custGeom>
                    <a:rect b="b" l="l" r="r" t="t"/>
                    <a:pathLst>
                      <a:path extrusionOk="0" h="1417" w="1656">
                        <a:moveTo>
                          <a:pt x="711" y="1"/>
                        </a:moveTo>
                        <a:cubicBezTo>
                          <a:pt x="320" y="1"/>
                          <a:pt x="0" y="314"/>
                          <a:pt x="0" y="705"/>
                        </a:cubicBezTo>
                        <a:cubicBezTo>
                          <a:pt x="0" y="1132"/>
                          <a:pt x="349" y="1417"/>
                          <a:pt x="714" y="1417"/>
                        </a:cubicBezTo>
                        <a:cubicBezTo>
                          <a:pt x="889" y="1417"/>
                          <a:pt x="1067" y="1352"/>
                          <a:pt x="1213" y="1206"/>
                        </a:cubicBezTo>
                        <a:cubicBezTo>
                          <a:pt x="1656" y="763"/>
                          <a:pt x="1343" y="1"/>
                          <a:pt x="71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5" name="Google Shape;7645;p75"/>
                  <p:cNvSpPr/>
                  <p:nvPr/>
                </p:nvSpPr>
                <p:spPr>
                  <a:xfrm>
                    <a:off x="7110971" y="2464720"/>
                    <a:ext cx="41835" cy="35776"/>
                  </a:xfrm>
                  <a:custGeom>
                    <a:rect b="b" l="l" r="r" t="t"/>
                    <a:pathLst>
                      <a:path extrusionOk="0" h="1417" w="1657">
                        <a:moveTo>
                          <a:pt x="705" y="1"/>
                        </a:moveTo>
                        <a:cubicBezTo>
                          <a:pt x="320" y="1"/>
                          <a:pt x="1" y="314"/>
                          <a:pt x="1" y="705"/>
                        </a:cubicBezTo>
                        <a:cubicBezTo>
                          <a:pt x="1" y="1132"/>
                          <a:pt x="350" y="1417"/>
                          <a:pt x="713" y="1417"/>
                        </a:cubicBezTo>
                        <a:cubicBezTo>
                          <a:pt x="886" y="1417"/>
                          <a:pt x="1063" y="1352"/>
                          <a:pt x="1206" y="1206"/>
                        </a:cubicBezTo>
                        <a:cubicBezTo>
                          <a:pt x="1656" y="763"/>
                          <a:pt x="1337" y="1"/>
                          <a:pt x="70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6" name="Google Shape;7646;p75"/>
                  <p:cNvSpPr/>
                  <p:nvPr/>
                </p:nvSpPr>
                <p:spPr>
                  <a:xfrm>
                    <a:off x="7108673" y="2594568"/>
                    <a:ext cx="30474" cy="104499"/>
                  </a:xfrm>
                  <a:custGeom>
                    <a:rect b="b" l="l" r="r" t="t"/>
                    <a:pathLst>
                      <a:path extrusionOk="0" h="4139" w="1207">
                        <a:moveTo>
                          <a:pt x="398" y="0"/>
                        </a:moveTo>
                        <a:lnTo>
                          <a:pt x="0" y="4060"/>
                        </a:lnTo>
                        <a:lnTo>
                          <a:pt x="815" y="4139"/>
                        </a:lnTo>
                        <a:lnTo>
                          <a:pt x="1206" y="78"/>
                        </a:lnTo>
                        <a:lnTo>
                          <a:pt x="398" y="0"/>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7" name="Google Shape;7647;p75"/>
                  <p:cNvSpPr/>
                  <p:nvPr/>
                </p:nvSpPr>
                <p:spPr>
                  <a:xfrm>
                    <a:off x="7122913" y="2577349"/>
                    <a:ext cx="38098" cy="31938"/>
                  </a:xfrm>
                  <a:custGeom>
                    <a:rect b="b" l="l" r="r" t="t"/>
                    <a:pathLst>
                      <a:path extrusionOk="0" h="1265" w="1509">
                        <a:moveTo>
                          <a:pt x="662" y="0"/>
                        </a:moveTo>
                        <a:cubicBezTo>
                          <a:pt x="341" y="0"/>
                          <a:pt x="73" y="243"/>
                          <a:pt x="42" y="571"/>
                        </a:cubicBezTo>
                        <a:cubicBezTo>
                          <a:pt x="0" y="973"/>
                          <a:pt x="324" y="1265"/>
                          <a:pt x="672" y="1265"/>
                        </a:cubicBezTo>
                        <a:cubicBezTo>
                          <a:pt x="809" y="1265"/>
                          <a:pt x="949" y="1220"/>
                          <a:pt x="1072" y="1119"/>
                        </a:cubicBezTo>
                        <a:cubicBezTo>
                          <a:pt x="1509" y="760"/>
                          <a:pt x="1294" y="56"/>
                          <a:pt x="733" y="4"/>
                        </a:cubicBezTo>
                        <a:cubicBezTo>
                          <a:pt x="709" y="2"/>
                          <a:pt x="686" y="0"/>
                          <a:pt x="662"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8" name="Google Shape;7648;p75"/>
                  <p:cNvSpPr/>
                  <p:nvPr/>
                </p:nvSpPr>
                <p:spPr>
                  <a:xfrm>
                    <a:off x="7100821" y="2575077"/>
                    <a:ext cx="38149" cy="32090"/>
                  </a:xfrm>
                  <a:custGeom>
                    <a:rect b="b" l="l" r="r" t="t"/>
                    <a:pathLst>
                      <a:path extrusionOk="0" h="1271" w="1511">
                        <a:moveTo>
                          <a:pt x="669" y="0"/>
                        </a:moveTo>
                        <a:cubicBezTo>
                          <a:pt x="348" y="0"/>
                          <a:pt x="68" y="245"/>
                          <a:pt x="38" y="576"/>
                        </a:cubicBezTo>
                        <a:cubicBezTo>
                          <a:pt x="0" y="979"/>
                          <a:pt x="325" y="1270"/>
                          <a:pt x="673" y="1270"/>
                        </a:cubicBezTo>
                        <a:cubicBezTo>
                          <a:pt x="810" y="1270"/>
                          <a:pt x="951" y="1225"/>
                          <a:pt x="1074" y="1124"/>
                        </a:cubicBezTo>
                        <a:cubicBezTo>
                          <a:pt x="1511" y="766"/>
                          <a:pt x="1296" y="62"/>
                          <a:pt x="728" y="3"/>
                        </a:cubicBezTo>
                        <a:cubicBezTo>
                          <a:pt x="708" y="1"/>
                          <a:pt x="689" y="0"/>
                          <a:pt x="66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9" name="Google Shape;7649;p75"/>
                  <p:cNvSpPr/>
                  <p:nvPr/>
                </p:nvSpPr>
                <p:spPr>
                  <a:xfrm>
                    <a:off x="7112864" y="2680182"/>
                    <a:ext cx="38124" cy="31963"/>
                  </a:xfrm>
                  <a:custGeom>
                    <a:rect b="b" l="l" r="r" t="t"/>
                    <a:pathLst>
                      <a:path extrusionOk="0" h="1266" w="1510">
                        <a:moveTo>
                          <a:pt x="662" y="1"/>
                        </a:moveTo>
                        <a:cubicBezTo>
                          <a:pt x="341" y="1"/>
                          <a:pt x="73" y="244"/>
                          <a:pt x="43" y="572"/>
                        </a:cubicBezTo>
                        <a:cubicBezTo>
                          <a:pt x="1" y="974"/>
                          <a:pt x="325" y="1265"/>
                          <a:pt x="672" y="1265"/>
                        </a:cubicBezTo>
                        <a:cubicBezTo>
                          <a:pt x="809" y="1265"/>
                          <a:pt x="949" y="1220"/>
                          <a:pt x="1073" y="1119"/>
                        </a:cubicBezTo>
                        <a:cubicBezTo>
                          <a:pt x="1509" y="761"/>
                          <a:pt x="1294" y="57"/>
                          <a:pt x="734" y="5"/>
                        </a:cubicBezTo>
                        <a:cubicBezTo>
                          <a:pt x="710" y="2"/>
                          <a:pt x="686" y="1"/>
                          <a:pt x="662"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0" name="Google Shape;7650;p75"/>
                  <p:cNvSpPr/>
                  <p:nvPr/>
                </p:nvSpPr>
                <p:spPr>
                  <a:xfrm>
                    <a:off x="7090823" y="2678086"/>
                    <a:ext cx="38124" cy="32090"/>
                  </a:xfrm>
                  <a:custGeom>
                    <a:rect b="b" l="l" r="r" t="t"/>
                    <a:pathLst>
                      <a:path extrusionOk="0" h="1271" w="1510">
                        <a:moveTo>
                          <a:pt x="673" y="0"/>
                        </a:moveTo>
                        <a:cubicBezTo>
                          <a:pt x="347" y="0"/>
                          <a:pt x="73" y="245"/>
                          <a:pt x="43" y="576"/>
                        </a:cubicBezTo>
                        <a:cubicBezTo>
                          <a:pt x="0" y="979"/>
                          <a:pt x="324" y="1270"/>
                          <a:pt x="672" y="1270"/>
                        </a:cubicBezTo>
                        <a:cubicBezTo>
                          <a:pt x="809" y="1270"/>
                          <a:pt x="949" y="1225"/>
                          <a:pt x="1072" y="1124"/>
                        </a:cubicBezTo>
                        <a:cubicBezTo>
                          <a:pt x="1509" y="765"/>
                          <a:pt x="1294" y="55"/>
                          <a:pt x="733" y="3"/>
                        </a:cubicBezTo>
                        <a:cubicBezTo>
                          <a:pt x="713" y="1"/>
                          <a:pt x="693" y="0"/>
                          <a:pt x="673"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1" name="Google Shape;7651;p75"/>
                  <p:cNvSpPr/>
                  <p:nvPr/>
                </p:nvSpPr>
                <p:spPr>
                  <a:xfrm>
                    <a:off x="7234886" y="2178085"/>
                    <a:ext cx="55974" cy="109448"/>
                  </a:xfrm>
                  <a:custGeom>
                    <a:rect b="b" l="l" r="r" t="t"/>
                    <a:pathLst>
                      <a:path extrusionOk="0" h="4335" w="2217">
                        <a:moveTo>
                          <a:pt x="900" y="0"/>
                        </a:moveTo>
                        <a:lnTo>
                          <a:pt x="0" y="293"/>
                        </a:lnTo>
                        <a:lnTo>
                          <a:pt x="1317" y="4334"/>
                        </a:lnTo>
                        <a:lnTo>
                          <a:pt x="2216" y="4041"/>
                        </a:lnTo>
                        <a:lnTo>
                          <a:pt x="900" y="0"/>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2" name="Google Shape;7652;p75"/>
                  <p:cNvSpPr/>
                  <p:nvPr/>
                </p:nvSpPr>
                <p:spPr>
                  <a:xfrm>
                    <a:off x="7235214" y="2156120"/>
                    <a:ext cx="40775" cy="34463"/>
                  </a:xfrm>
                  <a:custGeom>
                    <a:rect b="b" l="l" r="r" t="t"/>
                    <a:pathLst>
                      <a:path extrusionOk="0" h="1365" w="1615">
                        <a:moveTo>
                          <a:pt x="774" y="0"/>
                        </a:moveTo>
                        <a:cubicBezTo>
                          <a:pt x="703" y="0"/>
                          <a:pt x="629" y="12"/>
                          <a:pt x="554" y="36"/>
                        </a:cubicBezTo>
                        <a:cubicBezTo>
                          <a:pt x="196" y="153"/>
                          <a:pt x="0" y="538"/>
                          <a:pt x="118" y="896"/>
                        </a:cubicBezTo>
                        <a:cubicBezTo>
                          <a:pt x="219" y="1203"/>
                          <a:pt x="493" y="1364"/>
                          <a:pt x="769" y="1364"/>
                        </a:cubicBezTo>
                        <a:cubicBezTo>
                          <a:pt x="1008" y="1364"/>
                          <a:pt x="1248" y="1242"/>
                          <a:pt x="1376" y="987"/>
                        </a:cubicBezTo>
                        <a:cubicBezTo>
                          <a:pt x="1614" y="516"/>
                          <a:pt x="1254" y="0"/>
                          <a:pt x="774"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3" name="Google Shape;7653;p75"/>
                  <p:cNvSpPr/>
                  <p:nvPr/>
                </p:nvSpPr>
                <p:spPr>
                  <a:xfrm>
                    <a:off x="7212668" y="2163517"/>
                    <a:ext cx="40749" cy="34488"/>
                  </a:xfrm>
                  <a:custGeom>
                    <a:rect b="b" l="l" r="r" t="t"/>
                    <a:pathLst>
                      <a:path extrusionOk="0" h="1366" w="1614">
                        <a:moveTo>
                          <a:pt x="770" y="1"/>
                        </a:moveTo>
                        <a:cubicBezTo>
                          <a:pt x="700" y="1"/>
                          <a:pt x="628" y="12"/>
                          <a:pt x="554" y="36"/>
                        </a:cubicBezTo>
                        <a:cubicBezTo>
                          <a:pt x="196" y="154"/>
                          <a:pt x="0" y="538"/>
                          <a:pt x="118" y="897"/>
                        </a:cubicBezTo>
                        <a:cubicBezTo>
                          <a:pt x="216" y="1204"/>
                          <a:pt x="490" y="1366"/>
                          <a:pt x="765" y="1366"/>
                        </a:cubicBezTo>
                        <a:cubicBezTo>
                          <a:pt x="1003" y="1366"/>
                          <a:pt x="1242" y="1245"/>
                          <a:pt x="1369" y="994"/>
                        </a:cubicBezTo>
                        <a:cubicBezTo>
                          <a:pt x="1614" y="522"/>
                          <a:pt x="1248" y="1"/>
                          <a:pt x="770"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4" name="Google Shape;7654;p75"/>
                  <p:cNvSpPr/>
                  <p:nvPr/>
                </p:nvSpPr>
                <p:spPr>
                  <a:xfrm>
                    <a:off x="7269778" y="2261932"/>
                    <a:ext cx="40749" cy="34362"/>
                  </a:xfrm>
                  <a:custGeom>
                    <a:rect b="b" l="l" r="r" t="t"/>
                    <a:pathLst>
                      <a:path extrusionOk="0" h="1361" w="1614">
                        <a:moveTo>
                          <a:pt x="773" y="0"/>
                        </a:moveTo>
                        <a:cubicBezTo>
                          <a:pt x="702" y="0"/>
                          <a:pt x="629" y="11"/>
                          <a:pt x="554" y="36"/>
                        </a:cubicBezTo>
                        <a:cubicBezTo>
                          <a:pt x="196" y="146"/>
                          <a:pt x="0" y="531"/>
                          <a:pt x="117" y="889"/>
                        </a:cubicBezTo>
                        <a:cubicBezTo>
                          <a:pt x="218" y="1200"/>
                          <a:pt x="493" y="1361"/>
                          <a:pt x="768" y="1361"/>
                        </a:cubicBezTo>
                        <a:cubicBezTo>
                          <a:pt x="1008" y="1361"/>
                          <a:pt x="1248" y="1239"/>
                          <a:pt x="1375" y="987"/>
                        </a:cubicBezTo>
                        <a:cubicBezTo>
                          <a:pt x="1614" y="516"/>
                          <a:pt x="1254" y="0"/>
                          <a:pt x="773"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5" name="Google Shape;7655;p75"/>
                  <p:cNvSpPr/>
                  <p:nvPr/>
                </p:nvSpPr>
                <p:spPr>
                  <a:xfrm>
                    <a:off x="7247055" y="2269178"/>
                    <a:ext cx="40775" cy="34539"/>
                  </a:xfrm>
                  <a:custGeom>
                    <a:rect b="b" l="l" r="r" t="t"/>
                    <a:pathLst>
                      <a:path extrusionOk="0" h="1368" w="1615">
                        <a:moveTo>
                          <a:pt x="772" y="0"/>
                        </a:moveTo>
                        <a:cubicBezTo>
                          <a:pt x="702" y="0"/>
                          <a:pt x="629" y="11"/>
                          <a:pt x="555" y="35"/>
                        </a:cubicBezTo>
                        <a:cubicBezTo>
                          <a:pt x="196" y="153"/>
                          <a:pt x="1" y="537"/>
                          <a:pt x="118" y="896"/>
                        </a:cubicBezTo>
                        <a:cubicBezTo>
                          <a:pt x="219" y="1206"/>
                          <a:pt x="493" y="1367"/>
                          <a:pt x="769" y="1367"/>
                        </a:cubicBezTo>
                        <a:cubicBezTo>
                          <a:pt x="1008" y="1367"/>
                          <a:pt x="1249" y="1245"/>
                          <a:pt x="1376" y="994"/>
                        </a:cubicBezTo>
                        <a:cubicBezTo>
                          <a:pt x="1615" y="522"/>
                          <a:pt x="1253" y="0"/>
                          <a:pt x="772"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6" name="Google Shape;7656;p75"/>
                  <p:cNvSpPr/>
                  <p:nvPr/>
                </p:nvSpPr>
                <p:spPr>
                  <a:xfrm>
                    <a:off x="7177119" y="2021601"/>
                    <a:ext cx="55974" cy="109271"/>
                  </a:xfrm>
                  <a:custGeom>
                    <a:rect b="b" l="l" r="r" t="t"/>
                    <a:pathLst>
                      <a:path extrusionOk="0" h="4328" w="2217">
                        <a:moveTo>
                          <a:pt x="900" y="0"/>
                        </a:moveTo>
                        <a:lnTo>
                          <a:pt x="1" y="287"/>
                        </a:lnTo>
                        <a:lnTo>
                          <a:pt x="1324" y="4328"/>
                        </a:lnTo>
                        <a:lnTo>
                          <a:pt x="2217" y="4034"/>
                        </a:lnTo>
                        <a:lnTo>
                          <a:pt x="900" y="0"/>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7" name="Google Shape;7657;p75"/>
                  <p:cNvSpPr/>
                  <p:nvPr/>
                </p:nvSpPr>
                <p:spPr>
                  <a:xfrm>
                    <a:off x="7177624" y="1999459"/>
                    <a:ext cx="40749" cy="34387"/>
                  </a:xfrm>
                  <a:custGeom>
                    <a:rect b="b" l="l" r="r" t="t"/>
                    <a:pathLst>
                      <a:path extrusionOk="0" h="1362" w="1614">
                        <a:moveTo>
                          <a:pt x="772" y="1"/>
                        </a:moveTo>
                        <a:cubicBezTo>
                          <a:pt x="701" y="1"/>
                          <a:pt x="628" y="12"/>
                          <a:pt x="554" y="36"/>
                        </a:cubicBezTo>
                        <a:cubicBezTo>
                          <a:pt x="196" y="147"/>
                          <a:pt x="0" y="538"/>
                          <a:pt x="118" y="897"/>
                        </a:cubicBezTo>
                        <a:cubicBezTo>
                          <a:pt x="218" y="1203"/>
                          <a:pt x="490" y="1362"/>
                          <a:pt x="763" y="1362"/>
                        </a:cubicBezTo>
                        <a:cubicBezTo>
                          <a:pt x="1002" y="1362"/>
                          <a:pt x="1241" y="1240"/>
                          <a:pt x="1369" y="988"/>
                        </a:cubicBezTo>
                        <a:cubicBezTo>
                          <a:pt x="1613" y="516"/>
                          <a:pt x="1249" y="1"/>
                          <a:pt x="772"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8" name="Google Shape;7658;p75"/>
                  <p:cNvSpPr/>
                  <p:nvPr/>
                </p:nvSpPr>
                <p:spPr>
                  <a:xfrm>
                    <a:off x="7154902" y="2006882"/>
                    <a:ext cx="40775" cy="34463"/>
                  </a:xfrm>
                  <a:custGeom>
                    <a:rect b="b" l="l" r="r" t="t"/>
                    <a:pathLst>
                      <a:path extrusionOk="0" h="1365" w="1615">
                        <a:moveTo>
                          <a:pt x="772" y="0"/>
                        </a:moveTo>
                        <a:cubicBezTo>
                          <a:pt x="702" y="0"/>
                          <a:pt x="629" y="11"/>
                          <a:pt x="555" y="36"/>
                        </a:cubicBezTo>
                        <a:cubicBezTo>
                          <a:pt x="196" y="153"/>
                          <a:pt x="1" y="537"/>
                          <a:pt x="118" y="896"/>
                        </a:cubicBezTo>
                        <a:cubicBezTo>
                          <a:pt x="220" y="1204"/>
                          <a:pt x="495" y="1365"/>
                          <a:pt x="771" y="1365"/>
                        </a:cubicBezTo>
                        <a:cubicBezTo>
                          <a:pt x="1010" y="1365"/>
                          <a:pt x="1249" y="1244"/>
                          <a:pt x="1376" y="994"/>
                        </a:cubicBezTo>
                        <a:cubicBezTo>
                          <a:pt x="1615" y="522"/>
                          <a:pt x="1253" y="0"/>
                          <a:pt x="772"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9" name="Google Shape;7659;p75"/>
                  <p:cNvSpPr/>
                  <p:nvPr/>
                </p:nvSpPr>
                <p:spPr>
                  <a:xfrm>
                    <a:off x="7212163" y="2105271"/>
                    <a:ext cx="40623" cy="34488"/>
                  </a:xfrm>
                  <a:custGeom>
                    <a:rect b="b" l="l" r="r" t="t"/>
                    <a:pathLst>
                      <a:path extrusionOk="0" h="1366" w="1609">
                        <a:moveTo>
                          <a:pt x="772" y="0"/>
                        </a:moveTo>
                        <a:cubicBezTo>
                          <a:pt x="702" y="0"/>
                          <a:pt x="629" y="12"/>
                          <a:pt x="555" y="36"/>
                        </a:cubicBezTo>
                        <a:cubicBezTo>
                          <a:pt x="196" y="153"/>
                          <a:pt x="1" y="538"/>
                          <a:pt x="118" y="896"/>
                        </a:cubicBezTo>
                        <a:cubicBezTo>
                          <a:pt x="216" y="1204"/>
                          <a:pt x="490" y="1365"/>
                          <a:pt x="766" y="1365"/>
                        </a:cubicBezTo>
                        <a:cubicBezTo>
                          <a:pt x="1004" y="1365"/>
                          <a:pt x="1243" y="1245"/>
                          <a:pt x="1370" y="994"/>
                        </a:cubicBezTo>
                        <a:cubicBezTo>
                          <a:pt x="1608" y="517"/>
                          <a:pt x="1248" y="0"/>
                          <a:pt x="772"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0" name="Google Shape;7660;p75"/>
                  <p:cNvSpPr/>
                  <p:nvPr/>
                </p:nvSpPr>
                <p:spPr>
                  <a:xfrm>
                    <a:off x="7189465" y="2112517"/>
                    <a:ext cx="40749" cy="34539"/>
                  </a:xfrm>
                  <a:custGeom>
                    <a:rect b="b" l="l" r="r" t="t"/>
                    <a:pathLst>
                      <a:path extrusionOk="0" h="1368" w="1614">
                        <a:moveTo>
                          <a:pt x="770" y="0"/>
                        </a:moveTo>
                        <a:cubicBezTo>
                          <a:pt x="700" y="0"/>
                          <a:pt x="628" y="12"/>
                          <a:pt x="554" y="36"/>
                        </a:cubicBezTo>
                        <a:cubicBezTo>
                          <a:pt x="196" y="153"/>
                          <a:pt x="0" y="538"/>
                          <a:pt x="118" y="896"/>
                        </a:cubicBezTo>
                        <a:cubicBezTo>
                          <a:pt x="219" y="1206"/>
                          <a:pt x="491" y="1367"/>
                          <a:pt x="765" y="1367"/>
                        </a:cubicBezTo>
                        <a:cubicBezTo>
                          <a:pt x="1003" y="1367"/>
                          <a:pt x="1242" y="1246"/>
                          <a:pt x="1369" y="994"/>
                        </a:cubicBezTo>
                        <a:cubicBezTo>
                          <a:pt x="1614" y="522"/>
                          <a:pt x="1248" y="0"/>
                          <a:pt x="770"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1" name="Google Shape;7661;p75"/>
                  <p:cNvSpPr/>
                  <p:nvPr/>
                </p:nvSpPr>
                <p:spPr>
                  <a:xfrm>
                    <a:off x="7270434" y="2309220"/>
                    <a:ext cx="45269" cy="36053"/>
                  </a:xfrm>
                  <a:custGeom>
                    <a:rect b="b" l="l" r="r" t="t"/>
                    <a:pathLst>
                      <a:path extrusionOk="0" h="1428" w="1793">
                        <a:moveTo>
                          <a:pt x="978" y="1"/>
                        </a:moveTo>
                        <a:cubicBezTo>
                          <a:pt x="0" y="1"/>
                          <a:pt x="0" y="1428"/>
                          <a:pt x="978" y="1428"/>
                        </a:cubicBezTo>
                        <a:cubicBezTo>
                          <a:pt x="1792" y="1428"/>
                          <a:pt x="1792" y="1"/>
                          <a:pt x="978"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2" name="Google Shape;7662;p75"/>
                  <p:cNvSpPr/>
                  <p:nvPr/>
                </p:nvSpPr>
                <p:spPr>
                  <a:xfrm>
                    <a:off x="7309921" y="2361054"/>
                    <a:ext cx="18229" cy="28883"/>
                  </a:xfrm>
                  <a:custGeom>
                    <a:rect b="b" l="l" r="r" t="t"/>
                    <a:pathLst>
                      <a:path extrusionOk="0" h="1144" w="722">
                        <a:moveTo>
                          <a:pt x="222" y="1"/>
                        </a:moveTo>
                        <a:cubicBezTo>
                          <a:pt x="128" y="1"/>
                          <a:pt x="36" y="51"/>
                          <a:pt x="20" y="157"/>
                        </a:cubicBezTo>
                        <a:cubicBezTo>
                          <a:pt x="0" y="287"/>
                          <a:pt x="0" y="418"/>
                          <a:pt x="13" y="548"/>
                        </a:cubicBezTo>
                        <a:cubicBezTo>
                          <a:pt x="26" y="692"/>
                          <a:pt x="33" y="867"/>
                          <a:pt x="105" y="991"/>
                        </a:cubicBezTo>
                        <a:cubicBezTo>
                          <a:pt x="161" y="1096"/>
                          <a:pt x="269" y="1143"/>
                          <a:pt x="379" y="1143"/>
                        </a:cubicBezTo>
                        <a:cubicBezTo>
                          <a:pt x="549" y="1143"/>
                          <a:pt x="722" y="1027"/>
                          <a:pt x="698" y="828"/>
                        </a:cubicBezTo>
                        <a:cubicBezTo>
                          <a:pt x="672" y="581"/>
                          <a:pt x="489" y="372"/>
                          <a:pt x="437" y="157"/>
                        </a:cubicBezTo>
                        <a:cubicBezTo>
                          <a:pt x="417" y="54"/>
                          <a:pt x="318" y="1"/>
                          <a:pt x="222"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3" name="Google Shape;7663;p75"/>
                  <p:cNvSpPr/>
                  <p:nvPr/>
                </p:nvSpPr>
                <p:spPr>
                  <a:xfrm>
                    <a:off x="7285886" y="2374662"/>
                    <a:ext cx="22420" cy="27318"/>
                  </a:xfrm>
                  <a:custGeom>
                    <a:rect b="b" l="l" r="r" t="t"/>
                    <a:pathLst>
                      <a:path extrusionOk="0" h="1082" w="888">
                        <a:moveTo>
                          <a:pt x="200" y="0"/>
                        </a:moveTo>
                        <a:cubicBezTo>
                          <a:pt x="130" y="0"/>
                          <a:pt x="63" y="45"/>
                          <a:pt x="40" y="120"/>
                        </a:cubicBezTo>
                        <a:cubicBezTo>
                          <a:pt x="7" y="211"/>
                          <a:pt x="1" y="302"/>
                          <a:pt x="14" y="400"/>
                        </a:cubicBezTo>
                        <a:cubicBezTo>
                          <a:pt x="33" y="465"/>
                          <a:pt x="46" y="531"/>
                          <a:pt x="66" y="596"/>
                        </a:cubicBezTo>
                        <a:cubicBezTo>
                          <a:pt x="79" y="648"/>
                          <a:pt x="92" y="700"/>
                          <a:pt x="112" y="752"/>
                        </a:cubicBezTo>
                        <a:cubicBezTo>
                          <a:pt x="109" y="716"/>
                          <a:pt x="107" y="698"/>
                          <a:pt x="107" y="698"/>
                        </a:cubicBezTo>
                        <a:lnTo>
                          <a:pt x="107" y="698"/>
                        </a:lnTo>
                        <a:cubicBezTo>
                          <a:pt x="107" y="698"/>
                          <a:pt x="111" y="731"/>
                          <a:pt x="118" y="798"/>
                        </a:cubicBezTo>
                        <a:lnTo>
                          <a:pt x="157" y="882"/>
                        </a:lnTo>
                        <a:cubicBezTo>
                          <a:pt x="177" y="915"/>
                          <a:pt x="203" y="941"/>
                          <a:pt x="229" y="974"/>
                        </a:cubicBezTo>
                        <a:cubicBezTo>
                          <a:pt x="288" y="1048"/>
                          <a:pt x="380" y="1081"/>
                          <a:pt x="473" y="1081"/>
                        </a:cubicBezTo>
                        <a:cubicBezTo>
                          <a:pt x="575" y="1081"/>
                          <a:pt x="679" y="1042"/>
                          <a:pt x="744" y="974"/>
                        </a:cubicBezTo>
                        <a:cubicBezTo>
                          <a:pt x="861" y="856"/>
                          <a:pt x="887" y="674"/>
                          <a:pt x="802" y="531"/>
                        </a:cubicBezTo>
                        <a:cubicBezTo>
                          <a:pt x="777" y="480"/>
                          <a:pt x="744" y="437"/>
                          <a:pt x="700" y="406"/>
                        </a:cubicBezTo>
                        <a:lnTo>
                          <a:pt x="700" y="406"/>
                        </a:lnTo>
                        <a:cubicBezTo>
                          <a:pt x="701" y="404"/>
                          <a:pt x="696" y="398"/>
                          <a:pt x="685" y="387"/>
                        </a:cubicBezTo>
                        <a:cubicBezTo>
                          <a:pt x="646" y="342"/>
                          <a:pt x="607" y="302"/>
                          <a:pt x="574" y="257"/>
                        </a:cubicBezTo>
                        <a:cubicBezTo>
                          <a:pt x="535" y="205"/>
                          <a:pt x="490" y="153"/>
                          <a:pt x="437" y="107"/>
                        </a:cubicBezTo>
                        <a:cubicBezTo>
                          <a:pt x="392" y="68"/>
                          <a:pt x="340" y="35"/>
                          <a:pt x="281" y="22"/>
                        </a:cubicBezTo>
                        <a:cubicBezTo>
                          <a:pt x="255" y="7"/>
                          <a:pt x="227" y="0"/>
                          <a:pt x="200"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4" name="Google Shape;7664;p75"/>
                  <p:cNvSpPr/>
                  <p:nvPr/>
                </p:nvSpPr>
                <p:spPr>
                  <a:xfrm>
                    <a:off x="7105543" y="2516225"/>
                    <a:ext cx="61730" cy="50722"/>
                  </a:xfrm>
                  <a:custGeom>
                    <a:rect b="b" l="l" r="r" t="t"/>
                    <a:pathLst>
                      <a:path extrusionOk="0" h="2009" w="2445">
                        <a:moveTo>
                          <a:pt x="1304" y="1"/>
                        </a:moveTo>
                        <a:cubicBezTo>
                          <a:pt x="1" y="1"/>
                          <a:pt x="1" y="2008"/>
                          <a:pt x="1304" y="2008"/>
                        </a:cubicBezTo>
                        <a:cubicBezTo>
                          <a:pt x="2445" y="2008"/>
                          <a:pt x="2445" y="1"/>
                          <a:pt x="1304"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5" name="Google Shape;7665;p75"/>
                  <p:cNvSpPr/>
                  <p:nvPr/>
                </p:nvSpPr>
                <p:spPr>
                  <a:xfrm>
                    <a:off x="7097160" y="2738706"/>
                    <a:ext cx="45420" cy="34589"/>
                  </a:xfrm>
                  <a:custGeom>
                    <a:rect b="b" l="l" r="r" t="t"/>
                    <a:pathLst>
                      <a:path extrusionOk="0" h="1370" w="1799">
                        <a:moveTo>
                          <a:pt x="984" y="0"/>
                        </a:moveTo>
                        <a:cubicBezTo>
                          <a:pt x="0" y="0"/>
                          <a:pt x="0" y="1369"/>
                          <a:pt x="984" y="1369"/>
                        </a:cubicBezTo>
                        <a:cubicBezTo>
                          <a:pt x="1799" y="1369"/>
                          <a:pt x="1799" y="0"/>
                          <a:pt x="984"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6" name="Google Shape;7666;p75"/>
                  <p:cNvSpPr/>
                  <p:nvPr/>
                </p:nvSpPr>
                <p:spPr>
                  <a:xfrm>
                    <a:off x="7108345" y="2784202"/>
                    <a:ext cx="50520" cy="23127"/>
                  </a:xfrm>
                  <a:custGeom>
                    <a:rect b="b" l="l" r="r" t="t"/>
                    <a:pathLst>
                      <a:path extrusionOk="0" h="916" w="2001">
                        <a:moveTo>
                          <a:pt x="566" y="1"/>
                        </a:moveTo>
                        <a:cubicBezTo>
                          <a:pt x="467" y="1"/>
                          <a:pt x="364" y="24"/>
                          <a:pt x="255" y="82"/>
                        </a:cubicBezTo>
                        <a:cubicBezTo>
                          <a:pt x="13" y="206"/>
                          <a:pt x="0" y="532"/>
                          <a:pt x="170" y="721"/>
                        </a:cubicBezTo>
                        <a:cubicBezTo>
                          <a:pt x="327" y="883"/>
                          <a:pt x="500" y="915"/>
                          <a:pt x="689" y="915"/>
                        </a:cubicBezTo>
                        <a:cubicBezTo>
                          <a:pt x="781" y="915"/>
                          <a:pt x="877" y="907"/>
                          <a:pt x="978" y="903"/>
                        </a:cubicBezTo>
                        <a:cubicBezTo>
                          <a:pt x="1115" y="890"/>
                          <a:pt x="1239" y="890"/>
                          <a:pt x="1382" y="890"/>
                        </a:cubicBezTo>
                        <a:cubicBezTo>
                          <a:pt x="1500" y="890"/>
                          <a:pt x="1623" y="859"/>
                          <a:pt x="1742" y="859"/>
                        </a:cubicBezTo>
                        <a:cubicBezTo>
                          <a:pt x="1768" y="859"/>
                          <a:pt x="1793" y="861"/>
                          <a:pt x="1819" y="864"/>
                        </a:cubicBezTo>
                        <a:cubicBezTo>
                          <a:pt x="1827" y="866"/>
                          <a:pt x="1836" y="867"/>
                          <a:pt x="1844" y="867"/>
                        </a:cubicBezTo>
                        <a:cubicBezTo>
                          <a:pt x="1946" y="867"/>
                          <a:pt x="2000" y="722"/>
                          <a:pt x="1903" y="662"/>
                        </a:cubicBezTo>
                        <a:cubicBezTo>
                          <a:pt x="1767" y="571"/>
                          <a:pt x="1669" y="440"/>
                          <a:pt x="1525" y="369"/>
                        </a:cubicBezTo>
                        <a:cubicBezTo>
                          <a:pt x="1408" y="304"/>
                          <a:pt x="1291" y="251"/>
                          <a:pt x="1173" y="193"/>
                        </a:cubicBezTo>
                        <a:cubicBezTo>
                          <a:pt x="959" y="97"/>
                          <a:pt x="769" y="1"/>
                          <a:pt x="566"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7" name="Google Shape;7667;p75"/>
                  <p:cNvSpPr/>
                  <p:nvPr/>
                </p:nvSpPr>
                <p:spPr>
                  <a:xfrm>
                    <a:off x="6949715" y="2273849"/>
                    <a:ext cx="125581" cy="69961"/>
                  </a:xfrm>
                  <a:custGeom>
                    <a:rect b="b" l="l" r="r" t="t"/>
                    <a:pathLst>
                      <a:path extrusionOk="0" h="2771" w="4974">
                        <a:moveTo>
                          <a:pt x="2008" y="0"/>
                        </a:moveTo>
                        <a:cubicBezTo>
                          <a:pt x="1024" y="0"/>
                          <a:pt x="0" y="1141"/>
                          <a:pt x="880" y="1708"/>
                        </a:cubicBezTo>
                        <a:cubicBezTo>
                          <a:pt x="1760" y="2281"/>
                          <a:pt x="4973" y="2770"/>
                          <a:pt x="4973" y="2770"/>
                        </a:cubicBezTo>
                        <a:lnTo>
                          <a:pt x="4784" y="1056"/>
                        </a:lnTo>
                        <a:cubicBezTo>
                          <a:pt x="4133" y="1056"/>
                          <a:pt x="2992" y="0"/>
                          <a:pt x="2008"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8" name="Google Shape;7668;p75"/>
                  <p:cNvSpPr/>
                  <p:nvPr/>
                </p:nvSpPr>
                <p:spPr>
                  <a:xfrm>
                    <a:off x="7065551" y="2273849"/>
                    <a:ext cx="125758" cy="69961"/>
                  </a:xfrm>
                  <a:custGeom>
                    <a:rect b="b" l="l" r="r" t="t"/>
                    <a:pathLst>
                      <a:path extrusionOk="0" h="2771" w="4981">
                        <a:moveTo>
                          <a:pt x="2966" y="0"/>
                        </a:moveTo>
                        <a:cubicBezTo>
                          <a:pt x="1989" y="0"/>
                          <a:pt x="848" y="1056"/>
                          <a:pt x="196" y="1056"/>
                        </a:cubicBezTo>
                        <a:lnTo>
                          <a:pt x="1" y="2770"/>
                        </a:lnTo>
                        <a:cubicBezTo>
                          <a:pt x="1" y="2770"/>
                          <a:pt x="3214" y="2281"/>
                          <a:pt x="4094" y="1708"/>
                        </a:cubicBezTo>
                        <a:cubicBezTo>
                          <a:pt x="4980" y="1141"/>
                          <a:pt x="3950" y="0"/>
                          <a:pt x="2966"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669" name="Google Shape;7669;p75"/>
                  <p:cNvGrpSpPr/>
                  <p:nvPr/>
                </p:nvGrpSpPr>
                <p:grpSpPr>
                  <a:xfrm>
                    <a:off x="6934567" y="1636703"/>
                    <a:ext cx="275980" cy="252450"/>
                    <a:chOff x="6934567" y="1636703"/>
                    <a:chExt cx="275980" cy="252450"/>
                  </a:xfrm>
                </p:grpSpPr>
                <p:sp>
                  <p:nvSpPr>
                    <p:cNvPr id="7670" name="Google Shape;7670;p75"/>
                    <p:cNvSpPr/>
                    <p:nvPr/>
                  </p:nvSpPr>
                  <p:spPr>
                    <a:xfrm>
                      <a:off x="6934567" y="1636703"/>
                      <a:ext cx="275980" cy="197334"/>
                    </a:xfrm>
                    <a:custGeom>
                      <a:rect b="b" l="l" r="r" t="t"/>
                      <a:pathLst>
                        <a:path extrusionOk="0" h="7816" w="10931">
                          <a:moveTo>
                            <a:pt x="3014" y="3747"/>
                          </a:moveTo>
                          <a:cubicBezTo>
                            <a:pt x="3652" y="3747"/>
                            <a:pt x="4263" y="4241"/>
                            <a:pt x="4263" y="4986"/>
                          </a:cubicBezTo>
                          <a:cubicBezTo>
                            <a:pt x="4263" y="5671"/>
                            <a:pt x="3709" y="6225"/>
                            <a:pt x="3025" y="6225"/>
                          </a:cubicBezTo>
                          <a:cubicBezTo>
                            <a:pt x="1917" y="6225"/>
                            <a:pt x="1369" y="4889"/>
                            <a:pt x="2145" y="4113"/>
                          </a:cubicBezTo>
                          <a:cubicBezTo>
                            <a:pt x="2398" y="3860"/>
                            <a:pt x="2709" y="3747"/>
                            <a:pt x="3014" y="3747"/>
                          </a:cubicBezTo>
                          <a:close/>
                          <a:moveTo>
                            <a:pt x="7855" y="3747"/>
                          </a:moveTo>
                          <a:cubicBezTo>
                            <a:pt x="8491" y="3747"/>
                            <a:pt x="9099" y="4241"/>
                            <a:pt x="9099" y="4986"/>
                          </a:cubicBezTo>
                          <a:cubicBezTo>
                            <a:pt x="9099" y="5671"/>
                            <a:pt x="8545" y="6225"/>
                            <a:pt x="7867" y="6225"/>
                          </a:cubicBezTo>
                          <a:cubicBezTo>
                            <a:pt x="6759" y="6225"/>
                            <a:pt x="6205" y="4895"/>
                            <a:pt x="6988" y="4113"/>
                          </a:cubicBezTo>
                          <a:cubicBezTo>
                            <a:pt x="7241" y="3860"/>
                            <a:pt x="7551" y="3747"/>
                            <a:pt x="7855" y="3747"/>
                          </a:cubicBezTo>
                          <a:close/>
                          <a:moveTo>
                            <a:pt x="3866" y="1"/>
                          </a:moveTo>
                          <a:cubicBezTo>
                            <a:pt x="1728" y="1"/>
                            <a:pt x="1" y="1734"/>
                            <a:pt x="1" y="3865"/>
                          </a:cubicBezTo>
                          <a:lnTo>
                            <a:pt x="1" y="3950"/>
                          </a:lnTo>
                          <a:cubicBezTo>
                            <a:pt x="1" y="6081"/>
                            <a:pt x="1728" y="7815"/>
                            <a:pt x="3866" y="7815"/>
                          </a:cubicBezTo>
                          <a:lnTo>
                            <a:pt x="7066" y="7815"/>
                          </a:lnTo>
                          <a:cubicBezTo>
                            <a:pt x="9197" y="7815"/>
                            <a:pt x="10931" y="6081"/>
                            <a:pt x="10931" y="3950"/>
                          </a:cubicBezTo>
                          <a:lnTo>
                            <a:pt x="10931" y="3865"/>
                          </a:lnTo>
                          <a:cubicBezTo>
                            <a:pt x="10931" y="1734"/>
                            <a:pt x="9197" y="1"/>
                            <a:pt x="7066"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1" name="Google Shape;7671;p75"/>
                    <p:cNvSpPr/>
                    <p:nvPr/>
                  </p:nvSpPr>
                  <p:spPr>
                    <a:xfrm>
                      <a:off x="7001700" y="1770817"/>
                      <a:ext cx="137927" cy="118335"/>
                    </a:xfrm>
                    <a:custGeom>
                      <a:rect b="b" l="l" r="r" t="t"/>
                      <a:pathLst>
                        <a:path extrusionOk="0" h="4687" w="5463">
                          <a:moveTo>
                            <a:pt x="2810" y="391"/>
                          </a:moveTo>
                          <a:cubicBezTo>
                            <a:pt x="3149" y="391"/>
                            <a:pt x="3423" y="1128"/>
                            <a:pt x="3423" y="1467"/>
                          </a:cubicBezTo>
                          <a:cubicBezTo>
                            <a:pt x="3423" y="1806"/>
                            <a:pt x="3149" y="2079"/>
                            <a:pt x="2810" y="2079"/>
                          </a:cubicBezTo>
                          <a:cubicBezTo>
                            <a:pt x="2471" y="2079"/>
                            <a:pt x="2197" y="1806"/>
                            <a:pt x="2197" y="1467"/>
                          </a:cubicBezTo>
                          <a:cubicBezTo>
                            <a:pt x="2197" y="1128"/>
                            <a:pt x="2471" y="391"/>
                            <a:pt x="2810" y="391"/>
                          </a:cubicBezTo>
                          <a:close/>
                          <a:moveTo>
                            <a:pt x="1109" y="2607"/>
                          </a:moveTo>
                          <a:cubicBezTo>
                            <a:pt x="1331" y="2607"/>
                            <a:pt x="1506" y="2861"/>
                            <a:pt x="1526" y="3174"/>
                          </a:cubicBezTo>
                          <a:lnTo>
                            <a:pt x="685" y="3174"/>
                          </a:lnTo>
                          <a:cubicBezTo>
                            <a:pt x="705" y="2855"/>
                            <a:pt x="881" y="2607"/>
                            <a:pt x="1109" y="2607"/>
                          </a:cubicBezTo>
                          <a:close/>
                          <a:moveTo>
                            <a:pt x="4479" y="2607"/>
                          </a:moveTo>
                          <a:cubicBezTo>
                            <a:pt x="4700" y="2607"/>
                            <a:pt x="4883" y="2861"/>
                            <a:pt x="4902" y="3174"/>
                          </a:cubicBezTo>
                          <a:lnTo>
                            <a:pt x="4061" y="3174"/>
                          </a:lnTo>
                          <a:cubicBezTo>
                            <a:pt x="4074" y="2855"/>
                            <a:pt x="4257" y="2607"/>
                            <a:pt x="4479" y="2607"/>
                          </a:cubicBezTo>
                          <a:close/>
                          <a:moveTo>
                            <a:pt x="2230" y="2764"/>
                          </a:moveTo>
                          <a:cubicBezTo>
                            <a:pt x="2452" y="2764"/>
                            <a:pt x="2634" y="3018"/>
                            <a:pt x="2654" y="3331"/>
                          </a:cubicBezTo>
                          <a:lnTo>
                            <a:pt x="1813" y="3331"/>
                          </a:lnTo>
                          <a:cubicBezTo>
                            <a:pt x="1832" y="3011"/>
                            <a:pt x="2008" y="2764"/>
                            <a:pt x="2230" y="2764"/>
                          </a:cubicBezTo>
                          <a:close/>
                          <a:moveTo>
                            <a:pt x="3423" y="2764"/>
                          </a:moveTo>
                          <a:cubicBezTo>
                            <a:pt x="3644" y="2764"/>
                            <a:pt x="3820" y="3018"/>
                            <a:pt x="3840" y="3331"/>
                          </a:cubicBezTo>
                          <a:lnTo>
                            <a:pt x="2999" y="3331"/>
                          </a:lnTo>
                          <a:cubicBezTo>
                            <a:pt x="3019" y="3011"/>
                            <a:pt x="3201" y="2764"/>
                            <a:pt x="3423" y="2764"/>
                          </a:cubicBezTo>
                          <a:close/>
                          <a:moveTo>
                            <a:pt x="2334" y="0"/>
                          </a:moveTo>
                          <a:cubicBezTo>
                            <a:pt x="1044" y="0"/>
                            <a:pt x="1" y="1043"/>
                            <a:pt x="1" y="2334"/>
                          </a:cubicBezTo>
                          <a:lnTo>
                            <a:pt x="1" y="2353"/>
                          </a:lnTo>
                          <a:cubicBezTo>
                            <a:pt x="1" y="3637"/>
                            <a:pt x="1044" y="4686"/>
                            <a:pt x="2334" y="4686"/>
                          </a:cubicBezTo>
                          <a:lnTo>
                            <a:pt x="3129" y="4686"/>
                          </a:lnTo>
                          <a:cubicBezTo>
                            <a:pt x="4420" y="4686"/>
                            <a:pt x="5463" y="3637"/>
                            <a:pt x="5463" y="2353"/>
                          </a:cubicBezTo>
                          <a:lnTo>
                            <a:pt x="5463" y="2334"/>
                          </a:lnTo>
                          <a:cubicBezTo>
                            <a:pt x="5463" y="1043"/>
                            <a:pt x="4420" y="0"/>
                            <a:pt x="312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2" name="Google Shape;7672;p75"/>
                    <p:cNvSpPr/>
                    <p:nvPr/>
                  </p:nvSpPr>
                  <p:spPr>
                    <a:xfrm>
                      <a:off x="7057168" y="1780689"/>
                      <a:ext cx="30802" cy="42643"/>
                    </a:xfrm>
                    <a:custGeom>
                      <a:rect b="b" l="l" r="r" t="t"/>
                      <a:pathLst>
                        <a:path extrusionOk="0" h="1689" w="1220">
                          <a:moveTo>
                            <a:pt x="606" y="0"/>
                          </a:moveTo>
                          <a:cubicBezTo>
                            <a:pt x="274" y="0"/>
                            <a:pt x="0" y="737"/>
                            <a:pt x="0" y="1076"/>
                          </a:cubicBezTo>
                          <a:cubicBezTo>
                            <a:pt x="0" y="1415"/>
                            <a:pt x="268" y="1688"/>
                            <a:pt x="606" y="1688"/>
                          </a:cubicBezTo>
                          <a:cubicBezTo>
                            <a:pt x="945" y="1688"/>
                            <a:pt x="1219" y="1415"/>
                            <a:pt x="1219" y="1076"/>
                          </a:cubicBezTo>
                          <a:cubicBezTo>
                            <a:pt x="1219" y="737"/>
                            <a:pt x="945" y="0"/>
                            <a:pt x="60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
            <p:nvSpPr>
              <p:cNvPr id="7673" name="Google Shape;7673;p75"/>
              <p:cNvSpPr/>
              <p:nvPr/>
            </p:nvSpPr>
            <p:spPr>
              <a:xfrm>
                <a:off x="6865944" y="1544979"/>
                <a:ext cx="406813" cy="325238"/>
              </a:xfrm>
              <a:custGeom>
                <a:rect b="b" l="l" r="r" t="t"/>
                <a:pathLst>
                  <a:path extrusionOk="0" h="12882" w="16113">
                    <a:moveTo>
                      <a:pt x="1005" y="8743"/>
                    </a:moveTo>
                    <a:cubicBezTo>
                      <a:pt x="1007" y="8847"/>
                      <a:pt x="1033" y="9013"/>
                      <a:pt x="1076" y="9219"/>
                    </a:cubicBezTo>
                    <a:lnTo>
                      <a:pt x="1076" y="9219"/>
                    </a:lnTo>
                    <a:cubicBezTo>
                      <a:pt x="1041" y="9039"/>
                      <a:pt x="1016" y="8878"/>
                      <a:pt x="1005" y="8743"/>
                    </a:cubicBezTo>
                    <a:close/>
                    <a:moveTo>
                      <a:pt x="8533" y="1"/>
                    </a:moveTo>
                    <a:cubicBezTo>
                      <a:pt x="7380" y="1"/>
                      <a:pt x="6099" y="275"/>
                      <a:pt x="4700" y="909"/>
                    </a:cubicBezTo>
                    <a:cubicBezTo>
                      <a:pt x="1" y="3034"/>
                      <a:pt x="1005" y="8743"/>
                      <a:pt x="1005" y="8743"/>
                    </a:cubicBezTo>
                    <a:cubicBezTo>
                      <a:pt x="946" y="6110"/>
                      <a:pt x="4042" y="3445"/>
                      <a:pt x="4042" y="3445"/>
                    </a:cubicBezTo>
                    <a:cubicBezTo>
                      <a:pt x="6225" y="4787"/>
                      <a:pt x="13538" y="6501"/>
                      <a:pt x="14209" y="6729"/>
                    </a:cubicBezTo>
                    <a:cubicBezTo>
                      <a:pt x="14551" y="6843"/>
                      <a:pt x="14772" y="11929"/>
                      <a:pt x="14749" y="12629"/>
                    </a:cubicBezTo>
                    <a:lnTo>
                      <a:pt x="14749" y="12629"/>
                    </a:lnTo>
                    <a:lnTo>
                      <a:pt x="15206" y="9551"/>
                    </a:lnTo>
                    <a:cubicBezTo>
                      <a:pt x="15206" y="9551"/>
                      <a:pt x="16112" y="6169"/>
                      <a:pt x="14437" y="3438"/>
                    </a:cubicBezTo>
                    <a:cubicBezTo>
                      <a:pt x="13261" y="1525"/>
                      <a:pt x="11252" y="1"/>
                      <a:pt x="8533" y="1"/>
                    </a:cubicBezTo>
                    <a:close/>
                    <a:moveTo>
                      <a:pt x="14749" y="12629"/>
                    </a:moveTo>
                    <a:lnTo>
                      <a:pt x="14737" y="12706"/>
                    </a:lnTo>
                    <a:cubicBezTo>
                      <a:pt x="14738" y="12707"/>
                      <a:pt x="14739" y="12708"/>
                      <a:pt x="14739" y="12708"/>
                    </a:cubicBezTo>
                    <a:cubicBezTo>
                      <a:pt x="14744" y="12708"/>
                      <a:pt x="14747" y="12680"/>
                      <a:pt x="14749" y="12629"/>
                    </a:cubicBezTo>
                    <a:close/>
                    <a:moveTo>
                      <a:pt x="1076" y="9219"/>
                    </a:moveTo>
                    <a:lnTo>
                      <a:pt x="1076" y="9219"/>
                    </a:lnTo>
                    <a:cubicBezTo>
                      <a:pt x="1330" y="10544"/>
                      <a:pt x="2113" y="12882"/>
                      <a:pt x="2113" y="12882"/>
                    </a:cubicBezTo>
                    <a:cubicBezTo>
                      <a:pt x="2113" y="12882"/>
                      <a:pt x="1321" y="10392"/>
                      <a:pt x="1076" y="9219"/>
                    </a:cubicBezTo>
                    <a:close/>
                  </a:path>
                </a:pathLst>
              </a:custGeom>
              <a:solidFill>
                <a:srgbClr val="BECBD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
        <p:nvSpPr>
          <p:cNvPr id="7674" name="Google Shape;7674;p75"/>
          <p:cNvSpPr/>
          <p:nvPr/>
        </p:nvSpPr>
        <p:spPr>
          <a:xfrm>
            <a:off x="9928453" y="8653765"/>
            <a:ext cx="905729" cy="98112"/>
          </a:xfrm>
          <a:custGeom>
            <a:rect b="b" l="l" r="r" t="t"/>
            <a:pathLst>
              <a:path extrusionOk="0" h="1943" w="17937">
                <a:moveTo>
                  <a:pt x="8969" y="1"/>
                </a:moveTo>
                <a:cubicBezTo>
                  <a:pt x="4015" y="1"/>
                  <a:pt x="0" y="437"/>
                  <a:pt x="0" y="972"/>
                </a:cubicBezTo>
                <a:cubicBezTo>
                  <a:pt x="0" y="1506"/>
                  <a:pt x="4009" y="1943"/>
                  <a:pt x="8962" y="1943"/>
                </a:cubicBezTo>
                <a:cubicBezTo>
                  <a:pt x="13915" y="1943"/>
                  <a:pt x="17937" y="1506"/>
                  <a:pt x="17937" y="972"/>
                </a:cubicBezTo>
                <a:cubicBezTo>
                  <a:pt x="17937" y="437"/>
                  <a:pt x="13922" y="1"/>
                  <a:pt x="8969" y="1"/>
                </a:cubicBezTo>
                <a:close/>
              </a:path>
            </a:pathLst>
          </a:custGeom>
          <a:solidFill>
            <a:srgbClr val="778C9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5" name="Google Shape;7675;p75"/>
          <p:cNvSpPr/>
          <p:nvPr/>
        </p:nvSpPr>
        <p:spPr>
          <a:xfrm>
            <a:off x="9830038" y="6130884"/>
            <a:ext cx="1101548" cy="2555855"/>
          </a:xfrm>
          <a:custGeom>
            <a:rect b="b" l="l" r="r" t="t"/>
            <a:pathLst>
              <a:path extrusionOk="0" h="50616" w="21815">
                <a:moveTo>
                  <a:pt x="3781" y="7802"/>
                </a:moveTo>
                <a:lnTo>
                  <a:pt x="3781" y="7834"/>
                </a:lnTo>
                <a:lnTo>
                  <a:pt x="3761" y="7834"/>
                </a:lnTo>
                <a:cubicBezTo>
                  <a:pt x="3768" y="7821"/>
                  <a:pt x="3774" y="7808"/>
                  <a:pt x="3781" y="7802"/>
                </a:cubicBezTo>
                <a:close/>
                <a:moveTo>
                  <a:pt x="10696" y="0"/>
                </a:moveTo>
                <a:cubicBezTo>
                  <a:pt x="6759" y="0"/>
                  <a:pt x="3566" y="3194"/>
                  <a:pt x="3566" y="7131"/>
                </a:cubicBezTo>
                <a:cubicBezTo>
                  <a:pt x="3566" y="7365"/>
                  <a:pt x="3579" y="7600"/>
                  <a:pt x="3611" y="7834"/>
                </a:cubicBezTo>
                <a:cubicBezTo>
                  <a:pt x="2979" y="7906"/>
                  <a:pt x="2555" y="8512"/>
                  <a:pt x="2712" y="9131"/>
                </a:cubicBezTo>
                <a:cubicBezTo>
                  <a:pt x="2829" y="9609"/>
                  <a:pt x="3258" y="9920"/>
                  <a:pt x="3720" y="9920"/>
                </a:cubicBezTo>
                <a:cubicBezTo>
                  <a:pt x="3850" y="9920"/>
                  <a:pt x="3984" y="9895"/>
                  <a:pt x="4113" y="9842"/>
                </a:cubicBezTo>
                <a:cubicBezTo>
                  <a:pt x="4843" y="12045"/>
                  <a:pt x="6688" y="13805"/>
                  <a:pt x="8754" y="14561"/>
                </a:cubicBezTo>
                <a:cubicBezTo>
                  <a:pt x="8799" y="14574"/>
                  <a:pt x="8891" y="14593"/>
                  <a:pt x="8891" y="14606"/>
                </a:cubicBezTo>
                <a:lnTo>
                  <a:pt x="8891" y="16627"/>
                </a:lnTo>
                <a:lnTo>
                  <a:pt x="5651" y="16627"/>
                </a:lnTo>
                <a:cubicBezTo>
                  <a:pt x="5651" y="16627"/>
                  <a:pt x="5645" y="16692"/>
                  <a:pt x="5632" y="16698"/>
                </a:cubicBezTo>
                <a:cubicBezTo>
                  <a:pt x="5052" y="16705"/>
                  <a:pt x="4543" y="17083"/>
                  <a:pt x="4367" y="17630"/>
                </a:cubicBezTo>
                <a:lnTo>
                  <a:pt x="216" y="33233"/>
                </a:lnTo>
                <a:cubicBezTo>
                  <a:pt x="1" y="33865"/>
                  <a:pt x="294" y="34563"/>
                  <a:pt x="900" y="34850"/>
                </a:cubicBezTo>
                <a:cubicBezTo>
                  <a:pt x="1081" y="34935"/>
                  <a:pt x="1273" y="34976"/>
                  <a:pt x="1462" y="34976"/>
                </a:cubicBezTo>
                <a:cubicBezTo>
                  <a:pt x="1906" y="34976"/>
                  <a:pt x="2335" y="34752"/>
                  <a:pt x="2582" y="34354"/>
                </a:cubicBezTo>
                <a:cubicBezTo>
                  <a:pt x="2652" y="34403"/>
                  <a:pt x="2730" y="34426"/>
                  <a:pt x="2808" y="34426"/>
                </a:cubicBezTo>
                <a:cubicBezTo>
                  <a:pt x="2988" y="34426"/>
                  <a:pt x="3162" y="34303"/>
                  <a:pt x="3207" y="34107"/>
                </a:cubicBezTo>
                <a:lnTo>
                  <a:pt x="3566" y="32529"/>
                </a:lnTo>
                <a:cubicBezTo>
                  <a:pt x="3611" y="32334"/>
                  <a:pt x="3481" y="32034"/>
                  <a:pt x="3305" y="31936"/>
                </a:cubicBezTo>
                <a:lnTo>
                  <a:pt x="6336" y="20948"/>
                </a:lnTo>
                <a:cubicBezTo>
                  <a:pt x="6336" y="22838"/>
                  <a:pt x="6388" y="26501"/>
                  <a:pt x="6453" y="30561"/>
                </a:cubicBezTo>
                <a:lnTo>
                  <a:pt x="6407" y="30561"/>
                </a:lnTo>
                <a:lnTo>
                  <a:pt x="6466" y="32353"/>
                </a:lnTo>
                <a:lnTo>
                  <a:pt x="6486" y="32353"/>
                </a:lnTo>
                <a:cubicBezTo>
                  <a:pt x="6622" y="40181"/>
                  <a:pt x="6805" y="48719"/>
                  <a:pt x="6805" y="48719"/>
                </a:cubicBezTo>
                <a:cubicBezTo>
                  <a:pt x="6805" y="48719"/>
                  <a:pt x="4517" y="49084"/>
                  <a:pt x="4517" y="50609"/>
                </a:cubicBezTo>
                <a:lnTo>
                  <a:pt x="8936" y="50609"/>
                </a:lnTo>
                <a:lnTo>
                  <a:pt x="10631" y="33422"/>
                </a:lnTo>
                <a:lnTo>
                  <a:pt x="10670" y="33448"/>
                </a:lnTo>
                <a:lnTo>
                  <a:pt x="11035" y="33448"/>
                </a:lnTo>
                <a:lnTo>
                  <a:pt x="11041" y="33442"/>
                </a:lnTo>
                <a:lnTo>
                  <a:pt x="12892" y="50616"/>
                </a:lnTo>
                <a:lnTo>
                  <a:pt x="17311" y="50616"/>
                </a:lnTo>
                <a:cubicBezTo>
                  <a:pt x="17311" y="49084"/>
                  <a:pt x="15024" y="48725"/>
                  <a:pt x="15024" y="48725"/>
                </a:cubicBezTo>
                <a:cubicBezTo>
                  <a:pt x="15024" y="48725"/>
                  <a:pt x="15193" y="40090"/>
                  <a:pt x="15317" y="32210"/>
                </a:cubicBezTo>
                <a:cubicBezTo>
                  <a:pt x="15323" y="31891"/>
                  <a:pt x="15356" y="30561"/>
                  <a:pt x="15356" y="30561"/>
                </a:cubicBezTo>
                <a:lnTo>
                  <a:pt x="15343" y="30561"/>
                </a:lnTo>
                <a:cubicBezTo>
                  <a:pt x="15408" y="26468"/>
                  <a:pt x="15454" y="22773"/>
                  <a:pt x="15454" y="20856"/>
                </a:cubicBezTo>
                <a:lnTo>
                  <a:pt x="18510" y="31917"/>
                </a:lnTo>
                <a:cubicBezTo>
                  <a:pt x="18308" y="31982"/>
                  <a:pt x="18159" y="32321"/>
                  <a:pt x="18204" y="32536"/>
                </a:cubicBezTo>
                <a:lnTo>
                  <a:pt x="18563" y="34107"/>
                </a:lnTo>
                <a:cubicBezTo>
                  <a:pt x="18608" y="34299"/>
                  <a:pt x="18775" y="34422"/>
                  <a:pt x="18959" y="34422"/>
                </a:cubicBezTo>
                <a:cubicBezTo>
                  <a:pt x="18987" y="34422"/>
                  <a:pt x="19016" y="34419"/>
                  <a:pt x="19045" y="34413"/>
                </a:cubicBezTo>
                <a:cubicBezTo>
                  <a:pt x="19110" y="34400"/>
                  <a:pt x="19169" y="34367"/>
                  <a:pt x="19221" y="34322"/>
                </a:cubicBezTo>
                <a:cubicBezTo>
                  <a:pt x="19463" y="34736"/>
                  <a:pt x="19901" y="34974"/>
                  <a:pt x="20355" y="34974"/>
                </a:cubicBezTo>
                <a:cubicBezTo>
                  <a:pt x="20537" y="34974"/>
                  <a:pt x="20721" y="34936"/>
                  <a:pt x="20896" y="34856"/>
                </a:cubicBezTo>
                <a:cubicBezTo>
                  <a:pt x="21515" y="34582"/>
                  <a:pt x="21815" y="33885"/>
                  <a:pt x="21606" y="33246"/>
                </a:cubicBezTo>
                <a:lnTo>
                  <a:pt x="17298" y="17663"/>
                </a:lnTo>
                <a:cubicBezTo>
                  <a:pt x="17122" y="17141"/>
                  <a:pt x="16659" y="16744"/>
                  <a:pt x="16145" y="16705"/>
                </a:cubicBezTo>
                <a:cubicBezTo>
                  <a:pt x="16132" y="16698"/>
                  <a:pt x="16119" y="16627"/>
                  <a:pt x="16119" y="16627"/>
                </a:cubicBezTo>
                <a:lnTo>
                  <a:pt x="12632" y="16627"/>
                </a:lnTo>
                <a:lnTo>
                  <a:pt x="12632" y="14704"/>
                </a:lnTo>
                <a:cubicBezTo>
                  <a:pt x="12632" y="14704"/>
                  <a:pt x="12651" y="14697"/>
                  <a:pt x="12664" y="14691"/>
                </a:cubicBezTo>
                <a:lnTo>
                  <a:pt x="12710" y="14684"/>
                </a:lnTo>
                <a:cubicBezTo>
                  <a:pt x="14900" y="14013"/>
                  <a:pt x="16920" y="12201"/>
                  <a:pt x="17702" y="9887"/>
                </a:cubicBezTo>
                <a:cubicBezTo>
                  <a:pt x="17781" y="9907"/>
                  <a:pt x="17865" y="9920"/>
                  <a:pt x="17950" y="9920"/>
                </a:cubicBezTo>
                <a:cubicBezTo>
                  <a:pt x="17954" y="9920"/>
                  <a:pt x="17958" y="9920"/>
                  <a:pt x="17962" y="9920"/>
                </a:cubicBezTo>
                <a:cubicBezTo>
                  <a:pt x="18517" y="9920"/>
                  <a:pt x="18973" y="9486"/>
                  <a:pt x="19006" y="8936"/>
                </a:cubicBezTo>
                <a:cubicBezTo>
                  <a:pt x="19038" y="8375"/>
                  <a:pt x="18621" y="7893"/>
                  <a:pt x="18067" y="7834"/>
                </a:cubicBezTo>
                <a:lnTo>
                  <a:pt x="18067" y="7828"/>
                </a:lnTo>
                <a:cubicBezTo>
                  <a:pt x="18067" y="7815"/>
                  <a:pt x="18054" y="7802"/>
                  <a:pt x="18054" y="7789"/>
                </a:cubicBezTo>
                <a:cubicBezTo>
                  <a:pt x="18048" y="6068"/>
                  <a:pt x="17644" y="4295"/>
                  <a:pt x="16692" y="2998"/>
                </a:cubicBezTo>
                <a:cubicBezTo>
                  <a:pt x="17663" y="2464"/>
                  <a:pt x="17781" y="1786"/>
                  <a:pt x="18159" y="1147"/>
                </a:cubicBezTo>
                <a:lnTo>
                  <a:pt x="18159" y="1147"/>
                </a:lnTo>
                <a:cubicBezTo>
                  <a:pt x="17946" y="1172"/>
                  <a:pt x="17731" y="1183"/>
                  <a:pt x="17515" y="1183"/>
                </a:cubicBezTo>
                <a:cubicBezTo>
                  <a:pt x="15275" y="1183"/>
                  <a:pt x="12901" y="0"/>
                  <a:pt x="10696" y="0"/>
                </a:cubicBezTo>
                <a:close/>
              </a:path>
            </a:pathLst>
          </a:custGeom>
          <a:solidFill>
            <a:srgbClr val="F2F4F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6" name="Google Shape;7676;p75"/>
          <p:cNvSpPr/>
          <p:nvPr/>
        </p:nvSpPr>
        <p:spPr>
          <a:xfrm>
            <a:off x="10355287" y="6822968"/>
            <a:ext cx="49738" cy="328520"/>
          </a:xfrm>
          <a:custGeom>
            <a:rect b="b" l="l" r="r" t="t"/>
            <a:pathLst>
              <a:path extrusionOk="0" h="6506" w="985">
                <a:moveTo>
                  <a:pt x="489" y="1"/>
                </a:moveTo>
                <a:cubicBezTo>
                  <a:pt x="222" y="1"/>
                  <a:pt x="1" y="222"/>
                  <a:pt x="1" y="490"/>
                </a:cubicBezTo>
                <a:cubicBezTo>
                  <a:pt x="1" y="646"/>
                  <a:pt x="72" y="789"/>
                  <a:pt x="196" y="887"/>
                </a:cubicBezTo>
                <a:cubicBezTo>
                  <a:pt x="72" y="978"/>
                  <a:pt x="1" y="1122"/>
                  <a:pt x="1" y="1278"/>
                </a:cubicBezTo>
                <a:cubicBezTo>
                  <a:pt x="1" y="1435"/>
                  <a:pt x="72" y="1578"/>
                  <a:pt x="196" y="1676"/>
                </a:cubicBezTo>
                <a:cubicBezTo>
                  <a:pt x="72" y="1767"/>
                  <a:pt x="1" y="1910"/>
                  <a:pt x="1" y="2067"/>
                </a:cubicBezTo>
                <a:cubicBezTo>
                  <a:pt x="1" y="2223"/>
                  <a:pt x="72" y="2367"/>
                  <a:pt x="196" y="2464"/>
                </a:cubicBezTo>
                <a:cubicBezTo>
                  <a:pt x="72" y="2556"/>
                  <a:pt x="1" y="2699"/>
                  <a:pt x="1" y="2855"/>
                </a:cubicBezTo>
                <a:cubicBezTo>
                  <a:pt x="1" y="3012"/>
                  <a:pt x="72" y="3155"/>
                  <a:pt x="196" y="3253"/>
                </a:cubicBezTo>
                <a:cubicBezTo>
                  <a:pt x="72" y="3344"/>
                  <a:pt x="1" y="3488"/>
                  <a:pt x="1" y="3644"/>
                </a:cubicBezTo>
                <a:cubicBezTo>
                  <a:pt x="1" y="3800"/>
                  <a:pt x="72" y="3944"/>
                  <a:pt x="196" y="4042"/>
                </a:cubicBezTo>
                <a:cubicBezTo>
                  <a:pt x="72" y="4133"/>
                  <a:pt x="1" y="4276"/>
                  <a:pt x="1" y="4433"/>
                </a:cubicBezTo>
                <a:cubicBezTo>
                  <a:pt x="1" y="4589"/>
                  <a:pt x="72" y="4732"/>
                  <a:pt x="196" y="4830"/>
                </a:cubicBezTo>
                <a:cubicBezTo>
                  <a:pt x="72" y="4921"/>
                  <a:pt x="1" y="5065"/>
                  <a:pt x="1" y="5221"/>
                </a:cubicBezTo>
                <a:cubicBezTo>
                  <a:pt x="1" y="5378"/>
                  <a:pt x="72" y="5521"/>
                  <a:pt x="196" y="5619"/>
                </a:cubicBezTo>
                <a:cubicBezTo>
                  <a:pt x="72" y="5710"/>
                  <a:pt x="1" y="5853"/>
                  <a:pt x="1" y="6010"/>
                </a:cubicBezTo>
                <a:cubicBezTo>
                  <a:pt x="1" y="6284"/>
                  <a:pt x="222" y="6499"/>
                  <a:pt x="489" y="6505"/>
                </a:cubicBezTo>
                <a:cubicBezTo>
                  <a:pt x="763" y="6505"/>
                  <a:pt x="985" y="6284"/>
                  <a:pt x="985" y="6010"/>
                </a:cubicBezTo>
                <a:cubicBezTo>
                  <a:pt x="985" y="5853"/>
                  <a:pt x="913" y="5710"/>
                  <a:pt x="783" y="5619"/>
                </a:cubicBezTo>
                <a:cubicBezTo>
                  <a:pt x="913" y="5521"/>
                  <a:pt x="985" y="5378"/>
                  <a:pt x="985" y="5221"/>
                </a:cubicBezTo>
                <a:cubicBezTo>
                  <a:pt x="985" y="5065"/>
                  <a:pt x="913" y="4921"/>
                  <a:pt x="783" y="4830"/>
                </a:cubicBezTo>
                <a:cubicBezTo>
                  <a:pt x="913" y="4732"/>
                  <a:pt x="985" y="4589"/>
                  <a:pt x="985" y="4433"/>
                </a:cubicBezTo>
                <a:cubicBezTo>
                  <a:pt x="985" y="4276"/>
                  <a:pt x="913" y="4133"/>
                  <a:pt x="783" y="4042"/>
                </a:cubicBezTo>
                <a:cubicBezTo>
                  <a:pt x="913" y="3944"/>
                  <a:pt x="985" y="3800"/>
                  <a:pt x="985" y="3644"/>
                </a:cubicBezTo>
                <a:cubicBezTo>
                  <a:pt x="985" y="3488"/>
                  <a:pt x="913" y="3344"/>
                  <a:pt x="783" y="3253"/>
                </a:cubicBezTo>
                <a:cubicBezTo>
                  <a:pt x="913" y="3155"/>
                  <a:pt x="985" y="3012"/>
                  <a:pt x="985" y="2855"/>
                </a:cubicBezTo>
                <a:cubicBezTo>
                  <a:pt x="985" y="2699"/>
                  <a:pt x="913" y="2556"/>
                  <a:pt x="783" y="2464"/>
                </a:cubicBezTo>
                <a:cubicBezTo>
                  <a:pt x="913" y="2367"/>
                  <a:pt x="985" y="2223"/>
                  <a:pt x="985" y="2067"/>
                </a:cubicBezTo>
                <a:cubicBezTo>
                  <a:pt x="985" y="1910"/>
                  <a:pt x="913" y="1767"/>
                  <a:pt x="783" y="1676"/>
                </a:cubicBezTo>
                <a:cubicBezTo>
                  <a:pt x="913" y="1578"/>
                  <a:pt x="985" y="1435"/>
                  <a:pt x="985" y="1278"/>
                </a:cubicBezTo>
                <a:cubicBezTo>
                  <a:pt x="985" y="1122"/>
                  <a:pt x="913" y="978"/>
                  <a:pt x="783" y="887"/>
                </a:cubicBezTo>
                <a:cubicBezTo>
                  <a:pt x="913" y="789"/>
                  <a:pt x="985" y="646"/>
                  <a:pt x="985" y="490"/>
                </a:cubicBezTo>
                <a:cubicBezTo>
                  <a:pt x="978" y="222"/>
                  <a:pt x="763" y="1"/>
                  <a:pt x="489" y="1"/>
                </a:cubicBezTo>
                <a:close/>
              </a:path>
            </a:pathLst>
          </a:custGeom>
          <a:solidFill>
            <a:srgbClr val="D4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7" name="Google Shape;7677;p75"/>
          <p:cNvSpPr/>
          <p:nvPr/>
        </p:nvSpPr>
        <p:spPr>
          <a:xfrm>
            <a:off x="10297369" y="7111547"/>
            <a:ext cx="160675" cy="110029"/>
          </a:xfrm>
          <a:custGeom>
            <a:rect b="b" l="l" r="r" t="t"/>
            <a:pathLst>
              <a:path extrusionOk="0" h="2179" w="3182">
                <a:moveTo>
                  <a:pt x="1586" y="1"/>
                </a:moveTo>
                <a:cubicBezTo>
                  <a:pt x="1449" y="1"/>
                  <a:pt x="1312" y="58"/>
                  <a:pt x="1213" y="171"/>
                </a:cubicBezTo>
                <a:cubicBezTo>
                  <a:pt x="1115" y="288"/>
                  <a:pt x="1069" y="445"/>
                  <a:pt x="1109" y="601"/>
                </a:cubicBezTo>
                <a:cubicBezTo>
                  <a:pt x="1094" y="600"/>
                  <a:pt x="1080" y="599"/>
                  <a:pt x="1066" y="599"/>
                </a:cubicBezTo>
                <a:cubicBezTo>
                  <a:pt x="925" y="599"/>
                  <a:pt x="793" y="658"/>
                  <a:pt x="698" y="764"/>
                </a:cubicBezTo>
                <a:cubicBezTo>
                  <a:pt x="594" y="881"/>
                  <a:pt x="555" y="1044"/>
                  <a:pt x="587" y="1194"/>
                </a:cubicBezTo>
                <a:cubicBezTo>
                  <a:pt x="574" y="1193"/>
                  <a:pt x="561" y="1193"/>
                  <a:pt x="548" y="1193"/>
                </a:cubicBezTo>
                <a:cubicBezTo>
                  <a:pt x="406" y="1193"/>
                  <a:pt x="273" y="1256"/>
                  <a:pt x="183" y="1364"/>
                </a:cubicBezTo>
                <a:cubicBezTo>
                  <a:pt x="1" y="1566"/>
                  <a:pt x="27" y="1879"/>
                  <a:pt x="229" y="2061"/>
                </a:cubicBezTo>
                <a:cubicBezTo>
                  <a:pt x="320" y="2133"/>
                  <a:pt x="437" y="2178"/>
                  <a:pt x="555" y="2178"/>
                </a:cubicBezTo>
                <a:cubicBezTo>
                  <a:pt x="698" y="2178"/>
                  <a:pt x="828" y="2113"/>
                  <a:pt x="926" y="2009"/>
                </a:cubicBezTo>
                <a:cubicBezTo>
                  <a:pt x="1024" y="1892"/>
                  <a:pt x="1069" y="1735"/>
                  <a:pt x="1037" y="1585"/>
                </a:cubicBezTo>
                <a:lnTo>
                  <a:pt x="1037" y="1585"/>
                </a:lnTo>
                <a:cubicBezTo>
                  <a:pt x="1044" y="1586"/>
                  <a:pt x="1052" y="1586"/>
                  <a:pt x="1059" y="1586"/>
                </a:cubicBezTo>
                <a:cubicBezTo>
                  <a:pt x="1202" y="1586"/>
                  <a:pt x="1348" y="1527"/>
                  <a:pt x="1441" y="1416"/>
                </a:cubicBezTo>
                <a:cubicBezTo>
                  <a:pt x="1545" y="1299"/>
                  <a:pt x="1584" y="1142"/>
                  <a:pt x="1552" y="986"/>
                </a:cubicBezTo>
                <a:lnTo>
                  <a:pt x="1617" y="986"/>
                </a:lnTo>
                <a:cubicBezTo>
                  <a:pt x="1623" y="1097"/>
                  <a:pt x="1663" y="1207"/>
                  <a:pt x="1741" y="1292"/>
                </a:cubicBezTo>
                <a:cubicBezTo>
                  <a:pt x="1830" y="1393"/>
                  <a:pt x="1963" y="1457"/>
                  <a:pt x="2105" y="1457"/>
                </a:cubicBezTo>
                <a:cubicBezTo>
                  <a:pt x="2118" y="1457"/>
                  <a:pt x="2132" y="1456"/>
                  <a:pt x="2145" y="1455"/>
                </a:cubicBezTo>
                <a:lnTo>
                  <a:pt x="2145" y="1455"/>
                </a:lnTo>
                <a:cubicBezTo>
                  <a:pt x="2112" y="1605"/>
                  <a:pt x="2158" y="1761"/>
                  <a:pt x="2256" y="1879"/>
                </a:cubicBezTo>
                <a:cubicBezTo>
                  <a:pt x="2354" y="1992"/>
                  <a:pt x="2492" y="2049"/>
                  <a:pt x="2629" y="2049"/>
                </a:cubicBezTo>
                <a:cubicBezTo>
                  <a:pt x="2744" y="2049"/>
                  <a:pt x="2860" y="2008"/>
                  <a:pt x="2953" y="1924"/>
                </a:cubicBezTo>
                <a:cubicBezTo>
                  <a:pt x="3162" y="1748"/>
                  <a:pt x="3181" y="1435"/>
                  <a:pt x="2999" y="1227"/>
                </a:cubicBezTo>
                <a:cubicBezTo>
                  <a:pt x="2903" y="1126"/>
                  <a:pt x="2770" y="1062"/>
                  <a:pt x="2633" y="1062"/>
                </a:cubicBezTo>
                <a:cubicBezTo>
                  <a:pt x="2620" y="1062"/>
                  <a:pt x="2607" y="1063"/>
                  <a:pt x="2595" y="1064"/>
                </a:cubicBezTo>
                <a:cubicBezTo>
                  <a:pt x="2621" y="914"/>
                  <a:pt x="2581" y="758"/>
                  <a:pt x="2477" y="640"/>
                </a:cubicBezTo>
                <a:cubicBezTo>
                  <a:pt x="2384" y="535"/>
                  <a:pt x="2243" y="470"/>
                  <a:pt x="2100" y="470"/>
                </a:cubicBezTo>
                <a:cubicBezTo>
                  <a:pt x="2093" y="470"/>
                  <a:pt x="2087" y="471"/>
                  <a:pt x="2080" y="471"/>
                </a:cubicBezTo>
                <a:cubicBezTo>
                  <a:pt x="2073" y="341"/>
                  <a:pt x="2014" y="210"/>
                  <a:pt x="1910" y="125"/>
                </a:cubicBezTo>
                <a:cubicBezTo>
                  <a:pt x="1818" y="42"/>
                  <a:pt x="1702" y="1"/>
                  <a:pt x="1586" y="1"/>
                </a:cubicBezTo>
                <a:close/>
              </a:path>
            </a:pathLst>
          </a:custGeom>
          <a:solidFill>
            <a:srgbClr val="D4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8" name="Google Shape;7678;p75"/>
          <p:cNvSpPr/>
          <p:nvPr/>
        </p:nvSpPr>
        <p:spPr>
          <a:xfrm>
            <a:off x="10176434" y="7080998"/>
            <a:ext cx="182186" cy="395073"/>
          </a:xfrm>
          <a:custGeom>
            <a:rect b="b" l="l" r="r" t="t"/>
            <a:pathLst>
              <a:path extrusionOk="0" h="7824" w="3608">
                <a:moveTo>
                  <a:pt x="2682" y="1"/>
                </a:moveTo>
                <a:lnTo>
                  <a:pt x="2682" y="7"/>
                </a:lnTo>
                <a:cubicBezTo>
                  <a:pt x="2128" y="7"/>
                  <a:pt x="890" y="2040"/>
                  <a:pt x="473" y="2790"/>
                </a:cubicBezTo>
                <a:cubicBezTo>
                  <a:pt x="62" y="3546"/>
                  <a:pt x="225" y="5078"/>
                  <a:pt x="173" y="5886"/>
                </a:cubicBezTo>
                <a:cubicBezTo>
                  <a:pt x="124" y="6645"/>
                  <a:pt x="0" y="7824"/>
                  <a:pt x="488" y="7824"/>
                </a:cubicBezTo>
                <a:cubicBezTo>
                  <a:pt x="519" y="7824"/>
                  <a:pt x="553" y="7819"/>
                  <a:pt x="590" y="7808"/>
                </a:cubicBezTo>
                <a:cubicBezTo>
                  <a:pt x="1196" y="7646"/>
                  <a:pt x="2200" y="6753"/>
                  <a:pt x="2780" y="6498"/>
                </a:cubicBezTo>
                <a:cubicBezTo>
                  <a:pt x="3354" y="6251"/>
                  <a:pt x="3380" y="5052"/>
                  <a:pt x="3328" y="4100"/>
                </a:cubicBezTo>
                <a:cubicBezTo>
                  <a:pt x="3269" y="3155"/>
                  <a:pt x="3608" y="229"/>
                  <a:pt x="2682"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9" name="Google Shape;7679;p75"/>
          <p:cNvSpPr/>
          <p:nvPr/>
        </p:nvSpPr>
        <p:spPr>
          <a:xfrm>
            <a:off x="10403661" y="7080998"/>
            <a:ext cx="182236" cy="395073"/>
          </a:xfrm>
          <a:custGeom>
            <a:rect b="b" l="l" r="r" t="t"/>
            <a:pathLst>
              <a:path extrusionOk="0" h="7824" w="3609">
                <a:moveTo>
                  <a:pt x="920" y="1"/>
                </a:moveTo>
                <a:cubicBezTo>
                  <a:pt x="1" y="229"/>
                  <a:pt x="340" y="3155"/>
                  <a:pt x="281" y="4100"/>
                </a:cubicBezTo>
                <a:cubicBezTo>
                  <a:pt x="222" y="5052"/>
                  <a:pt x="255" y="6251"/>
                  <a:pt x="828" y="6498"/>
                </a:cubicBezTo>
                <a:cubicBezTo>
                  <a:pt x="1409" y="6753"/>
                  <a:pt x="2412" y="7646"/>
                  <a:pt x="3018" y="7808"/>
                </a:cubicBezTo>
                <a:cubicBezTo>
                  <a:pt x="3055" y="7819"/>
                  <a:pt x="3089" y="7824"/>
                  <a:pt x="3121" y="7824"/>
                </a:cubicBezTo>
                <a:cubicBezTo>
                  <a:pt x="3608" y="7824"/>
                  <a:pt x="3484" y="6645"/>
                  <a:pt x="3435" y="5886"/>
                </a:cubicBezTo>
                <a:cubicBezTo>
                  <a:pt x="3377" y="5078"/>
                  <a:pt x="3546" y="3546"/>
                  <a:pt x="3129" y="2790"/>
                </a:cubicBezTo>
                <a:cubicBezTo>
                  <a:pt x="2719" y="2040"/>
                  <a:pt x="1480" y="7"/>
                  <a:pt x="920" y="7"/>
                </a:cubicBezTo>
                <a:lnTo>
                  <a:pt x="920"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680" name="Google Shape;7680;p75"/>
          <p:cNvGrpSpPr/>
          <p:nvPr/>
        </p:nvGrpSpPr>
        <p:grpSpPr>
          <a:xfrm>
            <a:off x="1992760" y="3085514"/>
            <a:ext cx="1113718" cy="2620690"/>
            <a:chOff x="996380" y="1542757"/>
            <a:chExt cx="556859" cy="1310345"/>
          </a:xfrm>
        </p:grpSpPr>
        <p:sp>
          <p:nvSpPr>
            <p:cNvPr id="7681" name="Google Shape;7681;p75"/>
            <p:cNvSpPr/>
            <p:nvPr/>
          </p:nvSpPr>
          <p:spPr>
            <a:xfrm>
              <a:off x="1091487" y="1674397"/>
              <a:ext cx="366796" cy="342104"/>
            </a:xfrm>
            <a:custGeom>
              <a:rect b="b" l="l" r="r" t="t"/>
              <a:pathLst>
                <a:path extrusionOk="0" h="13550" w="14528">
                  <a:moveTo>
                    <a:pt x="2151" y="0"/>
                  </a:moveTo>
                  <a:cubicBezTo>
                    <a:pt x="958" y="0"/>
                    <a:pt x="0" y="958"/>
                    <a:pt x="0" y="2157"/>
                  </a:cubicBezTo>
                  <a:lnTo>
                    <a:pt x="0" y="11393"/>
                  </a:lnTo>
                  <a:cubicBezTo>
                    <a:pt x="0" y="12585"/>
                    <a:pt x="958" y="13550"/>
                    <a:pt x="2151" y="13550"/>
                  </a:cubicBezTo>
                  <a:lnTo>
                    <a:pt x="12371" y="13550"/>
                  </a:lnTo>
                  <a:cubicBezTo>
                    <a:pt x="13563" y="13550"/>
                    <a:pt x="14528" y="12585"/>
                    <a:pt x="14528" y="11393"/>
                  </a:cubicBezTo>
                  <a:lnTo>
                    <a:pt x="14528" y="2157"/>
                  </a:lnTo>
                  <a:cubicBezTo>
                    <a:pt x="14528" y="958"/>
                    <a:pt x="13563" y="0"/>
                    <a:pt x="12371" y="0"/>
                  </a:cubicBezTo>
                  <a:close/>
                </a:path>
              </a:pathLst>
            </a:custGeom>
            <a:solidFill>
              <a:srgbClr val="BECBD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2" name="Google Shape;7682;p75"/>
            <p:cNvSpPr/>
            <p:nvPr/>
          </p:nvSpPr>
          <p:spPr>
            <a:xfrm>
              <a:off x="996380" y="1547529"/>
              <a:ext cx="556859" cy="1272651"/>
            </a:xfrm>
            <a:custGeom>
              <a:rect b="b" l="l" r="r" t="t"/>
              <a:pathLst>
                <a:path extrusionOk="0" h="50407" w="22056">
                  <a:moveTo>
                    <a:pt x="11028" y="0"/>
                  </a:moveTo>
                  <a:cubicBezTo>
                    <a:pt x="7052" y="0"/>
                    <a:pt x="3832" y="3226"/>
                    <a:pt x="3832" y="7202"/>
                  </a:cubicBezTo>
                  <a:lnTo>
                    <a:pt x="3832" y="7208"/>
                  </a:lnTo>
                  <a:cubicBezTo>
                    <a:pt x="3806" y="7208"/>
                    <a:pt x="3787" y="7202"/>
                    <a:pt x="3767" y="7202"/>
                  </a:cubicBezTo>
                  <a:cubicBezTo>
                    <a:pt x="3764" y="7202"/>
                    <a:pt x="3760" y="7202"/>
                    <a:pt x="3757" y="7202"/>
                  </a:cubicBezTo>
                  <a:cubicBezTo>
                    <a:pt x="3091" y="7202"/>
                    <a:pt x="2588" y="7811"/>
                    <a:pt x="2718" y="8466"/>
                  </a:cubicBezTo>
                  <a:cubicBezTo>
                    <a:pt x="2815" y="8983"/>
                    <a:pt x="3269" y="9322"/>
                    <a:pt x="3759" y="9322"/>
                  </a:cubicBezTo>
                  <a:cubicBezTo>
                    <a:pt x="3894" y="9322"/>
                    <a:pt x="4031" y="9297"/>
                    <a:pt x="4165" y="9242"/>
                  </a:cubicBezTo>
                  <a:cubicBezTo>
                    <a:pt x="4934" y="11569"/>
                    <a:pt x="6948" y="13413"/>
                    <a:pt x="9151" y="14104"/>
                  </a:cubicBezTo>
                  <a:lnTo>
                    <a:pt x="9151" y="16124"/>
                  </a:lnTo>
                  <a:lnTo>
                    <a:pt x="6863" y="16124"/>
                  </a:lnTo>
                  <a:cubicBezTo>
                    <a:pt x="6863" y="16124"/>
                    <a:pt x="6857" y="16170"/>
                    <a:pt x="6837" y="16183"/>
                  </a:cubicBezTo>
                  <a:cubicBezTo>
                    <a:pt x="6257" y="16183"/>
                    <a:pt x="5742" y="16561"/>
                    <a:pt x="5560" y="17109"/>
                  </a:cubicBezTo>
                  <a:lnTo>
                    <a:pt x="228" y="32861"/>
                  </a:lnTo>
                  <a:cubicBezTo>
                    <a:pt x="0" y="33559"/>
                    <a:pt x="372" y="34308"/>
                    <a:pt x="1069" y="34543"/>
                  </a:cubicBezTo>
                  <a:cubicBezTo>
                    <a:pt x="1208" y="34588"/>
                    <a:pt x="1349" y="34610"/>
                    <a:pt x="1488" y="34610"/>
                  </a:cubicBezTo>
                  <a:cubicBezTo>
                    <a:pt x="2045" y="34610"/>
                    <a:pt x="2563" y="34261"/>
                    <a:pt x="2750" y="33702"/>
                  </a:cubicBezTo>
                  <a:lnTo>
                    <a:pt x="2926" y="33187"/>
                  </a:lnTo>
                  <a:lnTo>
                    <a:pt x="3507" y="33428"/>
                  </a:lnTo>
                  <a:cubicBezTo>
                    <a:pt x="3507" y="33428"/>
                    <a:pt x="4008" y="32412"/>
                    <a:pt x="3467" y="31577"/>
                  </a:cubicBezTo>
                  <a:lnTo>
                    <a:pt x="6733" y="21925"/>
                  </a:lnTo>
                  <a:lnTo>
                    <a:pt x="6733" y="21925"/>
                  </a:lnTo>
                  <a:cubicBezTo>
                    <a:pt x="6733" y="27706"/>
                    <a:pt x="5951" y="29172"/>
                    <a:pt x="5951" y="32366"/>
                  </a:cubicBezTo>
                  <a:cubicBezTo>
                    <a:pt x="5951" y="35560"/>
                    <a:pt x="7860" y="48497"/>
                    <a:pt x="7860" y="48497"/>
                  </a:cubicBezTo>
                  <a:lnTo>
                    <a:pt x="5553" y="50407"/>
                  </a:lnTo>
                  <a:lnTo>
                    <a:pt x="10018" y="50407"/>
                  </a:lnTo>
                  <a:lnTo>
                    <a:pt x="10761" y="31630"/>
                  </a:lnTo>
                  <a:lnTo>
                    <a:pt x="11145" y="31630"/>
                  </a:lnTo>
                  <a:lnTo>
                    <a:pt x="11888" y="50407"/>
                  </a:lnTo>
                  <a:lnTo>
                    <a:pt x="16353" y="50407"/>
                  </a:lnTo>
                  <a:lnTo>
                    <a:pt x="14039" y="48497"/>
                  </a:lnTo>
                  <a:cubicBezTo>
                    <a:pt x="14039" y="48497"/>
                    <a:pt x="15949" y="34171"/>
                    <a:pt x="15949" y="31590"/>
                  </a:cubicBezTo>
                  <a:cubicBezTo>
                    <a:pt x="15949" y="29003"/>
                    <a:pt x="15290" y="27680"/>
                    <a:pt x="15290" y="21821"/>
                  </a:cubicBezTo>
                  <a:lnTo>
                    <a:pt x="15290" y="21821"/>
                  </a:lnTo>
                  <a:lnTo>
                    <a:pt x="18595" y="31584"/>
                  </a:lnTo>
                  <a:cubicBezTo>
                    <a:pt x="18047" y="32418"/>
                    <a:pt x="18556" y="33435"/>
                    <a:pt x="18556" y="33435"/>
                  </a:cubicBezTo>
                  <a:lnTo>
                    <a:pt x="19129" y="33187"/>
                  </a:lnTo>
                  <a:lnTo>
                    <a:pt x="19312" y="33702"/>
                  </a:lnTo>
                  <a:cubicBezTo>
                    <a:pt x="19494" y="34259"/>
                    <a:pt x="20009" y="34613"/>
                    <a:pt x="20564" y="34613"/>
                  </a:cubicBezTo>
                  <a:cubicBezTo>
                    <a:pt x="20704" y="34613"/>
                    <a:pt x="20846" y="34590"/>
                    <a:pt x="20987" y="34543"/>
                  </a:cubicBezTo>
                  <a:cubicBezTo>
                    <a:pt x="21684" y="34315"/>
                    <a:pt x="22056" y="33565"/>
                    <a:pt x="21827" y="32868"/>
                  </a:cubicBezTo>
                  <a:lnTo>
                    <a:pt x="16496" y="17128"/>
                  </a:lnTo>
                  <a:cubicBezTo>
                    <a:pt x="16333" y="16613"/>
                    <a:pt x="15877" y="16242"/>
                    <a:pt x="15336" y="16190"/>
                  </a:cubicBezTo>
                  <a:cubicBezTo>
                    <a:pt x="15323" y="16170"/>
                    <a:pt x="15310" y="16150"/>
                    <a:pt x="15303" y="16131"/>
                  </a:cubicBezTo>
                  <a:lnTo>
                    <a:pt x="12905" y="16131"/>
                  </a:lnTo>
                  <a:lnTo>
                    <a:pt x="12905" y="14104"/>
                  </a:lnTo>
                  <a:cubicBezTo>
                    <a:pt x="15101" y="13413"/>
                    <a:pt x="17102" y="11595"/>
                    <a:pt x="17884" y="9281"/>
                  </a:cubicBezTo>
                  <a:cubicBezTo>
                    <a:pt x="17972" y="9303"/>
                    <a:pt x="18060" y="9313"/>
                    <a:pt x="18146" y="9313"/>
                  </a:cubicBezTo>
                  <a:cubicBezTo>
                    <a:pt x="18649" y="9313"/>
                    <a:pt x="19099" y="8957"/>
                    <a:pt x="19188" y="8434"/>
                  </a:cubicBezTo>
                  <a:cubicBezTo>
                    <a:pt x="19286" y="7828"/>
                    <a:pt x="18849" y="7261"/>
                    <a:pt x="18230" y="7215"/>
                  </a:cubicBezTo>
                  <a:lnTo>
                    <a:pt x="18230" y="7202"/>
                  </a:lnTo>
                  <a:cubicBezTo>
                    <a:pt x="18230" y="3226"/>
                    <a:pt x="15010" y="0"/>
                    <a:pt x="11028" y="0"/>
                  </a:cubicBezTo>
                  <a:close/>
                </a:path>
              </a:pathLst>
            </a:custGeom>
            <a:solidFill>
              <a:srgbClr val="F2F4F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3" name="Google Shape;7683;p75"/>
            <p:cNvSpPr/>
            <p:nvPr/>
          </p:nvSpPr>
          <p:spPr>
            <a:xfrm>
              <a:off x="1046067" y="2803693"/>
              <a:ext cx="457485" cy="49409"/>
            </a:xfrm>
            <a:custGeom>
              <a:rect b="b" l="l" r="r" t="t"/>
              <a:pathLst>
                <a:path extrusionOk="0" h="1957" w="18120">
                  <a:moveTo>
                    <a:pt x="9060" y="1"/>
                  </a:moveTo>
                  <a:cubicBezTo>
                    <a:pt x="4061" y="1"/>
                    <a:pt x="0" y="437"/>
                    <a:pt x="0" y="978"/>
                  </a:cubicBezTo>
                  <a:cubicBezTo>
                    <a:pt x="0" y="1519"/>
                    <a:pt x="4061" y="1956"/>
                    <a:pt x="9060" y="1956"/>
                  </a:cubicBezTo>
                  <a:cubicBezTo>
                    <a:pt x="14065" y="1956"/>
                    <a:pt x="18119" y="1519"/>
                    <a:pt x="18119" y="978"/>
                  </a:cubicBezTo>
                  <a:cubicBezTo>
                    <a:pt x="18119" y="437"/>
                    <a:pt x="14065" y="1"/>
                    <a:pt x="9060" y="1"/>
                  </a:cubicBezTo>
                  <a:close/>
                </a:path>
              </a:pathLst>
            </a:custGeom>
            <a:solidFill>
              <a:srgbClr val="778C9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4" name="Google Shape;7684;p75"/>
            <p:cNvSpPr/>
            <p:nvPr/>
          </p:nvSpPr>
          <p:spPr>
            <a:xfrm>
              <a:off x="1067780" y="1542757"/>
              <a:ext cx="406813" cy="325163"/>
            </a:xfrm>
            <a:custGeom>
              <a:rect b="b" l="l" r="r" t="t"/>
              <a:pathLst>
                <a:path extrusionOk="0" h="12879" w="16113">
                  <a:moveTo>
                    <a:pt x="1004" y="8740"/>
                  </a:moveTo>
                  <a:cubicBezTo>
                    <a:pt x="1007" y="8824"/>
                    <a:pt x="1025" y="8949"/>
                    <a:pt x="1055" y="9103"/>
                  </a:cubicBezTo>
                  <a:lnTo>
                    <a:pt x="1055" y="9103"/>
                  </a:lnTo>
                  <a:cubicBezTo>
                    <a:pt x="1031" y="8968"/>
                    <a:pt x="1014" y="8846"/>
                    <a:pt x="1004" y="8740"/>
                  </a:cubicBezTo>
                  <a:close/>
                  <a:moveTo>
                    <a:pt x="8531" y="0"/>
                  </a:moveTo>
                  <a:cubicBezTo>
                    <a:pt x="7378" y="0"/>
                    <a:pt x="6098" y="274"/>
                    <a:pt x="4700" y="906"/>
                  </a:cubicBezTo>
                  <a:cubicBezTo>
                    <a:pt x="1" y="3031"/>
                    <a:pt x="1004" y="8740"/>
                    <a:pt x="1004" y="8740"/>
                  </a:cubicBezTo>
                  <a:cubicBezTo>
                    <a:pt x="952" y="6113"/>
                    <a:pt x="4048" y="3448"/>
                    <a:pt x="4048" y="3448"/>
                  </a:cubicBezTo>
                  <a:cubicBezTo>
                    <a:pt x="6225" y="4790"/>
                    <a:pt x="13544" y="6504"/>
                    <a:pt x="14216" y="6726"/>
                  </a:cubicBezTo>
                  <a:cubicBezTo>
                    <a:pt x="14557" y="6840"/>
                    <a:pt x="14772" y="11921"/>
                    <a:pt x="14749" y="12624"/>
                  </a:cubicBezTo>
                  <a:lnTo>
                    <a:pt x="14749" y="12624"/>
                  </a:lnTo>
                  <a:lnTo>
                    <a:pt x="15206" y="9548"/>
                  </a:lnTo>
                  <a:cubicBezTo>
                    <a:pt x="15206" y="9548"/>
                    <a:pt x="16112" y="6166"/>
                    <a:pt x="14437" y="3441"/>
                  </a:cubicBezTo>
                  <a:cubicBezTo>
                    <a:pt x="13261" y="1523"/>
                    <a:pt x="11251" y="0"/>
                    <a:pt x="8531" y="0"/>
                  </a:cubicBezTo>
                  <a:close/>
                  <a:moveTo>
                    <a:pt x="14749" y="12624"/>
                  </a:moveTo>
                  <a:lnTo>
                    <a:pt x="14737" y="12703"/>
                  </a:lnTo>
                  <a:cubicBezTo>
                    <a:pt x="14738" y="12704"/>
                    <a:pt x="14739" y="12705"/>
                    <a:pt x="14739" y="12705"/>
                  </a:cubicBezTo>
                  <a:cubicBezTo>
                    <a:pt x="14744" y="12705"/>
                    <a:pt x="14747" y="12677"/>
                    <a:pt x="14749" y="12624"/>
                  </a:cubicBezTo>
                  <a:close/>
                  <a:moveTo>
                    <a:pt x="1055" y="9103"/>
                  </a:moveTo>
                  <a:cubicBezTo>
                    <a:pt x="1283" y="10402"/>
                    <a:pt x="2112" y="12879"/>
                    <a:pt x="2112" y="12879"/>
                  </a:cubicBezTo>
                  <a:cubicBezTo>
                    <a:pt x="2112" y="12879"/>
                    <a:pt x="1272" y="10220"/>
                    <a:pt x="1055" y="9103"/>
                  </a:cubicBezTo>
                  <a:close/>
                </a:path>
              </a:pathLst>
            </a:custGeom>
            <a:solidFill>
              <a:srgbClr val="BECBD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85" name="Google Shape;7685;p75"/>
          <p:cNvGrpSpPr/>
          <p:nvPr/>
        </p:nvGrpSpPr>
        <p:grpSpPr>
          <a:xfrm>
            <a:off x="1996698" y="6129717"/>
            <a:ext cx="1101548" cy="2620690"/>
            <a:chOff x="998349" y="3050689"/>
            <a:chExt cx="550774" cy="1310345"/>
          </a:xfrm>
        </p:grpSpPr>
        <p:sp>
          <p:nvSpPr>
            <p:cNvPr id="7686" name="Google Shape;7686;p75"/>
            <p:cNvSpPr/>
            <p:nvPr/>
          </p:nvSpPr>
          <p:spPr>
            <a:xfrm>
              <a:off x="998349" y="3072250"/>
              <a:ext cx="550774" cy="1256366"/>
            </a:xfrm>
            <a:custGeom>
              <a:rect b="b" l="l" r="r" t="t"/>
              <a:pathLst>
                <a:path extrusionOk="0" h="49762" w="21815">
                  <a:moveTo>
                    <a:pt x="10917" y="0"/>
                  </a:moveTo>
                  <a:cubicBezTo>
                    <a:pt x="7039" y="0"/>
                    <a:pt x="3872" y="3096"/>
                    <a:pt x="3787" y="6974"/>
                  </a:cubicBezTo>
                  <a:lnTo>
                    <a:pt x="3787" y="6981"/>
                  </a:lnTo>
                  <a:cubicBezTo>
                    <a:pt x="3767" y="6981"/>
                    <a:pt x="3748" y="6974"/>
                    <a:pt x="3728" y="6974"/>
                  </a:cubicBezTo>
                  <a:cubicBezTo>
                    <a:pt x="3064" y="6974"/>
                    <a:pt x="2568" y="7574"/>
                    <a:pt x="2692" y="8219"/>
                  </a:cubicBezTo>
                  <a:cubicBezTo>
                    <a:pt x="2789" y="8730"/>
                    <a:pt x="3235" y="9069"/>
                    <a:pt x="3718" y="9069"/>
                  </a:cubicBezTo>
                  <a:cubicBezTo>
                    <a:pt x="3851" y="9069"/>
                    <a:pt x="3987" y="9043"/>
                    <a:pt x="4119" y="8988"/>
                  </a:cubicBezTo>
                  <a:cubicBezTo>
                    <a:pt x="4882" y="11302"/>
                    <a:pt x="6876" y="13120"/>
                    <a:pt x="9060" y="13811"/>
                  </a:cubicBezTo>
                  <a:lnTo>
                    <a:pt x="9060" y="15773"/>
                  </a:lnTo>
                  <a:lnTo>
                    <a:pt x="5651" y="15773"/>
                  </a:lnTo>
                  <a:cubicBezTo>
                    <a:pt x="5651" y="15773"/>
                    <a:pt x="5644" y="15838"/>
                    <a:pt x="5625" y="15845"/>
                  </a:cubicBezTo>
                  <a:cubicBezTo>
                    <a:pt x="5051" y="15851"/>
                    <a:pt x="4543" y="16223"/>
                    <a:pt x="4361" y="16770"/>
                  </a:cubicBezTo>
                  <a:lnTo>
                    <a:pt x="215" y="32379"/>
                  </a:lnTo>
                  <a:cubicBezTo>
                    <a:pt x="0" y="33012"/>
                    <a:pt x="294" y="33703"/>
                    <a:pt x="900" y="33989"/>
                  </a:cubicBezTo>
                  <a:cubicBezTo>
                    <a:pt x="1081" y="34076"/>
                    <a:pt x="1273" y="34117"/>
                    <a:pt x="1464" y="34117"/>
                  </a:cubicBezTo>
                  <a:cubicBezTo>
                    <a:pt x="1903" y="34117"/>
                    <a:pt x="2331" y="33896"/>
                    <a:pt x="2581" y="33500"/>
                  </a:cubicBezTo>
                  <a:cubicBezTo>
                    <a:pt x="2620" y="33527"/>
                    <a:pt x="2672" y="33553"/>
                    <a:pt x="2725" y="33559"/>
                  </a:cubicBezTo>
                  <a:cubicBezTo>
                    <a:pt x="2756" y="33567"/>
                    <a:pt x="2787" y="33570"/>
                    <a:pt x="2817" y="33570"/>
                  </a:cubicBezTo>
                  <a:cubicBezTo>
                    <a:pt x="2998" y="33570"/>
                    <a:pt x="3162" y="33443"/>
                    <a:pt x="3207" y="33259"/>
                  </a:cubicBezTo>
                  <a:lnTo>
                    <a:pt x="3565" y="31682"/>
                  </a:lnTo>
                  <a:cubicBezTo>
                    <a:pt x="3604" y="31487"/>
                    <a:pt x="3481" y="31180"/>
                    <a:pt x="3298" y="31089"/>
                  </a:cubicBezTo>
                  <a:lnTo>
                    <a:pt x="6329" y="20094"/>
                  </a:lnTo>
                  <a:cubicBezTo>
                    <a:pt x="6329" y="25823"/>
                    <a:pt x="6798" y="47872"/>
                    <a:pt x="6798" y="47872"/>
                  </a:cubicBezTo>
                  <a:cubicBezTo>
                    <a:pt x="6798" y="47872"/>
                    <a:pt x="4517" y="48230"/>
                    <a:pt x="4517" y="49762"/>
                  </a:cubicBezTo>
                  <a:lnTo>
                    <a:pt x="8936" y="49762"/>
                  </a:lnTo>
                  <a:lnTo>
                    <a:pt x="10643" y="32425"/>
                  </a:lnTo>
                  <a:lnTo>
                    <a:pt x="11021" y="32425"/>
                  </a:lnTo>
                  <a:lnTo>
                    <a:pt x="12892" y="49762"/>
                  </a:lnTo>
                  <a:lnTo>
                    <a:pt x="17311" y="49762"/>
                  </a:lnTo>
                  <a:cubicBezTo>
                    <a:pt x="17311" y="48230"/>
                    <a:pt x="15023" y="47872"/>
                    <a:pt x="15023" y="47872"/>
                  </a:cubicBezTo>
                  <a:cubicBezTo>
                    <a:pt x="15023" y="47872"/>
                    <a:pt x="15453" y="25797"/>
                    <a:pt x="15453" y="19996"/>
                  </a:cubicBezTo>
                  <a:lnTo>
                    <a:pt x="18510" y="31063"/>
                  </a:lnTo>
                  <a:cubicBezTo>
                    <a:pt x="18302" y="31128"/>
                    <a:pt x="18152" y="31467"/>
                    <a:pt x="18204" y="31676"/>
                  </a:cubicBezTo>
                  <a:lnTo>
                    <a:pt x="18556" y="33253"/>
                  </a:lnTo>
                  <a:cubicBezTo>
                    <a:pt x="18599" y="33450"/>
                    <a:pt x="18775" y="33569"/>
                    <a:pt x="18955" y="33569"/>
                  </a:cubicBezTo>
                  <a:cubicBezTo>
                    <a:pt x="19048" y="33569"/>
                    <a:pt x="19143" y="33537"/>
                    <a:pt x="19221" y="33468"/>
                  </a:cubicBezTo>
                  <a:cubicBezTo>
                    <a:pt x="19463" y="33883"/>
                    <a:pt x="19902" y="34118"/>
                    <a:pt x="20357" y="34118"/>
                  </a:cubicBezTo>
                  <a:cubicBezTo>
                    <a:pt x="20538" y="34118"/>
                    <a:pt x="20721" y="34080"/>
                    <a:pt x="20896" y="34002"/>
                  </a:cubicBezTo>
                  <a:cubicBezTo>
                    <a:pt x="21508" y="33722"/>
                    <a:pt x="21815" y="33025"/>
                    <a:pt x="21600" y="32386"/>
                  </a:cubicBezTo>
                  <a:lnTo>
                    <a:pt x="17291" y="16803"/>
                  </a:lnTo>
                  <a:cubicBezTo>
                    <a:pt x="17122" y="16281"/>
                    <a:pt x="16653" y="15884"/>
                    <a:pt x="16138" y="15845"/>
                  </a:cubicBezTo>
                  <a:cubicBezTo>
                    <a:pt x="16125" y="15831"/>
                    <a:pt x="16112" y="15766"/>
                    <a:pt x="16112" y="15766"/>
                  </a:cubicBezTo>
                  <a:lnTo>
                    <a:pt x="12794" y="15766"/>
                  </a:lnTo>
                  <a:lnTo>
                    <a:pt x="12794" y="13805"/>
                  </a:lnTo>
                  <a:cubicBezTo>
                    <a:pt x="14958" y="13114"/>
                    <a:pt x="16933" y="11315"/>
                    <a:pt x="17702" y="9034"/>
                  </a:cubicBezTo>
                  <a:cubicBezTo>
                    <a:pt x="17780" y="9053"/>
                    <a:pt x="17865" y="9066"/>
                    <a:pt x="17950" y="9066"/>
                  </a:cubicBezTo>
                  <a:cubicBezTo>
                    <a:pt x="18510" y="9066"/>
                    <a:pt x="18966" y="8630"/>
                    <a:pt x="18992" y="8069"/>
                  </a:cubicBezTo>
                  <a:cubicBezTo>
                    <a:pt x="19019" y="7515"/>
                    <a:pt x="18601" y="7033"/>
                    <a:pt x="18047" y="6987"/>
                  </a:cubicBezTo>
                  <a:lnTo>
                    <a:pt x="18047" y="6974"/>
                  </a:lnTo>
                  <a:cubicBezTo>
                    <a:pt x="17963" y="3096"/>
                    <a:pt x="14795" y="0"/>
                    <a:pt x="10917" y="0"/>
                  </a:cubicBezTo>
                  <a:close/>
                </a:path>
              </a:pathLst>
            </a:custGeom>
            <a:solidFill>
              <a:srgbClr val="F2F4F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7" name="Google Shape;7687;p75"/>
            <p:cNvSpPr/>
            <p:nvPr/>
          </p:nvSpPr>
          <p:spPr>
            <a:xfrm>
              <a:off x="1047380" y="4311978"/>
              <a:ext cx="453041" cy="49056"/>
            </a:xfrm>
            <a:custGeom>
              <a:rect b="b" l="l" r="r" t="t"/>
              <a:pathLst>
                <a:path extrusionOk="0" h="1943" w="17944">
                  <a:moveTo>
                    <a:pt x="8969" y="0"/>
                  </a:moveTo>
                  <a:cubicBezTo>
                    <a:pt x="4015" y="0"/>
                    <a:pt x="1" y="437"/>
                    <a:pt x="1" y="972"/>
                  </a:cubicBezTo>
                  <a:cubicBezTo>
                    <a:pt x="1" y="1506"/>
                    <a:pt x="4015" y="1943"/>
                    <a:pt x="8969" y="1943"/>
                  </a:cubicBezTo>
                  <a:cubicBezTo>
                    <a:pt x="13922" y="1943"/>
                    <a:pt x="17943" y="1506"/>
                    <a:pt x="17943" y="972"/>
                  </a:cubicBezTo>
                  <a:cubicBezTo>
                    <a:pt x="17943" y="437"/>
                    <a:pt x="13922" y="0"/>
                    <a:pt x="8969" y="0"/>
                  </a:cubicBezTo>
                  <a:close/>
                </a:path>
              </a:pathLst>
            </a:custGeom>
            <a:solidFill>
              <a:srgbClr val="778C9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8" name="Google Shape;7688;p75"/>
            <p:cNvSpPr/>
            <p:nvPr/>
          </p:nvSpPr>
          <p:spPr>
            <a:xfrm>
              <a:off x="1329091" y="3076164"/>
              <a:ext cx="124748" cy="171203"/>
            </a:xfrm>
            <a:custGeom>
              <a:rect b="b" l="l" r="r" t="t"/>
              <a:pathLst>
                <a:path extrusionOk="0" h="6781" w="4941">
                  <a:moveTo>
                    <a:pt x="414" y="1"/>
                  </a:moveTo>
                  <a:cubicBezTo>
                    <a:pt x="336" y="1"/>
                    <a:pt x="205" y="9"/>
                    <a:pt x="1" y="28"/>
                  </a:cubicBezTo>
                  <a:cubicBezTo>
                    <a:pt x="138" y="38"/>
                    <a:pt x="273" y="53"/>
                    <a:pt x="404" y="72"/>
                  </a:cubicBezTo>
                  <a:lnTo>
                    <a:pt x="404" y="72"/>
                  </a:lnTo>
                  <a:cubicBezTo>
                    <a:pt x="513" y="32"/>
                    <a:pt x="568" y="1"/>
                    <a:pt x="414" y="1"/>
                  </a:cubicBezTo>
                  <a:close/>
                  <a:moveTo>
                    <a:pt x="404" y="72"/>
                  </a:moveTo>
                  <a:cubicBezTo>
                    <a:pt x="264" y="122"/>
                    <a:pt x="34" y="187"/>
                    <a:pt x="40" y="217"/>
                  </a:cubicBezTo>
                  <a:cubicBezTo>
                    <a:pt x="124" y="289"/>
                    <a:pt x="196" y="380"/>
                    <a:pt x="248" y="484"/>
                  </a:cubicBezTo>
                  <a:cubicBezTo>
                    <a:pt x="1174" y="2179"/>
                    <a:pt x="2516" y="3606"/>
                    <a:pt x="3690" y="5138"/>
                  </a:cubicBezTo>
                  <a:cubicBezTo>
                    <a:pt x="4107" y="5679"/>
                    <a:pt x="4524" y="6226"/>
                    <a:pt x="4941" y="6780"/>
                  </a:cubicBezTo>
                  <a:cubicBezTo>
                    <a:pt x="4928" y="3740"/>
                    <a:pt x="3704" y="549"/>
                    <a:pt x="404" y="72"/>
                  </a:cubicBezTo>
                  <a:close/>
                </a:path>
              </a:pathLst>
            </a:custGeom>
            <a:solidFill>
              <a:srgbClr val="BECBD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9" name="Google Shape;7689;p75"/>
            <p:cNvSpPr/>
            <p:nvPr/>
          </p:nvSpPr>
          <p:spPr>
            <a:xfrm>
              <a:off x="1088508" y="3050689"/>
              <a:ext cx="368311" cy="203899"/>
            </a:xfrm>
            <a:custGeom>
              <a:rect b="b" l="l" r="r" t="t"/>
              <a:pathLst>
                <a:path extrusionOk="0" h="8076" w="14588">
                  <a:moveTo>
                    <a:pt x="7125" y="1"/>
                  </a:moveTo>
                  <a:cubicBezTo>
                    <a:pt x="3188" y="1"/>
                    <a:pt x="1" y="3194"/>
                    <a:pt x="1" y="7131"/>
                  </a:cubicBezTo>
                  <a:cubicBezTo>
                    <a:pt x="1" y="7444"/>
                    <a:pt x="20" y="7763"/>
                    <a:pt x="73" y="8076"/>
                  </a:cubicBezTo>
                  <a:cubicBezTo>
                    <a:pt x="340" y="7509"/>
                    <a:pt x="731" y="6987"/>
                    <a:pt x="1109" y="6512"/>
                  </a:cubicBezTo>
                  <a:cubicBezTo>
                    <a:pt x="1989" y="5397"/>
                    <a:pt x="3032" y="4524"/>
                    <a:pt x="4459" y="4217"/>
                  </a:cubicBezTo>
                  <a:cubicBezTo>
                    <a:pt x="6134" y="3859"/>
                    <a:pt x="7874" y="3976"/>
                    <a:pt x="9569" y="3826"/>
                  </a:cubicBezTo>
                  <a:cubicBezTo>
                    <a:pt x="14053" y="3409"/>
                    <a:pt x="13942" y="2230"/>
                    <a:pt x="14587" y="1148"/>
                  </a:cubicBezTo>
                  <a:lnTo>
                    <a:pt x="14587" y="1148"/>
                  </a:lnTo>
                  <a:cubicBezTo>
                    <a:pt x="14378" y="1171"/>
                    <a:pt x="14167" y="1181"/>
                    <a:pt x="13955" y="1181"/>
                  </a:cubicBezTo>
                  <a:cubicBezTo>
                    <a:pt x="11713" y="1181"/>
                    <a:pt x="9340" y="1"/>
                    <a:pt x="7125" y="1"/>
                  </a:cubicBezTo>
                  <a:close/>
                </a:path>
              </a:pathLst>
            </a:custGeom>
            <a:solidFill>
              <a:srgbClr val="BECBD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90" name="Google Shape;7690;p75"/>
          <p:cNvGrpSpPr/>
          <p:nvPr/>
        </p:nvGrpSpPr>
        <p:grpSpPr>
          <a:xfrm>
            <a:off x="15321824" y="3085514"/>
            <a:ext cx="1115031" cy="2620690"/>
            <a:chOff x="7660912" y="1542757"/>
            <a:chExt cx="557515" cy="1310345"/>
          </a:xfrm>
        </p:grpSpPr>
        <p:sp>
          <p:nvSpPr>
            <p:cNvPr id="7691" name="Google Shape;7691;p75"/>
            <p:cNvSpPr/>
            <p:nvPr/>
          </p:nvSpPr>
          <p:spPr>
            <a:xfrm>
              <a:off x="7711255" y="2803693"/>
              <a:ext cx="457485" cy="49409"/>
            </a:xfrm>
            <a:custGeom>
              <a:rect b="b" l="l" r="r" t="t"/>
              <a:pathLst>
                <a:path extrusionOk="0" h="1957" w="18120">
                  <a:moveTo>
                    <a:pt x="9060" y="1"/>
                  </a:moveTo>
                  <a:cubicBezTo>
                    <a:pt x="4055" y="1"/>
                    <a:pt x="1" y="437"/>
                    <a:pt x="1" y="978"/>
                  </a:cubicBezTo>
                  <a:cubicBezTo>
                    <a:pt x="1" y="1519"/>
                    <a:pt x="4055" y="1956"/>
                    <a:pt x="9060" y="1956"/>
                  </a:cubicBezTo>
                  <a:cubicBezTo>
                    <a:pt x="14059" y="1956"/>
                    <a:pt x="18120" y="1519"/>
                    <a:pt x="18120" y="978"/>
                  </a:cubicBezTo>
                  <a:cubicBezTo>
                    <a:pt x="18120" y="437"/>
                    <a:pt x="14059" y="1"/>
                    <a:pt x="9060" y="1"/>
                  </a:cubicBezTo>
                  <a:close/>
                </a:path>
              </a:pathLst>
            </a:custGeom>
            <a:solidFill>
              <a:srgbClr val="778C9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692" name="Google Shape;7692;p75"/>
            <p:cNvGrpSpPr/>
            <p:nvPr/>
          </p:nvGrpSpPr>
          <p:grpSpPr>
            <a:xfrm>
              <a:off x="7660912" y="1542757"/>
              <a:ext cx="557515" cy="1277423"/>
              <a:chOff x="7660912" y="1542757"/>
              <a:chExt cx="557515" cy="1277423"/>
            </a:xfrm>
          </p:grpSpPr>
          <p:sp>
            <p:nvSpPr>
              <p:cNvPr id="7693" name="Google Shape;7693;p75"/>
              <p:cNvSpPr/>
              <p:nvPr/>
            </p:nvSpPr>
            <p:spPr>
              <a:xfrm>
                <a:off x="7756524" y="1674397"/>
                <a:ext cx="366796" cy="342104"/>
              </a:xfrm>
              <a:custGeom>
                <a:rect b="b" l="l" r="r" t="t"/>
                <a:pathLst>
                  <a:path extrusionOk="0" h="13550" w="14528">
                    <a:moveTo>
                      <a:pt x="2157" y="0"/>
                    </a:moveTo>
                    <a:cubicBezTo>
                      <a:pt x="965" y="0"/>
                      <a:pt x="0" y="958"/>
                      <a:pt x="0" y="2157"/>
                    </a:cubicBezTo>
                    <a:lnTo>
                      <a:pt x="0" y="11393"/>
                    </a:lnTo>
                    <a:cubicBezTo>
                      <a:pt x="0" y="12585"/>
                      <a:pt x="965" y="13550"/>
                      <a:pt x="2157" y="13550"/>
                    </a:cubicBezTo>
                    <a:lnTo>
                      <a:pt x="12377" y="13550"/>
                    </a:lnTo>
                    <a:cubicBezTo>
                      <a:pt x="13570" y="13550"/>
                      <a:pt x="14528" y="12585"/>
                      <a:pt x="14528" y="11393"/>
                    </a:cubicBezTo>
                    <a:lnTo>
                      <a:pt x="14528" y="2157"/>
                    </a:lnTo>
                    <a:cubicBezTo>
                      <a:pt x="14528" y="958"/>
                      <a:pt x="13570" y="0"/>
                      <a:pt x="12377" y="0"/>
                    </a:cubicBezTo>
                    <a:close/>
                  </a:path>
                </a:pathLst>
              </a:custGeom>
              <a:solidFill>
                <a:srgbClr val="BECBD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694" name="Google Shape;7694;p75"/>
              <p:cNvGrpSpPr/>
              <p:nvPr/>
            </p:nvGrpSpPr>
            <p:grpSpPr>
              <a:xfrm>
                <a:off x="7660912" y="1547529"/>
                <a:ext cx="557515" cy="1272651"/>
                <a:chOff x="7660912" y="1547529"/>
                <a:chExt cx="557515" cy="1272651"/>
              </a:xfrm>
            </p:grpSpPr>
            <p:sp>
              <p:nvSpPr>
                <p:cNvPr id="7695" name="Google Shape;7695;p75"/>
                <p:cNvSpPr/>
                <p:nvPr/>
              </p:nvSpPr>
              <p:spPr>
                <a:xfrm>
                  <a:off x="7660912" y="1547529"/>
                  <a:ext cx="557515" cy="1272651"/>
                </a:xfrm>
                <a:custGeom>
                  <a:rect b="b" l="l" r="r" t="t"/>
                  <a:pathLst>
                    <a:path extrusionOk="0" h="50407" w="22082">
                      <a:moveTo>
                        <a:pt x="11054" y="0"/>
                      </a:moveTo>
                      <a:cubicBezTo>
                        <a:pt x="7078" y="0"/>
                        <a:pt x="3852" y="3226"/>
                        <a:pt x="3852" y="7202"/>
                      </a:cubicBezTo>
                      <a:lnTo>
                        <a:pt x="3852" y="7208"/>
                      </a:lnTo>
                      <a:cubicBezTo>
                        <a:pt x="3833" y="7208"/>
                        <a:pt x="3813" y="7202"/>
                        <a:pt x="3787" y="7202"/>
                      </a:cubicBezTo>
                      <a:cubicBezTo>
                        <a:pt x="3784" y="7202"/>
                        <a:pt x="3780" y="7202"/>
                        <a:pt x="3777" y="7202"/>
                      </a:cubicBezTo>
                      <a:cubicBezTo>
                        <a:pt x="3117" y="7202"/>
                        <a:pt x="2615" y="7811"/>
                        <a:pt x="2738" y="8466"/>
                      </a:cubicBezTo>
                      <a:cubicBezTo>
                        <a:pt x="2840" y="8983"/>
                        <a:pt x="3291" y="9322"/>
                        <a:pt x="3779" y="9322"/>
                      </a:cubicBezTo>
                      <a:cubicBezTo>
                        <a:pt x="3914" y="9322"/>
                        <a:pt x="4051" y="9297"/>
                        <a:pt x="4185" y="9242"/>
                      </a:cubicBezTo>
                      <a:cubicBezTo>
                        <a:pt x="4954" y="11569"/>
                        <a:pt x="6968" y="13413"/>
                        <a:pt x="9177" y="14104"/>
                      </a:cubicBezTo>
                      <a:lnTo>
                        <a:pt x="9177" y="16124"/>
                      </a:lnTo>
                      <a:lnTo>
                        <a:pt x="6889" y="16124"/>
                      </a:lnTo>
                      <a:cubicBezTo>
                        <a:pt x="6889" y="16124"/>
                        <a:pt x="6876" y="16170"/>
                        <a:pt x="6863" y="16183"/>
                      </a:cubicBezTo>
                      <a:cubicBezTo>
                        <a:pt x="6277" y="16183"/>
                        <a:pt x="5762" y="16561"/>
                        <a:pt x="5586" y="17109"/>
                      </a:cubicBezTo>
                      <a:lnTo>
                        <a:pt x="255" y="32861"/>
                      </a:lnTo>
                      <a:cubicBezTo>
                        <a:pt x="0" y="33565"/>
                        <a:pt x="378" y="34334"/>
                        <a:pt x="1082" y="34569"/>
                      </a:cubicBezTo>
                      <a:cubicBezTo>
                        <a:pt x="1222" y="34615"/>
                        <a:pt x="1364" y="34637"/>
                        <a:pt x="1504" y="34637"/>
                      </a:cubicBezTo>
                      <a:cubicBezTo>
                        <a:pt x="2072" y="34637"/>
                        <a:pt x="2599" y="34273"/>
                        <a:pt x="2777" y="33702"/>
                      </a:cubicBezTo>
                      <a:lnTo>
                        <a:pt x="2953" y="33187"/>
                      </a:lnTo>
                      <a:lnTo>
                        <a:pt x="3526" y="33428"/>
                      </a:lnTo>
                      <a:cubicBezTo>
                        <a:pt x="3526" y="33428"/>
                        <a:pt x="4035" y="32412"/>
                        <a:pt x="3494" y="31577"/>
                      </a:cubicBezTo>
                      <a:lnTo>
                        <a:pt x="6759" y="21925"/>
                      </a:lnTo>
                      <a:lnTo>
                        <a:pt x="6759" y="21925"/>
                      </a:lnTo>
                      <a:cubicBezTo>
                        <a:pt x="6759" y="27706"/>
                        <a:pt x="5977" y="29172"/>
                        <a:pt x="5977" y="32366"/>
                      </a:cubicBezTo>
                      <a:cubicBezTo>
                        <a:pt x="5977" y="35560"/>
                        <a:pt x="7887" y="48497"/>
                        <a:pt x="7887" y="48497"/>
                      </a:cubicBezTo>
                      <a:lnTo>
                        <a:pt x="5573" y="50407"/>
                      </a:lnTo>
                      <a:lnTo>
                        <a:pt x="10037" y="50407"/>
                      </a:lnTo>
                      <a:lnTo>
                        <a:pt x="10787" y="31630"/>
                      </a:lnTo>
                      <a:lnTo>
                        <a:pt x="11165" y="31630"/>
                      </a:lnTo>
                      <a:lnTo>
                        <a:pt x="11914" y="50407"/>
                      </a:lnTo>
                      <a:lnTo>
                        <a:pt x="16372" y="50407"/>
                      </a:lnTo>
                      <a:lnTo>
                        <a:pt x="14065" y="48497"/>
                      </a:lnTo>
                      <a:cubicBezTo>
                        <a:pt x="14065" y="48497"/>
                        <a:pt x="15975" y="34171"/>
                        <a:pt x="15975" y="31590"/>
                      </a:cubicBezTo>
                      <a:cubicBezTo>
                        <a:pt x="15975" y="29003"/>
                        <a:pt x="15317" y="27680"/>
                        <a:pt x="15317" y="21821"/>
                      </a:cubicBezTo>
                      <a:lnTo>
                        <a:pt x="15317" y="21821"/>
                      </a:lnTo>
                      <a:lnTo>
                        <a:pt x="18615" y="31584"/>
                      </a:lnTo>
                      <a:cubicBezTo>
                        <a:pt x="18074" y="32418"/>
                        <a:pt x="18575" y="33435"/>
                        <a:pt x="18575" y="33435"/>
                      </a:cubicBezTo>
                      <a:lnTo>
                        <a:pt x="19155" y="33187"/>
                      </a:lnTo>
                      <a:lnTo>
                        <a:pt x="19331" y="33709"/>
                      </a:lnTo>
                      <a:cubicBezTo>
                        <a:pt x="19514" y="34266"/>
                        <a:pt x="20029" y="34619"/>
                        <a:pt x="20584" y="34619"/>
                      </a:cubicBezTo>
                      <a:cubicBezTo>
                        <a:pt x="20724" y="34619"/>
                        <a:pt x="20866" y="34597"/>
                        <a:pt x="21006" y="34549"/>
                      </a:cubicBezTo>
                      <a:cubicBezTo>
                        <a:pt x="21704" y="34321"/>
                        <a:pt x="22082" y="33572"/>
                        <a:pt x="21854" y="32874"/>
                      </a:cubicBezTo>
                      <a:lnTo>
                        <a:pt x="21854" y="32868"/>
                      </a:lnTo>
                      <a:lnTo>
                        <a:pt x="16522" y="17128"/>
                      </a:lnTo>
                      <a:cubicBezTo>
                        <a:pt x="16353" y="16613"/>
                        <a:pt x="15897" y="16242"/>
                        <a:pt x="15356" y="16190"/>
                      </a:cubicBezTo>
                      <a:cubicBezTo>
                        <a:pt x="15343" y="16170"/>
                        <a:pt x="15336" y="16150"/>
                        <a:pt x="15330" y="16131"/>
                      </a:cubicBezTo>
                      <a:lnTo>
                        <a:pt x="12931" y="16131"/>
                      </a:lnTo>
                      <a:lnTo>
                        <a:pt x="12931" y="14104"/>
                      </a:lnTo>
                      <a:cubicBezTo>
                        <a:pt x="15121" y="13413"/>
                        <a:pt x="17129" y="11595"/>
                        <a:pt x="17904" y="9281"/>
                      </a:cubicBezTo>
                      <a:cubicBezTo>
                        <a:pt x="17989" y="9301"/>
                        <a:pt x="18074" y="9314"/>
                        <a:pt x="18158" y="9314"/>
                      </a:cubicBezTo>
                      <a:cubicBezTo>
                        <a:pt x="18725" y="9314"/>
                        <a:pt x="19188" y="8870"/>
                        <a:pt x="19214" y="8310"/>
                      </a:cubicBezTo>
                      <a:cubicBezTo>
                        <a:pt x="19240" y="7743"/>
                        <a:pt x="18817" y="7261"/>
                        <a:pt x="18256" y="7215"/>
                      </a:cubicBezTo>
                      <a:lnTo>
                        <a:pt x="18256" y="7202"/>
                      </a:lnTo>
                      <a:cubicBezTo>
                        <a:pt x="18256" y="3226"/>
                        <a:pt x="15030" y="0"/>
                        <a:pt x="11054" y="0"/>
                      </a:cubicBezTo>
                      <a:close/>
                    </a:path>
                  </a:pathLst>
                </a:custGeom>
                <a:solidFill>
                  <a:srgbClr val="F2F4F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696" name="Google Shape;7696;p75"/>
                <p:cNvGrpSpPr/>
                <p:nvPr/>
              </p:nvGrpSpPr>
              <p:grpSpPr>
                <a:xfrm>
                  <a:off x="7873243" y="2256453"/>
                  <a:ext cx="129570" cy="89679"/>
                  <a:chOff x="7873243" y="2256453"/>
                  <a:chExt cx="129570" cy="89679"/>
                </a:xfrm>
              </p:grpSpPr>
              <p:sp>
                <p:nvSpPr>
                  <p:cNvPr id="7697" name="Google Shape;7697;p75"/>
                  <p:cNvSpPr/>
                  <p:nvPr/>
                </p:nvSpPr>
                <p:spPr>
                  <a:xfrm>
                    <a:off x="7960877" y="2272687"/>
                    <a:ext cx="36079" cy="22243"/>
                  </a:xfrm>
                  <a:custGeom>
                    <a:rect b="b" l="l" r="r" t="t"/>
                    <a:pathLst>
                      <a:path extrusionOk="0" h="881" w="1429">
                        <a:moveTo>
                          <a:pt x="7" y="1"/>
                        </a:moveTo>
                        <a:cubicBezTo>
                          <a:pt x="7" y="7"/>
                          <a:pt x="7" y="14"/>
                          <a:pt x="7" y="20"/>
                        </a:cubicBezTo>
                        <a:cubicBezTo>
                          <a:pt x="7" y="33"/>
                          <a:pt x="1" y="53"/>
                          <a:pt x="1" y="66"/>
                        </a:cubicBezTo>
                        <a:cubicBezTo>
                          <a:pt x="14" y="72"/>
                          <a:pt x="33" y="79"/>
                          <a:pt x="47" y="85"/>
                        </a:cubicBezTo>
                        <a:cubicBezTo>
                          <a:pt x="209" y="164"/>
                          <a:pt x="340" y="307"/>
                          <a:pt x="477" y="418"/>
                        </a:cubicBezTo>
                        <a:cubicBezTo>
                          <a:pt x="535" y="470"/>
                          <a:pt x="600" y="516"/>
                          <a:pt x="666" y="555"/>
                        </a:cubicBezTo>
                        <a:lnTo>
                          <a:pt x="666" y="568"/>
                        </a:lnTo>
                        <a:cubicBezTo>
                          <a:pt x="666" y="737"/>
                          <a:pt x="842" y="881"/>
                          <a:pt x="1050" y="881"/>
                        </a:cubicBezTo>
                        <a:cubicBezTo>
                          <a:pt x="1259" y="881"/>
                          <a:pt x="1428" y="744"/>
                          <a:pt x="1428" y="568"/>
                        </a:cubicBezTo>
                        <a:cubicBezTo>
                          <a:pt x="1428" y="398"/>
                          <a:pt x="1259" y="255"/>
                          <a:pt x="1050" y="255"/>
                        </a:cubicBezTo>
                        <a:cubicBezTo>
                          <a:pt x="1044" y="255"/>
                          <a:pt x="1039" y="255"/>
                          <a:pt x="1033" y="255"/>
                        </a:cubicBezTo>
                        <a:cubicBezTo>
                          <a:pt x="890" y="255"/>
                          <a:pt x="761" y="332"/>
                          <a:pt x="692" y="457"/>
                        </a:cubicBezTo>
                        <a:cubicBezTo>
                          <a:pt x="620" y="418"/>
                          <a:pt x="555" y="372"/>
                          <a:pt x="496" y="320"/>
                        </a:cubicBezTo>
                        <a:cubicBezTo>
                          <a:pt x="425" y="261"/>
                          <a:pt x="353" y="203"/>
                          <a:pt x="281" y="144"/>
                        </a:cubicBezTo>
                        <a:cubicBezTo>
                          <a:pt x="203" y="79"/>
                          <a:pt x="105" y="33"/>
                          <a:pt x="7"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8" name="Google Shape;7698;p75"/>
                  <p:cNvSpPr/>
                  <p:nvPr/>
                </p:nvSpPr>
                <p:spPr>
                  <a:xfrm>
                    <a:off x="7879278" y="2272687"/>
                    <a:ext cx="36053" cy="22243"/>
                  </a:xfrm>
                  <a:custGeom>
                    <a:rect b="b" l="l" r="r" t="t"/>
                    <a:pathLst>
                      <a:path extrusionOk="0" h="881" w="1428">
                        <a:moveTo>
                          <a:pt x="1421" y="1"/>
                        </a:moveTo>
                        <a:lnTo>
                          <a:pt x="1421" y="1"/>
                        </a:lnTo>
                        <a:cubicBezTo>
                          <a:pt x="1317" y="33"/>
                          <a:pt x="1225" y="79"/>
                          <a:pt x="1141" y="144"/>
                        </a:cubicBezTo>
                        <a:cubicBezTo>
                          <a:pt x="1069" y="203"/>
                          <a:pt x="1004" y="261"/>
                          <a:pt x="932" y="320"/>
                        </a:cubicBezTo>
                        <a:cubicBezTo>
                          <a:pt x="867" y="372"/>
                          <a:pt x="802" y="418"/>
                          <a:pt x="730" y="457"/>
                        </a:cubicBezTo>
                        <a:cubicBezTo>
                          <a:pt x="667" y="332"/>
                          <a:pt x="539" y="255"/>
                          <a:pt x="396" y="255"/>
                        </a:cubicBezTo>
                        <a:cubicBezTo>
                          <a:pt x="390" y="255"/>
                          <a:pt x="384" y="255"/>
                          <a:pt x="378" y="255"/>
                        </a:cubicBezTo>
                        <a:cubicBezTo>
                          <a:pt x="170" y="255"/>
                          <a:pt x="0" y="398"/>
                          <a:pt x="0" y="568"/>
                        </a:cubicBezTo>
                        <a:cubicBezTo>
                          <a:pt x="0" y="744"/>
                          <a:pt x="170" y="881"/>
                          <a:pt x="378" y="881"/>
                        </a:cubicBezTo>
                        <a:cubicBezTo>
                          <a:pt x="587" y="881"/>
                          <a:pt x="756" y="737"/>
                          <a:pt x="756" y="568"/>
                        </a:cubicBezTo>
                        <a:cubicBezTo>
                          <a:pt x="756" y="561"/>
                          <a:pt x="756" y="555"/>
                          <a:pt x="756" y="555"/>
                        </a:cubicBezTo>
                        <a:cubicBezTo>
                          <a:pt x="828" y="516"/>
                          <a:pt x="893" y="470"/>
                          <a:pt x="952" y="418"/>
                        </a:cubicBezTo>
                        <a:cubicBezTo>
                          <a:pt x="1089" y="307"/>
                          <a:pt x="1219" y="164"/>
                          <a:pt x="1375" y="85"/>
                        </a:cubicBezTo>
                        <a:lnTo>
                          <a:pt x="1428" y="66"/>
                        </a:lnTo>
                        <a:cubicBezTo>
                          <a:pt x="1421" y="53"/>
                          <a:pt x="1421" y="33"/>
                          <a:pt x="1421" y="20"/>
                        </a:cubicBezTo>
                        <a:cubicBezTo>
                          <a:pt x="1414" y="14"/>
                          <a:pt x="1414" y="7"/>
                          <a:pt x="1421"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9" name="Google Shape;7699;p75"/>
                  <p:cNvSpPr/>
                  <p:nvPr/>
                </p:nvSpPr>
                <p:spPr>
                  <a:xfrm>
                    <a:off x="7873243" y="2256453"/>
                    <a:ext cx="129570" cy="89679"/>
                  </a:xfrm>
                  <a:custGeom>
                    <a:rect b="b" l="l" r="r" t="t"/>
                    <a:pathLst>
                      <a:path extrusionOk="0" h="3552" w="5132">
                        <a:moveTo>
                          <a:pt x="2566" y="0"/>
                        </a:moveTo>
                        <a:cubicBezTo>
                          <a:pt x="2118" y="0"/>
                          <a:pt x="1670" y="152"/>
                          <a:pt x="1380" y="455"/>
                        </a:cubicBezTo>
                        <a:cubicBezTo>
                          <a:pt x="1310" y="528"/>
                          <a:pt x="1265" y="592"/>
                          <a:pt x="1161" y="592"/>
                        </a:cubicBezTo>
                        <a:cubicBezTo>
                          <a:pt x="1052" y="592"/>
                          <a:pt x="879" y="521"/>
                          <a:pt x="545" y="318"/>
                        </a:cubicBezTo>
                        <a:cubicBezTo>
                          <a:pt x="492" y="283"/>
                          <a:pt x="375" y="229"/>
                          <a:pt x="271" y="229"/>
                        </a:cubicBezTo>
                        <a:cubicBezTo>
                          <a:pt x="123" y="229"/>
                          <a:pt x="1" y="337"/>
                          <a:pt x="115" y="761"/>
                        </a:cubicBezTo>
                        <a:cubicBezTo>
                          <a:pt x="115" y="761"/>
                          <a:pt x="226" y="1224"/>
                          <a:pt x="252" y="1295"/>
                        </a:cubicBezTo>
                        <a:cubicBezTo>
                          <a:pt x="252" y="1295"/>
                          <a:pt x="285" y="1106"/>
                          <a:pt x="526" y="937"/>
                        </a:cubicBezTo>
                        <a:cubicBezTo>
                          <a:pt x="526" y="937"/>
                          <a:pt x="154" y="755"/>
                          <a:pt x="317" y="526"/>
                        </a:cubicBezTo>
                        <a:cubicBezTo>
                          <a:pt x="372" y="454"/>
                          <a:pt x="420" y="427"/>
                          <a:pt x="465" y="427"/>
                        </a:cubicBezTo>
                        <a:cubicBezTo>
                          <a:pt x="562" y="427"/>
                          <a:pt x="648" y="549"/>
                          <a:pt x="754" y="611"/>
                        </a:cubicBezTo>
                        <a:cubicBezTo>
                          <a:pt x="851" y="662"/>
                          <a:pt x="960" y="757"/>
                          <a:pt x="1121" y="757"/>
                        </a:cubicBezTo>
                        <a:cubicBezTo>
                          <a:pt x="1230" y="757"/>
                          <a:pt x="1362" y="714"/>
                          <a:pt x="1530" y="585"/>
                        </a:cubicBezTo>
                        <a:cubicBezTo>
                          <a:pt x="1554" y="567"/>
                          <a:pt x="1582" y="546"/>
                          <a:pt x="1605" y="546"/>
                        </a:cubicBezTo>
                        <a:cubicBezTo>
                          <a:pt x="1648" y="546"/>
                          <a:pt x="1677" y="622"/>
                          <a:pt x="1647" y="937"/>
                        </a:cubicBezTo>
                        <a:cubicBezTo>
                          <a:pt x="1595" y="1458"/>
                          <a:pt x="2045" y="1700"/>
                          <a:pt x="2071" y="1797"/>
                        </a:cubicBezTo>
                        <a:cubicBezTo>
                          <a:pt x="2103" y="1889"/>
                          <a:pt x="1810" y="2182"/>
                          <a:pt x="1895" y="2560"/>
                        </a:cubicBezTo>
                        <a:cubicBezTo>
                          <a:pt x="1973" y="2938"/>
                          <a:pt x="2273" y="3179"/>
                          <a:pt x="2318" y="3375"/>
                        </a:cubicBezTo>
                        <a:cubicBezTo>
                          <a:pt x="2362" y="3538"/>
                          <a:pt x="2369" y="3551"/>
                          <a:pt x="2370" y="3551"/>
                        </a:cubicBezTo>
                        <a:cubicBezTo>
                          <a:pt x="2370" y="3551"/>
                          <a:pt x="2370" y="3551"/>
                          <a:pt x="2370" y="3551"/>
                        </a:cubicBezTo>
                        <a:lnTo>
                          <a:pt x="2761" y="3551"/>
                        </a:lnTo>
                        <a:cubicBezTo>
                          <a:pt x="2761" y="3551"/>
                          <a:pt x="2761" y="3551"/>
                          <a:pt x="2762" y="3551"/>
                        </a:cubicBezTo>
                        <a:cubicBezTo>
                          <a:pt x="2763" y="3551"/>
                          <a:pt x="2770" y="3538"/>
                          <a:pt x="2814" y="3375"/>
                        </a:cubicBezTo>
                        <a:cubicBezTo>
                          <a:pt x="2866" y="3179"/>
                          <a:pt x="3166" y="2925"/>
                          <a:pt x="3244" y="2547"/>
                        </a:cubicBezTo>
                        <a:cubicBezTo>
                          <a:pt x="3322" y="2169"/>
                          <a:pt x="3035" y="1882"/>
                          <a:pt x="3061" y="1791"/>
                        </a:cubicBezTo>
                        <a:cubicBezTo>
                          <a:pt x="3094" y="1693"/>
                          <a:pt x="3544" y="1452"/>
                          <a:pt x="3491" y="931"/>
                        </a:cubicBezTo>
                        <a:cubicBezTo>
                          <a:pt x="3462" y="620"/>
                          <a:pt x="3490" y="543"/>
                          <a:pt x="3533" y="543"/>
                        </a:cubicBezTo>
                        <a:cubicBezTo>
                          <a:pt x="3557" y="543"/>
                          <a:pt x="3584" y="565"/>
                          <a:pt x="3609" y="585"/>
                        </a:cubicBezTo>
                        <a:cubicBezTo>
                          <a:pt x="3774" y="711"/>
                          <a:pt x="3905" y="753"/>
                          <a:pt x="4013" y="753"/>
                        </a:cubicBezTo>
                        <a:cubicBezTo>
                          <a:pt x="4174" y="753"/>
                          <a:pt x="4284" y="659"/>
                          <a:pt x="4378" y="605"/>
                        </a:cubicBezTo>
                        <a:cubicBezTo>
                          <a:pt x="4489" y="547"/>
                          <a:pt x="4572" y="429"/>
                          <a:pt x="4668" y="429"/>
                        </a:cubicBezTo>
                        <a:cubicBezTo>
                          <a:pt x="4713" y="429"/>
                          <a:pt x="4760" y="455"/>
                          <a:pt x="4815" y="526"/>
                        </a:cubicBezTo>
                        <a:cubicBezTo>
                          <a:pt x="4984" y="748"/>
                          <a:pt x="4612" y="931"/>
                          <a:pt x="4612" y="931"/>
                        </a:cubicBezTo>
                        <a:cubicBezTo>
                          <a:pt x="4749" y="1022"/>
                          <a:pt x="4841" y="1165"/>
                          <a:pt x="4873" y="1328"/>
                        </a:cubicBezTo>
                        <a:cubicBezTo>
                          <a:pt x="4932" y="1146"/>
                          <a:pt x="4977" y="950"/>
                          <a:pt x="5017" y="761"/>
                        </a:cubicBezTo>
                        <a:cubicBezTo>
                          <a:pt x="5131" y="337"/>
                          <a:pt x="5011" y="229"/>
                          <a:pt x="4864" y="229"/>
                        </a:cubicBezTo>
                        <a:cubicBezTo>
                          <a:pt x="4760" y="229"/>
                          <a:pt x="4643" y="283"/>
                          <a:pt x="4586" y="318"/>
                        </a:cubicBezTo>
                        <a:cubicBezTo>
                          <a:pt x="4253" y="521"/>
                          <a:pt x="4081" y="592"/>
                          <a:pt x="3973" y="592"/>
                        </a:cubicBezTo>
                        <a:cubicBezTo>
                          <a:pt x="3870" y="592"/>
                          <a:pt x="3825" y="528"/>
                          <a:pt x="3752" y="455"/>
                        </a:cubicBezTo>
                        <a:cubicBezTo>
                          <a:pt x="3462" y="152"/>
                          <a:pt x="3014" y="0"/>
                          <a:pt x="2566"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0" name="Google Shape;7700;p75"/>
                  <p:cNvSpPr/>
                  <p:nvPr/>
                </p:nvSpPr>
                <p:spPr>
                  <a:xfrm>
                    <a:off x="7916947" y="2261351"/>
                    <a:ext cx="42163" cy="81145"/>
                  </a:xfrm>
                  <a:custGeom>
                    <a:rect b="b" l="l" r="r" t="t"/>
                    <a:pathLst>
                      <a:path extrusionOk="0" h="3214" w="1670">
                        <a:moveTo>
                          <a:pt x="841" y="0"/>
                        </a:moveTo>
                        <a:cubicBezTo>
                          <a:pt x="692" y="7"/>
                          <a:pt x="548" y="26"/>
                          <a:pt x="405" y="59"/>
                        </a:cubicBezTo>
                        <a:cubicBezTo>
                          <a:pt x="268" y="104"/>
                          <a:pt x="131" y="163"/>
                          <a:pt x="1" y="241"/>
                        </a:cubicBezTo>
                        <a:cubicBezTo>
                          <a:pt x="14" y="248"/>
                          <a:pt x="20" y="261"/>
                          <a:pt x="33" y="267"/>
                        </a:cubicBezTo>
                        <a:cubicBezTo>
                          <a:pt x="111" y="365"/>
                          <a:pt x="125" y="508"/>
                          <a:pt x="92" y="769"/>
                        </a:cubicBezTo>
                        <a:cubicBezTo>
                          <a:pt x="72" y="893"/>
                          <a:pt x="98" y="1017"/>
                          <a:pt x="164" y="1128"/>
                        </a:cubicBezTo>
                        <a:cubicBezTo>
                          <a:pt x="222" y="1212"/>
                          <a:pt x="294" y="1297"/>
                          <a:pt x="372" y="1369"/>
                        </a:cubicBezTo>
                        <a:cubicBezTo>
                          <a:pt x="437" y="1414"/>
                          <a:pt x="483" y="1480"/>
                          <a:pt x="516" y="1551"/>
                        </a:cubicBezTo>
                        <a:cubicBezTo>
                          <a:pt x="548" y="1649"/>
                          <a:pt x="503" y="1740"/>
                          <a:pt x="444" y="1851"/>
                        </a:cubicBezTo>
                        <a:cubicBezTo>
                          <a:pt x="379" y="1981"/>
                          <a:pt x="300" y="2144"/>
                          <a:pt x="340" y="2327"/>
                        </a:cubicBezTo>
                        <a:cubicBezTo>
                          <a:pt x="385" y="2509"/>
                          <a:pt x="470" y="2679"/>
                          <a:pt x="587" y="2822"/>
                        </a:cubicBezTo>
                        <a:cubicBezTo>
                          <a:pt x="659" y="2920"/>
                          <a:pt x="724" y="3031"/>
                          <a:pt x="763" y="3148"/>
                        </a:cubicBezTo>
                        <a:cubicBezTo>
                          <a:pt x="770" y="3174"/>
                          <a:pt x="776" y="3207"/>
                          <a:pt x="783" y="3207"/>
                        </a:cubicBezTo>
                        <a:lnTo>
                          <a:pt x="894" y="3213"/>
                        </a:lnTo>
                        <a:cubicBezTo>
                          <a:pt x="900" y="3213"/>
                          <a:pt x="907" y="3174"/>
                          <a:pt x="907" y="3155"/>
                        </a:cubicBezTo>
                        <a:cubicBezTo>
                          <a:pt x="952" y="3037"/>
                          <a:pt x="1011" y="2926"/>
                          <a:pt x="1089" y="2829"/>
                        </a:cubicBezTo>
                        <a:cubicBezTo>
                          <a:pt x="1200" y="2679"/>
                          <a:pt x="1285" y="2509"/>
                          <a:pt x="1337" y="2327"/>
                        </a:cubicBezTo>
                        <a:cubicBezTo>
                          <a:pt x="1376" y="2144"/>
                          <a:pt x="1291" y="1981"/>
                          <a:pt x="1226" y="1851"/>
                        </a:cubicBezTo>
                        <a:cubicBezTo>
                          <a:pt x="1174" y="1740"/>
                          <a:pt x="1128" y="1649"/>
                          <a:pt x="1161" y="1551"/>
                        </a:cubicBezTo>
                        <a:cubicBezTo>
                          <a:pt x="1187" y="1480"/>
                          <a:pt x="1239" y="1414"/>
                          <a:pt x="1298" y="1369"/>
                        </a:cubicBezTo>
                        <a:cubicBezTo>
                          <a:pt x="1382" y="1297"/>
                          <a:pt x="1454" y="1212"/>
                          <a:pt x="1513" y="1128"/>
                        </a:cubicBezTo>
                        <a:cubicBezTo>
                          <a:pt x="1578" y="1017"/>
                          <a:pt x="1597" y="893"/>
                          <a:pt x="1584" y="769"/>
                        </a:cubicBezTo>
                        <a:cubicBezTo>
                          <a:pt x="1545" y="508"/>
                          <a:pt x="1558" y="358"/>
                          <a:pt x="1643" y="267"/>
                        </a:cubicBezTo>
                        <a:cubicBezTo>
                          <a:pt x="1650" y="261"/>
                          <a:pt x="1663" y="248"/>
                          <a:pt x="1669" y="241"/>
                        </a:cubicBezTo>
                        <a:cubicBezTo>
                          <a:pt x="1545" y="163"/>
                          <a:pt x="1408" y="104"/>
                          <a:pt x="1265" y="59"/>
                        </a:cubicBezTo>
                        <a:cubicBezTo>
                          <a:pt x="1128" y="26"/>
                          <a:pt x="985" y="7"/>
                          <a:pt x="84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
            <p:nvSpPr>
              <p:cNvPr id="7701" name="Google Shape;7701;p75"/>
              <p:cNvSpPr/>
              <p:nvPr/>
            </p:nvSpPr>
            <p:spPr>
              <a:xfrm>
                <a:off x="7732994" y="1542757"/>
                <a:ext cx="406788" cy="325163"/>
              </a:xfrm>
              <a:custGeom>
                <a:rect b="b" l="l" r="r" t="t"/>
                <a:pathLst>
                  <a:path extrusionOk="0" h="12879" w="16112">
                    <a:moveTo>
                      <a:pt x="1004" y="8740"/>
                    </a:moveTo>
                    <a:cubicBezTo>
                      <a:pt x="1006" y="8846"/>
                      <a:pt x="1032" y="9014"/>
                      <a:pt x="1076" y="9224"/>
                    </a:cubicBezTo>
                    <a:lnTo>
                      <a:pt x="1076" y="9224"/>
                    </a:lnTo>
                    <a:cubicBezTo>
                      <a:pt x="1041" y="9041"/>
                      <a:pt x="1016" y="8876"/>
                      <a:pt x="1004" y="8740"/>
                    </a:cubicBezTo>
                    <a:close/>
                    <a:moveTo>
                      <a:pt x="8529" y="0"/>
                    </a:moveTo>
                    <a:cubicBezTo>
                      <a:pt x="7377" y="0"/>
                      <a:pt x="6098" y="274"/>
                      <a:pt x="4699" y="906"/>
                    </a:cubicBezTo>
                    <a:cubicBezTo>
                      <a:pt x="0" y="3031"/>
                      <a:pt x="1004" y="8740"/>
                      <a:pt x="1004" y="8740"/>
                    </a:cubicBezTo>
                    <a:cubicBezTo>
                      <a:pt x="945" y="6113"/>
                      <a:pt x="4041" y="3448"/>
                      <a:pt x="4041" y="3448"/>
                    </a:cubicBezTo>
                    <a:cubicBezTo>
                      <a:pt x="6224" y="4790"/>
                      <a:pt x="13537" y="6504"/>
                      <a:pt x="14208" y="6726"/>
                    </a:cubicBezTo>
                    <a:cubicBezTo>
                      <a:pt x="14550" y="6840"/>
                      <a:pt x="14771" y="11926"/>
                      <a:pt x="14748" y="12625"/>
                    </a:cubicBezTo>
                    <a:lnTo>
                      <a:pt x="14748" y="12625"/>
                    </a:lnTo>
                    <a:lnTo>
                      <a:pt x="15206" y="9548"/>
                    </a:lnTo>
                    <a:cubicBezTo>
                      <a:pt x="15206" y="9548"/>
                      <a:pt x="16111" y="6166"/>
                      <a:pt x="14436" y="3441"/>
                    </a:cubicBezTo>
                    <a:cubicBezTo>
                      <a:pt x="13255" y="1523"/>
                      <a:pt x="11248" y="0"/>
                      <a:pt x="8529" y="0"/>
                    </a:cubicBezTo>
                    <a:close/>
                    <a:moveTo>
                      <a:pt x="14748" y="12625"/>
                    </a:moveTo>
                    <a:lnTo>
                      <a:pt x="14736" y="12703"/>
                    </a:lnTo>
                    <a:cubicBezTo>
                      <a:pt x="14737" y="12704"/>
                      <a:pt x="14738" y="12705"/>
                      <a:pt x="14739" y="12705"/>
                    </a:cubicBezTo>
                    <a:cubicBezTo>
                      <a:pt x="14743" y="12705"/>
                      <a:pt x="14746" y="12677"/>
                      <a:pt x="14748" y="12625"/>
                    </a:cubicBezTo>
                    <a:close/>
                    <a:moveTo>
                      <a:pt x="1076" y="9224"/>
                    </a:moveTo>
                    <a:lnTo>
                      <a:pt x="1076" y="9224"/>
                    </a:lnTo>
                    <a:cubicBezTo>
                      <a:pt x="1331" y="10550"/>
                      <a:pt x="2105" y="12879"/>
                      <a:pt x="2105" y="12879"/>
                    </a:cubicBezTo>
                    <a:cubicBezTo>
                      <a:pt x="2105" y="12879"/>
                      <a:pt x="1321" y="10401"/>
                      <a:pt x="1076" y="9224"/>
                    </a:cubicBezTo>
                    <a:close/>
                  </a:path>
                </a:pathLst>
              </a:custGeom>
              <a:solidFill>
                <a:srgbClr val="BECBD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
        <p:nvSpPr>
          <p:cNvPr id="7702" name="Google Shape;7702;p75"/>
          <p:cNvSpPr/>
          <p:nvPr/>
        </p:nvSpPr>
        <p:spPr>
          <a:xfrm>
            <a:off x="15424834" y="8652296"/>
            <a:ext cx="905729" cy="98112"/>
          </a:xfrm>
          <a:custGeom>
            <a:rect b="b" l="l" r="r" t="t"/>
            <a:pathLst>
              <a:path extrusionOk="0" h="1943" w="17937">
                <a:moveTo>
                  <a:pt x="8969" y="0"/>
                </a:moveTo>
                <a:cubicBezTo>
                  <a:pt x="4015" y="0"/>
                  <a:pt x="0" y="437"/>
                  <a:pt x="0" y="972"/>
                </a:cubicBezTo>
                <a:cubicBezTo>
                  <a:pt x="0" y="1506"/>
                  <a:pt x="4015" y="1943"/>
                  <a:pt x="8969" y="1943"/>
                </a:cubicBezTo>
                <a:cubicBezTo>
                  <a:pt x="13922" y="1943"/>
                  <a:pt x="17937" y="1506"/>
                  <a:pt x="17937" y="972"/>
                </a:cubicBezTo>
                <a:cubicBezTo>
                  <a:pt x="17937" y="437"/>
                  <a:pt x="13922" y="0"/>
                  <a:pt x="8969" y="0"/>
                </a:cubicBezTo>
                <a:close/>
              </a:path>
            </a:pathLst>
          </a:custGeom>
          <a:solidFill>
            <a:srgbClr val="778C9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703" name="Google Shape;7703;p75"/>
          <p:cNvGrpSpPr/>
          <p:nvPr/>
        </p:nvGrpSpPr>
        <p:grpSpPr>
          <a:xfrm>
            <a:off x="15331975" y="6134859"/>
            <a:ext cx="1101548" cy="2555855"/>
            <a:chOff x="7665988" y="3067429"/>
            <a:chExt cx="550774" cy="1277927"/>
          </a:xfrm>
        </p:grpSpPr>
        <p:sp>
          <p:nvSpPr>
            <p:cNvPr id="7704" name="Google Shape;7704;p75"/>
            <p:cNvSpPr/>
            <p:nvPr/>
          </p:nvSpPr>
          <p:spPr>
            <a:xfrm>
              <a:off x="7665988" y="3067429"/>
              <a:ext cx="550774" cy="1277927"/>
            </a:xfrm>
            <a:custGeom>
              <a:rect b="b" l="l" r="r" t="t"/>
              <a:pathLst>
                <a:path extrusionOk="0" h="50616" w="21815">
                  <a:moveTo>
                    <a:pt x="3781" y="7802"/>
                  </a:moveTo>
                  <a:lnTo>
                    <a:pt x="3781" y="7834"/>
                  </a:lnTo>
                  <a:lnTo>
                    <a:pt x="3761" y="7834"/>
                  </a:lnTo>
                  <a:cubicBezTo>
                    <a:pt x="3768" y="7821"/>
                    <a:pt x="3774" y="7808"/>
                    <a:pt x="3781" y="7802"/>
                  </a:cubicBezTo>
                  <a:close/>
                  <a:moveTo>
                    <a:pt x="10696" y="0"/>
                  </a:moveTo>
                  <a:cubicBezTo>
                    <a:pt x="6759" y="0"/>
                    <a:pt x="3566" y="3194"/>
                    <a:pt x="3566" y="7131"/>
                  </a:cubicBezTo>
                  <a:cubicBezTo>
                    <a:pt x="3566" y="7365"/>
                    <a:pt x="3579" y="7600"/>
                    <a:pt x="3611" y="7834"/>
                  </a:cubicBezTo>
                  <a:cubicBezTo>
                    <a:pt x="2979" y="7906"/>
                    <a:pt x="2555" y="8512"/>
                    <a:pt x="2712" y="9131"/>
                  </a:cubicBezTo>
                  <a:cubicBezTo>
                    <a:pt x="2829" y="9609"/>
                    <a:pt x="3258" y="9920"/>
                    <a:pt x="3720" y="9920"/>
                  </a:cubicBezTo>
                  <a:cubicBezTo>
                    <a:pt x="3850" y="9920"/>
                    <a:pt x="3984" y="9895"/>
                    <a:pt x="4113" y="9842"/>
                  </a:cubicBezTo>
                  <a:cubicBezTo>
                    <a:pt x="4843" y="12045"/>
                    <a:pt x="6688" y="13805"/>
                    <a:pt x="8754" y="14561"/>
                  </a:cubicBezTo>
                  <a:cubicBezTo>
                    <a:pt x="8799" y="14574"/>
                    <a:pt x="8891" y="14593"/>
                    <a:pt x="8891" y="14606"/>
                  </a:cubicBezTo>
                  <a:lnTo>
                    <a:pt x="8891" y="16627"/>
                  </a:lnTo>
                  <a:lnTo>
                    <a:pt x="5651" y="16627"/>
                  </a:lnTo>
                  <a:cubicBezTo>
                    <a:pt x="5651" y="16627"/>
                    <a:pt x="5645" y="16692"/>
                    <a:pt x="5632" y="16698"/>
                  </a:cubicBezTo>
                  <a:cubicBezTo>
                    <a:pt x="5052" y="16705"/>
                    <a:pt x="4543" y="17083"/>
                    <a:pt x="4367" y="17630"/>
                  </a:cubicBezTo>
                  <a:lnTo>
                    <a:pt x="216" y="33233"/>
                  </a:lnTo>
                  <a:cubicBezTo>
                    <a:pt x="1" y="33865"/>
                    <a:pt x="294" y="34563"/>
                    <a:pt x="900" y="34850"/>
                  </a:cubicBezTo>
                  <a:cubicBezTo>
                    <a:pt x="1081" y="34935"/>
                    <a:pt x="1273" y="34976"/>
                    <a:pt x="1462" y="34976"/>
                  </a:cubicBezTo>
                  <a:cubicBezTo>
                    <a:pt x="1906" y="34976"/>
                    <a:pt x="2335" y="34752"/>
                    <a:pt x="2582" y="34354"/>
                  </a:cubicBezTo>
                  <a:cubicBezTo>
                    <a:pt x="2652" y="34403"/>
                    <a:pt x="2730" y="34426"/>
                    <a:pt x="2808" y="34426"/>
                  </a:cubicBezTo>
                  <a:cubicBezTo>
                    <a:pt x="2988" y="34426"/>
                    <a:pt x="3162" y="34303"/>
                    <a:pt x="3207" y="34107"/>
                  </a:cubicBezTo>
                  <a:lnTo>
                    <a:pt x="3566" y="32529"/>
                  </a:lnTo>
                  <a:cubicBezTo>
                    <a:pt x="3611" y="32334"/>
                    <a:pt x="3481" y="32034"/>
                    <a:pt x="3305" y="31936"/>
                  </a:cubicBezTo>
                  <a:lnTo>
                    <a:pt x="6336" y="20948"/>
                  </a:lnTo>
                  <a:cubicBezTo>
                    <a:pt x="6336" y="22838"/>
                    <a:pt x="6388" y="26501"/>
                    <a:pt x="6453" y="30561"/>
                  </a:cubicBezTo>
                  <a:lnTo>
                    <a:pt x="6407" y="30561"/>
                  </a:lnTo>
                  <a:lnTo>
                    <a:pt x="6466" y="32353"/>
                  </a:lnTo>
                  <a:lnTo>
                    <a:pt x="6486" y="32353"/>
                  </a:lnTo>
                  <a:cubicBezTo>
                    <a:pt x="6622" y="40181"/>
                    <a:pt x="6805" y="48719"/>
                    <a:pt x="6805" y="48719"/>
                  </a:cubicBezTo>
                  <a:cubicBezTo>
                    <a:pt x="6805" y="48719"/>
                    <a:pt x="4517" y="49084"/>
                    <a:pt x="4517" y="50609"/>
                  </a:cubicBezTo>
                  <a:lnTo>
                    <a:pt x="8936" y="50609"/>
                  </a:lnTo>
                  <a:lnTo>
                    <a:pt x="10631" y="33422"/>
                  </a:lnTo>
                  <a:lnTo>
                    <a:pt x="10670" y="33448"/>
                  </a:lnTo>
                  <a:lnTo>
                    <a:pt x="11035" y="33448"/>
                  </a:lnTo>
                  <a:lnTo>
                    <a:pt x="11041" y="33442"/>
                  </a:lnTo>
                  <a:lnTo>
                    <a:pt x="12892" y="50616"/>
                  </a:lnTo>
                  <a:lnTo>
                    <a:pt x="17311" y="50616"/>
                  </a:lnTo>
                  <a:cubicBezTo>
                    <a:pt x="17311" y="49084"/>
                    <a:pt x="15024" y="48725"/>
                    <a:pt x="15024" y="48725"/>
                  </a:cubicBezTo>
                  <a:cubicBezTo>
                    <a:pt x="15024" y="48725"/>
                    <a:pt x="15193" y="40090"/>
                    <a:pt x="15317" y="32210"/>
                  </a:cubicBezTo>
                  <a:cubicBezTo>
                    <a:pt x="15323" y="31891"/>
                    <a:pt x="15356" y="30561"/>
                    <a:pt x="15356" y="30561"/>
                  </a:cubicBezTo>
                  <a:lnTo>
                    <a:pt x="15343" y="30561"/>
                  </a:lnTo>
                  <a:cubicBezTo>
                    <a:pt x="15408" y="26468"/>
                    <a:pt x="15454" y="22773"/>
                    <a:pt x="15454" y="20856"/>
                  </a:cubicBezTo>
                  <a:lnTo>
                    <a:pt x="18510" y="31917"/>
                  </a:lnTo>
                  <a:cubicBezTo>
                    <a:pt x="18308" y="31982"/>
                    <a:pt x="18159" y="32321"/>
                    <a:pt x="18204" y="32536"/>
                  </a:cubicBezTo>
                  <a:lnTo>
                    <a:pt x="18563" y="34107"/>
                  </a:lnTo>
                  <a:cubicBezTo>
                    <a:pt x="18608" y="34299"/>
                    <a:pt x="18775" y="34422"/>
                    <a:pt x="18959" y="34422"/>
                  </a:cubicBezTo>
                  <a:cubicBezTo>
                    <a:pt x="18987" y="34422"/>
                    <a:pt x="19016" y="34419"/>
                    <a:pt x="19045" y="34413"/>
                  </a:cubicBezTo>
                  <a:cubicBezTo>
                    <a:pt x="19110" y="34400"/>
                    <a:pt x="19169" y="34367"/>
                    <a:pt x="19221" y="34322"/>
                  </a:cubicBezTo>
                  <a:cubicBezTo>
                    <a:pt x="19463" y="34736"/>
                    <a:pt x="19901" y="34974"/>
                    <a:pt x="20355" y="34974"/>
                  </a:cubicBezTo>
                  <a:cubicBezTo>
                    <a:pt x="20537" y="34974"/>
                    <a:pt x="20721" y="34936"/>
                    <a:pt x="20896" y="34856"/>
                  </a:cubicBezTo>
                  <a:cubicBezTo>
                    <a:pt x="21515" y="34582"/>
                    <a:pt x="21815" y="33885"/>
                    <a:pt x="21606" y="33246"/>
                  </a:cubicBezTo>
                  <a:lnTo>
                    <a:pt x="17298" y="17663"/>
                  </a:lnTo>
                  <a:cubicBezTo>
                    <a:pt x="17122" y="17141"/>
                    <a:pt x="16659" y="16744"/>
                    <a:pt x="16145" y="16705"/>
                  </a:cubicBezTo>
                  <a:cubicBezTo>
                    <a:pt x="16132" y="16698"/>
                    <a:pt x="16119" y="16627"/>
                    <a:pt x="16119" y="16627"/>
                  </a:cubicBezTo>
                  <a:lnTo>
                    <a:pt x="12632" y="16627"/>
                  </a:lnTo>
                  <a:lnTo>
                    <a:pt x="12632" y="14704"/>
                  </a:lnTo>
                  <a:cubicBezTo>
                    <a:pt x="12632" y="14704"/>
                    <a:pt x="12651" y="14697"/>
                    <a:pt x="12664" y="14691"/>
                  </a:cubicBezTo>
                  <a:lnTo>
                    <a:pt x="12710" y="14684"/>
                  </a:lnTo>
                  <a:cubicBezTo>
                    <a:pt x="14900" y="14013"/>
                    <a:pt x="16920" y="12201"/>
                    <a:pt x="17702" y="9887"/>
                  </a:cubicBezTo>
                  <a:cubicBezTo>
                    <a:pt x="17781" y="9907"/>
                    <a:pt x="17865" y="9920"/>
                    <a:pt x="17950" y="9920"/>
                  </a:cubicBezTo>
                  <a:cubicBezTo>
                    <a:pt x="17954" y="9920"/>
                    <a:pt x="17958" y="9920"/>
                    <a:pt x="17962" y="9920"/>
                  </a:cubicBezTo>
                  <a:cubicBezTo>
                    <a:pt x="18517" y="9920"/>
                    <a:pt x="18973" y="9486"/>
                    <a:pt x="19006" y="8936"/>
                  </a:cubicBezTo>
                  <a:cubicBezTo>
                    <a:pt x="19038" y="8375"/>
                    <a:pt x="18621" y="7893"/>
                    <a:pt x="18067" y="7834"/>
                  </a:cubicBezTo>
                  <a:lnTo>
                    <a:pt x="18067" y="7828"/>
                  </a:lnTo>
                  <a:cubicBezTo>
                    <a:pt x="18067" y="7815"/>
                    <a:pt x="18054" y="7802"/>
                    <a:pt x="18054" y="7789"/>
                  </a:cubicBezTo>
                  <a:cubicBezTo>
                    <a:pt x="18048" y="6068"/>
                    <a:pt x="17644" y="4295"/>
                    <a:pt x="16692" y="2998"/>
                  </a:cubicBezTo>
                  <a:cubicBezTo>
                    <a:pt x="17663" y="2464"/>
                    <a:pt x="17781" y="1786"/>
                    <a:pt x="18159" y="1147"/>
                  </a:cubicBezTo>
                  <a:lnTo>
                    <a:pt x="18159" y="1147"/>
                  </a:lnTo>
                  <a:cubicBezTo>
                    <a:pt x="17946" y="1172"/>
                    <a:pt x="17731" y="1183"/>
                    <a:pt x="17515" y="1183"/>
                  </a:cubicBezTo>
                  <a:cubicBezTo>
                    <a:pt x="15275" y="1183"/>
                    <a:pt x="12901" y="0"/>
                    <a:pt x="10696" y="0"/>
                  </a:cubicBezTo>
                  <a:close/>
                </a:path>
              </a:pathLst>
            </a:custGeom>
            <a:solidFill>
              <a:srgbClr val="F2F4F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705" name="Google Shape;7705;p75"/>
            <p:cNvGrpSpPr/>
            <p:nvPr/>
          </p:nvGrpSpPr>
          <p:grpSpPr>
            <a:xfrm>
              <a:off x="7893590" y="3786407"/>
              <a:ext cx="93163" cy="118840"/>
              <a:chOff x="7890614" y="3772237"/>
              <a:chExt cx="93163" cy="118840"/>
            </a:xfrm>
          </p:grpSpPr>
          <p:sp>
            <p:nvSpPr>
              <p:cNvPr id="7706" name="Google Shape;7706;p75"/>
              <p:cNvSpPr/>
              <p:nvPr/>
            </p:nvSpPr>
            <p:spPr>
              <a:xfrm>
                <a:off x="7954717" y="3788017"/>
                <a:ext cx="8988" cy="49637"/>
              </a:xfrm>
              <a:custGeom>
                <a:rect b="b" l="l" r="r" t="t"/>
                <a:pathLst>
                  <a:path extrusionOk="0" h="1966" w="356">
                    <a:moveTo>
                      <a:pt x="278" y="0"/>
                    </a:moveTo>
                    <a:cubicBezTo>
                      <a:pt x="249" y="0"/>
                      <a:pt x="218" y="20"/>
                      <a:pt x="212" y="54"/>
                    </a:cubicBezTo>
                    <a:lnTo>
                      <a:pt x="69" y="692"/>
                    </a:lnTo>
                    <a:cubicBezTo>
                      <a:pt x="30" y="888"/>
                      <a:pt x="4" y="1090"/>
                      <a:pt x="4" y="1292"/>
                    </a:cubicBezTo>
                    <a:lnTo>
                      <a:pt x="4" y="1892"/>
                    </a:lnTo>
                    <a:cubicBezTo>
                      <a:pt x="0" y="1941"/>
                      <a:pt x="38" y="1965"/>
                      <a:pt x="75" y="1965"/>
                    </a:cubicBezTo>
                    <a:cubicBezTo>
                      <a:pt x="113" y="1965"/>
                      <a:pt x="150" y="1941"/>
                      <a:pt x="147" y="1892"/>
                    </a:cubicBezTo>
                    <a:lnTo>
                      <a:pt x="147" y="1292"/>
                    </a:lnTo>
                    <a:cubicBezTo>
                      <a:pt x="147" y="1097"/>
                      <a:pt x="167" y="908"/>
                      <a:pt x="206" y="719"/>
                    </a:cubicBezTo>
                    <a:lnTo>
                      <a:pt x="349" y="86"/>
                    </a:lnTo>
                    <a:cubicBezTo>
                      <a:pt x="356" y="47"/>
                      <a:pt x="330" y="8"/>
                      <a:pt x="291" y="2"/>
                    </a:cubicBezTo>
                    <a:cubicBezTo>
                      <a:pt x="286" y="1"/>
                      <a:pt x="282" y="0"/>
                      <a:pt x="278"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7" name="Google Shape;7707;p75"/>
              <p:cNvSpPr/>
              <p:nvPr/>
            </p:nvSpPr>
            <p:spPr>
              <a:xfrm>
                <a:off x="7910862" y="3788017"/>
                <a:ext cx="8736" cy="49409"/>
              </a:xfrm>
              <a:custGeom>
                <a:rect b="b" l="l" r="r" t="t"/>
                <a:pathLst>
                  <a:path extrusionOk="0" h="1957" w="346">
                    <a:moveTo>
                      <a:pt x="74" y="0"/>
                    </a:moveTo>
                    <a:cubicBezTo>
                      <a:pt x="69" y="0"/>
                      <a:pt x="64" y="1"/>
                      <a:pt x="59" y="2"/>
                    </a:cubicBezTo>
                    <a:cubicBezTo>
                      <a:pt x="20" y="8"/>
                      <a:pt x="1" y="47"/>
                      <a:pt x="7" y="86"/>
                    </a:cubicBezTo>
                    <a:lnTo>
                      <a:pt x="144" y="719"/>
                    </a:lnTo>
                    <a:cubicBezTo>
                      <a:pt x="190" y="908"/>
                      <a:pt x="209" y="1097"/>
                      <a:pt x="209" y="1292"/>
                    </a:cubicBezTo>
                    <a:lnTo>
                      <a:pt x="209" y="1892"/>
                    </a:lnTo>
                    <a:cubicBezTo>
                      <a:pt x="209" y="1924"/>
                      <a:pt x="235" y="1957"/>
                      <a:pt x="274" y="1957"/>
                    </a:cubicBezTo>
                    <a:cubicBezTo>
                      <a:pt x="313" y="1957"/>
                      <a:pt x="346" y="1924"/>
                      <a:pt x="346" y="1892"/>
                    </a:cubicBezTo>
                    <a:lnTo>
                      <a:pt x="346" y="1292"/>
                    </a:lnTo>
                    <a:cubicBezTo>
                      <a:pt x="346" y="1090"/>
                      <a:pt x="326" y="888"/>
                      <a:pt x="281" y="692"/>
                    </a:cubicBezTo>
                    <a:lnTo>
                      <a:pt x="137" y="54"/>
                    </a:lnTo>
                    <a:cubicBezTo>
                      <a:pt x="132" y="20"/>
                      <a:pt x="106" y="0"/>
                      <a:pt x="74"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8" name="Google Shape;7708;p75"/>
              <p:cNvSpPr/>
              <p:nvPr/>
            </p:nvSpPr>
            <p:spPr>
              <a:xfrm>
                <a:off x="7901647" y="3841693"/>
                <a:ext cx="29161" cy="38023"/>
              </a:xfrm>
              <a:custGeom>
                <a:rect b="b" l="l" r="r" t="t"/>
                <a:pathLst>
                  <a:path extrusionOk="0" h="1506" w="1155">
                    <a:moveTo>
                      <a:pt x="574" y="0"/>
                    </a:moveTo>
                    <a:cubicBezTo>
                      <a:pt x="261" y="0"/>
                      <a:pt x="1" y="339"/>
                      <a:pt x="1" y="756"/>
                    </a:cubicBezTo>
                    <a:cubicBezTo>
                      <a:pt x="1" y="1167"/>
                      <a:pt x="261" y="1506"/>
                      <a:pt x="574" y="1506"/>
                    </a:cubicBezTo>
                    <a:cubicBezTo>
                      <a:pt x="893" y="1506"/>
                      <a:pt x="1154" y="1167"/>
                      <a:pt x="1154" y="756"/>
                    </a:cubicBezTo>
                    <a:cubicBezTo>
                      <a:pt x="1154" y="339"/>
                      <a:pt x="893" y="0"/>
                      <a:pt x="574"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9" name="Google Shape;7709;p75"/>
              <p:cNvSpPr/>
              <p:nvPr/>
            </p:nvSpPr>
            <p:spPr>
              <a:xfrm>
                <a:off x="7943785" y="3841693"/>
                <a:ext cx="29136" cy="38023"/>
              </a:xfrm>
              <a:custGeom>
                <a:rect b="b" l="l" r="r" t="t"/>
                <a:pathLst>
                  <a:path extrusionOk="0" h="1506" w="1154">
                    <a:moveTo>
                      <a:pt x="580" y="0"/>
                    </a:moveTo>
                    <a:cubicBezTo>
                      <a:pt x="261" y="0"/>
                      <a:pt x="0" y="339"/>
                      <a:pt x="0" y="756"/>
                    </a:cubicBezTo>
                    <a:cubicBezTo>
                      <a:pt x="0" y="1167"/>
                      <a:pt x="261" y="1506"/>
                      <a:pt x="580" y="1506"/>
                    </a:cubicBezTo>
                    <a:cubicBezTo>
                      <a:pt x="899" y="1506"/>
                      <a:pt x="1154" y="1167"/>
                      <a:pt x="1154" y="756"/>
                    </a:cubicBezTo>
                    <a:cubicBezTo>
                      <a:pt x="1154" y="339"/>
                      <a:pt x="899" y="0"/>
                      <a:pt x="580"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0" name="Google Shape;7710;p75"/>
              <p:cNvSpPr/>
              <p:nvPr/>
            </p:nvSpPr>
            <p:spPr>
              <a:xfrm>
                <a:off x="7916139" y="3833462"/>
                <a:ext cx="42315" cy="57615"/>
              </a:xfrm>
              <a:custGeom>
                <a:rect b="b" l="l" r="r" t="t"/>
                <a:pathLst>
                  <a:path extrusionOk="0" h="2282" w="1676">
                    <a:moveTo>
                      <a:pt x="33" y="0"/>
                    </a:moveTo>
                    <a:cubicBezTo>
                      <a:pt x="13" y="0"/>
                      <a:pt x="0" y="20"/>
                      <a:pt x="0" y="40"/>
                    </a:cubicBezTo>
                    <a:lnTo>
                      <a:pt x="0" y="274"/>
                    </a:lnTo>
                    <a:cubicBezTo>
                      <a:pt x="0" y="496"/>
                      <a:pt x="72" y="711"/>
                      <a:pt x="202" y="887"/>
                    </a:cubicBezTo>
                    <a:cubicBezTo>
                      <a:pt x="372" y="1102"/>
                      <a:pt x="463" y="1369"/>
                      <a:pt x="463" y="1643"/>
                    </a:cubicBezTo>
                    <a:lnTo>
                      <a:pt x="463" y="2242"/>
                    </a:lnTo>
                    <a:cubicBezTo>
                      <a:pt x="463" y="2262"/>
                      <a:pt x="476" y="2282"/>
                      <a:pt x="495" y="2282"/>
                    </a:cubicBezTo>
                    <a:lnTo>
                      <a:pt x="1173" y="2282"/>
                    </a:lnTo>
                    <a:cubicBezTo>
                      <a:pt x="1193" y="2282"/>
                      <a:pt x="1212" y="2262"/>
                      <a:pt x="1206" y="2242"/>
                    </a:cubicBezTo>
                    <a:lnTo>
                      <a:pt x="1206" y="1643"/>
                    </a:lnTo>
                    <a:cubicBezTo>
                      <a:pt x="1206" y="1369"/>
                      <a:pt x="1297" y="1102"/>
                      <a:pt x="1467" y="887"/>
                    </a:cubicBezTo>
                    <a:cubicBezTo>
                      <a:pt x="1603" y="711"/>
                      <a:pt x="1675" y="496"/>
                      <a:pt x="1675" y="274"/>
                    </a:cubicBezTo>
                    <a:lnTo>
                      <a:pt x="1675" y="40"/>
                    </a:lnTo>
                    <a:cubicBezTo>
                      <a:pt x="1675" y="20"/>
                      <a:pt x="1656" y="0"/>
                      <a:pt x="163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1" name="Google Shape;7711;p75"/>
              <p:cNvSpPr/>
              <p:nvPr/>
            </p:nvSpPr>
            <p:spPr>
              <a:xfrm>
                <a:off x="7890614" y="3772237"/>
                <a:ext cx="23884" cy="34917"/>
              </a:xfrm>
              <a:custGeom>
                <a:rect b="b" l="l" r="r" t="t"/>
                <a:pathLst>
                  <a:path extrusionOk="0" h="1383" w="946">
                    <a:moveTo>
                      <a:pt x="477" y="1"/>
                    </a:moveTo>
                    <a:cubicBezTo>
                      <a:pt x="216" y="1"/>
                      <a:pt x="1" y="314"/>
                      <a:pt x="1" y="692"/>
                    </a:cubicBezTo>
                    <a:cubicBezTo>
                      <a:pt x="1" y="1076"/>
                      <a:pt x="216" y="1383"/>
                      <a:pt x="477" y="1383"/>
                    </a:cubicBezTo>
                    <a:cubicBezTo>
                      <a:pt x="737" y="1383"/>
                      <a:pt x="946" y="1076"/>
                      <a:pt x="946" y="692"/>
                    </a:cubicBezTo>
                    <a:cubicBezTo>
                      <a:pt x="946" y="314"/>
                      <a:pt x="737" y="1"/>
                      <a:pt x="477"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2" name="Google Shape;7712;p75"/>
              <p:cNvSpPr/>
              <p:nvPr/>
            </p:nvSpPr>
            <p:spPr>
              <a:xfrm>
                <a:off x="7959893" y="3772237"/>
                <a:ext cx="23884" cy="34917"/>
              </a:xfrm>
              <a:custGeom>
                <a:rect b="b" l="l" r="r" t="t"/>
                <a:pathLst>
                  <a:path extrusionOk="0" h="1383" w="946">
                    <a:moveTo>
                      <a:pt x="477" y="1"/>
                    </a:moveTo>
                    <a:cubicBezTo>
                      <a:pt x="216" y="1"/>
                      <a:pt x="1" y="314"/>
                      <a:pt x="1" y="692"/>
                    </a:cubicBezTo>
                    <a:cubicBezTo>
                      <a:pt x="1" y="1076"/>
                      <a:pt x="216" y="1383"/>
                      <a:pt x="477" y="1383"/>
                    </a:cubicBezTo>
                    <a:cubicBezTo>
                      <a:pt x="737" y="1383"/>
                      <a:pt x="946" y="1076"/>
                      <a:pt x="946" y="692"/>
                    </a:cubicBezTo>
                    <a:cubicBezTo>
                      <a:pt x="946" y="314"/>
                      <a:pt x="737" y="1"/>
                      <a:pt x="477"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16" name="Shape 7716"/>
        <p:cNvGrpSpPr/>
        <p:nvPr/>
      </p:nvGrpSpPr>
      <p:grpSpPr>
        <a:xfrm>
          <a:off x="0" y="0"/>
          <a:ext cx="0" cy="0"/>
          <a:chOff x="0" y="0"/>
          <a:chExt cx="0" cy="0"/>
        </a:xfrm>
      </p:grpSpPr>
      <p:sp>
        <p:nvSpPr>
          <p:cNvPr id="7717" name="Google Shape;7717;p76"/>
          <p:cNvSpPr txBox="1"/>
          <p:nvPr>
            <p:ph idx="4294967295" type="title"/>
          </p:nvPr>
        </p:nvSpPr>
        <p:spPr>
          <a:xfrm>
            <a:off x="2136200" y="18669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7718" name="Google Shape;7718;p76"/>
          <p:cNvSpPr txBox="1"/>
          <p:nvPr>
            <p:ph idx="4294967295" type="body"/>
          </p:nvPr>
        </p:nvSpPr>
        <p:spPr>
          <a:xfrm>
            <a:off x="1657750" y="3220550"/>
            <a:ext cx="15051600" cy="964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7719" name="Google Shape;7719;p76"/>
          <p:cNvGrpSpPr/>
          <p:nvPr/>
        </p:nvGrpSpPr>
        <p:grpSpPr>
          <a:xfrm>
            <a:off x="2535482" y="4574205"/>
            <a:ext cx="596337" cy="678506"/>
            <a:chOff x="1529350" y="258825"/>
            <a:chExt cx="423475" cy="481825"/>
          </a:xfrm>
        </p:grpSpPr>
        <p:sp>
          <p:nvSpPr>
            <p:cNvPr id="7720" name="Google Shape;7720;p76"/>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21" name="Google Shape;7721;p76"/>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722" name="Google Shape;7722;p76"/>
          <p:cNvGrpSpPr/>
          <p:nvPr/>
        </p:nvGrpSpPr>
        <p:grpSpPr>
          <a:xfrm>
            <a:off x="3321433" y="4734546"/>
            <a:ext cx="681780" cy="357824"/>
            <a:chOff x="2084325" y="363300"/>
            <a:chExt cx="484150" cy="254100"/>
          </a:xfrm>
        </p:grpSpPr>
        <p:sp>
          <p:nvSpPr>
            <p:cNvPr id="7723" name="Google Shape;7723;p76"/>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24" name="Google Shape;7724;p76"/>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725" name="Google Shape;7725;p76"/>
          <p:cNvGrpSpPr/>
          <p:nvPr/>
        </p:nvGrpSpPr>
        <p:grpSpPr>
          <a:xfrm>
            <a:off x="4220022" y="4574205"/>
            <a:ext cx="596337" cy="678506"/>
            <a:chOff x="2707500" y="249400"/>
            <a:chExt cx="423475" cy="481825"/>
          </a:xfrm>
        </p:grpSpPr>
        <p:sp>
          <p:nvSpPr>
            <p:cNvPr id="7726" name="Google Shape;7726;p76"/>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27" name="Google Shape;7727;p76"/>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728" name="Google Shape;7728;p76"/>
          <p:cNvGrpSpPr/>
          <p:nvPr/>
        </p:nvGrpSpPr>
        <p:grpSpPr>
          <a:xfrm>
            <a:off x="5825423" y="4574698"/>
            <a:ext cx="704698" cy="677520"/>
            <a:chOff x="3854700" y="249750"/>
            <a:chExt cx="500425" cy="481125"/>
          </a:xfrm>
        </p:grpSpPr>
        <p:sp>
          <p:nvSpPr>
            <p:cNvPr id="7729" name="Google Shape;7729;p76"/>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30" name="Google Shape;7730;p76"/>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31" name="Google Shape;7731;p76"/>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32" name="Google Shape;7732;p76"/>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33" name="Google Shape;7733;p76"/>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34" name="Google Shape;7734;p76"/>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35" name="Google Shape;7735;p76"/>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36" name="Google Shape;7736;p76"/>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737" name="Google Shape;7737;p76"/>
          <p:cNvGrpSpPr/>
          <p:nvPr/>
        </p:nvGrpSpPr>
        <p:grpSpPr>
          <a:xfrm>
            <a:off x="6661401" y="4574698"/>
            <a:ext cx="704698" cy="677520"/>
            <a:chOff x="4447550" y="249750"/>
            <a:chExt cx="500425" cy="481125"/>
          </a:xfrm>
        </p:grpSpPr>
        <p:sp>
          <p:nvSpPr>
            <p:cNvPr id="7738" name="Google Shape;7738;p76"/>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39" name="Google Shape;7739;p76"/>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740" name="Google Shape;7740;p76"/>
          <p:cNvGrpSpPr/>
          <p:nvPr/>
        </p:nvGrpSpPr>
        <p:grpSpPr>
          <a:xfrm>
            <a:off x="7519804" y="4574205"/>
            <a:ext cx="678506" cy="678506"/>
            <a:chOff x="5049725" y="249400"/>
            <a:chExt cx="481825" cy="481825"/>
          </a:xfrm>
        </p:grpSpPr>
        <p:sp>
          <p:nvSpPr>
            <p:cNvPr id="7741" name="Google Shape;7741;p76"/>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42" name="Google Shape;7742;p76"/>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743" name="Google Shape;7743;p76"/>
          <p:cNvGrpSpPr/>
          <p:nvPr/>
        </p:nvGrpSpPr>
        <p:grpSpPr>
          <a:xfrm>
            <a:off x="8347686" y="4574204"/>
            <a:ext cx="678506" cy="678506"/>
            <a:chOff x="5660400" y="238125"/>
            <a:chExt cx="481825" cy="481825"/>
          </a:xfrm>
        </p:grpSpPr>
        <p:sp>
          <p:nvSpPr>
            <p:cNvPr id="7744" name="Google Shape;7744;p76"/>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45" name="Google Shape;7745;p76"/>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746" name="Google Shape;7746;p76"/>
          <p:cNvGrpSpPr/>
          <p:nvPr/>
        </p:nvGrpSpPr>
        <p:grpSpPr>
          <a:xfrm>
            <a:off x="9181058" y="4574205"/>
            <a:ext cx="678506" cy="678506"/>
            <a:chOff x="6235400" y="249400"/>
            <a:chExt cx="481825" cy="481825"/>
          </a:xfrm>
        </p:grpSpPr>
        <p:sp>
          <p:nvSpPr>
            <p:cNvPr id="7747" name="Google Shape;7747;p76"/>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48" name="Google Shape;7748;p76"/>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49" name="Google Shape;7749;p76"/>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50" name="Google Shape;7750;p76"/>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51" name="Google Shape;7751;p76"/>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7752" name="Google Shape;7752;p76"/>
          <p:cNvSpPr/>
          <p:nvPr/>
        </p:nvSpPr>
        <p:spPr>
          <a:xfrm>
            <a:off x="2531348" y="5422429"/>
            <a:ext cx="604399" cy="678506"/>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7753" name="Google Shape;7753;p76"/>
          <p:cNvGrpSpPr/>
          <p:nvPr/>
        </p:nvGrpSpPr>
        <p:grpSpPr>
          <a:xfrm>
            <a:off x="3321750" y="5422465"/>
            <a:ext cx="681146" cy="678541"/>
            <a:chOff x="2085450" y="842250"/>
            <a:chExt cx="483700" cy="481850"/>
          </a:xfrm>
        </p:grpSpPr>
        <p:sp>
          <p:nvSpPr>
            <p:cNvPr id="7754" name="Google Shape;7754;p76"/>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55" name="Google Shape;7755;p76"/>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56" name="Google Shape;7756;p76"/>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757" name="Google Shape;7757;p76"/>
          <p:cNvGrpSpPr/>
          <p:nvPr/>
        </p:nvGrpSpPr>
        <p:grpSpPr>
          <a:xfrm>
            <a:off x="4178885" y="5422482"/>
            <a:ext cx="678612" cy="678506"/>
            <a:chOff x="2685825" y="840375"/>
            <a:chExt cx="481900" cy="481825"/>
          </a:xfrm>
        </p:grpSpPr>
        <p:sp>
          <p:nvSpPr>
            <p:cNvPr id="7758" name="Google Shape;7758;p76"/>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59" name="Google Shape;7759;p76"/>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760" name="Google Shape;7760;p76"/>
          <p:cNvGrpSpPr/>
          <p:nvPr/>
        </p:nvGrpSpPr>
        <p:grpSpPr>
          <a:xfrm>
            <a:off x="5002207" y="5421849"/>
            <a:ext cx="700861" cy="679773"/>
            <a:chOff x="3270675" y="841800"/>
            <a:chExt cx="497700" cy="482725"/>
          </a:xfrm>
        </p:grpSpPr>
        <p:sp>
          <p:nvSpPr>
            <p:cNvPr id="7761" name="Google Shape;7761;p76"/>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62" name="Google Shape;7762;p76"/>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63" name="Google Shape;7763;p76"/>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7764" name="Google Shape;7764;p76"/>
          <p:cNvSpPr/>
          <p:nvPr/>
        </p:nvSpPr>
        <p:spPr>
          <a:xfrm>
            <a:off x="5838259" y="5443621"/>
            <a:ext cx="678506" cy="636119"/>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7765" name="Google Shape;7765;p76"/>
          <p:cNvGrpSpPr/>
          <p:nvPr/>
        </p:nvGrpSpPr>
        <p:grpSpPr>
          <a:xfrm>
            <a:off x="6674498" y="5463567"/>
            <a:ext cx="678506" cy="596337"/>
            <a:chOff x="4467200" y="877100"/>
            <a:chExt cx="481825" cy="423475"/>
          </a:xfrm>
        </p:grpSpPr>
        <p:sp>
          <p:nvSpPr>
            <p:cNvPr id="7766" name="Google Shape;7766;p76"/>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67" name="Google Shape;7767;p76"/>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68" name="Google Shape;7768;p76"/>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69" name="Google Shape;7769;p76"/>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770" name="Google Shape;7770;p76"/>
          <p:cNvGrpSpPr/>
          <p:nvPr/>
        </p:nvGrpSpPr>
        <p:grpSpPr>
          <a:xfrm>
            <a:off x="7504279" y="5422465"/>
            <a:ext cx="709557" cy="678541"/>
            <a:chOff x="5045500" y="842250"/>
            <a:chExt cx="503875" cy="481850"/>
          </a:xfrm>
        </p:grpSpPr>
        <p:sp>
          <p:nvSpPr>
            <p:cNvPr id="7771" name="Google Shape;7771;p76"/>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72" name="Google Shape;7772;p76"/>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773" name="Google Shape;7773;p76"/>
          <p:cNvGrpSpPr/>
          <p:nvPr/>
        </p:nvGrpSpPr>
        <p:grpSpPr>
          <a:xfrm>
            <a:off x="5047252" y="4574856"/>
            <a:ext cx="610772" cy="677203"/>
            <a:chOff x="3300325" y="249875"/>
            <a:chExt cx="433725" cy="480900"/>
          </a:xfrm>
        </p:grpSpPr>
        <p:sp>
          <p:nvSpPr>
            <p:cNvPr id="7774" name="Google Shape;7774;p76"/>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75" name="Google Shape;7775;p76"/>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76" name="Google Shape;7776;p76"/>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77" name="Google Shape;7777;p76"/>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78" name="Google Shape;7778;p76"/>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79" name="Google Shape;7779;p76"/>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780" name="Google Shape;7780;p76"/>
          <p:cNvGrpSpPr/>
          <p:nvPr/>
        </p:nvGrpSpPr>
        <p:grpSpPr>
          <a:xfrm>
            <a:off x="8349974" y="5474902"/>
            <a:ext cx="673929" cy="573665"/>
            <a:chOff x="5645200" y="879425"/>
            <a:chExt cx="478575" cy="407375"/>
          </a:xfrm>
        </p:grpSpPr>
        <p:sp>
          <p:nvSpPr>
            <p:cNvPr id="7781" name="Google Shape;7781;p76"/>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82" name="Google Shape;7782;p76"/>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83" name="Google Shape;7783;p76"/>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84" name="Google Shape;7784;p76"/>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85" name="Google Shape;7785;p76"/>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86" name="Google Shape;7786;p76"/>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787" name="Google Shape;7787;p76"/>
          <p:cNvGrpSpPr/>
          <p:nvPr/>
        </p:nvGrpSpPr>
        <p:grpSpPr>
          <a:xfrm>
            <a:off x="9222125" y="5422482"/>
            <a:ext cx="596373" cy="678506"/>
            <a:chOff x="6264525" y="842250"/>
            <a:chExt cx="423500" cy="481825"/>
          </a:xfrm>
        </p:grpSpPr>
        <p:sp>
          <p:nvSpPr>
            <p:cNvPr id="7788" name="Google Shape;7788;p76"/>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89" name="Google Shape;7789;p76"/>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90" name="Google Shape;7790;p76"/>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91" name="Google Shape;7791;p76"/>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92" name="Google Shape;7792;p76"/>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93" name="Google Shape;7793;p76"/>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94" name="Google Shape;7794;p76"/>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795" name="Google Shape;7795;p76"/>
          <p:cNvGrpSpPr/>
          <p:nvPr/>
        </p:nvGrpSpPr>
        <p:grpSpPr>
          <a:xfrm>
            <a:off x="1658701" y="6251789"/>
            <a:ext cx="678506" cy="678506"/>
            <a:chOff x="900750" y="1436075"/>
            <a:chExt cx="481825" cy="481825"/>
          </a:xfrm>
        </p:grpSpPr>
        <p:sp>
          <p:nvSpPr>
            <p:cNvPr id="7796" name="Google Shape;7796;p76"/>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97" name="Google Shape;7797;p76"/>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98" name="Google Shape;7798;p76"/>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799" name="Google Shape;7799;p76"/>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800" name="Google Shape;7800;p76"/>
          <p:cNvGrpSpPr/>
          <p:nvPr/>
        </p:nvGrpSpPr>
        <p:grpSpPr>
          <a:xfrm>
            <a:off x="2494397" y="6372366"/>
            <a:ext cx="678506" cy="437352"/>
            <a:chOff x="1492675" y="1520750"/>
            <a:chExt cx="481825" cy="310575"/>
          </a:xfrm>
        </p:grpSpPr>
        <p:sp>
          <p:nvSpPr>
            <p:cNvPr id="7801" name="Google Shape;7801;p76"/>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02" name="Google Shape;7802;p76"/>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803" name="Google Shape;7803;p76"/>
          <p:cNvGrpSpPr/>
          <p:nvPr/>
        </p:nvGrpSpPr>
        <p:grpSpPr>
          <a:xfrm>
            <a:off x="3309991" y="6251754"/>
            <a:ext cx="704663" cy="678576"/>
            <a:chOff x="2071000" y="1435025"/>
            <a:chExt cx="500400" cy="481875"/>
          </a:xfrm>
        </p:grpSpPr>
        <p:sp>
          <p:nvSpPr>
            <p:cNvPr id="7804" name="Google Shape;7804;p76"/>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05" name="Google Shape;7805;p76"/>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06" name="Google Shape;7806;p76"/>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807" name="Google Shape;7807;p76"/>
          <p:cNvGrpSpPr/>
          <p:nvPr/>
        </p:nvGrpSpPr>
        <p:grpSpPr>
          <a:xfrm>
            <a:off x="1657750" y="5463619"/>
            <a:ext cx="680407" cy="596232"/>
            <a:chOff x="899850" y="871450"/>
            <a:chExt cx="483175" cy="423400"/>
          </a:xfrm>
        </p:grpSpPr>
        <p:sp>
          <p:nvSpPr>
            <p:cNvPr id="7808" name="Google Shape;7808;p76"/>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09" name="Google Shape;7809;p76"/>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10" name="Google Shape;7810;p76"/>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11" name="Google Shape;7811;p76"/>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812" name="Google Shape;7812;p76"/>
          <p:cNvGrpSpPr/>
          <p:nvPr/>
        </p:nvGrpSpPr>
        <p:grpSpPr>
          <a:xfrm>
            <a:off x="4166317" y="6293419"/>
            <a:ext cx="703748" cy="595246"/>
            <a:chOff x="2678350" y="1464650"/>
            <a:chExt cx="499750" cy="422700"/>
          </a:xfrm>
        </p:grpSpPr>
        <p:sp>
          <p:nvSpPr>
            <p:cNvPr id="7813" name="Google Shape;7813;p76"/>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14" name="Google Shape;7814;p76"/>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15" name="Google Shape;7815;p76"/>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816" name="Google Shape;7816;p76"/>
          <p:cNvGrpSpPr/>
          <p:nvPr/>
        </p:nvGrpSpPr>
        <p:grpSpPr>
          <a:xfrm>
            <a:off x="5013384" y="6251789"/>
            <a:ext cx="678506" cy="678506"/>
            <a:chOff x="3271200" y="1435075"/>
            <a:chExt cx="481825" cy="481825"/>
          </a:xfrm>
        </p:grpSpPr>
        <p:sp>
          <p:nvSpPr>
            <p:cNvPr id="7817" name="Google Shape;7817;p76"/>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18" name="Google Shape;7818;p76"/>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819" name="Google Shape;7819;p76"/>
          <p:cNvGrpSpPr/>
          <p:nvPr/>
        </p:nvGrpSpPr>
        <p:grpSpPr>
          <a:xfrm>
            <a:off x="5834330" y="6251754"/>
            <a:ext cx="686885" cy="678576"/>
            <a:chOff x="3858100" y="1435075"/>
            <a:chExt cx="487775" cy="481875"/>
          </a:xfrm>
        </p:grpSpPr>
        <p:sp>
          <p:nvSpPr>
            <p:cNvPr id="7820" name="Google Shape;7820;p76"/>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21" name="Google Shape;7821;p76"/>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22" name="Google Shape;7822;p76"/>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23" name="Google Shape;7823;p76"/>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24" name="Google Shape;7824;p76"/>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825" name="Google Shape;7825;p76"/>
          <p:cNvGrpSpPr/>
          <p:nvPr/>
        </p:nvGrpSpPr>
        <p:grpSpPr>
          <a:xfrm>
            <a:off x="6674497" y="6251789"/>
            <a:ext cx="678506" cy="678506"/>
            <a:chOff x="4456875" y="1435075"/>
            <a:chExt cx="481825" cy="481825"/>
          </a:xfrm>
        </p:grpSpPr>
        <p:sp>
          <p:nvSpPr>
            <p:cNvPr id="7826" name="Google Shape;7826;p76"/>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27" name="Google Shape;7827;p76"/>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28" name="Google Shape;7828;p76"/>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29" name="Google Shape;7829;p76"/>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30" name="Google Shape;7830;p76"/>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31" name="Google Shape;7831;p76"/>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32" name="Google Shape;7832;p76"/>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33" name="Google Shape;7833;p76"/>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34" name="Google Shape;7834;p76"/>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35" name="Google Shape;7835;p76"/>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36" name="Google Shape;7836;p76"/>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37" name="Google Shape;7837;p76"/>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38" name="Google Shape;7838;p76"/>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39" name="Google Shape;7839;p76"/>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40" name="Google Shape;7840;p76"/>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41" name="Google Shape;7841;p76"/>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42" name="Google Shape;7842;p76"/>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43" name="Google Shape;7843;p76"/>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44" name="Google Shape;7844;p76"/>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845" name="Google Shape;7845;p76"/>
          <p:cNvGrpSpPr/>
          <p:nvPr/>
        </p:nvGrpSpPr>
        <p:grpSpPr>
          <a:xfrm>
            <a:off x="7516477" y="6251771"/>
            <a:ext cx="685160" cy="678541"/>
            <a:chOff x="5049725" y="1435050"/>
            <a:chExt cx="486550" cy="481850"/>
          </a:xfrm>
        </p:grpSpPr>
        <p:sp>
          <p:nvSpPr>
            <p:cNvPr id="7846" name="Google Shape;7846;p76"/>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47" name="Google Shape;7847;p76"/>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48" name="Google Shape;7848;p76"/>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49" name="Google Shape;7849;p76"/>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850" name="Google Shape;7850;p76"/>
          <p:cNvGrpSpPr/>
          <p:nvPr/>
        </p:nvGrpSpPr>
        <p:grpSpPr>
          <a:xfrm>
            <a:off x="8347580" y="6251789"/>
            <a:ext cx="678717" cy="678506"/>
            <a:chOff x="5642475" y="1435075"/>
            <a:chExt cx="481975" cy="481825"/>
          </a:xfrm>
        </p:grpSpPr>
        <p:sp>
          <p:nvSpPr>
            <p:cNvPr id="7851" name="Google Shape;7851;p76"/>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52" name="Google Shape;7852;p76"/>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53" name="Google Shape;7853;p76"/>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854" name="Google Shape;7854;p76"/>
          <p:cNvGrpSpPr/>
          <p:nvPr/>
        </p:nvGrpSpPr>
        <p:grpSpPr>
          <a:xfrm>
            <a:off x="3323017" y="7118695"/>
            <a:ext cx="678612" cy="596373"/>
            <a:chOff x="2085450" y="2057100"/>
            <a:chExt cx="481900" cy="423500"/>
          </a:xfrm>
        </p:grpSpPr>
        <p:sp>
          <p:nvSpPr>
            <p:cNvPr id="7855" name="Google Shape;7855;p76"/>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56" name="Google Shape;7856;p76"/>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57" name="Google Shape;7857;p76"/>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858" name="Google Shape;7858;p76"/>
          <p:cNvGrpSpPr/>
          <p:nvPr/>
        </p:nvGrpSpPr>
        <p:grpSpPr>
          <a:xfrm>
            <a:off x="4178885" y="7165183"/>
            <a:ext cx="678612" cy="503396"/>
            <a:chOff x="2678275" y="2090100"/>
            <a:chExt cx="481900" cy="357475"/>
          </a:xfrm>
        </p:grpSpPr>
        <p:sp>
          <p:nvSpPr>
            <p:cNvPr id="7859" name="Google Shape;7859;p76"/>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60" name="Google Shape;7860;p76"/>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61" name="Google Shape;7861;p76"/>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62" name="Google Shape;7862;p76"/>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63" name="Google Shape;7863;p76"/>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864" name="Google Shape;7864;p76"/>
          <p:cNvGrpSpPr/>
          <p:nvPr/>
        </p:nvGrpSpPr>
        <p:grpSpPr>
          <a:xfrm>
            <a:off x="5133293" y="7189579"/>
            <a:ext cx="438690" cy="454602"/>
            <a:chOff x="3357325" y="2093500"/>
            <a:chExt cx="311525" cy="322825"/>
          </a:xfrm>
        </p:grpSpPr>
        <p:sp>
          <p:nvSpPr>
            <p:cNvPr id="7865" name="Google Shape;7865;p76"/>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66" name="Google Shape;7866;p76"/>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67" name="Google Shape;7867;p76"/>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7868" name="Google Shape;7868;p76"/>
          <p:cNvSpPr/>
          <p:nvPr/>
        </p:nvSpPr>
        <p:spPr>
          <a:xfrm>
            <a:off x="5843839" y="7100927"/>
            <a:ext cx="667346" cy="631648"/>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7869" name="Google Shape;7869;p76"/>
          <p:cNvGrpSpPr/>
          <p:nvPr/>
        </p:nvGrpSpPr>
        <p:grpSpPr>
          <a:xfrm>
            <a:off x="6721672" y="7077628"/>
            <a:ext cx="584157" cy="678506"/>
            <a:chOff x="4492800" y="2027925"/>
            <a:chExt cx="414825" cy="481825"/>
          </a:xfrm>
        </p:grpSpPr>
        <p:sp>
          <p:nvSpPr>
            <p:cNvPr id="7870" name="Google Shape;7870;p76"/>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71" name="Google Shape;7871;p76"/>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872" name="Google Shape;7872;p76"/>
          <p:cNvGrpSpPr/>
          <p:nvPr/>
        </p:nvGrpSpPr>
        <p:grpSpPr>
          <a:xfrm>
            <a:off x="7519857" y="7077611"/>
            <a:ext cx="678400" cy="678541"/>
            <a:chOff x="5049725" y="2027900"/>
            <a:chExt cx="481750" cy="481850"/>
          </a:xfrm>
        </p:grpSpPr>
        <p:sp>
          <p:nvSpPr>
            <p:cNvPr id="7873" name="Google Shape;7873;p76"/>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74" name="Google Shape;7874;p76"/>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75" name="Google Shape;7875;p76"/>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76" name="Google Shape;7876;p76"/>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77" name="Google Shape;7877;p76"/>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78" name="Google Shape;7878;p76"/>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79" name="Google Shape;7879;p76"/>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80" name="Google Shape;7880;p76"/>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881" name="Google Shape;7881;p76"/>
          <p:cNvGrpSpPr/>
          <p:nvPr/>
        </p:nvGrpSpPr>
        <p:grpSpPr>
          <a:xfrm>
            <a:off x="8467048" y="7077787"/>
            <a:ext cx="439781" cy="678189"/>
            <a:chOff x="5726350" y="2028150"/>
            <a:chExt cx="312300" cy="481600"/>
          </a:xfrm>
        </p:grpSpPr>
        <p:sp>
          <p:nvSpPr>
            <p:cNvPr id="7882" name="Google Shape;7882;p76"/>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83" name="Google Shape;7883;p76"/>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84" name="Google Shape;7884;p76"/>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885" name="Google Shape;7885;p76"/>
          <p:cNvGrpSpPr/>
          <p:nvPr/>
        </p:nvGrpSpPr>
        <p:grpSpPr>
          <a:xfrm>
            <a:off x="9187430" y="7084000"/>
            <a:ext cx="665762" cy="665762"/>
            <a:chOff x="6239925" y="2032450"/>
            <a:chExt cx="472775" cy="472775"/>
          </a:xfrm>
        </p:grpSpPr>
        <p:sp>
          <p:nvSpPr>
            <p:cNvPr id="7886" name="Google Shape;7886;p76"/>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87" name="Google Shape;7887;p76"/>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888" name="Google Shape;7888;p76"/>
          <p:cNvGrpSpPr/>
          <p:nvPr/>
        </p:nvGrpSpPr>
        <p:grpSpPr>
          <a:xfrm>
            <a:off x="10085614" y="4728184"/>
            <a:ext cx="669282" cy="370849"/>
            <a:chOff x="903075" y="2730000"/>
            <a:chExt cx="475275" cy="263350"/>
          </a:xfrm>
        </p:grpSpPr>
        <p:sp>
          <p:nvSpPr>
            <p:cNvPr id="7889" name="Google Shape;7889;p76"/>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90" name="Google Shape;7890;p76"/>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91" name="Google Shape;7891;p76"/>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892" name="Google Shape;7892;p76"/>
          <p:cNvGrpSpPr/>
          <p:nvPr/>
        </p:nvGrpSpPr>
        <p:grpSpPr>
          <a:xfrm>
            <a:off x="2494397" y="7077628"/>
            <a:ext cx="678506" cy="678506"/>
            <a:chOff x="1492675" y="2027925"/>
            <a:chExt cx="481825" cy="481825"/>
          </a:xfrm>
        </p:grpSpPr>
        <p:sp>
          <p:nvSpPr>
            <p:cNvPr id="7893" name="Google Shape;7893;p76"/>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94" name="Google Shape;7894;p76"/>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95" name="Google Shape;7895;p76"/>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96" name="Google Shape;7896;p76"/>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897" name="Google Shape;7897;p76"/>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898" name="Google Shape;7898;p76"/>
          <p:cNvGrpSpPr/>
          <p:nvPr/>
        </p:nvGrpSpPr>
        <p:grpSpPr>
          <a:xfrm>
            <a:off x="1658718" y="4615269"/>
            <a:ext cx="678471" cy="596373"/>
            <a:chOff x="898875" y="244725"/>
            <a:chExt cx="481800" cy="423500"/>
          </a:xfrm>
        </p:grpSpPr>
        <p:sp>
          <p:nvSpPr>
            <p:cNvPr id="7899" name="Google Shape;7899;p76"/>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00" name="Google Shape;7900;p76"/>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01" name="Google Shape;7901;p76"/>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02" name="Google Shape;7902;p76"/>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03" name="Google Shape;7903;p76"/>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04" name="Google Shape;7904;p76"/>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905" name="Google Shape;7905;p76"/>
          <p:cNvGrpSpPr/>
          <p:nvPr/>
        </p:nvGrpSpPr>
        <p:grpSpPr>
          <a:xfrm>
            <a:off x="10947149" y="4574356"/>
            <a:ext cx="678506" cy="678506"/>
            <a:chOff x="1492675" y="2620775"/>
            <a:chExt cx="481825" cy="481825"/>
          </a:xfrm>
        </p:grpSpPr>
        <p:sp>
          <p:nvSpPr>
            <p:cNvPr id="7906" name="Google Shape;7906;p76"/>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07" name="Google Shape;7907;p76"/>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7908" name="Google Shape;7908;p76"/>
          <p:cNvSpPr/>
          <p:nvPr/>
        </p:nvSpPr>
        <p:spPr>
          <a:xfrm>
            <a:off x="11747044" y="4574189"/>
            <a:ext cx="705015" cy="678506"/>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7909" name="Google Shape;7909;p76"/>
          <p:cNvGrpSpPr/>
          <p:nvPr/>
        </p:nvGrpSpPr>
        <p:grpSpPr>
          <a:xfrm>
            <a:off x="12594657" y="4606322"/>
            <a:ext cx="667170" cy="614574"/>
            <a:chOff x="2682350" y="2643425"/>
            <a:chExt cx="473775" cy="436425"/>
          </a:xfrm>
        </p:grpSpPr>
        <p:sp>
          <p:nvSpPr>
            <p:cNvPr id="7910" name="Google Shape;7910;p76"/>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11" name="Google Shape;7911;p76"/>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12" name="Google Shape;7912;p76"/>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13" name="Google Shape;7913;p76"/>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14" name="Google Shape;7914;p76"/>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15" name="Google Shape;7915;p76"/>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16" name="Google Shape;7916;p76"/>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917" name="Google Shape;7917;p76"/>
          <p:cNvGrpSpPr/>
          <p:nvPr/>
        </p:nvGrpSpPr>
        <p:grpSpPr>
          <a:xfrm>
            <a:off x="13525635" y="4574356"/>
            <a:ext cx="477063" cy="678506"/>
            <a:chOff x="3342725" y="2620775"/>
            <a:chExt cx="338775" cy="481825"/>
          </a:xfrm>
        </p:grpSpPr>
        <p:sp>
          <p:nvSpPr>
            <p:cNvPr id="7918" name="Google Shape;7918;p76"/>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19" name="Google Shape;7919;p76"/>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20" name="Google Shape;7920;p76"/>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921" name="Google Shape;7921;p76"/>
          <p:cNvGrpSpPr/>
          <p:nvPr/>
        </p:nvGrpSpPr>
        <p:grpSpPr>
          <a:xfrm>
            <a:off x="14313136" y="4574356"/>
            <a:ext cx="556591" cy="678506"/>
            <a:chOff x="3907325" y="2620775"/>
            <a:chExt cx="395250" cy="481825"/>
          </a:xfrm>
        </p:grpSpPr>
        <p:sp>
          <p:nvSpPr>
            <p:cNvPr id="7922" name="Google Shape;7922;p76"/>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23" name="Google Shape;7923;p76"/>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24" name="Google Shape;7924;p76"/>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25" name="Google Shape;7925;p76"/>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926" name="Google Shape;7926;p76"/>
          <p:cNvGrpSpPr/>
          <p:nvPr/>
        </p:nvGrpSpPr>
        <p:grpSpPr>
          <a:xfrm>
            <a:off x="15949358" y="4595567"/>
            <a:ext cx="678506" cy="636084"/>
            <a:chOff x="5049725" y="2635825"/>
            <a:chExt cx="481825" cy="451700"/>
          </a:xfrm>
        </p:grpSpPr>
        <p:sp>
          <p:nvSpPr>
            <p:cNvPr id="7927" name="Google Shape;7927;p76"/>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28" name="Google Shape;7928;p76"/>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29" name="Google Shape;7929;p76"/>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930" name="Google Shape;7930;p76"/>
          <p:cNvGrpSpPr/>
          <p:nvPr/>
        </p:nvGrpSpPr>
        <p:grpSpPr>
          <a:xfrm>
            <a:off x="4750772" y="7904487"/>
            <a:ext cx="677133" cy="676746"/>
            <a:chOff x="5643000" y="2621375"/>
            <a:chExt cx="480850" cy="480575"/>
          </a:xfrm>
        </p:grpSpPr>
        <p:sp>
          <p:nvSpPr>
            <p:cNvPr id="7931" name="Google Shape;7931;p76"/>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32" name="Google Shape;7932;p76"/>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33" name="Google Shape;7933;p76"/>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34" name="Google Shape;7934;p76"/>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35" name="Google Shape;7935;p76"/>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36" name="Google Shape;7936;p76"/>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37" name="Google Shape;7937;p76"/>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938" name="Google Shape;7938;p76"/>
          <p:cNvGrpSpPr/>
          <p:nvPr/>
        </p:nvGrpSpPr>
        <p:grpSpPr>
          <a:xfrm>
            <a:off x="8385564" y="7903607"/>
            <a:ext cx="678717" cy="678506"/>
            <a:chOff x="6235250" y="2620775"/>
            <a:chExt cx="481975" cy="481825"/>
          </a:xfrm>
        </p:grpSpPr>
        <p:sp>
          <p:nvSpPr>
            <p:cNvPr id="7939" name="Google Shape;7939;p76"/>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40" name="Google Shape;7940;p76"/>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41" name="Google Shape;7941;p76"/>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42" name="Google Shape;7942;p76"/>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43" name="Google Shape;7943;p76"/>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7944" name="Google Shape;7944;p76"/>
          <p:cNvSpPr/>
          <p:nvPr/>
        </p:nvSpPr>
        <p:spPr>
          <a:xfrm>
            <a:off x="10075168" y="5441386"/>
            <a:ext cx="690053" cy="640590"/>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7945" name="Google Shape;7945;p76"/>
          <p:cNvGrpSpPr/>
          <p:nvPr/>
        </p:nvGrpSpPr>
        <p:grpSpPr>
          <a:xfrm>
            <a:off x="10945304" y="5422634"/>
            <a:ext cx="682202" cy="678506"/>
            <a:chOff x="1535000" y="3223325"/>
            <a:chExt cx="484450" cy="481825"/>
          </a:xfrm>
        </p:grpSpPr>
        <p:sp>
          <p:nvSpPr>
            <p:cNvPr id="7946" name="Google Shape;7946;p76"/>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47" name="Google Shape;7947;p76"/>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48" name="Google Shape;7948;p76"/>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949" name="Google Shape;7949;p76"/>
          <p:cNvGrpSpPr/>
          <p:nvPr/>
        </p:nvGrpSpPr>
        <p:grpSpPr>
          <a:xfrm>
            <a:off x="11760439" y="5493237"/>
            <a:ext cx="678506" cy="537299"/>
            <a:chOff x="2085525" y="3263750"/>
            <a:chExt cx="481825" cy="381550"/>
          </a:xfrm>
        </p:grpSpPr>
        <p:sp>
          <p:nvSpPr>
            <p:cNvPr id="7950" name="Google Shape;7950;p76"/>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51" name="Google Shape;7951;p76"/>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7952" name="Google Shape;7952;p76"/>
          <p:cNvSpPr/>
          <p:nvPr/>
        </p:nvSpPr>
        <p:spPr>
          <a:xfrm>
            <a:off x="12588808" y="5557381"/>
            <a:ext cx="678506" cy="408589"/>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7953" name="Google Shape;7953;p76"/>
          <p:cNvGrpSpPr/>
          <p:nvPr/>
        </p:nvGrpSpPr>
        <p:grpSpPr>
          <a:xfrm>
            <a:off x="13423963" y="5422615"/>
            <a:ext cx="680407" cy="678541"/>
            <a:chOff x="3270450" y="3213625"/>
            <a:chExt cx="483175" cy="481850"/>
          </a:xfrm>
        </p:grpSpPr>
        <p:sp>
          <p:nvSpPr>
            <p:cNvPr id="7954" name="Google Shape;7954;p76"/>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55" name="Google Shape;7955;p76"/>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956" name="Google Shape;7956;p76"/>
          <p:cNvGrpSpPr/>
          <p:nvPr/>
        </p:nvGrpSpPr>
        <p:grpSpPr>
          <a:xfrm>
            <a:off x="14422501" y="5422633"/>
            <a:ext cx="337862" cy="678506"/>
            <a:chOff x="3984950" y="3213600"/>
            <a:chExt cx="239925" cy="481825"/>
          </a:xfrm>
        </p:grpSpPr>
        <p:sp>
          <p:nvSpPr>
            <p:cNvPr id="7957" name="Google Shape;7957;p76"/>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58" name="Google Shape;7958;p76"/>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7959" name="Google Shape;7959;p76"/>
          <p:cNvSpPr/>
          <p:nvPr/>
        </p:nvSpPr>
        <p:spPr>
          <a:xfrm>
            <a:off x="15099156" y="5422429"/>
            <a:ext cx="678612" cy="678506"/>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60" name="Google Shape;7960;p76"/>
          <p:cNvSpPr/>
          <p:nvPr/>
        </p:nvSpPr>
        <p:spPr>
          <a:xfrm>
            <a:off x="15949017" y="5462138"/>
            <a:ext cx="678506" cy="599083"/>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7961" name="Google Shape;7961;p76"/>
          <p:cNvGrpSpPr/>
          <p:nvPr/>
        </p:nvGrpSpPr>
        <p:grpSpPr>
          <a:xfrm>
            <a:off x="3748563" y="7962974"/>
            <a:ext cx="710437" cy="559760"/>
            <a:chOff x="5629975" y="3255775"/>
            <a:chExt cx="504500" cy="397500"/>
          </a:xfrm>
        </p:grpSpPr>
        <p:sp>
          <p:nvSpPr>
            <p:cNvPr id="7962" name="Google Shape;7962;p76"/>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63" name="Google Shape;7963;p76"/>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64" name="Google Shape;7964;p76"/>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65" name="Google Shape;7965;p76"/>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66" name="Google Shape;7966;p76"/>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967" name="Google Shape;7967;p76"/>
          <p:cNvGrpSpPr/>
          <p:nvPr/>
        </p:nvGrpSpPr>
        <p:grpSpPr>
          <a:xfrm>
            <a:off x="7511679" y="7963186"/>
            <a:ext cx="680513" cy="559337"/>
            <a:chOff x="6234950" y="3255925"/>
            <a:chExt cx="483250" cy="397200"/>
          </a:xfrm>
        </p:grpSpPr>
        <p:sp>
          <p:nvSpPr>
            <p:cNvPr id="7968" name="Google Shape;7968;p76"/>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69" name="Google Shape;7969;p76"/>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70" name="Google Shape;7970;p76"/>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71" name="Google Shape;7971;p76"/>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72" name="Google Shape;7972;p76"/>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73" name="Google Shape;7973;p76"/>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974" name="Google Shape;7974;p76"/>
          <p:cNvGrpSpPr/>
          <p:nvPr/>
        </p:nvGrpSpPr>
        <p:grpSpPr>
          <a:xfrm>
            <a:off x="10102213" y="6251940"/>
            <a:ext cx="636084" cy="678506"/>
            <a:chOff x="914900" y="3806450"/>
            <a:chExt cx="451700" cy="481825"/>
          </a:xfrm>
        </p:grpSpPr>
        <p:sp>
          <p:nvSpPr>
            <p:cNvPr id="7975" name="Google Shape;7975;p76"/>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76" name="Google Shape;7976;p76"/>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77" name="Google Shape;7977;p76"/>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78" name="Google Shape;7978;p76"/>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79" name="Google Shape;7979;p76"/>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980" name="Google Shape;7980;p76"/>
          <p:cNvGrpSpPr/>
          <p:nvPr/>
        </p:nvGrpSpPr>
        <p:grpSpPr>
          <a:xfrm>
            <a:off x="10940056" y="6251570"/>
            <a:ext cx="692694" cy="679245"/>
            <a:chOff x="1490050" y="3805975"/>
            <a:chExt cx="491900" cy="482350"/>
          </a:xfrm>
        </p:grpSpPr>
        <p:sp>
          <p:nvSpPr>
            <p:cNvPr id="7981" name="Google Shape;7981;p76"/>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82" name="Google Shape;7982;p76"/>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83" name="Google Shape;7983;p76"/>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84" name="Google Shape;7984;p76"/>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985" name="Google Shape;7985;p76"/>
          <p:cNvGrpSpPr/>
          <p:nvPr/>
        </p:nvGrpSpPr>
        <p:grpSpPr>
          <a:xfrm>
            <a:off x="11787793" y="6251940"/>
            <a:ext cx="623797" cy="678506"/>
            <a:chOff x="2104275" y="3806450"/>
            <a:chExt cx="442975" cy="481825"/>
          </a:xfrm>
        </p:grpSpPr>
        <p:sp>
          <p:nvSpPr>
            <p:cNvPr id="7986" name="Google Shape;7986;p76"/>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87" name="Google Shape;7987;p76"/>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988" name="Google Shape;7988;p76"/>
          <p:cNvGrpSpPr/>
          <p:nvPr/>
        </p:nvGrpSpPr>
        <p:grpSpPr>
          <a:xfrm>
            <a:off x="12634826" y="6251940"/>
            <a:ext cx="586832" cy="678506"/>
            <a:chOff x="2710875" y="3806450"/>
            <a:chExt cx="416725" cy="481825"/>
          </a:xfrm>
        </p:grpSpPr>
        <p:sp>
          <p:nvSpPr>
            <p:cNvPr id="7989" name="Google Shape;7989;p76"/>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90" name="Google Shape;7990;p76"/>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991" name="Google Shape;7991;p76"/>
          <p:cNvGrpSpPr/>
          <p:nvPr/>
        </p:nvGrpSpPr>
        <p:grpSpPr>
          <a:xfrm>
            <a:off x="14295903" y="6252398"/>
            <a:ext cx="591057" cy="677591"/>
            <a:chOff x="3895050" y="3806775"/>
            <a:chExt cx="419725" cy="481175"/>
          </a:xfrm>
        </p:grpSpPr>
        <p:sp>
          <p:nvSpPr>
            <p:cNvPr id="7992" name="Google Shape;7992;p76"/>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93" name="Google Shape;7993;p76"/>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994" name="Google Shape;7994;p76"/>
          <p:cNvGrpSpPr/>
          <p:nvPr/>
        </p:nvGrpSpPr>
        <p:grpSpPr>
          <a:xfrm>
            <a:off x="15949358" y="6251940"/>
            <a:ext cx="678506" cy="678506"/>
            <a:chOff x="5049725" y="3806450"/>
            <a:chExt cx="481825" cy="481825"/>
          </a:xfrm>
        </p:grpSpPr>
        <p:sp>
          <p:nvSpPr>
            <p:cNvPr id="7995" name="Google Shape;7995;p76"/>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96" name="Google Shape;7996;p76"/>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97" name="Google Shape;7997;p76"/>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998" name="Google Shape;7998;p76"/>
          <p:cNvGrpSpPr/>
          <p:nvPr/>
        </p:nvGrpSpPr>
        <p:grpSpPr>
          <a:xfrm>
            <a:off x="2923967" y="7903596"/>
            <a:ext cx="678506" cy="678506"/>
            <a:chOff x="5651375" y="3806450"/>
            <a:chExt cx="481825" cy="481825"/>
          </a:xfrm>
        </p:grpSpPr>
        <p:sp>
          <p:nvSpPr>
            <p:cNvPr id="7999" name="Google Shape;7999;p76"/>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000" name="Google Shape;8000;p76"/>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001" name="Google Shape;8001;p76"/>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002" name="Google Shape;8002;p76"/>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8003" name="Google Shape;8003;p76"/>
          <p:cNvGrpSpPr/>
          <p:nvPr/>
        </p:nvGrpSpPr>
        <p:grpSpPr>
          <a:xfrm>
            <a:off x="6721326" y="7907574"/>
            <a:ext cx="597006" cy="670550"/>
            <a:chOff x="6264300" y="3809300"/>
            <a:chExt cx="423950" cy="476175"/>
          </a:xfrm>
        </p:grpSpPr>
        <p:sp>
          <p:nvSpPr>
            <p:cNvPr id="8004" name="Google Shape;8004;p76"/>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005" name="Google Shape;8005;p76"/>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006" name="Google Shape;8006;p76"/>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8007" name="Google Shape;8007;p76"/>
          <p:cNvGrpSpPr/>
          <p:nvPr/>
        </p:nvGrpSpPr>
        <p:grpSpPr>
          <a:xfrm>
            <a:off x="10079682" y="7077762"/>
            <a:ext cx="681146" cy="678541"/>
            <a:chOff x="898875" y="4399275"/>
            <a:chExt cx="483700" cy="481850"/>
          </a:xfrm>
        </p:grpSpPr>
        <p:sp>
          <p:nvSpPr>
            <p:cNvPr id="8008" name="Google Shape;8008;p76"/>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009" name="Google Shape;8009;p76"/>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010" name="Google Shape;8010;p76"/>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011" name="Google Shape;8011;p76"/>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012" name="Google Shape;8012;p76"/>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013" name="Google Shape;8013;p76"/>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014" name="Google Shape;8014;p76"/>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015" name="Google Shape;8015;p76"/>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8016" name="Google Shape;8016;p76"/>
          <p:cNvGrpSpPr/>
          <p:nvPr/>
        </p:nvGrpSpPr>
        <p:grpSpPr>
          <a:xfrm>
            <a:off x="10947149" y="7108267"/>
            <a:ext cx="678506" cy="617531"/>
            <a:chOff x="1492675" y="4420975"/>
            <a:chExt cx="481825" cy="438525"/>
          </a:xfrm>
        </p:grpSpPr>
        <p:sp>
          <p:nvSpPr>
            <p:cNvPr id="8017" name="Google Shape;8017;p76"/>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018" name="Google Shape;8018;p76"/>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019" name="Google Shape;8019;p76"/>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020" name="Google Shape;8020;p76"/>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021" name="Google Shape;8021;p76"/>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8022" name="Google Shape;8022;p76"/>
          <p:cNvGrpSpPr/>
          <p:nvPr/>
        </p:nvGrpSpPr>
        <p:grpSpPr>
          <a:xfrm>
            <a:off x="9176552" y="6251771"/>
            <a:ext cx="687518" cy="678541"/>
            <a:chOff x="6232000" y="1435050"/>
            <a:chExt cx="488225" cy="481850"/>
          </a:xfrm>
        </p:grpSpPr>
        <p:sp>
          <p:nvSpPr>
            <p:cNvPr id="8023" name="Google Shape;8023;p76"/>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024" name="Google Shape;8024;p76"/>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025" name="Google Shape;8025;p76"/>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026" name="Google Shape;8026;p76"/>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027" name="Google Shape;8027;p76"/>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8028" name="Google Shape;8028;p76"/>
          <p:cNvGrpSpPr/>
          <p:nvPr/>
        </p:nvGrpSpPr>
        <p:grpSpPr>
          <a:xfrm>
            <a:off x="1698024" y="7079089"/>
            <a:ext cx="599858" cy="675584"/>
            <a:chOff x="924450" y="2028975"/>
            <a:chExt cx="425975" cy="479750"/>
          </a:xfrm>
        </p:grpSpPr>
        <p:sp>
          <p:nvSpPr>
            <p:cNvPr id="8029" name="Google Shape;8029;p76"/>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030" name="Google Shape;8030;p76"/>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031" name="Google Shape;8031;p76"/>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8032" name="Google Shape;8032;p76"/>
          <p:cNvGrpSpPr/>
          <p:nvPr/>
        </p:nvGrpSpPr>
        <p:grpSpPr>
          <a:xfrm>
            <a:off x="11757112" y="7079117"/>
            <a:ext cx="685160" cy="675830"/>
            <a:chOff x="2084100" y="4400250"/>
            <a:chExt cx="486550" cy="479925"/>
          </a:xfrm>
        </p:grpSpPr>
        <p:sp>
          <p:nvSpPr>
            <p:cNvPr id="8033" name="Google Shape;8033;p76"/>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034" name="Google Shape;8034;p76"/>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035" name="Google Shape;8035;p76"/>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036" name="Google Shape;8036;p76"/>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037" name="Google Shape;8037;p76"/>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038" name="Google Shape;8038;p76"/>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8039" name="Google Shape;8039;p76"/>
          <p:cNvGrpSpPr/>
          <p:nvPr/>
        </p:nvGrpSpPr>
        <p:grpSpPr>
          <a:xfrm>
            <a:off x="13489111" y="7077762"/>
            <a:ext cx="550113" cy="678541"/>
            <a:chOff x="3330525" y="4399275"/>
            <a:chExt cx="390650" cy="481850"/>
          </a:xfrm>
        </p:grpSpPr>
        <p:sp>
          <p:nvSpPr>
            <p:cNvPr id="8040" name="Google Shape;8040;p76"/>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041" name="Google Shape;8041;p76"/>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042" name="Google Shape;8042;p76"/>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043" name="Google Shape;8043;p76"/>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044" name="Google Shape;8044;p76"/>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045" name="Google Shape;8045;p76"/>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046" name="Google Shape;8046;p76"/>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8047" name="Google Shape;8047;p76"/>
          <p:cNvGrpSpPr/>
          <p:nvPr/>
        </p:nvGrpSpPr>
        <p:grpSpPr>
          <a:xfrm>
            <a:off x="14338168" y="7077779"/>
            <a:ext cx="506530" cy="678506"/>
            <a:chOff x="3938800" y="4399275"/>
            <a:chExt cx="359700" cy="481825"/>
          </a:xfrm>
        </p:grpSpPr>
        <p:sp>
          <p:nvSpPr>
            <p:cNvPr id="8048" name="Google Shape;8048;p76"/>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049" name="Google Shape;8049;p76"/>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050" name="Google Shape;8050;p76"/>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051" name="Google Shape;8051;p76"/>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052" name="Google Shape;8052;p76"/>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8053" name="Google Shape;8053;p76"/>
          <p:cNvGrpSpPr/>
          <p:nvPr/>
        </p:nvGrpSpPr>
        <p:grpSpPr>
          <a:xfrm>
            <a:off x="15279724" y="7077779"/>
            <a:ext cx="318077" cy="678506"/>
            <a:chOff x="4584850" y="4399275"/>
            <a:chExt cx="225875" cy="481825"/>
          </a:xfrm>
        </p:grpSpPr>
        <p:sp>
          <p:nvSpPr>
            <p:cNvPr id="8054" name="Google Shape;8054;p76"/>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055" name="Google Shape;8055;p76"/>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8056" name="Google Shape;8056;p76"/>
          <p:cNvGrpSpPr/>
          <p:nvPr/>
        </p:nvGrpSpPr>
        <p:grpSpPr>
          <a:xfrm>
            <a:off x="13424914" y="6332823"/>
            <a:ext cx="678506" cy="516739"/>
            <a:chOff x="3271200" y="3863875"/>
            <a:chExt cx="481825" cy="366950"/>
          </a:xfrm>
        </p:grpSpPr>
        <p:sp>
          <p:nvSpPr>
            <p:cNvPr id="8057" name="Google Shape;8057;p76"/>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058" name="Google Shape;8058;p76"/>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8059" name="Google Shape;8059;p76"/>
          <p:cNvSpPr/>
          <p:nvPr/>
        </p:nvSpPr>
        <p:spPr>
          <a:xfrm>
            <a:off x="15915996" y="7077640"/>
            <a:ext cx="744551" cy="678224"/>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8060" name="Google Shape;8060;p76"/>
          <p:cNvGrpSpPr/>
          <p:nvPr/>
        </p:nvGrpSpPr>
        <p:grpSpPr>
          <a:xfrm>
            <a:off x="2099360" y="7903590"/>
            <a:ext cx="678506" cy="678506"/>
            <a:chOff x="5642550" y="4399275"/>
            <a:chExt cx="481825" cy="481825"/>
          </a:xfrm>
        </p:grpSpPr>
        <p:sp>
          <p:nvSpPr>
            <p:cNvPr id="8061" name="Google Shape;8061;p76"/>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062" name="Google Shape;8062;p76"/>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8063" name="Google Shape;8063;p76"/>
          <p:cNvGrpSpPr/>
          <p:nvPr/>
        </p:nvGrpSpPr>
        <p:grpSpPr>
          <a:xfrm>
            <a:off x="5719631" y="7927406"/>
            <a:ext cx="726631" cy="630874"/>
            <a:chOff x="6218300" y="4416175"/>
            <a:chExt cx="516000" cy="448000"/>
          </a:xfrm>
        </p:grpSpPr>
        <p:sp>
          <p:nvSpPr>
            <p:cNvPr id="8064" name="Google Shape;8064;p76"/>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065" name="Google Shape;8065;p76"/>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066" name="Google Shape;8066;p76"/>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8067" name="Google Shape;8067;p76"/>
          <p:cNvGrpSpPr/>
          <p:nvPr/>
        </p:nvGrpSpPr>
        <p:grpSpPr>
          <a:xfrm>
            <a:off x="11837758" y="7903585"/>
            <a:ext cx="678506" cy="678506"/>
            <a:chOff x="899850" y="4992125"/>
            <a:chExt cx="481825" cy="481825"/>
          </a:xfrm>
        </p:grpSpPr>
        <p:sp>
          <p:nvSpPr>
            <p:cNvPr id="8068" name="Google Shape;8068;p76"/>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069" name="Google Shape;8069;p76"/>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070" name="Google Shape;8070;p76"/>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8071" name="Google Shape;8071;p76"/>
          <p:cNvGrpSpPr/>
          <p:nvPr/>
        </p:nvGrpSpPr>
        <p:grpSpPr>
          <a:xfrm>
            <a:off x="10923415" y="7903585"/>
            <a:ext cx="678506" cy="678506"/>
            <a:chOff x="1492675" y="4992125"/>
            <a:chExt cx="481825" cy="481825"/>
          </a:xfrm>
        </p:grpSpPr>
        <p:sp>
          <p:nvSpPr>
            <p:cNvPr id="8072" name="Google Shape;8072;p76"/>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073" name="Google Shape;8073;p76"/>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8074" name="Google Shape;8074;p76"/>
          <p:cNvGrpSpPr/>
          <p:nvPr/>
        </p:nvGrpSpPr>
        <p:grpSpPr>
          <a:xfrm>
            <a:off x="10008925" y="7903585"/>
            <a:ext cx="678506" cy="678506"/>
            <a:chOff x="2085525" y="4992125"/>
            <a:chExt cx="481825" cy="481825"/>
          </a:xfrm>
        </p:grpSpPr>
        <p:sp>
          <p:nvSpPr>
            <p:cNvPr id="8075" name="Google Shape;8075;p76"/>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076" name="Google Shape;8076;p76"/>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8077" name="Google Shape;8077;p76"/>
          <p:cNvGrpSpPr/>
          <p:nvPr/>
        </p:nvGrpSpPr>
        <p:grpSpPr>
          <a:xfrm>
            <a:off x="13666441" y="7903585"/>
            <a:ext cx="678506" cy="678506"/>
            <a:chOff x="2678350" y="4992125"/>
            <a:chExt cx="481825" cy="481825"/>
          </a:xfrm>
        </p:grpSpPr>
        <p:sp>
          <p:nvSpPr>
            <p:cNvPr id="8078" name="Google Shape;8078;p76"/>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079" name="Google Shape;8079;p76"/>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080" name="Google Shape;8080;p76"/>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8081" name="Google Shape;8081;p76"/>
          <p:cNvGrpSpPr/>
          <p:nvPr/>
        </p:nvGrpSpPr>
        <p:grpSpPr>
          <a:xfrm>
            <a:off x="9257631" y="7903585"/>
            <a:ext cx="678506" cy="678506"/>
            <a:chOff x="3271200" y="4992125"/>
            <a:chExt cx="481825" cy="481825"/>
          </a:xfrm>
        </p:grpSpPr>
        <p:sp>
          <p:nvSpPr>
            <p:cNvPr id="8082" name="Google Shape;8082;p76"/>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083" name="Google Shape;8083;p76"/>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084" name="Google Shape;8084;p76"/>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8085" name="Google Shape;8085;p76"/>
          <p:cNvGrpSpPr/>
          <p:nvPr/>
        </p:nvGrpSpPr>
        <p:grpSpPr>
          <a:xfrm>
            <a:off x="14580525" y="7905644"/>
            <a:ext cx="678823" cy="674387"/>
            <a:chOff x="3863900" y="4993625"/>
            <a:chExt cx="482050" cy="478900"/>
          </a:xfrm>
        </p:grpSpPr>
        <p:sp>
          <p:nvSpPr>
            <p:cNvPr id="8086" name="Google Shape;8086;p76"/>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087" name="Google Shape;8087;p76"/>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088" name="Google Shape;8088;p76"/>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089" name="Google Shape;8089;p76"/>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8090" name="Google Shape;8090;p76"/>
          <p:cNvGrpSpPr/>
          <p:nvPr/>
        </p:nvGrpSpPr>
        <p:grpSpPr>
          <a:xfrm>
            <a:off x="15494875" y="7905644"/>
            <a:ext cx="678823" cy="674387"/>
            <a:chOff x="4456725" y="4993625"/>
            <a:chExt cx="482050" cy="478900"/>
          </a:xfrm>
        </p:grpSpPr>
        <p:sp>
          <p:nvSpPr>
            <p:cNvPr id="8091" name="Google Shape;8091;p76"/>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092" name="Google Shape;8092;p76"/>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093" name="Google Shape;8093;p76"/>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094" name="Google Shape;8094;p76"/>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8095" name="Google Shape;8095;p76"/>
          <p:cNvGrpSpPr/>
          <p:nvPr/>
        </p:nvGrpSpPr>
        <p:grpSpPr>
          <a:xfrm>
            <a:off x="15099510" y="4595567"/>
            <a:ext cx="678506" cy="636084"/>
            <a:chOff x="4456875" y="2635825"/>
            <a:chExt cx="481825" cy="451700"/>
          </a:xfrm>
        </p:grpSpPr>
        <p:sp>
          <p:nvSpPr>
            <p:cNvPr id="8096" name="Google Shape;8096;p76"/>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097" name="Google Shape;8097;p76"/>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098" name="Google Shape;8098;p76"/>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099" name="Google Shape;8099;p76"/>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100" name="Google Shape;8100;p76"/>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101" name="Google Shape;8101;p76"/>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8102" name="Google Shape;8102;p76"/>
          <p:cNvGrpSpPr/>
          <p:nvPr/>
        </p:nvGrpSpPr>
        <p:grpSpPr>
          <a:xfrm>
            <a:off x="12752060" y="7905627"/>
            <a:ext cx="678823" cy="674422"/>
            <a:chOff x="5049575" y="4993600"/>
            <a:chExt cx="482050" cy="478925"/>
          </a:xfrm>
        </p:grpSpPr>
        <p:sp>
          <p:nvSpPr>
            <p:cNvPr id="8103" name="Google Shape;8103;p76"/>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104" name="Google Shape;8104;p76"/>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105" name="Google Shape;8105;p76"/>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106" name="Google Shape;8106;p76"/>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8107" name="Google Shape;8107;p76"/>
          <p:cNvGrpSpPr/>
          <p:nvPr/>
        </p:nvGrpSpPr>
        <p:grpSpPr>
          <a:xfrm>
            <a:off x="15102467" y="6251957"/>
            <a:ext cx="672592" cy="678471"/>
            <a:chOff x="4464775" y="3806475"/>
            <a:chExt cx="477625" cy="481800"/>
          </a:xfrm>
        </p:grpSpPr>
        <p:sp>
          <p:nvSpPr>
            <p:cNvPr id="8108" name="Google Shape;8108;p76"/>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109" name="Google Shape;8109;p76"/>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110" name="Google Shape;8110;p76"/>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111" name="Google Shape;8111;p76"/>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112" name="Google Shape;8112;p76"/>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113" name="Google Shape;8113;p76"/>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8114" name="Google Shape;8114;p76"/>
          <p:cNvGrpSpPr/>
          <p:nvPr/>
        </p:nvGrpSpPr>
        <p:grpSpPr>
          <a:xfrm>
            <a:off x="12630073" y="7077814"/>
            <a:ext cx="596337" cy="678436"/>
            <a:chOff x="2707950" y="4399325"/>
            <a:chExt cx="423475" cy="481775"/>
          </a:xfrm>
        </p:grpSpPr>
        <p:sp>
          <p:nvSpPr>
            <p:cNvPr id="8115" name="Google Shape;8115;p76"/>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116" name="Google Shape;8116;p76"/>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117" name="Google Shape;8117;p76"/>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118" name="Google Shape;8118;p76"/>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119" name="Google Shape;8119;p76"/>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120" name="Google Shape;8120;p76"/>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121" name="Google Shape;8121;p76"/>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122" name="Google Shape;8122;p76"/>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123" name="Google Shape;8123;p76"/>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124" name="Google Shape;8124;p76"/>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125" name="Google Shape;8125;p76"/>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126" name="Google Shape;8126;p76"/>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130" name="Shape 8130"/>
        <p:cNvGrpSpPr/>
        <p:nvPr/>
      </p:nvGrpSpPr>
      <p:grpSpPr>
        <a:xfrm>
          <a:off x="0" y="0"/>
          <a:ext cx="0" cy="0"/>
          <a:chOff x="0" y="0"/>
          <a:chExt cx="0" cy="0"/>
        </a:xfrm>
      </p:grpSpPr>
      <p:sp>
        <p:nvSpPr>
          <p:cNvPr id="8131" name="Google Shape;8131;p77"/>
          <p:cNvSpPr txBox="1"/>
          <p:nvPr>
            <p:ph idx="4294967295" type="title"/>
          </p:nvPr>
        </p:nvSpPr>
        <p:spPr>
          <a:xfrm>
            <a:off x="1699350" y="1895850"/>
            <a:ext cx="696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132" name="Google Shape;8132;p77"/>
          <p:cNvSpPr txBox="1"/>
          <p:nvPr>
            <p:ph idx="4294967295" type="title"/>
          </p:nvPr>
        </p:nvSpPr>
        <p:spPr>
          <a:xfrm>
            <a:off x="9716800" y="1895850"/>
            <a:ext cx="696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8133" name="Google Shape;8133;p77"/>
          <p:cNvGrpSpPr/>
          <p:nvPr/>
        </p:nvGrpSpPr>
        <p:grpSpPr>
          <a:xfrm>
            <a:off x="1752723" y="3067008"/>
            <a:ext cx="644197" cy="741058"/>
            <a:chOff x="-42971725" y="3217825"/>
            <a:chExt cx="275675" cy="317125"/>
          </a:xfrm>
        </p:grpSpPr>
        <p:sp>
          <p:nvSpPr>
            <p:cNvPr id="8134" name="Google Shape;8134;p77"/>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5" name="Google Shape;8135;p77"/>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6" name="Google Shape;8136;p77"/>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37" name="Google Shape;8137;p77"/>
          <p:cNvGrpSpPr/>
          <p:nvPr/>
        </p:nvGrpSpPr>
        <p:grpSpPr>
          <a:xfrm>
            <a:off x="1696552" y="4004320"/>
            <a:ext cx="756539" cy="675102"/>
            <a:chOff x="-42996150" y="3612600"/>
            <a:chExt cx="323750" cy="288900"/>
          </a:xfrm>
        </p:grpSpPr>
        <p:sp>
          <p:nvSpPr>
            <p:cNvPr id="8138" name="Google Shape;8138;p77"/>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9" name="Google Shape;8139;p77"/>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0" name="Google Shape;8140;p77"/>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41" name="Google Shape;8141;p77"/>
          <p:cNvGrpSpPr/>
          <p:nvPr/>
        </p:nvGrpSpPr>
        <p:grpSpPr>
          <a:xfrm>
            <a:off x="1702072" y="4823060"/>
            <a:ext cx="745498" cy="741817"/>
            <a:chOff x="-42994575" y="3950300"/>
            <a:chExt cx="319025" cy="317450"/>
          </a:xfrm>
        </p:grpSpPr>
        <p:sp>
          <p:nvSpPr>
            <p:cNvPr id="8142" name="Google Shape;8142;p77"/>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3" name="Google Shape;8143;p77"/>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4" name="Google Shape;8144;p77"/>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45" name="Google Shape;8145;p77"/>
          <p:cNvGrpSpPr/>
          <p:nvPr/>
        </p:nvGrpSpPr>
        <p:grpSpPr>
          <a:xfrm>
            <a:off x="6008863" y="3116724"/>
            <a:ext cx="743570" cy="741759"/>
            <a:chOff x="-41111350" y="3239100"/>
            <a:chExt cx="318200" cy="317425"/>
          </a:xfrm>
        </p:grpSpPr>
        <p:sp>
          <p:nvSpPr>
            <p:cNvPr id="8146" name="Google Shape;8146;p77"/>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7" name="Google Shape;8147;p77"/>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8" name="Google Shape;8148;p77"/>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9" name="Google Shape;8149;p77"/>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50" name="Google Shape;8150;p77"/>
          <p:cNvGrpSpPr/>
          <p:nvPr/>
        </p:nvGrpSpPr>
        <p:grpSpPr>
          <a:xfrm>
            <a:off x="6001501" y="3987787"/>
            <a:ext cx="758292" cy="741934"/>
            <a:chOff x="-41117650" y="3605525"/>
            <a:chExt cx="324500" cy="317500"/>
          </a:xfrm>
        </p:grpSpPr>
        <p:sp>
          <p:nvSpPr>
            <p:cNvPr id="8151" name="Google Shape;8151;p77"/>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2" name="Google Shape;8152;p77"/>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3" name="Google Shape;8153;p77"/>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154" name="Google Shape;8154;p77"/>
          <p:cNvSpPr/>
          <p:nvPr/>
        </p:nvSpPr>
        <p:spPr>
          <a:xfrm>
            <a:off x="6013762" y="4886959"/>
            <a:ext cx="745439" cy="723356"/>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155" name="Google Shape;8155;p77"/>
          <p:cNvGrpSpPr/>
          <p:nvPr/>
        </p:nvGrpSpPr>
        <p:grpSpPr>
          <a:xfrm>
            <a:off x="3654010" y="5770834"/>
            <a:ext cx="432542" cy="743628"/>
            <a:chOff x="-39205300" y="3220175"/>
            <a:chExt cx="185100" cy="318225"/>
          </a:xfrm>
        </p:grpSpPr>
        <p:sp>
          <p:nvSpPr>
            <p:cNvPr id="8156" name="Google Shape;8156;p77"/>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7" name="Google Shape;8157;p77"/>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58" name="Google Shape;8158;p77"/>
          <p:cNvGrpSpPr/>
          <p:nvPr/>
        </p:nvGrpSpPr>
        <p:grpSpPr>
          <a:xfrm>
            <a:off x="3585066" y="6690976"/>
            <a:ext cx="600032" cy="738546"/>
            <a:chOff x="-39248625" y="3588600"/>
            <a:chExt cx="256775" cy="316050"/>
          </a:xfrm>
        </p:grpSpPr>
        <p:sp>
          <p:nvSpPr>
            <p:cNvPr id="8159" name="Google Shape;8159;p77"/>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0" name="Google Shape;8160;p77"/>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161" name="Google Shape;8161;p77"/>
          <p:cNvSpPr/>
          <p:nvPr/>
        </p:nvSpPr>
        <p:spPr>
          <a:xfrm>
            <a:off x="3527108" y="7602228"/>
            <a:ext cx="727095" cy="741817"/>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2" name="Google Shape;8162;p77"/>
          <p:cNvSpPr/>
          <p:nvPr/>
        </p:nvSpPr>
        <p:spPr>
          <a:xfrm>
            <a:off x="7906202" y="5745104"/>
            <a:ext cx="739948" cy="737202"/>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163" name="Google Shape;8163;p77"/>
          <p:cNvGrpSpPr/>
          <p:nvPr/>
        </p:nvGrpSpPr>
        <p:grpSpPr>
          <a:xfrm>
            <a:off x="2486493" y="3067008"/>
            <a:ext cx="859008" cy="741759"/>
            <a:chOff x="-42651700" y="3217825"/>
            <a:chExt cx="367600" cy="317425"/>
          </a:xfrm>
        </p:grpSpPr>
        <p:sp>
          <p:nvSpPr>
            <p:cNvPr id="8164" name="Google Shape;8164;p77"/>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5" name="Google Shape;8165;p77"/>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6" name="Google Shape;8166;p77"/>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7" name="Google Shape;8167;p77"/>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68" name="Google Shape;8168;p77"/>
          <p:cNvGrpSpPr/>
          <p:nvPr/>
        </p:nvGrpSpPr>
        <p:grpSpPr>
          <a:xfrm>
            <a:off x="2557357" y="3946309"/>
            <a:ext cx="717281" cy="726453"/>
            <a:chOff x="-42617300" y="3587775"/>
            <a:chExt cx="306950" cy="310875"/>
          </a:xfrm>
        </p:grpSpPr>
        <p:sp>
          <p:nvSpPr>
            <p:cNvPr id="8169" name="Google Shape;8169;p77"/>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0" name="Google Shape;8170;p77"/>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171" name="Google Shape;8171;p77"/>
          <p:cNvSpPr/>
          <p:nvPr/>
        </p:nvSpPr>
        <p:spPr>
          <a:xfrm>
            <a:off x="2550261" y="4824395"/>
            <a:ext cx="743570" cy="739948"/>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172" name="Google Shape;8172;p77"/>
          <p:cNvGrpSpPr/>
          <p:nvPr/>
        </p:nvGrpSpPr>
        <p:grpSpPr>
          <a:xfrm>
            <a:off x="6901012" y="3115789"/>
            <a:ext cx="753852" cy="740649"/>
            <a:chOff x="-40748275" y="3238700"/>
            <a:chExt cx="322600" cy="316950"/>
          </a:xfrm>
        </p:grpSpPr>
        <p:sp>
          <p:nvSpPr>
            <p:cNvPr id="8173" name="Google Shape;8173;p77"/>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4" name="Google Shape;8174;p77"/>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5" name="Google Shape;8175;p77"/>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6" name="Google Shape;8176;p77"/>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7" name="Google Shape;8177;p77"/>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8" name="Google Shape;8178;p77"/>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79" name="Google Shape;8179;p77"/>
          <p:cNvGrpSpPr/>
          <p:nvPr/>
        </p:nvGrpSpPr>
        <p:grpSpPr>
          <a:xfrm>
            <a:off x="6906123" y="4051757"/>
            <a:ext cx="743628" cy="677380"/>
            <a:chOff x="-40745125" y="3632900"/>
            <a:chExt cx="318225" cy="289875"/>
          </a:xfrm>
        </p:grpSpPr>
        <p:sp>
          <p:nvSpPr>
            <p:cNvPr id="8180" name="Google Shape;8180;p77"/>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1" name="Google Shape;8181;p77"/>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2" name="Google Shape;8182;p77"/>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3" name="Google Shape;8183;p77"/>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4" name="Google Shape;8184;p77"/>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5" name="Google Shape;8185;p77"/>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6" name="Google Shape;8186;p77"/>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87" name="Google Shape;8187;p77"/>
          <p:cNvGrpSpPr/>
          <p:nvPr/>
        </p:nvGrpSpPr>
        <p:grpSpPr>
          <a:xfrm>
            <a:off x="6914419" y="4874178"/>
            <a:ext cx="727037" cy="740357"/>
            <a:chOff x="-40742750" y="3972175"/>
            <a:chExt cx="311125" cy="316825"/>
          </a:xfrm>
        </p:grpSpPr>
        <p:sp>
          <p:nvSpPr>
            <p:cNvPr id="8188" name="Google Shape;8188;p77"/>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9" name="Google Shape;8189;p77"/>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90" name="Google Shape;8190;p77"/>
          <p:cNvGrpSpPr/>
          <p:nvPr/>
        </p:nvGrpSpPr>
        <p:grpSpPr>
          <a:xfrm>
            <a:off x="4479742" y="5774515"/>
            <a:ext cx="533784" cy="739948"/>
            <a:chOff x="-38860325" y="3221750"/>
            <a:chExt cx="228425" cy="316650"/>
          </a:xfrm>
        </p:grpSpPr>
        <p:sp>
          <p:nvSpPr>
            <p:cNvPr id="8191" name="Google Shape;8191;p77"/>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2" name="Google Shape;8192;p77"/>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3" name="Google Shape;8193;p77"/>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4" name="Google Shape;8194;p77"/>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95" name="Google Shape;8195;p77"/>
          <p:cNvGrpSpPr/>
          <p:nvPr/>
        </p:nvGrpSpPr>
        <p:grpSpPr>
          <a:xfrm>
            <a:off x="4381355" y="6698629"/>
            <a:ext cx="760161" cy="734223"/>
            <a:chOff x="-38905225" y="3591875"/>
            <a:chExt cx="325300" cy="314200"/>
          </a:xfrm>
        </p:grpSpPr>
        <p:sp>
          <p:nvSpPr>
            <p:cNvPr id="8196" name="Google Shape;8196;p77"/>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7" name="Google Shape;8197;p77"/>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8" name="Google Shape;8198;p77"/>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199" name="Google Shape;8199;p77"/>
          <p:cNvSpPr/>
          <p:nvPr/>
        </p:nvSpPr>
        <p:spPr>
          <a:xfrm>
            <a:off x="4396982" y="7718185"/>
            <a:ext cx="739948" cy="625853"/>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200" name="Google Shape;8200;p77"/>
          <p:cNvGrpSpPr/>
          <p:nvPr/>
        </p:nvGrpSpPr>
        <p:grpSpPr>
          <a:xfrm>
            <a:off x="7994855" y="6668788"/>
            <a:ext cx="581630" cy="739480"/>
            <a:chOff x="-37370925" y="3579105"/>
            <a:chExt cx="248900" cy="316450"/>
          </a:xfrm>
        </p:grpSpPr>
        <p:sp>
          <p:nvSpPr>
            <p:cNvPr id="8201" name="Google Shape;8201;p77"/>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2" name="Google Shape;8202;p77"/>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203" name="Google Shape;8203;p77"/>
          <p:cNvSpPr/>
          <p:nvPr/>
        </p:nvSpPr>
        <p:spPr>
          <a:xfrm>
            <a:off x="3394963" y="3068383"/>
            <a:ext cx="728906" cy="738838"/>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4" name="Google Shape;8204;p77"/>
          <p:cNvSpPr/>
          <p:nvPr/>
        </p:nvSpPr>
        <p:spPr>
          <a:xfrm>
            <a:off x="3444646" y="3938988"/>
            <a:ext cx="629534" cy="743628"/>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205" name="Google Shape;8205;p77"/>
          <p:cNvGrpSpPr/>
          <p:nvPr/>
        </p:nvGrpSpPr>
        <p:grpSpPr>
          <a:xfrm>
            <a:off x="3381605" y="4824930"/>
            <a:ext cx="743628" cy="739948"/>
            <a:chOff x="-42259725" y="3951100"/>
            <a:chExt cx="318225" cy="316650"/>
          </a:xfrm>
        </p:grpSpPr>
        <p:sp>
          <p:nvSpPr>
            <p:cNvPr id="8206" name="Google Shape;8206;p77"/>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7" name="Google Shape;8207;p77"/>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08" name="Google Shape;8208;p77"/>
          <p:cNvGrpSpPr/>
          <p:nvPr/>
        </p:nvGrpSpPr>
        <p:grpSpPr>
          <a:xfrm>
            <a:off x="7778328" y="3182972"/>
            <a:ext cx="741759" cy="675510"/>
            <a:chOff x="-40378075" y="3267450"/>
            <a:chExt cx="317425" cy="289075"/>
          </a:xfrm>
        </p:grpSpPr>
        <p:sp>
          <p:nvSpPr>
            <p:cNvPr id="8209" name="Google Shape;8209;p77"/>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0" name="Google Shape;8210;p77"/>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1" name="Google Shape;8211;p77"/>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2" name="Google Shape;8212;p77"/>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13" name="Google Shape;8213;p77"/>
          <p:cNvGrpSpPr/>
          <p:nvPr/>
        </p:nvGrpSpPr>
        <p:grpSpPr>
          <a:xfrm>
            <a:off x="7785660" y="3985509"/>
            <a:ext cx="727095" cy="739948"/>
            <a:chOff x="-40372575" y="3604550"/>
            <a:chExt cx="311150" cy="316650"/>
          </a:xfrm>
        </p:grpSpPr>
        <p:sp>
          <p:nvSpPr>
            <p:cNvPr id="8214" name="Google Shape;8214;p77"/>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5" name="Google Shape;8215;p77"/>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6" name="Google Shape;8216;p77"/>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217" name="Google Shape;8217;p77"/>
          <p:cNvSpPr/>
          <p:nvPr/>
        </p:nvSpPr>
        <p:spPr>
          <a:xfrm>
            <a:off x="7792325" y="4872062"/>
            <a:ext cx="725226" cy="743803"/>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218" name="Google Shape;8218;p77"/>
          <p:cNvGrpSpPr/>
          <p:nvPr/>
        </p:nvGrpSpPr>
        <p:grpSpPr>
          <a:xfrm>
            <a:off x="5233559" y="5770834"/>
            <a:ext cx="798076" cy="744329"/>
            <a:chOff x="-38542250" y="3220175"/>
            <a:chExt cx="341525" cy="318525"/>
          </a:xfrm>
        </p:grpSpPr>
        <p:sp>
          <p:nvSpPr>
            <p:cNvPr id="8219" name="Google Shape;8219;p77"/>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0" name="Google Shape;8220;p77"/>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1" name="Google Shape;8221;p77"/>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22" name="Google Shape;8222;p77"/>
          <p:cNvGrpSpPr/>
          <p:nvPr/>
        </p:nvGrpSpPr>
        <p:grpSpPr>
          <a:xfrm>
            <a:off x="5277423" y="6689574"/>
            <a:ext cx="739948" cy="738137"/>
            <a:chOff x="-38537400" y="3588000"/>
            <a:chExt cx="316650" cy="315875"/>
          </a:xfrm>
        </p:grpSpPr>
        <p:sp>
          <p:nvSpPr>
            <p:cNvPr id="8223" name="Google Shape;8223;p77"/>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4" name="Google Shape;8224;p77"/>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5" name="Google Shape;8225;p77"/>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6" name="Google Shape;8226;p77"/>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27" name="Google Shape;8227;p77"/>
          <p:cNvGrpSpPr/>
          <p:nvPr/>
        </p:nvGrpSpPr>
        <p:grpSpPr>
          <a:xfrm>
            <a:off x="5275583" y="7604632"/>
            <a:ext cx="743628" cy="739948"/>
            <a:chOff x="-38538975" y="3954250"/>
            <a:chExt cx="318225" cy="316650"/>
          </a:xfrm>
        </p:grpSpPr>
        <p:sp>
          <p:nvSpPr>
            <p:cNvPr id="8228" name="Google Shape;8228;p77"/>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9" name="Google Shape;8229;p77"/>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30" name="Google Shape;8230;p77"/>
          <p:cNvGrpSpPr/>
          <p:nvPr/>
        </p:nvGrpSpPr>
        <p:grpSpPr>
          <a:xfrm>
            <a:off x="7910207" y="7594487"/>
            <a:ext cx="750931" cy="743628"/>
            <a:chOff x="-37385100" y="3949908"/>
            <a:chExt cx="321350" cy="318225"/>
          </a:xfrm>
        </p:grpSpPr>
        <p:sp>
          <p:nvSpPr>
            <p:cNvPr id="8231" name="Google Shape;8231;p77"/>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2" name="Google Shape;8232;p77"/>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33" name="Google Shape;8233;p77"/>
          <p:cNvGrpSpPr/>
          <p:nvPr/>
        </p:nvGrpSpPr>
        <p:grpSpPr>
          <a:xfrm>
            <a:off x="4261526" y="3065606"/>
            <a:ext cx="741817" cy="741350"/>
            <a:chOff x="-41895050" y="3217225"/>
            <a:chExt cx="317450" cy="317250"/>
          </a:xfrm>
        </p:grpSpPr>
        <p:sp>
          <p:nvSpPr>
            <p:cNvPr id="8234" name="Google Shape;8234;p77"/>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5" name="Google Shape;8235;p77"/>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6" name="Google Shape;8236;p77"/>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7" name="Google Shape;8237;p77"/>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8" name="Google Shape;8238;p77"/>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39" name="Google Shape;8239;p77"/>
          <p:cNvGrpSpPr/>
          <p:nvPr/>
        </p:nvGrpSpPr>
        <p:grpSpPr>
          <a:xfrm>
            <a:off x="4260620" y="3939474"/>
            <a:ext cx="743628" cy="739948"/>
            <a:chOff x="-41893475" y="3584850"/>
            <a:chExt cx="318225" cy="316650"/>
          </a:xfrm>
        </p:grpSpPr>
        <p:sp>
          <p:nvSpPr>
            <p:cNvPr id="8240" name="Google Shape;8240;p77"/>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1" name="Google Shape;8241;p77"/>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2" name="Google Shape;8242;p77"/>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3" name="Google Shape;8243;p77"/>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244" name="Google Shape;8244;p77"/>
          <p:cNvSpPr/>
          <p:nvPr/>
        </p:nvSpPr>
        <p:spPr>
          <a:xfrm>
            <a:off x="4266566" y="4828075"/>
            <a:ext cx="743628" cy="738604"/>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5" name="Google Shape;8245;p77"/>
          <p:cNvSpPr/>
          <p:nvPr/>
        </p:nvSpPr>
        <p:spPr>
          <a:xfrm>
            <a:off x="1690082" y="5812750"/>
            <a:ext cx="877994" cy="738078"/>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246" name="Google Shape;8246;p77"/>
          <p:cNvGrpSpPr/>
          <p:nvPr/>
        </p:nvGrpSpPr>
        <p:grpSpPr>
          <a:xfrm>
            <a:off x="1800677" y="6730059"/>
            <a:ext cx="675043" cy="741817"/>
            <a:chOff x="-39998250" y="3605325"/>
            <a:chExt cx="288875" cy="317450"/>
          </a:xfrm>
        </p:grpSpPr>
        <p:sp>
          <p:nvSpPr>
            <p:cNvPr id="8247" name="Google Shape;8247;p77"/>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8" name="Google Shape;8248;p77"/>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49" name="Google Shape;8249;p77"/>
          <p:cNvGrpSpPr/>
          <p:nvPr/>
        </p:nvGrpSpPr>
        <p:grpSpPr>
          <a:xfrm>
            <a:off x="1768225" y="7646987"/>
            <a:ext cx="739948" cy="739889"/>
            <a:chOff x="-40011050" y="3972375"/>
            <a:chExt cx="316650" cy="316625"/>
          </a:xfrm>
        </p:grpSpPr>
        <p:sp>
          <p:nvSpPr>
            <p:cNvPr id="8250" name="Google Shape;8250;p77"/>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1" name="Google Shape;8251;p77"/>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52" name="Google Shape;8252;p77"/>
          <p:cNvGrpSpPr/>
          <p:nvPr/>
        </p:nvGrpSpPr>
        <p:grpSpPr>
          <a:xfrm>
            <a:off x="6232087" y="5776384"/>
            <a:ext cx="533842" cy="738078"/>
            <a:chOff x="-38129425" y="3222550"/>
            <a:chExt cx="228450" cy="315850"/>
          </a:xfrm>
        </p:grpSpPr>
        <p:sp>
          <p:nvSpPr>
            <p:cNvPr id="8253" name="Google Shape;8253;p77"/>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4" name="Google Shape;8254;p77"/>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55" name="Google Shape;8255;p77"/>
          <p:cNvGrpSpPr/>
          <p:nvPr/>
        </p:nvGrpSpPr>
        <p:grpSpPr>
          <a:xfrm>
            <a:off x="6142024" y="6689574"/>
            <a:ext cx="743570" cy="739948"/>
            <a:chOff x="-38172725" y="3588000"/>
            <a:chExt cx="318200" cy="316650"/>
          </a:xfrm>
        </p:grpSpPr>
        <p:sp>
          <p:nvSpPr>
            <p:cNvPr id="8256" name="Google Shape;8256;p77"/>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7" name="Google Shape;8257;p77"/>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8" name="Google Shape;8258;p77"/>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9" name="Google Shape;8259;p77"/>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0" name="Google Shape;8260;p77"/>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1" name="Google Shape;8261;p77"/>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2" name="Google Shape;8262;p77"/>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3" name="Google Shape;8263;p77"/>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64" name="Google Shape;8264;p77"/>
          <p:cNvGrpSpPr/>
          <p:nvPr/>
        </p:nvGrpSpPr>
        <p:grpSpPr>
          <a:xfrm>
            <a:off x="6293829" y="7606443"/>
            <a:ext cx="439961" cy="739948"/>
            <a:chOff x="-38109725" y="3955025"/>
            <a:chExt cx="188275" cy="316650"/>
          </a:xfrm>
        </p:grpSpPr>
        <p:sp>
          <p:nvSpPr>
            <p:cNvPr id="8265" name="Google Shape;8265;p77"/>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6" name="Google Shape;8266;p77"/>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267" name="Google Shape;8267;p77"/>
          <p:cNvSpPr/>
          <p:nvPr/>
        </p:nvSpPr>
        <p:spPr>
          <a:xfrm>
            <a:off x="4497034" y="8525966"/>
            <a:ext cx="767580" cy="740532"/>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268" name="Google Shape;8268;p77"/>
          <p:cNvGrpSpPr/>
          <p:nvPr/>
        </p:nvGrpSpPr>
        <p:grpSpPr>
          <a:xfrm>
            <a:off x="5124627" y="3069287"/>
            <a:ext cx="747309" cy="738137"/>
            <a:chOff x="-41530375" y="3218800"/>
            <a:chExt cx="319800" cy="315875"/>
          </a:xfrm>
        </p:grpSpPr>
        <p:sp>
          <p:nvSpPr>
            <p:cNvPr id="8269" name="Google Shape;8269;p77"/>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0" name="Google Shape;8270;p77"/>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71" name="Google Shape;8271;p77"/>
          <p:cNvGrpSpPr/>
          <p:nvPr/>
        </p:nvGrpSpPr>
        <p:grpSpPr>
          <a:xfrm>
            <a:off x="5129213" y="4099603"/>
            <a:ext cx="738137" cy="578007"/>
            <a:chOff x="-41526450" y="3653375"/>
            <a:chExt cx="315875" cy="247350"/>
          </a:xfrm>
        </p:grpSpPr>
        <p:sp>
          <p:nvSpPr>
            <p:cNvPr id="8272" name="Google Shape;8272;p77"/>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3" name="Google Shape;8273;p77"/>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74" name="Google Shape;8274;p77"/>
          <p:cNvGrpSpPr/>
          <p:nvPr/>
        </p:nvGrpSpPr>
        <p:grpSpPr>
          <a:xfrm>
            <a:off x="5131988" y="4824930"/>
            <a:ext cx="732587" cy="739948"/>
            <a:chOff x="-41526450" y="3951100"/>
            <a:chExt cx="313500" cy="316650"/>
          </a:xfrm>
        </p:grpSpPr>
        <p:sp>
          <p:nvSpPr>
            <p:cNvPr id="8275" name="Google Shape;8275;p77"/>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6" name="Google Shape;8276;p77"/>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7" name="Google Shape;8277;p77"/>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78" name="Google Shape;8278;p77"/>
          <p:cNvGrpSpPr/>
          <p:nvPr/>
        </p:nvGrpSpPr>
        <p:grpSpPr>
          <a:xfrm>
            <a:off x="2662497" y="5813189"/>
            <a:ext cx="679191" cy="743628"/>
            <a:chOff x="-39625900" y="3238300"/>
            <a:chExt cx="290650" cy="318225"/>
          </a:xfrm>
        </p:grpSpPr>
        <p:sp>
          <p:nvSpPr>
            <p:cNvPr id="8279" name="Google Shape;8279;p77"/>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0" name="Google Shape;8280;p77"/>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281" name="Google Shape;8281;p77"/>
          <p:cNvSpPr/>
          <p:nvPr/>
        </p:nvSpPr>
        <p:spPr>
          <a:xfrm>
            <a:off x="2706844" y="6731440"/>
            <a:ext cx="631345" cy="739948"/>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282" name="Google Shape;8282;p77"/>
          <p:cNvGrpSpPr/>
          <p:nvPr/>
        </p:nvGrpSpPr>
        <p:grpSpPr>
          <a:xfrm>
            <a:off x="2650599" y="7646111"/>
            <a:ext cx="732587" cy="740882"/>
            <a:chOff x="-39647175" y="3972000"/>
            <a:chExt cx="313500" cy="317050"/>
          </a:xfrm>
        </p:grpSpPr>
        <p:sp>
          <p:nvSpPr>
            <p:cNvPr id="8283" name="Google Shape;8283;p77"/>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4" name="Google Shape;8284;p77"/>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5" name="Google Shape;8285;p77"/>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86" name="Google Shape;8286;p77"/>
          <p:cNvGrpSpPr/>
          <p:nvPr/>
        </p:nvGrpSpPr>
        <p:grpSpPr>
          <a:xfrm>
            <a:off x="6988854" y="5774106"/>
            <a:ext cx="750989" cy="741759"/>
            <a:chOff x="-37808850" y="3221575"/>
            <a:chExt cx="321375" cy="317425"/>
          </a:xfrm>
        </p:grpSpPr>
        <p:sp>
          <p:nvSpPr>
            <p:cNvPr id="8287" name="Google Shape;8287;p77"/>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8" name="Google Shape;8288;p77"/>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89" name="Google Shape;8289;p77"/>
          <p:cNvGrpSpPr/>
          <p:nvPr/>
        </p:nvGrpSpPr>
        <p:grpSpPr>
          <a:xfrm>
            <a:off x="7006402" y="6818167"/>
            <a:ext cx="745498" cy="482316"/>
            <a:chOff x="-37806500" y="3643030"/>
            <a:chExt cx="319025" cy="206400"/>
          </a:xfrm>
        </p:grpSpPr>
        <p:sp>
          <p:nvSpPr>
            <p:cNvPr id="8290" name="Google Shape;8290;p77"/>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1" name="Google Shape;8291;p77"/>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92" name="Google Shape;8292;p77"/>
          <p:cNvGrpSpPr/>
          <p:nvPr/>
        </p:nvGrpSpPr>
        <p:grpSpPr>
          <a:xfrm>
            <a:off x="7011017" y="7602763"/>
            <a:ext cx="736267" cy="743628"/>
            <a:chOff x="-37804925" y="3953450"/>
            <a:chExt cx="315075" cy="318225"/>
          </a:xfrm>
        </p:grpSpPr>
        <p:sp>
          <p:nvSpPr>
            <p:cNvPr id="8293" name="Google Shape;8293;p77"/>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4" name="Google Shape;8294;p77"/>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5" name="Google Shape;8295;p77"/>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296" name="Google Shape;8296;p77"/>
          <p:cNvSpPr/>
          <p:nvPr/>
        </p:nvSpPr>
        <p:spPr>
          <a:xfrm>
            <a:off x="5508904" y="8532250"/>
            <a:ext cx="531973" cy="738078"/>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297" name="Google Shape;8297;p77"/>
          <p:cNvGrpSpPr/>
          <p:nvPr/>
        </p:nvGrpSpPr>
        <p:grpSpPr>
          <a:xfrm>
            <a:off x="9721954" y="3107977"/>
            <a:ext cx="711325" cy="617451"/>
            <a:chOff x="-28462125" y="3199700"/>
            <a:chExt cx="298550" cy="259150"/>
          </a:xfrm>
        </p:grpSpPr>
        <p:sp>
          <p:nvSpPr>
            <p:cNvPr id="8298" name="Google Shape;8298;p77"/>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9" name="Google Shape;8299;p77"/>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0" name="Google Shape;8300;p77"/>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01" name="Google Shape;8301;p77"/>
          <p:cNvGrpSpPr/>
          <p:nvPr/>
        </p:nvGrpSpPr>
        <p:grpSpPr>
          <a:xfrm>
            <a:off x="9723860" y="3977356"/>
            <a:ext cx="707513" cy="705667"/>
            <a:chOff x="-28461325" y="3545475"/>
            <a:chExt cx="296950" cy="296175"/>
          </a:xfrm>
        </p:grpSpPr>
        <p:sp>
          <p:nvSpPr>
            <p:cNvPr id="8302" name="Google Shape;8302;p77"/>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3" name="Google Shape;8303;p77"/>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4" name="Google Shape;8304;p77"/>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5" name="Google Shape;8305;p77"/>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6" name="Google Shape;8306;p77"/>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7" name="Google Shape;8307;p77"/>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08" name="Google Shape;8308;p77"/>
          <p:cNvGrpSpPr/>
          <p:nvPr/>
        </p:nvGrpSpPr>
        <p:grpSpPr>
          <a:xfrm>
            <a:off x="9716325" y="4877443"/>
            <a:ext cx="722583" cy="705607"/>
            <a:chOff x="-28463700" y="3914875"/>
            <a:chExt cx="303275" cy="296150"/>
          </a:xfrm>
        </p:grpSpPr>
        <p:sp>
          <p:nvSpPr>
            <p:cNvPr id="8309" name="Google Shape;8309;p77"/>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0" name="Google Shape;8310;p77"/>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11" name="Google Shape;8311;p77"/>
          <p:cNvGrpSpPr/>
          <p:nvPr/>
        </p:nvGrpSpPr>
        <p:grpSpPr>
          <a:xfrm>
            <a:off x="14185894" y="3189610"/>
            <a:ext cx="703760" cy="454183"/>
            <a:chOff x="-26573400" y="3224125"/>
            <a:chExt cx="295375" cy="190625"/>
          </a:xfrm>
        </p:grpSpPr>
        <p:sp>
          <p:nvSpPr>
            <p:cNvPr id="8312" name="Google Shape;8312;p77"/>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3" name="Google Shape;8313;p77"/>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14" name="Google Shape;8314;p77"/>
          <p:cNvGrpSpPr/>
          <p:nvPr/>
        </p:nvGrpSpPr>
        <p:grpSpPr>
          <a:xfrm>
            <a:off x="14185894" y="3978280"/>
            <a:ext cx="703760" cy="703820"/>
            <a:chOff x="-26573400" y="3546250"/>
            <a:chExt cx="295375" cy="295400"/>
          </a:xfrm>
        </p:grpSpPr>
        <p:sp>
          <p:nvSpPr>
            <p:cNvPr id="8315" name="Google Shape;8315;p77"/>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6" name="Google Shape;8316;p77"/>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7" name="Google Shape;8317;p77"/>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8" name="Google Shape;8318;p77"/>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9" name="Google Shape;8319;p77"/>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20" name="Google Shape;8320;p77"/>
          <p:cNvGrpSpPr/>
          <p:nvPr/>
        </p:nvGrpSpPr>
        <p:grpSpPr>
          <a:xfrm>
            <a:off x="14162455" y="4878098"/>
            <a:ext cx="750638" cy="704297"/>
            <a:chOff x="-26583625" y="3917025"/>
            <a:chExt cx="315050" cy="295600"/>
          </a:xfrm>
        </p:grpSpPr>
        <p:sp>
          <p:nvSpPr>
            <p:cNvPr id="8321" name="Google Shape;8321;p77"/>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2" name="Google Shape;8322;p77"/>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3" name="Google Shape;8323;p77"/>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4" name="Google Shape;8324;p77"/>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325" name="Google Shape;8325;p77"/>
          <p:cNvSpPr/>
          <p:nvPr/>
        </p:nvSpPr>
        <p:spPr>
          <a:xfrm>
            <a:off x="11496631" y="5839128"/>
            <a:ext cx="705667" cy="70376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326" name="Google Shape;8326;p77"/>
          <p:cNvGrpSpPr/>
          <p:nvPr/>
        </p:nvGrpSpPr>
        <p:grpSpPr>
          <a:xfrm>
            <a:off x="11559484" y="6796157"/>
            <a:ext cx="578078" cy="705667"/>
            <a:chOff x="-24694925" y="3518700"/>
            <a:chExt cx="242625" cy="296175"/>
          </a:xfrm>
        </p:grpSpPr>
        <p:sp>
          <p:nvSpPr>
            <p:cNvPr id="8327" name="Google Shape;8327;p77"/>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8" name="Google Shape;8328;p77"/>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9" name="Google Shape;8329;p77"/>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0" name="Google Shape;8330;p77"/>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31" name="Google Shape;8331;p77"/>
          <p:cNvGrpSpPr/>
          <p:nvPr/>
        </p:nvGrpSpPr>
        <p:grpSpPr>
          <a:xfrm>
            <a:off x="11558560" y="7696214"/>
            <a:ext cx="579925" cy="705667"/>
            <a:chOff x="-24709100" y="3888875"/>
            <a:chExt cx="243400" cy="296175"/>
          </a:xfrm>
        </p:grpSpPr>
        <p:sp>
          <p:nvSpPr>
            <p:cNvPr id="8332" name="Google Shape;8332;p77"/>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3" name="Google Shape;8333;p77"/>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4" name="Google Shape;8334;p77"/>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35" name="Google Shape;8335;p77"/>
          <p:cNvGrpSpPr/>
          <p:nvPr/>
        </p:nvGrpSpPr>
        <p:grpSpPr>
          <a:xfrm>
            <a:off x="15958561" y="5841541"/>
            <a:ext cx="713112" cy="699114"/>
            <a:chOff x="-22863675" y="3131775"/>
            <a:chExt cx="299300" cy="293425"/>
          </a:xfrm>
        </p:grpSpPr>
        <p:sp>
          <p:nvSpPr>
            <p:cNvPr id="8336" name="Google Shape;8336;p77"/>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7" name="Google Shape;8337;p77"/>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8" name="Google Shape;8338;p77"/>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39" name="Google Shape;8339;p77"/>
          <p:cNvGrpSpPr/>
          <p:nvPr/>
        </p:nvGrpSpPr>
        <p:grpSpPr>
          <a:xfrm>
            <a:off x="10644288" y="3063898"/>
            <a:ext cx="621203" cy="705607"/>
            <a:chOff x="-28069875" y="3175300"/>
            <a:chExt cx="260725" cy="296150"/>
          </a:xfrm>
        </p:grpSpPr>
        <p:sp>
          <p:nvSpPr>
            <p:cNvPr id="8340" name="Google Shape;8340;p77"/>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1" name="Google Shape;8341;p77"/>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2" name="Google Shape;8342;p77"/>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3" name="Google Shape;8343;p77"/>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4" name="Google Shape;8344;p77"/>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5" name="Google Shape;8345;p77"/>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6" name="Google Shape;8346;p77"/>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7" name="Google Shape;8347;p77"/>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8" name="Google Shape;8348;p77"/>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349" name="Google Shape;8349;p77"/>
          <p:cNvSpPr/>
          <p:nvPr/>
        </p:nvSpPr>
        <p:spPr>
          <a:xfrm>
            <a:off x="10603155" y="3979369"/>
            <a:ext cx="705607" cy="701437"/>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350" name="Google Shape;8350;p77"/>
          <p:cNvGrpSpPr/>
          <p:nvPr/>
        </p:nvGrpSpPr>
        <p:grpSpPr>
          <a:xfrm>
            <a:off x="10726845" y="4878366"/>
            <a:ext cx="456089" cy="703760"/>
            <a:chOff x="-28032075" y="3916450"/>
            <a:chExt cx="191425" cy="295375"/>
          </a:xfrm>
        </p:grpSpPr>
        <p:sp>
          <p:nvSpPr>
            <p:cNvPr id="8351" name="Google Shape;8351;p77"/>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2" name="Google Shape;8352;p77"/>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3" name="Google Shape;8353;p77"/>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54" name="Google Shape;8354;p77"/>
          <p:cNvGrpSpPr/>
          <p:nvPr/>
        </p:nvGrpSpPr>
        <p:grpSpPr>
          <a:xfrm>
            <a:off x="15057539" y="3063869"/>
            <a:ext cx="705667" cy="705667"/>
            <a:chOff x="-26201650" y="3176075"/>
            <a:chExt cx="296175" cy="296175"/>
          </a:xfrm>
        </p:grpSpPr>
        <p:sp>
          <p:nvSpPr>
            <p:cNvPr id="8355" name="Google Shape;8355;p77"/>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6" name="Google Shape;8356;p77"/>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57" name="Google Shape;8357;p77"/>
          <p:cNvGrpSpPr/>
          <p:nvPr/>
        </p:nvGrpSpPr>
        <p:grpSpPr>
          <a:xfrm>
            <a:off x="15056586" y="3978309"/>
            <a:ext cx="707573" cy="703760"/>
            <a:chOff x="-26204800" y="3547050"/>
            <a:chExt cx="296975" cy="295375"/>
          </a:xfrm>
        </p:grpSpPr>
        <p:sp>
          <p:nvSpPr>
            <p:cNvPr id="8358" name="Google Shape;8358;p77"/>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9" name="Google Shape;8359;p77"/>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360" name="Google Shape;8360;p77"/>
          <p:cNvSpPr/>
          <p:nvPr/>
        </p:nvSpPr>
        <p:spPr>
          <a:xfrm>
            <a:off x="15122359" y="4877301"/>
            <a:ext cx="578019" cy="705667"/>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361" name="Google Shape;8361;p77"/>
          <p:cNvGrpSpPr/>
          <p:nvPr/>
        </p:nvGrpSpPr>
        <p:grpSpPr>
          <a:xfrm>
            <a:off x="12399095" y="5838265"/>
            <a:ext cx="690656" cy="705667"/>
            <a:chOff x="-24353875" y="3147725"/>
            <a:chExt cx="289875" cy="296175"/>
          </a:xfrm>
        </p:grpSpPr>
        <p:sp>
          <p:nvSpPr>
            <p:cNvPr id="8362" name="Google Shape;8362;p77"/>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3" name="Google Shape;8363;p77"/>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64" name="Google Shape;8364;p77"/>
          <p:cNvGrpSpPr/>
          <p:nvPr/>
        </p:nvGrpSpPr>
        <p:grpSpPr>
          <a:xfrm>
            <a:off x="12415059" y="6797081"/>
            <a:ext cx="658729" cy="703820"/>
            <a:chOff x="-24344425" y="3519475"/>
            <a:chExt cx="276475" cy="295400"/>
          </a:xfrm>
        </p:grpSpPr>
        <p:sp>
          <p:nvSpPr>
            <p:cNvPr id="8365" name="Google Shape;8365;p77"/>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6" name="Google Shape;8366;p77"/>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67" name="Google Shape;8367;p77"/>
          <p:cNvGrpSpPr/>
          <p:nvPr/>
        </p:nvGrpSpPr>
        <p:grpSpPr>
          <a:xfrm>
            <a:off x="12394420" y="7700920"/>
            <a:ext cx="700008" cy="696255"/>
            <a:chOff x="-24353075" y="3891250"/>
            <a:chExt cx="293800" cy="292225"/>
          </a:xfrm>
        </p:grpSpPr>
        <p:sp>
          <p:nvSpPr>
            <p:cNvPr id="8368" name="Google Shape;8368;p77"/>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9" name="Google Shape;8369;p77"/>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70" name="Google Shape;8370;p77"/>
          <p:cNvGrpSpPr/>
          <p:nvPr/>
        </p:nvGrpSpPr>
        <p:grpSpPr>
          <a:xfrm>
            <a:off x="15961361" y="6797527"/>
            <a:ext cx="707513" cy="702927"/>
            <a:chOff x="-22845575" y="3504075"/>
            <a:chExt cx="296950" cy="295025"/>
          </a:xfrm>
        </p:grpSpPr>
        <p:sp>
          <p:nvSpPr>
            <p:cNvPr id="8371" name="Google Shape;8371;p77"/>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2" name="Google Shape;8372;p77"/>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73" name="Google Shape;8373;p77"/>
          <p:cNvGrpSpPr/>
          <p:nvPr/>
        </p:nvGrpSpPr>
        <p:grpSpPr>
          <a:xfrm>
            <a:off x="11547724" y="3064822"/>
            <a:ext cx="598688" cy="703760"/>
            <a:chOff x="-27691025" y="3175300"/>
            <a:chExt cx="251275" cy="295375"/>
          </a:xfrm>
        </p:grpSpPr>
        <p:sp>
          <p:nvSpPr>
            <p:cNvPr id="8374" name="Google Shape;8374;p77"/>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5" name="Google Shape;8375;p77"/>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6" name="Google Shape;8376;p77"/>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7" name="Google Shape;8377;p77"/>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78" name="Google Shape;8378;p77"/>
          <p:cNvGrpSpPr/>
          <p:nvPr/>
        </p:nvGrpSpPr>
        <p:grpSpPr>
          <a:xfrm>
            <a:off x="11492358" y="4102175"/>
            <a:ext cx="709419" cy="456030"/>
            <a:chOff x="-27721750" y="3598250"/>
            <a:chExt cx="297750" cy="191400"/>
          </a:xfrm>
        </p:grpSpPr>
        <p:sp>
          <p:nvSpPr>
            <p:cNvPr id="8379" name="Google Shape;8379;p77"/>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0" name="Google Shape;8380;p77"/>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81" name="Google Shape;8381;p77"/>
          <p:cNvGrpSpPr/>
          <p:nvPr/>
        </p:nvGrpSpPr>
        <p:grpSpPr>
          <a:xfrm>
            <a:off x="11495157" y="4889267"/>
            <a:ext cx="703820" cy="681960"/>
            <a:chOff x="-27719400" y="3925600"/>
            <a:chExt cx="295400" cy="286225"/>
          </a:xfrm>
        </p:grpSpPr>
        <p:sp>
          <p:nvSpPr>
            <p:cNvPr id="8382" name="Google Shape;8382;p77"/>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3" name="Google Shape;8383;p77"/>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84" name="Google Shape;8384;p77"/>
          <p:cNvGrpSpPr/>
          <p:nvPr/>
        </p:nvGrpSpPr>
        <p:grpSpPr>
          <a:xfrm>
            <a:off x="15937701" y="3062945"/>
            <a:ext cx="707513" cy="707513"/>
            <a:chOff x="-25834600" y="3176875"/>
            <a:chExt cx="296950" cy="296950"/>
          </a:xfrm>
        </p:grpSpPr>
        <p:sp>
          <p:nvSpPr>
            <p:cNvPr id="8385" name="Google Shape;8385;p77"/>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6" name="Google Shape;8386;p77"/>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7" name="Google Shape;8387;p77"/>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8" name="Google Shape;8388;p77"/>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9" name="Google Shape;8389;p77"/>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90" name="Google Shape;8390;p77"/>
          <p:cNvGrpSpPr/>
          <p:nvPr/>
        </p:nvGrpSpPr>
        <p:grpSpPr>
          <a:xfrm>
            <a:off x="15937701" y="3998949"/>
            <a:ext cx="707513" cy="662482"/>
            <a:chOff x="-25834600" y="3564375"/>
            <a:chExt cx="296950" cy="278050"/>
          </a:xfrm>
        </p:grpSpPr>
        <p:sp>
          <p:nvSpPr>
            <p:cNvPr id="8391" name="Google Shape;8391;p77"/>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2" name="Google Shape;8392;p77"/>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3" name="Google Shape;8393;p77"/>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4" name="Google Shape;8394;p77"/>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5" name="Google Shape;8395;p77"/>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6" name="Google Shape;8396;p77"/>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7" name="Google Shape;8397;p77"/>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8" name="Google Shape;8398;p77"/>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99" name="Google Shape;8399;p77"/>
          <p:cNvGrpSpPr/>
          <p:nvPr/>
        </p:nvGrpSpPr>
        <p:grpSpPr>
          <a:xfrm>
            <a:off x="15933949" y="4877652"/>
            <a:ext cx="715018" cy="705190"/>
            <a:chOff x="-25834600" y="3915850"/>
            <a:chExt cx="300100" cy="295975"/>
          </a:xfrm>
        </p:grpSpPr>
        <p:sp>
          <p:nvSpPr>
            <p:cNvPr id="8400" name="Google Shape;8400;p77"/>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1" name="Google Shape;8401;p77"/>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2" name="Google Shape;8402;p77"/>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03" name="Google Shape;8403;p77"/>
          <p:cNvGrpSpPr/>
          <p:nvPr/>
        </p:nvGrpSpPr>
        <p:grpSpPr>
          <a:xfrm>
            <a:off x="13404804" y="5840112"/>
            <a:ext cx="457936" cy="701974"/>
            <a:chOff x="-23930925" y="3149300"/>
            <a:chExt cx="192200" cy="294625"/>
          </a:xfrm>
        </p:grpSpPr>
        <p:sp>
          <p:nvSpPr>
            <p:cNvPr id="8404" name="Google Shape;8404;p77"/>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5" name="Google Shape;8405;p77"/>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6" name="Google Shape;8406;p77"/>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7" name="Google Shape;8407;p77"/>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08" name="Google Shape;8408;p77"/>
          <p:cNvGrpSpPr/>
          <p:nvPr/>
        </p:nvGrpSpPr>
        <p:grpSpPr>
          <a:xfrm>
            <a:off x="13318465" y="6797081"/>
            <a:ext cx="630615" cy="703820"/>
            <a:chOff x="-23962425" y="3519475"/>
            <a:chExt cx="264675" cy="295400"/>
          </a:xfrm>
        </p:grpSpPr>
        <p:sp>
          <p:nvSpPr>
            <p:cNvPr id="8409" name="Google Shape;8409;p77"/>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0" name="Google Shape;8410;p77"/>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411" name="Google Shape;8411;p77"/>
          <p:cNvSpPr/>
          <p:nvPr/>
        </p:nvSpPr>
        <p:spPr>
          <a:xfrm>
            <a:off x="13259336" y="7704501"/>
            <a:ext cx="750698" cy="688869"/>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412" name="Google Shape;8412;p77"/>
          <p:cNvGrpSpPr/>
          <p:nvPr/>
        </p:nvGrpSpPr>
        <p:grpSpPr>
          <a:xfrm>
            <a:off x="16075816" y="7697168"/>
            <a:ext cx="478605" cy="703760"/>
            <a:chOff x="-22788075" y="3904625"/>
            <a:chExt cx="200875" cy="295375"/>
          </a:xfrm>
        </p:grpSpPr>
        <p:sp>
          <p:nvSpPr>
            <p:cNvPr id="8413" name="Google Shape;8413;p77"/>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4" name="Google Shape;8414;p77"/>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5" name="Google Shape;8415;p77"/>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6" name="Google Shape;8416;p77"/>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17" name="Google Shape;8417;p77"/>
          <p:cNvGrpSpPr/>
          <p:nvPr/>
        </p:nvGrpSpPr>
        <p:grpSpPr>
          <a:xfrm>
            <a:off x="12386412" y="3063898"/>
            <a:ext cx="709419" cy="705607"/>
            <a:chOff x="-27351575" y="3175300"/>
            <a:chExt cx="297750" cy="296150"/>
          </a:xfrm>
        </p:grpSpPr>
        <p:sp>
          <p:nvSpPr>
            <p:cNvPr id="8418" name="Google Shape;8418;p77"/>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9" name="Google Shape;8419;p77"/>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0" name="Google Shape;8420;p77"/>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1" name="Google Shape;8421;p77"/>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22" name="Google Shape;8422;p77"/>
          <p:cNvGrpSpPr/>
          <p:nvPr/>
        </p:nvGrpSpPr>
        <p:grpSpPr>
          <a:xfrm>
            <a:off x="12471828" y="3977118"/>
            <a:ext cx="538587" cy="706143"/>
            <a:chOff x="-27313750" y="3545275"/>
            <a:chExt cx="226050" cy="296375"/>
          </a:xfrm>
        </p:grpSpPr>
        <p:sp>
          <p:nvSpPr>
            <p:cNvPr id="8423" name="Google Shape;8423;p77"/>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4" name="Google Shape;8424;p77"/>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5" name="Google Shape;8425;p77"/>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26" name="Google Shape;8426;p77"/>
          <p:cNvGrpSpPr/>
          <p:nvPr/>
        </p:nvGrpSpPr>
        <p:grpSpPr>
          <a:xfrm>
            <a:off x="12386412" y="4873661"/>
            <a:ext cx="709419" cy="713172"/>
            <a:chOff x="-27351575" y="3915650"/>
            <a:chExt cx="297750" cy="299325"/>
          </a:xfrm>
        </p:grpSpPr>
        <p:sp>
          <p:nvSpPr>
            <p:cNvPr id="8427" name="Google Shape;8427;p77"/>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8" name="Google Shape;8428;p77"/>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29" name="Google Shape;8429;p77"/>
          <p:cNvGrpSpPr/>
          <p:nvPr/>
        </p:nvGrpSpPr>
        <p:grpSpPr>
          <a:xfrm>
            <a:off x="9761392" y="5838058"/>
            <a:ext cx="638120" cy="706084"/>
            <a:chOff x="-25445525" y="3175900"/>
            <a:chExt cx="267825" cy="296350"/>
          </a:xfrm>
        </p:grpSpPr>
        <p:sp>
          <p:nvSpPr>
            <p:cNvPr id="8430" name="Google Shape;8430;p77"/>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1" name="Google Shape;8431;p77"/>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2" name="Google Shape;8432;p77"/>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33" name="Google Shape;8433;p77"/>
          <p:cNvGrpSpPr/>
          <p:nvPr/>
        </p:nvGrpSpPr>
        <p:grpSpPr>
          <a:xfrm>
            <a:off x="9724819" y="6818704"/>
            <a:ext cx="711266" cy="660576"/>
            <a:chOff x="-25465200" y="3565175"/>
            <a:chExt cx="298525" cy="277250"/>
          </a:xfrm>
        </p:grpSpPr>
        <p:sp>
          <p:nvSpPr>
            <p:cNvPr id="8434" name="Google Shape;8434;p77"/>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5" name="Google Shape;8435;p77"/>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36" name="Google Shape;8436;p77"/>
          <p:cNvGrpSpPr/>
          <p:nvPr/>
        </p:nvGrpSpPr>
        <p:grpSpPr>
          <a:xfrm>
            <a:off x="9723896" y="7697764"/>
            <a:ext cx="713112" cy="702569"/>
            <a:chOff x="-25465200" y="3916150"/>
            <a:chExt cx="299300" cy="294875"/>
          </a:xfrm>
        </p:grpSpPr>
        <p:sp>
          <p:nvSpPr>
            <p:cNvPr id="8437" name="Google Shape;8437;p77"/>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8" name="Google Shape;8438;p77"/>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39" name="Google Shape;8439;p77"/>
          <p:cNvGrpSpPr/>
          <p:nvPr/>
        </p:nvGrpSpPr>
        <p:grpSpPr>
          <a:xfrm>
            <a:off x="14178775" y="5838295"/>
            <a:ext cx="703760" cy="705607"/>
            <a:chOff x="-23615075" y="3148525"/>
            <a:chExt cx="295375" cy="296150"/>
          </a:xfrm>
        </p:grpSpPr>
        <p:sp>
          <p:nvSpPr>
            <p:cNvPr id="8440" name="Google Shape;8440;p77"/>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1" name="Google Shape;8441;p77"/>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2" name="Google Shape;8442;p77"/>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3" name="Google Shape;8443;p77"/>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444" name="Google Shape;8444;p77"/>
          <p:cNvSpPr/>
          <p:nvPr/>
        </p:nvSpPr>
        <p:spPr>
          <a:xfrm>
            <a:off x="14174968" y="6795014"/>
            <a:ext cx="713172" cy="707751"/>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445" name="Google Shape;8445;p77"/>
          <p:cNvGrpSpPr/>
          <p:nvPr/>
        </p:nvGrpSpPr>
        <p:grpSpPr>
          <a:xfrm>
            <a:off x="14177822" y="7716854"/>
            <a:ext cx="705667" cy="664388"/>
            <a:chOff x="-23615075" y="3906200"/>
            <a:chExt cx="296175" cy="278850"/>
          </a:xfrm>
        </p:grpSpPr>
        <p:sp>
          <p:nvSpPr>
            <p:cNvPr id="8446" name="Google Shape;8446;p77"/>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7" name="Google Shape;8447;p77"/>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8" name="Google Shape;8448;p77"/>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449" name="Google Shape;8449;p77"/>
          <p:cNvSpPr/>
          <p:nvPr/>
        </p:nvSpPr>
        <p:spPr>
          <a:xfrm>
            <a:off x="12415487" y="8580789"/>
            <a:ext cx="703760" cy="701914"/>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450" name="Google Shape;8450;p77"/>
          <p:cNvGrpSpPr/>
          <p:nvPr/>
        </p:nvGrpSpPr>
        <p:grpSpPr>
          <a:xfrm>
            <a:off x="13275760" y="3064137"/>
            <a:ext cx="707513" cy="705130"/>
            <a:chOff x="-26980600" y="3175500"/>
            <a:chExt cx="296950" cy="295950"/>
          </a:xfrm>
        </p:grpSpPr>
        <p:sp>
          <p:nvSpPr>
            <p:cNvPr id="8451" name="Google Shape;8451;p77"/>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2" name="Google Shape;8452;p77"/>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3" name="Google Shape;8453;p77"/>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454" name="Google Shape;8454;p77"/>
          <p:cNvSpPr/>
          <p:nvPr/>
        </p:nvSpPr>
        <p:spPr>
          <a:xfrm>
            <a:off x="13320894" y="3978178"/>
            <a:ext cx="619297" cy="70382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455" name="Google Shape;8455;p77"/>
          <p:cNvGrpSpPr/>
          <p:nvPr/>
        </p:nvGrpSpPr>
        <p:grpSpPr>
          <a:xfrm>
            <a:off x="13276713" y="4941208"/>
            <a:ext cx="705607" cy="578078"/>
            <a:chOff x="-26981375" y="3951875"/>
            <a:chExt cx="296150" cy="242625"/>
          </a:xfrm>
        </p:grpSpPr>
        <p:sp>
          <p:nvSpPr>
            <p:cNvPr id="8456" name="Google Shape;8456;p77"/>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7" name="Google Shape;8457;p77"/>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8" name="Google Shape;8458;p77"/>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59" name="Google Shape;8459;p77"/>
          <p:cNvGrpSpPr/>
          <p:nvPr/>
        </p:nvGrpSpPr>
        <p:grpSpPr>
          <a:xfrm>
            <a:off x="10606798" y="5836390"/>
            <a:ext cx="703820" cy="709419"/>
            <a:chOff x="-25094250" y="3176075"/>
            <a:chExt cx="295400" cy="297750"/>
          </a:xfrm>
        </p:grpSpPr>
        <p:sp>
          <p:nvSpPr>
            <p:cNvPr id="8460" name="Google Shape;8460;p77"/>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1" name="Google Shape;8461;p77"/>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2" name="Google Shape;8462;p77"/>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63" name="Google Shape;8463;p77"/>
          <p:cNvGrpSpPr/>
          <p:nvPr/>
        </p:nvGrpSpPr>
        <p:grpSpPr>
          <a:xfrm>
            <a:off x="10606798" y="6797111"/>
            <a:ext cx="703820" cy="703760"/>
            <a:chOff x="-25094250" y="3547050"/>
            <a:chExt cx="295400" cy="295375"/>
          </a:xfrm>
        </p:grpSpPr>
        <p:sp>
          <p:nvSpPr>
            <p:cNvPr id="8464" name="Google Shape;8464;p77"/>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5" name="Google Shape;8465;p77"/>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6" name="Google Shape;8466;p77"/>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7" name="Google Shape;8467;p77"/>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8" name="Google Shape;8468;p77"/>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469" name="Google Shape;8469;p77"/>
          <p:cNvSpPr/>
          <p:nvPr/>
        </p:nvSpPr>
        <p:spPr>
          <a:xfrm>
            <a:off x="10606830" y="7807071"/>
            <a:ext cx="705667" cy="483727"/>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470" name="Google Shape;8470;p77"/>
          <p:cNvGrpSpPr/>
          <p:nvPr/>
        </p:nvGrpSpPr>
        <p:grpSpPr>
          <a:xfrm>
            <a:off x="15070953" y="5838295"/>
            <a:ext cx="705607" cy="705607"/>
            <a:chOff x="-23245675" y="3148525"/>
            <a:chExt cx="296150" cy="296150"/>
          </a:xfrm>
        </p:grpSpPr>
        <p:sp>
          <p:nvSpPr>
            <p:cNvPr id="8471" name="Google Shape;8471;p77"/>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2" name="Google Shape;8472;p77"/>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3" name="Google Shape;8473;p77"/>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474" name="Google Shape;8474;p77"/>
          <p:cNvSpPr/>
          <p:nvPr/>
        </p:nvSpPr>
        <p:spPr>
          <a:xfrm>
            <a:off x="15155316" y="6796980"/>
            <a:ext cx="538646" cy="70382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475" name="Google Shape;8475;p77"/>
          <p:cNvGrpSpPr/>
          <p:nvPr/>
        </p:nvGrpSpPr>
        <p:grpSpPr>
          <a:xfrm>
            <a:off x="15071876" y="7696244"/>
            <a:ext cx="703760" cy="705607"/>
            <a:chOff x="-23244900" y="3888100"/>
            <a:chExt cx="295375" cy="296150"/>
          </a:xfrm>
        </p:grpSpPr>
        <p:sp>
          <p:nvSpPr>
            <p:cNvPr id="8476" name="Google Shape;8476;p77"/>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7" name="Google Shape;8477;p77"/>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8" name="Google Shape;8478;p77"/>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9" name="Google Shape;8479;p77"/>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0" name="Google Shape;8480;p77"/>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1" name="Google Shape;8481;p77"/>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2" name="Google Shape;8482;p77"/>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3" name="Google Shape;8483;p77"/>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4" name="Google Shape;8484;p77"/>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5" name="Google Shape;8485;p77"/>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6" name="Google Shape;8486;p77"/>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487" name="Google Shape;8487;p77"/>
          <p:cNvSpPr/>
          <p:nvPr/>
        </p:nvSpPr>
        <p:spPr>
          <a:xfrm>
            <a:off x="13224403" y="8577976"/>
            <a:ext cx="707573" cy="707513"/>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491" name="Shape 8491"/>
        <p:cNvGrpSpPr/>
        <p:nvPr/>
      </p:nvGrpSpPr>
      <p:grpSpPr>
        <a:xfrm>
          <a:off x="0" y="0"/>
          <a:ext cx="0" cy="0"/>
          <a:chOff x="0" y="0"/>
          <a:chExt cx="0" cy="0"/>
        </a:xfrm>
      </p:grpSpPr>
      <p:sp>
        <p:nvSpPr>
          <p:cNvPr id="8492" name="Google Shape;8492;p78"/>
          <p:cNvSpPr txBox="1"/>
          <p:nvPr>
            <p:ph idx="4294967295" type="title"/>
          </p:nvPr>
        </p:nvSpPr>
        <p:spPr>
          <a:xfrm>
            <a:off x="1699350" y="1887550"/>
            <a:ext cx="696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493" name="Google Shape;8493;p78"/>
          <p:cNvSpPr txBox="1"/>
          <p:nvPr>
            <p:ph idx="4294967295" type="title"/>
          </p:nvPr>
        </p:nvSpPr>
        <p:spPr>
          <a:xfrm>
            <a:off x="9716800" y="1887550"/>
            <a:ext cx="696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8494" name="Google Shape;8494;p78"/>
          <p:cNvSpPr/>
          <p:nvPr/>
        </p:nvSpPr>
        <p:spPr>
          <a:xfrm>
            <a:off x="1699757" y="3065699"/>
            <a:ext cx="734521" cy="732728"/>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495" name="Google Shape;8495;p78"/>
          <p:cNvGrpSpPr/>
          <p:nvPr/>
        </p:nvGrpSpPr>
        <p:grpSpPr>
          <a:xfrm>
            <a:off x="1700009" y="3950837"/>
            <a:ext cx="734521" cy="734521"/>
            <a:chOff x="-65145700" y="3727425"/>
            <a:chExt cx="317425" cy="317425"/>
          </a:xfrm>
        </p:grpSpPr>
        <p:sp>
          <p:nvSpPr>
            <p:cNvPr id="8496" name="Google Shape;8496;p78"/>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7" name="Google Shape;8497;p78"/>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98" name="Google Shape;8498;p78"/>
          <p:cNvGrpSpPr/>
          <p:nvPr/>
        </p:nvGrpSpPr>
        <p:grpSpPr>
          <a:xfrm>
            <a:off x="1706401" y="4808665"/>
            <a:ext cx="721737" cy="734521"/>
            <a:chOff x="-65144125" y="4094450"/>
            <a:chExt cx="311900" cy="317425"/>
          </a:xfrm>
        </p:grpSpPr>
        <p:sp>
          <p:nvSpPr>
            <p:cNvPr id="8499" name="Google Shape;8499;p78"/>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0" name="Google Shape;8500;p78"/>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1" name="Google Shape;8501;p78"/>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502" name="Google Shape;8502;p78"/>
          <p:cNvSpPr/>
          <p:nvPr/>
        </p:nvSpPr>
        <p:spPr>
          <a:xfrm>
            <a:off x="6114858" y="3062951"/>
            <a:ext cx="738166" cy="738224"/>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503" name="Google Shape;8503;p78"/>
          <p:cNvGrpSpPr/>
          <p:nvPr/>
        </p:nvGrpSpPr>
        <p:grpSpPr>
          <a:xfrm>
            <a:off x="6113540" y="3950056"/>
            <a:ext cx="741290" cy="736083"/>
            <a:chOff x="-63250675" y="3744075"/>
            <a:chExt cx="320350" cy="318100"/>
          </a:xfrm>
        </p:grpSpPr>
        <p:sp>
          <p:nvSpPr>
            <p:cNvPr id="8504" name="Google Shape;8504;p78"/>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5" name="Google Shape;8505;p78"/>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6" name="Google Shape;8506;p78"/>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07" name="Google Shape;8507;p78"/>
          <p:cNvGrpSpPr/>
          <p:nvPr/>
        </p:nvGrpSpPr>
        <p:grpSpPr>
          <a:xfrm>
            <a:off x="6116924" y="4808666"/>
            <a:ext cx="734521" cy="734521"/>
            <a:chOff x="-63250675" y="4110200"/>
            <a:chExt cx="317425" cy="317425"/>
          </a:xfrm>
        </p:grpSpPr>
        <p:sp>
          <p:nvSpPr>
            <p:cNvPr id="8508" name="Google Shape;8508;p78"/>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9" name="Google Shape;8509;p78"/>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0" name="Google Shape;8510;p78"/>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1" name="Google Shape;8511;p78"/>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2" name="Google Shape;8512;p78"/>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3" name="Google Shape;8513;p78"/>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4" name="Google Shape;8514;p78"/>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5" name="Google Shape;8515;p78"/>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6" name="Google Shape;8516;p78"/>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17" name="Google Shape;8517;p78"/>
          <p:cNvGrpSpPr/>
          <p:nvPr/>
        </p:nvGrpSpPr>
        <p:grpSpPr>
          <a:xfrm>
            <a:off x="3475017" y="5802856"/>
            <a:ext cx="718150" cy="717687"/>
            <a:chOff x="-61351725" y="3372400"/>
            <a:chExt cx="310350" cy="310150"/>
          </a:xfrm>
        </p:grpSpPr>
        <p:sp>
          <p:nvSpPr>
            <p:cNvPr id="8518" name="Google Shape;8518;p78"/>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9" name="Google Shape;8519;p78"/>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0" name="Google Shape;8520;p78"/>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21" name="Google Shape;8521;p78"/>
          <p:cNvGrpSpPr/>
          <p:nvPr/>
        </p:nvGrpSpPr>
        <p:grpSpPr>
          <a:xfrm>
            <a:off x="3467728" y="6728969"/>
            <a:ext cx="732728" cy="667068"/>
            <a:chOff x="-61354875" y="3751050"/>
            <a:chExt cx="316650" cy="288275"/>
          </a:xfrm>
        </p:grpSpPr>
        <p:sp>
          <p:nvSpPr>
            <p:cNvPr id="8522" name="Google Shape;8522;p78"/>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3" name="Google Shape;8523;p78"/>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4" name="Google Shape;8524;p78"/>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25" name="Google Shape;8525;p78"/>
          <p:cNvGrpSpPr/>
          <p:nvPr/>
        </p:nvGrpSpPr>
        <p:grpSpPr>
          <a:xfrm>
            <a:off x="3467728" y="7612247"/>
            <a:ext cx="732728" cy="734579"/>
            <a:chOff x="-61354875" y="4101525"/>
            <a:chExt cx="316650" cy="317450"/>
          </a:xfrm>
        </p:grpSpPr>
        <p:sp>
          <p:nvSpPr>
            <p:cNvPr id="8526" name="Google Shape;8526;p78"/>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7" name="Google Shape;8527;p78"/>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28" name="Google Shape;8528;p78"/>
          <p:cNvGrpSpPr/>
          <p:nvPr/>
        </p:nvGrpSpPr>
        <p:grpSpPr>
          <a:xfrm>
            <a:off x="7900598" y="5796000"/>
            <a:ext cx="736315" cy="731398"/>
            <a:chOff x="-59470075" y="3308975"/>
            <a:chExt cx="318200" cy="316075"/>
          </a:xfrm>
        </p:grpSpPr>
        <p:sp>
          <p:nvSpPr>
            <p:cNvPr id="8529" name="Google Shape;8529;p78"/>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0" name="Google Shape;8530;p78"/>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1" name="Google Shape;8531;p78"/>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2" name="Google Shape;8532;p78"/>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3" name="Google Shape;8533;p78"/>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4" name="Google Shape;8534;p78"/>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5" name="Google Shape;8535;p78"/>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6" name="Google Shape;8536;p78"/>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7" name="Google Shape;8537;p78"/>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38" name="Google Shape;8538;p78"/>
          <p:cNvGrpSpPr/>
          <p:nvPr/>
        </p:nvGrpSpPr>
        <p:grpSpPr>
          <a:xfrm>
            <a:off x="2591458" y="3067410"/>
            <a:ext cx="734521" cy="729373"/>
            <a:chOff x="-64781025" y="3361050"/>
            <a:chExt cx="317425" cy="315200"/>
          </a:xfrm>
        </p:grpSpPr>
        <p:sp>
          <p:nvSpPr>
            <p:cNvPr id="8539" name="Google Shape;8539;p78"/>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0" name="Google Shape;8540;p78"/>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1" name="Google Shape;8541;p78"/>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2" name="Google Shape;8542;p78"/>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543" name="Google Shape;8543;p78"/>
          <p:cNvSpPr/>
          <p:nvPr/>
        </p:nvSpPr>
        <p:spPr>
          <a:xfrm>
            <a:off x="2591209" y="3952622"/>
            <a:ext cx="734521" cy="730877"/>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4" name="Google Shape;8544;p78"/>
          <p:cNvSpPr/>
          <p:nvPr/>
        </p:nvSpPr>
        <p:spPr>
          <a:xfrm>
            <a:off x="2645877" y="4808625"/>
            <a:ext cx="625185" cy="73452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5" name="Google Shape;8545;p78"/>
          <p:cNvSpPr/>
          <p:nvPr/>
        </p:nvSpPr>
        <p:spPr>
          <a:xfrm>
            <a:off x="7016445" y="3145908"/>
            <a:ext cx="732670" cy="572310"/>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546" name="Google Shape;8546;p78"/>
          <p:cNvGrpSpPr/>
          <p:nvPr/>
        </p:nvGrpSpPr>
        <p:grpSpPr>
          <a:xfrm>
            <a:off x="7000258" y="3950287"/>
            <a:ext cx="765529" cy="735621"/>
            <a:chOff x="-62890750" y="3747425"/>
            <a:chExt cx="330825" cy="317900"/>
          </a:xfrm>
        </p:grpSpPr>
        <p:sp>
          <p:nvSpPr>
            <p:cNvPr id="8547" name="Google Shape;8547;p78"/>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8" name="Google Shape;8548;p78"/>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9" name="Google Shape;8549;p78"/>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0" name="Google Shape;8550;p78"/>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1" name="Google Shape;8551;p78"/>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2" name="Google Shape;8552;p78"/>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3" name="Google Shape;8553;p78"/>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4" name="Google Shape;8554;p78"/>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5" name="Google Shape;8555;p78"/>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6" name="Google Shape;8556;p78"/>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7" name="Google Shape;8557;p78"/>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8" name="Google Shape;8558;p78"/>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9" name="Google Shape;8559;p78"/>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0" name="Google Shape;8560;p78"/>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61" name="Google Shape;8561;p78"/>
          <p:cNvGrpSpPr/>
          <p:nvPr/>
        </p:nvGrpSpPr>
        <p:grpSpPr>
          <a:xfrm>
            <a:off x="7015762" y="4809562"/>
            <a:ext cx="734521" cy="732728"/>
            <a:chOff x="-62884425" y="4111775"/>
            <a:chExt cx="317425" cy="316650"/>
          </a:xfrm>
        </p:grpSpPr>
        <p:sp>
          <p:nvSpPr>
            <p:cNvPr id="8562" name="Google Shape;8562;p78"/>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3" name="Google Shape;8563;p78"/>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64" name="Google Shape;8564;p78"/>
          <p:cNvGrpSpPr/>
          <p:nvPr/>
        </p:nvGrpSpPr>
        <p:grpSpPr>
          <a:xfrm>
            <a:off x="4361029" y="5801699"/>
            <a:ext cx="730877" cy="720001"/>
            <a:chOff x="-60991775" y="3376900"/>
            <a:chExt cx="315850" cy="311150"/>
          </a:xfrm>
        </p:grpSpPr>
        <p:sp>
          <p:nvSpPr>
            <p:cNvPr id="8565" name="Google Shape;8565;p78"/>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6" name="Google Shape;8566;p78"/>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7" name="Google Shape;8567;p78"/>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68" name="Google Shape;8568;p78"/>
          <p:cNvGrpSpPr/>
          <p:nvPr/>
        </p:nvGrpSpPr>
        <p:grpSpPr>
          <a:xfrm>
            <a:off x="4360104" y="6703428"/>
            <a:ext cx="732728" cy="718150"/>
            <a:chOff x="-60988625" y="3740800"/>
            <a:chExt cx="316650" cy="310350"/>
          </a:xfrm>
        </p:grpSpPr>
        <p:sp>
          <p:nvSpPr>
            <p:cNvPr id="8569" name="Google Shape;8569;p78"/>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0" name="Google Shape;8570;p78"/>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1" name="Google Shape;8571;p78"/>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72" name="Google Shape;8572;p78"/>
          <p:cNvGrpSpPr/>
          <p:nvPr/>
        </p:nvGrpSpPr>
        <p:grpSpPr>
          <a:xfrm>
            <a:off x="4360104" y="7614330"/>
            <a:ext cx="732728" cy="730414"/>
            <a:chOff x="-60987850" y="4100950"/>
            <a:chExt cx="316650" cy="315650"/>
          </a:xfrm>
        </p:grpSpPr>
        <p:sp>
          <p:nvSpPr>
            <p:cNvPr id="8573" name="Google Shape;8573;p78"/>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4" name="Google Shape;8574;p78"/>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5" name="Google Shape;8575;p78"/>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6" name="Google Shape;8576;p78"/>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7" name="Google Shape;8577;p78"/>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78" name="Google Shape;8578;p78"/>
          <p:cNvGrpSpPr/>
          <p:nvPr/>
        </p:nvGrpSpPr>
        <p:grpSpPr>
          <a:xfrm>
            <a:off x="7899672" y="6705250"/>
            <a:ext cx="738166" cy="714505"/>
            <a:chOff x="-59447250" y="3706150"/>
            <a:chExt cx="319000" cy="308775"/>
          </a:xfrm>
        </p:grpSpPr>
        <p:sp>
          <p:nvSpPr>
            <p:cNvPr id="8579" name="Google Shape;8579;p78"/>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0" name="Google Shape;8580;p78"/>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1" name="Google Shape;8581;p78"/>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2" name="Google Shape;8582;p78"/>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83" name="Google Shape;8583;p78"/>
          <p:cNvGrpSpPr/>
          <p:nvPr/>
        </p:nvGrpSpPr>
        <p:grpSpPr>
          <a:xfrm>
            <a:off x="3477128" y="3090397"/>
            <a:ext cx="736373" cy="728447"/>
            <a:chOff x="-64406125" y="3362225"/>
            <a:chExt cx="318225" cy="314800"/>
          </a:xfrm>
        </p:grpSpPr>
        <p:sp>
          <p:nvSpPr>
            <p:cNvPr id="8584" name="Google Shape;8584;p78"/>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5" name="Google Shape;8585;p78"/>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586" name="Google Shape;8586;p78"/>
          <p:cNvSpPr/>
          <p:nvPr/>
        </p:nvSpPr>
        <p:spPr>
          <a:xfrm>
            <a:off x="3603542" y="3973325"/>
            <a:ext cx="483047" cy="73452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587" name="Google Shape;8587;p78"/>
          <p:cNvGrpSpPr/>
          <p:nvPr/>
        </p:nvGrpSpPr>
        <p:grpSpPr>
          <a:xfrm>
            <a:off x="3478054" y="4832087"/>
            <a:ext cx="734521" cy="732728"/>
            <a:chOff x="-64410850" y="4094450"/>
            <a:chExt cx="317425" cy="316650"/>
          </a:xfrm>
        </p:grpSpPr>
        <p:sp>
          <p:nvSpPr>
            <p:cNvPr id="8588" name="Google Shape;8588;p78"/>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9" name="Google Shape;8589;p78"/>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0" name="Google Shape;8590;p78"/>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591" name="Google Shape;8591;p78"/>
          <p:cNvSpPr/>
          <p:nvPr/>
        </p:nvSpPr>
        <p:spPr>
          <a:xfrm>
            <a:off x="7966494" y="3064600"/>
            <a:ext cx="639763" cy="734926"/>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592" name="Google Shape;8592;p78"/>
          <p:cNvGrpSpPr/>
          <p:nvPr/>
        </p:nvGrpSpPr>
        <p:grpSpPr>
          <a:xfrm>
            <a:off x="7921149" y="3949709"/>
            <a:ext cx="730935" cy="736778"/>
            <a:chOff x="-62516625" y="3743175"/>
            <a:chExt cx="315875" cy="318400"/>
          </a:xfrm>
        </p:grpSpPr>
        <p:sp>
          <p:nvSpPr>
            <p:cNvPr id="8593" name="Google Shape;8593;p78"/>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4" name="Google Shape;8594;p78"/>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95" name="Google Shape;8595;p78"/>
          <p:cNvGrpSpPr/>
          <p:nvPr/>
        </p:nvGrpSpPr>
        <p:grpSpPr>
          <a:xfrm>
            <a:off x="7934831" y="4849652"/>
            <a:ext cx="703572" cy="652548"/>
            <a:chOff x="-62511900" y="4129100"/>
            <a:chExt cx="304050" cy="282000"/>
          </a:xfrm>
        </p:grpSpPr>
        <p:sp>
          <p:nvSpPr>
            <p:cNvPr id="8596" name="Google Shape;8596;p78"/>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7" name="Google Shape;8597;p78"/>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8" name="Google Shape;8598;p78"/>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9" name="Google Shape;8599;p78"/>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0" name="Google Shape;8600;p78"/>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01" name="Google Shape;8601;p78"/>
          <p:cNvGrpSpPr/>
          <p:nvPr/>
        </p:nvGrpSpPr>
        <p:grpSpPr>
          <a:xfrm>
            <a:off x="5291074" y="5794439"/>
            <a:ext cx="621540" cy="734521"/>
            <a:chOff x="-60597975" y="3367475"/>
            <a:chExt cx="268600" cy="317425"/>
          </a:xfrm>
        </p:grpSpPr>
        <p:sp>
          <p:nvSpPr>
            <p:cNvPr id="8602" name="Google Shape;8602;p78"/>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3" name="Google Shape;8603;p78"/>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4" name="Google Shape;8604;p78"/>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5" name="Google Shape;8605;p78"/>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6" name="Google Shape;8606;p78"/>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607" name="Google Shape;8607;p78"/>
          <p:cNvSpPr/>
          <p:nvPr/>
        </p:nvSpPr>
        <p:spPr>
          <a:xfrm>
            <a:off x="5232528" y="6697461"/>
            <a:ext cx="738166" cy="730009"/>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608" name="Google Shape;8608;p78"/>
          <p:cNvGrpSpPr/>
          <p:nvPr/>
        </p:nvGrpSpPr>
        <p:grpSpPr>
          <a:xfrm>
            <a:off x="5235480" y="7717072"/>
            <a:ext cx="732728" cy="524931"/>
            <a:chOff x="-60621600" y="4145650"/>
            <a:chExt cx="316650" cy="226850"/>
          </a:xfrm>
        </p:grpSpPr>
        <p:sp>
          <p:nvSpPr>
            <p:cNvPr id="8609" name="Google Shape;8609;p78"/>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0" name="Google Shape;8610;p78"/>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1" name="Google Shape;8611;p78"/>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12" name="Google Shape;8612;p78"/>
          <p:cNvGrpSpPr/>
          <p:nvPr/>
        </p:nvGrpSpPr>
        <p:grpSpPr>
          <a:xfrm>
            <a:off x="7908784" y="7614070"/>
            <a:ext cx="719943" cy="730935"/>
            <a:chOff x="-59400775" y="4084200"/>
            <a:chExt cx="311125" cy="315875"/>
          </a:xfrm>
        </p:grpSpPr>
        <p:sp>
          <p:nvSpPr>
            <p:cNvPr id="8613" name="Google Shape;8613;p78"/>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4" name="Google Shape;8614;p78"/>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5" name="Google Shape;8615;p78"/>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6" name="Google Shape;8616;p78"/>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7" name="Google Shape;8617;p78"/>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8" name="Google Shape;8618;p78"/>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19" name="Google Shape;8619;p78"/>
          <p:cNvGrpSpPr/>
          <p:nvPr/>
        </p:nvGrpSpPr>
        <p:grpSpPr>
          <a:xfrm>
            <a:off x="4356972" y="3065732"/>
            <a:ext cx="730877" cy="732728"/>
            <a:chOff x="-64044600" y="3360375"/>
            <a:chExt cx="315850" cy="316650"/>
          </a:xfrm>
        </p:grpSpPr>
        <p:sp>
          <p:nvSpPr>
            <p:cNvPr id="8620" name="Google Shape;8620;p78"/>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1" name="Google Shape;8621;p78"/>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2" name="Google Shape;8622;p78"/>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23" name="Google Shape;8623;p78"/>
          <p:cNvGrpSpPr/>
          <p:nvPr/>
        </p:nvGrpSpPr>
        <p:grpSpPr>
          <a:xfrm>
            <a:off x="4409818" y="3950837"/>
            <a:ext cx="625185" cy="734521"/>
            <a:chOff x="-64022550" y="3727425"/>
            <a:chExt cx="270175" cy="317425"/>
          </a:xfrm>
        </p:grpSpPr>
        <p:sp>
          <p:nvSpPr>
            <p:cNvPr id="8624" name="Google Shape;8624;p78"/>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5" name="Google Shape;8625;p78"/>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6" name="Google Shape;8626;p78"/>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27" name="Google Shape;8627;p78"/>
          <p:cNvGrpSpPr/>
          <p:nvPr/>
        </p:nvGrpSpPr>
        <p:grpSpPr>
          <a:xfrm>
            <a:off x="4458093" y="4808637"/>
            <a:ext cx="528633" cy="734579"/>
            <a:chOff x="-64001300" y="4093650"/>
            <a:chExt cx="228450" cy="317450"/>
          </a:xfrm>
        </p:grpSpPr>
        <p:sp>
          <p:nvSpPr>
            <p:cNvPr id="8628" name="Google Shape;8628;p78"/>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9" name="Google Shape;8629;p78"/>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0" name="Google Shape;8630;p78"/>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1" name="Google Shape;8631;p78"/>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32" name="Google Shape;8632;p78"/>
          <p:cNvGrpSpPr/>
          <p:nvPr/>
        </p:nvGrpSpPr>
        <p:grpSpPr>
          <a:xfrm>
            <a:off x="1696102" y="5795220"/>
            <a:ext cx="719943" cy="732960"/>
            <a:chOff x="-62148800" y="3377700"/>
            <a:chExt cx="311125" cy="316750"/>
          </a:xfrm>
        </p:grpSpPr>
        <p:sp>
          <p:nvSpPr>
            <p:cNvPr id="8633" name="Google Shape;8633;p78"/>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4" name="Google Shape;8634;p78"/>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35" name="Google Shape;8635;p78"/>
          <p:cNvGrpSpPr/>
          <p:nvPr/>
        </p:nvGrpSpPr>
        <p:grpSpPr>
          <a:xfrm>
            <a:off x="1687916" y="6695213"/>
            <a:ext cx="736315" cy="734579"/>
            <a:chOff x="-62154300" y="3743950"/>
            <a:chExt cx="318200" cy="317450"/>
          </a:xfrm>
        </p:grpSpPr>
        <p:sp>
          <p:nvSpPr>
            <p:cNvPr id="8636" name="Google Shape;8636;p78"/>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7" name="Google Shape;8637;p78"/>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38" name="Google Shape;8638;p78"/>
          <p:cNvGrpSpPr/>
          <p:nvPr/>
        </p:nvGrpSpPr>
        <p:grpSpPr>
          <a:xfrm>
            <a:off x="1687887" y="7613173"/>
            <a:ext cx="736373" cy="732728"/>
            <a:chOff x="-62151950" y="4111775"/>
            <a:chExt cx="318225" cy="316650"/>
          </a:xfrm>
        </p:grpSpPr>
        <p:sp>
          <p:nvSpPr>
            <p:cNvPr id="8639" name="Google Shape;8639;p78"/>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0" name="Google Shape;8640;p78"/>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1" name="Google Shape;8641;p78"/>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2" name="Google Shape;8642;p78"/>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43" name="Google Shape;8643;p78"/>
          <p:cNvGrpSpPr/>
          <p:nvPr/>
        </p:nvGrpSpPr>
        <p:grpSpPr>
          <a:xfrm>
            <a:off x="6125137" y="5794265"/>
            <a:ext cx="736315" cy="734869"/>
            <a:chOff x="-60254550" y="3367325"/>
            <a:chExt cx="318200" cy="317575"/>
          </a:xfrm>
        </p:grpSpPr>
        <p:sp>
          <p:nvSpPr>
            <p:cNvPr id="8644" name="Google Shape;8644;p78"/>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5" name="Google Shape;8645;p78"/>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6" name="Google Shape;8646;p78"/>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7" name="Google Shape;8647;p78"/>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48" name="Google Shape;8648;p78"/>
          <p:cNvGrpSpPr/>
          <p:nvPr/>
        </p:nvGrpSpPr>
        <p:grpSpPr>
          <a:xfrm>
            <a:off x="6126930" y="6696254"/>
            <a:ext cx="732728" cy="732497"/>
            <a:chOff x="-60255350" y="3733825"/>
            <a:chExt cx="316650" cy="316550"/>
          </a:xfrm>
        </p:grpSpPr>
        <p:sp>
          <p:nvSpPr>
            <p:cNvPr id="8649" name="Google Shape;8649;p78"/>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0" name="Google Shape;8650;p78"/>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1" name="Google Shape;8651;p78"/>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2" name="Google Shape;8652;p78"/>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3" name="Google Shape;8653;p78"/>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4" name="Google Shape;8654;p78"/>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5" name="Google Shape;8655;p78"/>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56" name="Google Shape;8656;p78"/>
          <p:cNvGrpSpPr/>
          <p:nvPr/>
        </p:nvGrpSpPr>
        <p:grpSpPr>
          <a:xfrm>
            <a:off x="6182524" y="7614070"/>
            <a:ext cx="621540" cy="730935"/>
            <a:chOff x="-60232500" y="4101525"/>
            <a:chExt cx="268600" cy="315875"/>
          </a:xfrm>
        </p:grpSpPr>
        <p:sp>
          <p:nvSpPr>
            <p:cNvPr id="8657" name="Google Shape;8657;p78"/>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8" name="Google Shape;8658;p78"/>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659" name="Google Shape;8659;p78"/>
          <p:cNvSpPr/>
          <p:nvPr/>
        </p:nvSpPr>
        <p:spPr>
          <a:xfrm>
            <a:off x="4358073" y="8551938"/>
            <a:ext cx="732670" cy="734579"/>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660" name="Google Shape;8660;p78"/>
          <p:cNvGrpSpPr/>
          <p:nvPr/>
        </p:nvGrpSpPr>
        <p:grpSpPr>
          <a:xfrm>
            <a:off x="5248525" y="3065732"/>
            <a:ext cx="736373" cy="732728"/>
            <a:chOff x="-63679950" y="3360375"/>
            <a:chExt cx="318225" cy="316650"/>
          </a:xfrm>
        </p:grpSpPr>
        <p:sp>
          <p:nvSpPr>
            <p:cNvPr id="8661" name="Google Shape;8661;p78"/>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2" name="Google Shape;8662;p78"/>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3" name="Google Shape;8663;p78"/>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4" name="Google Shape;8664;p78"/>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665" name="Google Shape;8665;p78"/>
          <p:cNvSpPr/>
          <p:nvPr/>
        </p:nvSpPr>
        <p:spPr>
          <a:xfrm>
            <a:off x="5246457" y="3950337"/>
            <a:ext cx="740017" cy="735447"/>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666" name="Google Shape;8666;p78"/>
          <p:cNvGrpSpPr/>
          <p:nvPr/>
        </p:nvGrpSpPr>
        <p:grpSpPr>
          <a:xfrm>
            <a:off x="5245777" y="4808405"/>
            <a:ext cx="741868" cy="735042"/>
            <a:chOff x="-63679950" y="4093450"/>
            <a:chExt cx="320600" cy="317650"/>
          </a:xfrm>
        </p:grpSpPr>
        <p:sp>
          <p:nvSpPr>
            <p:cNvPr id="8667" name="Google Shape;8667;p78"/>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8" name="Google Shape;8668;p78"/>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9" name="Google Shape;8669;p78"/>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70" name="Google Shape;8670;p78"/>
          <p:cNvGrpSpPr/>
          <p:nvPr/>
        </p:nvGrpSpPr>
        <p:grpSpPr>
          <a:xfrm>
            <a:off x="2566012" y="5794410"/>
            <a:ext cx="732728" cy="734579"/>
            <a:chOff x="-61784125" y="3377700"/>
            <a:chExt cx="316650" cy="317450"/>
          </a:xfrm>
        </p:grpSpPr>
        <p:sp>
          <p:nvSpPr>
            <p:cNvPr id="8671" name="Google Shape;8671;p78"/>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2" name="Google Shape;8672;p78"/>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3" name="Google Shape;8673;p78"/>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4" name="Google Shape;8674;p78"/>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5" name="Google Shape;8675;p78"/>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6" name="Google Shape;8676;p78"/>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7" name="Google Shape;8677;p78"/>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78" name="Google Shape;8678;p78"/>
          <p:cNvGrpSpPr/>
          <p:nvPr/>
        </p:nvGrpSpPr>
        <p:grpSpPr>
          <a:xfrm>
            <a:off x="2566012" y="6695213"/>
            <a:ext cx="732728" cy="734579"/>
            <a:chOff x="-61783350" y="3743950"/>
            <a:chExt cx="316650" cy="317450"/>
          </a:xfrm>
        </p:grpSpPr>
        <p:sp>
          <p:nvSpPr>
            <p:cNvPr id="8679" name="Google Shape;8679;p78"/>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0" name="Google Shape;8680;p78"/>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681" name="Google Shape;8681;p78"/>
          <p:cNvSpPr/>
          <p:nvPr/>
        </p:nvSpPr>
        <p:spPr>
          <a:xfrm>
            <a:off x="2565774" y="7612815"/>
            <a:ext cx="732728" cy="733364"/>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2" name="Google Shape;8682;p78"/>
          <p:cNvSpPr/>
          <p:nvPr/>
        </p:nvSpPr>
        <p:spPr>
          <a:xfrm>
            <a:off x="7011378" y="5814104"/>
            <a:ext cx="732728" cy="695126"/>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3" name="Google Shape;8683;p78"/>
          <p:cNvSpPr/>
          <p:nvPr/>
        </p:nvSpPr>
        <p:spPr>
          <a:xfrm>
            <a:off x="7009556" y="6775385"/>
            <a:ext cx="736373" cy="57416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684" name="Google Shape;8684;p78"/>
          <p:cNvGrpSpPr/>
          <p:nvPr/>
        </p:nvGrpSpPr>
        <p:grpSpPr>
          <a:xfrm>
            <a:off x="7008861" y="7614880"/>
            <a:ext cx="738224" cy="729315"/>
            <a:chOff x="-59869425" y="4102225"/>
            <a:chExt cx="319025" cy="315175"/>
          </a:xfrm>
        </p:grpSpPr>
        <p:sp>
          <p:nvSpPr>
            <p:cNvPr id="8685" name="Google Shape;8685;p78"/>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6" name="Google Shape;8686;p78"/>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7" name="Google Shape;8687;p78"/>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8" name="Google Shape;8688;p78"/>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89" name="Google Shape;8689;p78"/>
          <p:cNvGrpSpPr/>
          <p:nvPr/>
        </p:nvGrpSpPr>
        <p:grpSpPr>
          <a:xfrm>
            <a:off x="5246467" y="8552523"/>
            <a:ext cx="732728" cy="730935"/>
            <a:chOff x="-59029025" y="3711650"/>
            <a:chExt cx="316650" cy="315875"/>
          </a:xfrm>
        </p:grpSpPr>
        <p:sp>
          <p:nvSpPr>
            <p:cNvPr id="8690" name="Google Shape;8690;p78"/>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1" name="Google Shape;8691;p78"/>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2" name="Google Shape;8692;p78"/>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3" name="Google Shape;8693;p78"/>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4" name="Google Shape;8694;p78"/>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5" name="Google Shape;8695;p78"/>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6" name="Google Shape;8696;p78"/>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97" name="Google Shape;8697;p78"/>
          <p:cNvGrpSpPr/>
          <p:nvPr/>
        </p:nvGrpSpPr>
        <p:grpSpPr>
          <a:xfrm>
            <a:off x="9718622" y="3064635"/>
            <a:ext cx="703881" cy="696375"/>
            <a:chOff x="581525" y="3254850"/>
            <a:chExt cx="297750" cy="294575"/>
          </a:xfrm>
        </p:grpSpPr>
        <p:sp>
          <p:nvSpPr>
            <p:cNvPr id="8698" name="Google Shape;8698;p78"/>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9" name="Google Shape;8699;p78"/>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0" name="Google Shape;8700;p78"/>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01" name="Google Shape;8701;p78"/>
          <p:cNvGrpSpPr/>
          <p:nvPr/>
        </p:nvGrpSpPr>
        <p:grpSpPr>
          <a:xfrm>
            <a:off x="9716760" y="3942507"/>
            <a:ext cx="707604" cy="702995"/>
            <a:chOff x="580725" y="3617925"/>
            <a:chExt cx="299325" cy="297375"/>
          </a:xfrm>
        </p:grpSpPr>
        <p:sp>
          <p:nvSpPr>
            <p:cNvPr id="8702" name="Google Shape;8702;p78"/>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3" name="Google Shape;8703;p78"/>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4" name="Google Shape;8704;p78"/>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5" name="Google Shape;8705;p78"/>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6" name="Google Shape;8706;p78"/>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07" name="Google Shape;8707;p78"/>
          <p:cNvGrpSpPr/>
          <p:nvPr/>
        </p:nvGrpSpPr>
        <p:grpSpPr>
          <a:xfrm>
            <a:off x="9720483" y="4836887"/>
            <a:ext cx="700158" cy="700158"/>
            <a:chOff x="583100" y="3982600"/>
            <a:chExt cx="296175" cy="296175"/>
          </a:xfrm>
        </p:grpSpPr>
        <p:sp>
          <p:nvSpPr>
            <p:cNvPr id="8708" name="Google Shape;8708;p78"/>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9" name="Google Shape;8709;p78"/>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0" name="Google Shape;8710;p78"/>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1" name="Google Shape;8711;p78"/>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2" name="Google Shape;8712;p78"/>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3" name="Google Shape;8713;p78"/>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4" name="Google Shape;8714;p78"/>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15" name="Google Shape;8715;p78"/>
          <p:cNvGrpSpPr/>
          <p:nvPr/>
        </p:nvGrpSpPr>
        <p:grpSpPr>
          <a:xfrm>
            <a:off x="14185711" y="3064134"/>
            <a:ext cx="614463" cy="697380"/>
            <a:chOff x="2423775" y="3226875"/>
            <a:chExt cx="259925" cy="295000"/>
          </a:xfrm>
        </p:grpSpPr>
        <p:sp>
          <p:nvSpPr>
            <p:cNvPr id="8716" name="Google Shape;8716;p78"/>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7" name="Google Shape;8717;p78"/>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8" name="Google Shape;8718;p78"/>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19" name="Google Shape;8719;p78"/>
          <p:cNvGrpSpPr/>
          <p:nvPr/>
        </p:nvGrpSpPr>
        <p:grpSpPr>
          <a:xfrm>
            <a:off x="14140086" y="3946704"/>
            <a:ext cx="705713" cy="694602"/>
            <a:chOff x="2404875" y="3592725"/>
            <a:chExt cx="298525" cy="293825"/>
          </a:xfrm>
        </p:grpSpPr>
        <p:sp>
          <p:nvSpPr>
            <p:cNvPr id="8720" name="Google Shape;8720;p78"/>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1" name="Google Shape;8721;p78"/>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2" name="Google Shape;8722;p78"/>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23" name="Google Shape;8723;p78"/>
          <p:cNvGrpSpPr/>
          <p:nvPr/>
        </p:nvGrpSpPr>
        <p:grpSpPr>
          <a:xfrm>
            <a:off x="14141948" y="4837834"/>
            <a:ext cx="701990" cy="698266"/>
            <a:chOff x="2404875" y="3955825"/>
            <a:chExt cx="296950" cy="295375"/>
          </a:xfrm>
        </p:grpSpPr>
        <p:sp>
          <p:nvSpPr>
            <p:cNvPr id="8724" name="Google Shape;8724;p78"/>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5" name="Google Shape;8725;p78"/>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6" name="Google Shape;8726;p78"/>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7" name="Google Shape;8727;p78"/>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28" name="Google Shape;8728;p78"/>
          <p:cNvGrpSpPr/>
          <p:nvPr/>
        </p:nvGrpSpPr>
        <p:grpSpPr>
          <a:xfrm>
            <a:off x="11529907" y="5766221"/>
            <a:ext cx="698326" cy="700158"/>
            <a:chOff x="4263650" y="3235150"/>
            <a:chExt cx="295400" cy="296175"/>
          </a:xfrm>
        </p:grpSpPr>
        <p:sp>
          <p:nvSpPr>
            <p:cNvPr id="8729" name="Google Shape;8729;p78"/>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0" name="Google Shape;8730;p78"/>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1" name="Google Shape;8731;p78"/>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2" name="Google Shape;8732;p78"/>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3" name="Google Shape;8733;p78"/>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34" name="Google Shape;8734;p78"/>
          <p:cNvGrpSpPr/>
          <p:nvPr/>
        </p:nvGrpSpPr>
        <p:grpSpPr>
          <a:xfrm>
            <a:off x="11525268" y="6684544"/>
            <a:ext cx="707604" cy="655478"/>
            <a:chOff x="4266025" y="3609275"/>
            <a:chExt cx="299325" cy="277275"/>
          </a:xfrm>
        </p:grpSpPr>
        <p:sp>
          <p:nvSpPr>
            <p:cNvPr id="8735" name="Google Shape;8735;p78"/>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6" name="Google Shape;8736;p78"/>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37" name="Google Shape;8737;p78"/>
          <p:cNvGrpSpPr/>
          <p:nvPr/>
        </p:nvGrpSpPr>
        <p:grpSpPr>
          <a:xfrm>
            <a:off x="11526184" y="7615318"/>
            <a:ext cx="705772" cy="698266"/>
            <a:chOff x="4263650" y="3963700"/>
            <a:chExt cx="298550" cy="295375"/>
          </a:xfrm>
        </p:grpSpPr>
        <p:sp>
          <p:nvSpPr>
            <p:cNvPr id="8738" name="Google Shape;8738;p78"/>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9" name="Google Shape;8739;p78"/>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0" name="Google Shape;8740;p78"/>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1" name="Google Shape;8741;p78"/>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2" name="Google Shape;8742;p78"/>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3" name="Google Shape;8743;p78"/>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4" name="Google Shape;8744;p78"/>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45" name="Google Shape;8745;p78"/>
          <p:cNvGrpSpPr/>
          <p:nvPr/>
        </p:nvGrpSpPr>
        <p:grpSpPr>
          <a:xfrm>
            <a:off x="16082858" y="5766223"/>
            <a:ext cx="452529" cy="700158"/>
            <a:chOff x="6164975" y="3211525"/>
            <a:chExt cx="191425" cy="296175"/>
          </a:xfrm>
        </p:grpSpPr>
        <p:sp>
          <p:nvSpPr>
            <p:cNvPr id="8746" name="Google Shape;8746;p78"/>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7" name="Google Shape;8747;p78"/>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8" name="Google Shape;8748;p78"/>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9" name="Google Shape;8749;p78"/>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0" name="Google Shape;8750;p78"/>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1" name="Google Shape;8751;p78"/>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2" name="Google Shape;8752;p78"/>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53" name="Google Shape;8753;p78"/>
          <p:cNvGrpSpPr/>
          <p:nvPr/>
        </p:nvGrpSpPr>
        <p:grpSpPr>
          <a:xfrm>
            <a:off x="10606932" y="3062773"/>
            <a:ext cx="705772" cy="700099"/>
            <a:chOff x="946175" y="3253275"/>
            <a:chExt cx="298550" cy="296150"/>
          </a:xfrm>
        </p:grpSpPr>
        <p:sp>
          <p:nvSpPr>
            <p:cNvPr id="8754" name="Google Shape;8754;p78"/>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5" name="Google Shape;8755;p78"/>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6" name="Google Shape;8756;p78"/>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7" name="Google Shape;8757;p78"/>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8" name="Google Shape;8758;p78"/>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59" name="Google Shape;8759;p78"/>
          <p:cNvGrpSpPr/>
          <p:nvPr/>
        </p:nvGrpSpPr>
        <p:grpSpPr>
          <a:xfrm>
            <a:off x="10608793" y="3946703"/>
            <a:ext cx="702049" cy="694602"/>
            <a:chOff x="946175" y="3619500"/>
            <a:chExt cx="296975" cy="293825"/>
          </a:xfrm>
        </p:grpSpPr>
        <p:sp>
          <p:nvSpPr>
            <p:cNvPr id="8760" name="Google Shape;8760;p78"/>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1" name="Google Shape;8761;p78"/>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2" name="Google Shape;8762;p78"/>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3" name="Google Shape;8763;p78"/>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4" name="Google Shape;8764;p78"/>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5" name="Google Shape;8765;p78"/>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66" name="Google Shape;8766;p78"/>
          <p:cNvGrpSpPr/>
          <p:nvPr/>
        </p:nvGrpSpPr>
        <p:grpSpPr>
          <a:xfrm>
            <a:off x="10607877" y="4835971"/>
            <a:ext cx="703881" cy="701990"/>
            <a:chOff x="944600" y="3981825"/>
            <a:chExt cx="297750" cy="296950"/>
          </a:xfrm>
        </p:grpSpPr>
        <p:sp>
          <p:nvSpPr>
            <p:cNvPr id="8767" name="Google Shape;8767;p78"/>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8" name="Google Shape;8768;p78"/>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9" name="Google Shape;8769;p78"/>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0" name="Google Shape;8770;p78"/>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71" name="Google Shape;8771;p78"/>
          <p:cNvGrpSpPr/>
          <p:nvPr/>
        </p:nvGrpSpPr>
        <p:grpSpPr>
          <a:xfrm>
            <a:off x="15041750" y="3063691"/>
            <a:ext cx="700158" cy="698266"/>
            <a:chOff x="2768750" y="3227275"/>
            <a:chExt cx="296175" cy="295375"/>
          </a:xfrm>
        </p:grpSpPr>
        <p:sp>
          <p:nvSpPr>
            <p:cNvPr id="8772" name="Google Shape;8772;p78"/>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3" name="Google Shape;8773;p78"/>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4" name="Google Shape;8774;p78"/>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5" name="Google Shape;8775;p78"/>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6" name="Google Shape;8776;p78"/>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7" name="Google Shape;8777;p78"/>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8" name="Google Shape;8778;p78"/>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9" name="Google Shape;8779;p78"/>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80" name="Google Shape;8780;p78"/>
          <p:cNvGrpSpPr/>
          <p:nvPr/>
        </p:nvGrpSpPr>
        <p:grpSpPr>
          <a:xfrm>
            <a:off x="15083651" y="3945434"/>
            <a:ext cx="616354" cy="697144"/>
            <a:chOff x="2786075" y="3591800"/>
            <a:chExt cx="260725" cy="294900"/>
          </a:xfrm>
        </p:grpSpPr>
        <p:sp>
          <p:nvSpPr>
            <p:cNvPr id="8781" name="Google Shape;8781;p78"/>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2" name="Google Shape;8782;p78"/>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3" name="Google Shape;8783;p78"/>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4" name="Google Shape;8784;p78"/>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5" name="Google Shape;8785;p78"/>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86" name="Google Shape;8786;p78"/>
          <p:cNvGrpSpPr/>
          <p:nvPr/>
        </p:nvGrpSpPr>
        <p:grpSpPr>
          <a:xfrm>
            <a:off x="15164648" y="4836888"/>
            <a:ext cx="454361" cy="700158"/>
            <a:chOff x="2819150" y="3955025"/>
            <a:chExt cx="192200" cy="296175"/>
          </a:xfrm>
        </p:grpSpPr>
        <p:sp>
          <p:nvSpPr>
            <p:cNvPr id="8787" name="Google Shape;8787;p78"/>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8" name="Google Shape;8788;p78"/>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9" name="Google Shape;8789;p78"/>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0" name="Google Shape;8790;p78"/>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91" name="Google Shape;8791;p78"/>
          <p:cNvGrpSpPr/>
          <p:nvPr/>
        </p:nvGrpSpPr>
        <p:grpSpPr>
          <a:xfrm>
            <a:off x="12412194" y="5768083"/>
            <a:ext cx="698266" cy="696434"/>
            <a:chOff x="4629125" y="3235150"/>
            <a:chExt cx="295375" cy="294600"/>
          </a:xfrm>
        </p:grpSpPr>
        <p:sp>
          <p:nvSpPr>
            <p:cNvPr id="8792" name="Google Shape;8792;p78"/>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3" name="Google Shape;8793;p78"/>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4" name="Google Shape;8794;p78"/>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5" name="Google Shape;8795;p78"/>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6" name="Google Shape;8796;p78"/>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97" name="Google Shape;8797;p78"/>
          <p:cNvGrpSpPr/>
          <p:nvPr/>
        </p:nvGrpSpPr>
        <p:grpSpPr>
          <a:xfrm>
            <a:off x="12412165" y="6663150"/>
            <a:ext cx="698326" cy="698266"/>
            <a:chOff x="4628325" y="3599825"/>
            <a:chExt cx="295400" cy="295375"/>
          </a:xfrm>
        </p:grpSpPr>
        <p:sp>
          <p:nvSpPr>
            <p:cNvPr id="8798" name="Google Shape;8798;p78"/>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9" name="Google Shape;8799;p78"/>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0" name="Google Shape;8800;p78"/>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1" name="Google Shape;8801;p78"/>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2" name="Google Shape;8802;p78"/>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3" name="Google Shape;8803;p78"/>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4" name="Google Shape;8804;p78"/>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5" name="Google Shape;8805;p78"/>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6" name="Google Shape;8806;p78"/>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7" name="Google Shape;8807;p78"/>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8" name="Google Shape;8808;p78"/>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9" name="Google Shape;8809;p78"/>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10" name="Google Shape;8810;p78"/>
          <p:cNvGrpSpPr/>
          <p:nvPr/>
        </p:nvGrpSpPr>
        <p:grpSpPr>
          <a:xfrm>
            <a:off x="12454066" y="7614372"/>
            <a:ext cx="614522" cy="700158"/>
            <a:chOff x="4645650" y="3962900"/>
            <a:chExt cx="259950" cy="296175"/>
          </a:xfrm>
        </p:grpSpPr>
        <p:sp>
          <p:nvSpPr>
            <p:cNvPr id="8811" name="Google Shape;8811;p78"/>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2" name="Google Shape;8812;p78"/>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3" name="Google Shape;8813;p78"/>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4" name="Google Shape;8814;p78"/>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5" name="Google Shape;8815;p78"/>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6" name="Google Shape;8816;p78"/>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17" name="Google Shape;8817;p78"/>
          <p:cNvGrpSpPr/>
          <p:nvPr/>
        </p:nvGrpSpPr>
        <p:grpSpPr>
          <a:xfrm>
            <a:off x="15959987" y="6664097"/>
            <a:ext cx="698267" cy="696375"/>
            <a:chOff x="6143725" y="3582500"/>
            <a:chExt cx="295375" cy="294575"/>
          </a:xfrm>
        </p:grpSpPr>
        <p:sp>
          <p:nvSpPr>
            <p:cNvPr id="8818" name="Google Shape;8818;p78"/>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9" name="Google Shape;8819;p78"/>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0" name="Google Shape;8820;p78"/>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1" name="Google Shape;8821;p78"/>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2" name="Google Shape;8822;p78"/>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3" name="Google Shape;8823;p78"/>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4" name="Google Shape;8824;p78"/>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25" name="Google Shape;8825;p78"/>
          <p:cNvGrpSpPr/>
          <p:nvPr/>
        </p:nvGrpSpPr>
        <p:grpSpPr>
          <a:xfrm>
            <a:off x="11497641" y="3062773"/>
            <a:ext cx="701990" cy="700099"/>
            <a:chOff x="1310075" y="3253275"/>
            <a:chExt cx="296950" cy="296150"/>
          </a:xfrm>
        </p:grpSpPr>
        <p:sp>
          <p:nvSpPr>
            <p:cNvPr id="8826" name="Google Shape;8826;p78"/>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7" name="Google Shape;8827;p78"/>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8" name="Google Shape;8828;p78"/>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829" name="Google Shape;8829;p78"/>
          <p:cNvSpPr/>
          <p:nvPr/>
        </p:nvSpPr>
        <p:spPr>
          <a:xfrm>
            <a:off x="11500482" y="3946950"/>
            <a:ext cx="696434" cy="694543"/>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830" name="Google Shape;8830;p78"/>
          <p:cNvGrpSpPr/>
          <p:nvPr/>
        </p:nvGrpSpPr>
        <p:grpSpPr>
          <a:xfrm>
            <a:off x="11496695" y="4835291"/>
            <a:ext cx="703881" cy="703349"/>
            <a:chOff x="1310075" y="3980250"/>
            <a:chExt cx="297750" cy="297525"/>
          </a:xfrm>
        </p:grpSpPr>
        <p:sp>
          <p:nvSpPr>
            <p:cNvPr id="8831" name="Google Shape;8831;p78"/>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2" name="Google Shape;8832;p78"/>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3" name="Google Shape;8833;p78"/>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4" name="Google Shape;8834;p78"/>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35" name="Google Shape;8835;p78"/>
          <p:cNvGrpSpPr/>
          <p:nvPr/>
        </p:nvGrpSpPr>
        <p:grpSpPr>
          <a:xfrm>
            <a:off x="16026271" y="3063691"/>
            <a:ext cx="532609" cy="698266"/>
            <a:chOff x="3167275" y="3227275"/>
            <a:chExt cx="225300" cy="295375"/>
          </a:xfrm>
        </p:grpSpPr>
        <p:sp>
          <p:nvSpPr>
            <p:cNvPr id="8836" name="Google Shape;8836;p78"/>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7" name="Google Shape;8837;p78"/>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8" name="Google Shape;8838;p78"/>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9" name="Google Shape;8839;p78"/>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0" name="Google Shape;8840;p78"/>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841" name="Google Shape;8841;p78"/>
          <p:cNvSpPr/>
          <p:nvPr/>
        </p:nvSpPr>
        <p:spPr>
          <a:xfrm>
            <a:off x="15924948" y="3943463"/>
            <a:ext cx="735559" cy="701517"/>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842" name="Google Shape;8842;p78"/>
          <p:cNvGrpSpPr/>
          <p:nvPr/>
        </p:nvGrpSpPr>
        <p:grpSpPr>
          <a:xfrm>
            <a:off x="15940635" y="4837804"/>
            <a:ext cx="703881" cy="698326"/>
            <a:chOff x="3133425" y="3955025"/>
            <a:chExt cx="297750" cy="295400"/>
          </a:xfrm>
        </p:grpSpPr>
        <p:sp>
          <p:nvSpPr>
            <p:cNvPr id="8843" name="Google Shape;8843;p78"/>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4" name="Google Shape;8844;p78"/>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5" name="Google Shape;8845;p78"/>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46" name="Google Shape;8846;p78"/>
          <p:cNvGrpSpPr/>
          <p:nvPr/>
        </p:nvGrpSpPr>
        <p:grpSpPr>
          <a:xfrm>
            <a:off x="13300982" y="5764980"/>
            <a:ext cx="700158" cy="702640"/>
            <a:chOff x="4991425" y="3234750"/>
            <a:chExt cx="296175" cy="297225"/>
          </a:xfrm>
        </p:grpSpPr>
        <p:sp>
          <p:nvSpPr>
            <p:cNvPr id="8847" name="Google Shape;8847;p78"/>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8" name="Google Shape;8848;p78"/>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9" name="Google Shape;8849;p78"/>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0" name="Google Shape;8850;p78"/>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1" name="Google Shape;8851;p78"/>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2" name="Google Shape;8852;p78"/>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53" name="Google Shape;8853;p78"/>
          <p:cNvGrpSpPr/>
          <p:nvPr/>
        </p:nvGrpSpPr>
        <p:grpSpPr>
          <a:xfrm>
            <a:off x="13300982" y="6704106"/>
            <a:ext cx="700158" cy="616354"/>
            <a:chOff x="4991425" y="3617150"/>
            <a:chExt cx="296175" cy="260725"/>
          </a:xfrm>
        </p:grpSpPr>
        <p:sp>
          <p:nvSpPr>
            <p:cNvPr id="8854" name="Google Shape;8854;p78"/>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5" name="Google Shape;8855;p78"/>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6" name="Google Shape;8856;p78"/>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7" name="Google Shape;8857;p78"/>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8" name="Google Shape;8858;p78"/>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9" name="Google Shape;8859;p78"/>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0" name="Google Shape;8860;p78"/>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61" name="Google Shape;8861;p78"/>
          <p:cNvGrpSpPr/>
          <p:nvPr/>
        </p:nvGrpSpPr>
        <p:grpSpPr>
          <a:xfrm>
            <a:off x="13455529" y="7615288"/>
            <a:ext cx="391065" cy="698326"/>
            <a:chOff x="5056800" y="3962900"/>
            <a:chExt cx="165425" cy="295400"/>
          </a:xfrm>
        </p:grpSpPr>
        <p:sp>
          <p:nvSpPr>
            <p:cNvPr id="8862" name="Google Shape;8862;p78"/>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3" name="Google Shape;8863;p78"/>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4" name="Google Shape;8864;p78"/>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65" name="Google Shape;8865;p78"/>
          <p:cNvGrpSpPr/>
          <p:nvPr/>
        </p:nvGrpSpPr>
        <p:grpSpPr>
          <a:xfrm>
            <a:off x="15958124" y="7615319"/>
            <a:ext cx="701990" cy="698267"/>
            <a:chOff x="6168925" y="3936925"/>
            <a:chExt cx="296950" cy="295375"/>
          </a:xfrm>
        </p:grpSpPr>
        <p:sp>
          <p:nvSpPr>
            <p:cNvPr id="8866" name="Google Shape;8866;p78"/>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7" name="Google Shape;8867;p78"/>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8" name="Google Shape;8868;p78"/>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9" name="Google Shape;8869;p78"/>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0" name="Google Shape;8870;p78"/>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1" name="Google Shape;8871;p78"/>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72" name="Google Shape;8872;p78"/>
          <p:cNvGrpSpPr/>
          <p:nvPr/>
        </p:nvGrpSpPr>
        <p:grpSpPr>
          <a:xfrm>
            <a:off x="12385513" y="3063689"/>
            <a:ext cx="696375" cy="698266"/>
            <a:chOff x="1674750" y="3254050"/>
            <a:chExt cx="294575" cy="295375"/>
          </a:xfrm>
        </p:grpSpPr>
        <p:sp>
          <p:nvSpPr>
            <p:cNvPr id="8873" name="Google Shape;8873;p78"/>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4" name="Google Shape;8874;p78"/>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5" name="Google Shape;8875;p78"/>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76" name="Google Shape;8876;p78"/>
          <p:cNvGrpSpPr/>
          <p:nvPr/>
        </p:nvGrpSpPr>
        <p:grpSpPr>
          <a:xfrm>
            <a:off x="12414353" y="3944871"/>
            <a:ext cx="638694" cy="698266"/>
            <a:chOff x="1687350" y="3618725"/>
            <a:chExt cx="270175" cy="295375"/>
          </a:xfrm>
        </p:grpSpPr>
        <p:sp>
          <p:nvSpPr>
            <p:cNvPr id="8877" name="Google Shape;8877;p78"/>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8" name="Google Shape;8878;p78"/>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9" name="Google Shape;8879;p78"/>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80" name="Google Shape;8880;p78"/>
          <p:cNvGrpSpPr/>
          <p:nvPr/>
        </p:nvGrpSpPr>
        <p:grpSpPr>
          <a:xfrm>
            <a:off x="12381760" y="4837832"/>
            <a:ext cx="703881" cy="698267"/>
            <a:chOff x="1672375" y="3982600"/>
            <a:chExt cx="297750" cy="295375"/>
          </a:xfrm>
        </p:grpSpPr>
        <p:sp>
          <p:nvSpPr>
            <p:cNvPr id="8881" name="Google Shape;8881;p78"/>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2" name="Google Shape;8882;p78"/>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3" name="Google Shape;8883;p78"/>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84" name="Google Shape;8884;p78"/>
          <p:cNvGrpSpPr/>
          <p:nvPr/>
        </p:nvGrpSpPr>
        <p:grpSpPr>
          <a:xfrm>
            <a:off x="9765744" y="5766222"/>
            <a:ext cx="700158" cy="700158"/>
            <a:chOff x="3497300" y="3227275"/>
            <a:chExt cx="296175" cy="296175"/>
          </a:xfrm>
        </p:grpSpPr>
        <p:sp>
          <p:nvSpPr>
            <p:cNvPr id="8885" name="Google Shape;8885;p78"/>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6" name="Google Shape;8886;p78"/>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7" name="Google Shape;8887;p78"/>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8" name="Google Shape;8888;p78"/>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9" name="Google Shape;8889;p78"/>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0" name="Google Shape;8890;p78"/>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1" name="Google Shape;8891;p78"/>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2" name="Google Shape;8892;p78"/>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93" name="Google Shape;8893;p78"/>
          <p:cNvGrpSpPr/>
          <p:nvPr/>
        </p:nvGrpSpPr>
        <p:grpSpPr>
          <a:xfrm>
            <a:off x="9766689" y="6665012"/>
            <a:ext cx="698267" cy="694543"/>
            <a:chOff x="3497300" y="3591950"/>
            <a:chExt cx="295375" cy="293800"/>
          </a:xfrm>
        </p:grpSpPr>
        <p:sp>
          <p:nvSpPr>
            <p:cNvPr id="8894" name="Google Shape;8894;p78"/>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5" name="Google Shape;8895;p78"/>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6" name="Google Shape;8896;p78"/>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7" name="Google Shape;8897;p78"/>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8" name="Google Shape;8898;p78"/>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9" name="Google Shape;8899;p78"/>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0" name="Google Shape;8900;p78"/>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1" name="Google Shape;8901;p78"/>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02" name="Google Shape;8902;p78"/>
          <p:cNvGrpSpPr/>
          <p:nvPr/>
        </p:nvGrpSpPr>
        <p:grpSpPr>
          <a:xfrm>
            <a:off x="9766689" y="7615289"/>
            <a:ext cx="698267" cy="698326"/>
            <a:chOff x="3497300" y="3955025"/>
            <a:chExt cx="295375" cy="295400"/>
          </a:xfrm>
        </p:grpSpPr>
        <p:sp>
          <p:nvSpPr>
            <p:cNvPr id="8903" name="Google Shape;8903;p78"/>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4" name="Google Shape;8904;p78"/>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5" name="Google Shape;8905;p78"/>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06" name="Google Shape;8906;p78"/>
          <p:cNvGrpSpPr/>
          <p:nvPr/>
        </p:nvGrpSpPr>
        <p:grpSpPr>
          <a:xfrm>
            <a:off x="14215834" y="5767669"/>
            <a:ext cx="655478" cy="697262"/>
            <a:chOff x="5364750" y="3235150"/>
            <a:chExt cx="277275" cy="294950"/>
          </a:xfrm>
        </p:grpSpPr>
        <p:sp>
          <p:nvSpPr>
            <p:cNvPr id="8907" name="Google Shape;8907;p78"/>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8" name="Google Shape;8908;p78"/>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9" name="Google Shape;8909;p78"/>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0" name="Google Shape;8910;p78"/>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1" name="Google Shape;8911;p78"/>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2" name="Google Shape;8912;p78"/>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3" name="Google Shape;8913;p78"/>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4" name="Google Shape;8914;p78"/>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15" name="Google Shape;8915;p78"/>
          <p:cNvGrpSpPr/>
          <p:nvPr/>
        </p:nvGrpSpPr>
        <p:grpSpPr>
          <a:xfrm>
            <a:off x="14192548" y="6660343"/>
            <a:ext cx="702049" cy="703881"/>
            <a:chOff x="5355300" y="3598250"/>
            <a:chExt cx="296975" cy="297750"/>
          </a:xfrm>
        </p:grpSpPr>
        <p:sp>
          <p:nvSpPr>
            <p:cNvPr id="8916" name="Google Shape;8916;p78"/>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7" name="Google Shape;8917;p78"/>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8" name="Google Shape;8918;p78"/>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9" name="Google Shape;8919;p78"/>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0" name="Google Shape;8920;p78"/>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1" name="Google Shape;8921;p78"/>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2" name="Google Shape;8922;p78"/>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3" name="Google Shape;8923;p78"/>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24" name="Google Shape;8924;p78"/>
          <p:cNvGrpSpPr/>
          <p:nvPr/>
        </p:nvGrpSpPr>
        <p:grpSpPr>
          <a:xfrm>
            <a:off x="14200940" y="7738186"/>
            <a:ext cx="685264" cy="452529"/>
            <a:chOff x="5358450" y="4015675"/>
            <a:chExt cx="289875" cy="191425"/>
          </a:xfrm>
        </p:grpSpPr>
        <p:sp>
          <p:nvSpPr>
            <p:cNvPr id="8925" name="Google Shape;8925;p78"/>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6" name="Google Shape;8926;p78"/>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7" name="Google Shape;8927;p78"/>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8" name="Google Shape;8928;p78"/>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29" name="Google Shape;8929;p78"/>
          <p:cNvGrpSpPr/>
          <p:nvPr/>
        </p:nvGrpSpPr>
        <p:grpSpPr>
          <a:xfrm>
            <a:off x="12453905" y="8503249"/>
            <a:ext cx="702049" cy="650927"/>
            <a:chOff x="6543825" y="3202075"/>
            <a:chExt cx="296975" cy="275350"/>
          </a:xfrm>
        </p:grpSpPr>
        <p:sp>
          <p:nvSpPr>
            <p:cNvPr id="8930" name="Google Shape;8930;p78"/>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1" name="Google Shape;8931;p78"/>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2" name="Google Shape;8932;p78"/>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3" name="Google Shape;8933;p78"/>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4" name="Google Shape;8934;p78"/>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5" name="Google Shape;8935;p78"/>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6" name="Google Shape;8936;p78"/>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37" name="Google Shape;8937;p78"/>
          <p:cNvGrpSpPr/>
          <p:nvPr/>
        </p:nvGrpSpPr>
        <p:grpSpPr>
          <a:xfrm>
            <a:off x="13267867" y="3062743"/>
            <a:ext cx="700158" cy="700158"/>
            <a:chOff x="2037825" y="3254050"/>
            <a:chExt cx="296175" cy="296175"/>
          </a:xfrm>
        </p:grpSpPr>
        <p:sp>
          <p:nvSpPr>
            <p:cNvPr id="8938" name="Google Shape;8938;p78"/>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9" name="Google Shape;8939;p78"/>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0" name="Google Shape;8940;p78"/>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1" name="Google Shape;8941;p78"/>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2" name="Google Shape;8942;p78"/>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3" name="Google Shape;8943;p78"/>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44" name="Google Shape;8944;p78"/>
          <p:cNvGrpSpPr/>
          <p:nvPr/>
        </p:nvGrpSpPr>
        <p:grpSpPr>
          <a:xfrm>
            <a:off x="13264144" y="3945077"/>
            <a:ext cx="707604" cy="697853"/>
            <a:chOff x="2034675" y="3617925"/>
            <a:chExt cx="299325" cy="295200"/>
          </a:xfrm>
        </p:grpSpPr>
        <p:sp>
          <p:nvSpPr>
            <p:cNvPr id="8945" name="Google Shape;8945;p78"/>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6" name="Google Shape;8946;p78"/>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7" name="Google Shape;8947;p78"/>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8" name="Google Shape;8948;p78"/>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9" name="Google Shape;8949;p78"/>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50" name="Google Shape;8950;p78"/>
          <p:cNvGrpSpPr/>
          <p:nvPr/>
        </p:nvGrpSpPr>
        <p:grpSpPr>
          <a:xfrm>
            <a:off x="13267867" y="4837832"/>
            <a:ext cx="700158" cy="698267"/>
            <a:chOff x="2037825" y="3981825"/>
            <a:chExt cx="296175" cy="295375"/>
          </a:xfrm>
        </p:grpSpPr>
        <p:sp>
          <p:nvSpPr>
            <p:cNvPr id="8951" name="Google Shape;8951;p78"/>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2" name="Google Shape;8952;p78"/>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3" name="Google Shape;8953;p78"/>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54" name="Google Shape;8954;p78"/>
          <p:cNvGrpSpPr/>
          <p:nvPr/>
        </p:nvGrpSpPr>
        <p:grpSpPr>
          <a:xfrm>
            <a:off x="10637903" y="5830464"/>
            <a:ext cx="700158" cy="571674"/>
            <a:chOff x="3860400" y="3254050"/>
            <a:chExt cx="296175" cy="241825"/>
          </a:xfrm>
        </p:grpSpPr>
        <p:sp>
          <p:nvSpPr>
            <p:cNvPr id="8955" name="Google Shape;8955;p78"/>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6" name="Google Shape;8956;p78"/>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7" name="Google Shape;8957;p78"/>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8" name="Google Shape;8958;p78"/>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9" name="Google Shape;8959;p78"/>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60" name="Google Shape;8960;p78"/>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61" name="Google Shape;8961;p78"/>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62" name="Google Shape;8962;p78"/>
          <p:cNvGrpSpPr/>
          <p:nvPr/>
        </p:nvGrpSpPr>
        <p:grpSpPr>
          <a:xfrm>
            <a:off x="10636958" y="6662205"/>
            <a:ext cx="702049" cy="700158"/>
            <a:chOff x="3859600" y="3591950"/>
            <a:chExt cx="296975" cy="296175"/>
          </a:xfrm>
        </p:grpSpPr>
        <p:sp>
          <p:nvSpPr>
            <p:cNvPr id="8963" name="Google Shape;8963;p78"/>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64" name="Google Shape;8964;p78"/>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65" name="Google Shape;8965;p78"/>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66" name="Google Shape;8966;p78"/>
          <p:cNvGrpSpPr/>
          <p:nvPr/>
        </p:nvGrpSpPr>
        <p:grpSpPr>
          <a:xfrm>
            <a:off x="10637903" y="7614372"/>
            <a:ext cx="700158" cy="700158"/>
            <a:chOff x="3860400" y="3955025"/>
            <a:chExt cx="296175" cy="296175"/>
          </a:xfrm>
        </p:grpSpPr>
        <p:sp>
          <p:nvSpPr>
            <p:cNvPr id="8967" name="Google Shape;8967;p78"/>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68" name="Google Shape;8968;p78"/>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69" name="Google Shape;8969;p78"/>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0" name="Google Shape;8970;p78"/>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1" name="Google Shape;8971;p78"/>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72" name="Google Shape;8972;p78"/>
          <p:cNvGrpSpPr/>
          <p:nvPr/>
        </p:nvGrpSpPr>
        <p:grpSpPr>
          <a:xfrm>
            <a:off x="15068334" y="5767167"/>
            <a:ext cx="711328" cy="698267"/>
            <a:chOff x="5716825" y="3235950"/>
            <a:chExt cx="300900" cy="295375"/>
          </a:xfrm>
        </p:grpSpPr>
        <p:sp>
          <p:nvSpPr>
            <p:cNvPr id="8973" name="Google Shape;8973;p78"/>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4" name="Google Shape;8974;p78"/>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5" name="Google Shape;8975;p78"/>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6" name="Google Shape;8976;p78"/>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77" name="Google Shape;8977;p78"/>
          <p:cNvGrpSpPr/>
          <p:nvPr/>
        </p:nvGrpSpPr>
        <p:grpSpPr>
          <a:xfrm>
            <a:off x="15094397" y="6684544"/>
            <a:ext cx="659201" cy="655478"/>
            <a:chOff x="5727850" y="3609275"/>
            <a:chExt cx="278850" cy="277275"/>
          </a:xfrm>
        </p:grpSpPr>
        <p:sp>
          <p:nvSpPr>
            <p:cNvPr id="8978" name="Google Shape;8978;p78"/>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9" name="Google Shape;8979;p78"/>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0" name="Google Shape;8980;p78"/>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1" name="Google Shape;8981;p78"/>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2" name="Google Shape;8982;p78"/>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83" name="Google Shape;8983;p78"/>
          <p:cNvGrpSpPr/>
          <p:nvPr/>
        </p:nvGrpSpPr>
        <p:grpSpPr>
          <a:xfrm>
            <a:off x="15116767" y="7615318"/>
            <a:ext cx="614463" cy="698266"/>
            <a:chOff x="5736525" y="3963700"/>
            <a:chExt cx="259925" cy="295375"/>
          </a:xfrm>
        </p:grpSpPr>
        <p:sp>
          <p:nvSpPr>
            <p:cNvPr id="8984" name="Google Shape;8984;p78"/>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5" name="Google Shape;8985;p78"/>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6" name="Google Shape;8986;p78"/>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7" name="Google Shape;8987;p78"/>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8" name="Google Shape;8988;p78"/>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9" name="Google Shape;8989;p78"/>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0" name="Google Shape;8990;p78"/>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91" name="Google Shape;8991;p78"/>
          <p:cNvGrpSpPr/>
          <p:nvPr/>
        </p:nvGrpSpPr>
        <p:grpSpPr>
          <a:xfrm>
            <a:off x="13299927" y="8513971"/>
            <a:ext cx="702049" cy="700158"/>
            <a:chOff x="6553275" y="3604550"/>
            <a:chExt cx="296975" cy="296175"/>
          </a:xfrm>
        </p:grpSpPr>
        <p:sp>
          <p:nvSpPr>
            <p:cNvPr id="8992" name="Google Shape;8992;p78"/>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3" name="Google Shape;8993;p78"/>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4" name="Google Shape;8994;p78"/>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5" name="Google Shape;8995;p78"/>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6" name="Google Shape;8996;p78"/>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7" name="Google Shape;8997;p78"/>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001" name="Shape 9001"/>
        <p:cNvGrpSpPr/>
        <p:nvPr/>
      </p:nvGrpSpPr>
      <p:grpSpPr>
        <a:xfrm>
          <a:off x="0" y="0"/>
          <a:ext cx="0" cy="0"/>
          <a:chOff x="0" y="0"/>
          <a:chExt cx="0" cy="0"/>
        </a:xfrm>
      </p:grpSpPr>
      <p:sp>
        <p:nvSpPr>
          <p:cNvPr id="9002" name="Google Shape;9002;p79"/>
          <p:cNvSpPr txBox="1"/>
          <p:nvPr>
            <p:ph idx="4294967295" type="title"/>
          </p:nvPr>
        </p:nvSpPr>
        <p:spPr>
          <a:xfrm>
            <a:off x="1699350" y="1887600"/>
            <a:ext cx="696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003" name="Google Shape;9003;p79"/>
          <p:cNvSpPr txBox="1"/>
          <p:nvPr>
            <p:ph idx="4294967295" type="title"/>
          </p:nvPr>
        </p:nvSpPr>
        <p:spPr>
          <a:xfrm>
            <a:off x="9716800" y="1887600"/>
            <a:ext cx="696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9004" name="Google Shape;9004;p79"/>
          <p:cNvGrpSpPr/>
          <p:nvPr/>
        </p:nvGrpSpPr>
        <p:grpSpPr>
          <a:xfrm>
            <a:off x="1754114" y="3065893"/>
            <a:ext cx="588802" cy="707291"/>
            <a:chOff x="-35814600" y="3202075"/>
            <a:chExt cx="242625" cy="291450"/>
          </a:xfrm>
        </p:grpSpPr>
        <p:sp>
          <p:nvSpPr>
            <p:cNvPr id="9005" name="Google Shape;9005;p79"/>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6" name="Google Shape;9006;p79"/>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7" name="Google Shape;9007;p79"/>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8" name="Google Shape;9008;p79"/>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9" name="Google Shape;9009;p79"/>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0" name="Google Shape;9010;p79"/>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1" name="Google Shape;9011;p79"/>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12" name="Google Shape;9012;p79"/>
          <p:cNvGrpSpPr/>
          <p:nvPr/>
        </p:nvGrpSpPr>
        <p:grpSpPr>
          <a:xfrm>
            <a:off x="1694870" y="3947731"/>
            <a:ext cx="707291" cy="707776"/>
            <a:chOff x="-35839800" y="3561025"/>
            <a:chExt cx="291450" cy="291650"/>
          </a:xfrm>
        </p:grpSpPr>
        <p:sp>
          <p:nvSpPr>
            <p:cNvPr id="9013" name="Google Shape;9013;p79"/>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4" name="Google Shape;9014;p79"/>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5" name="Google Shape;9015;p79"/>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6" name="Google Shape;9016;p79"/>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7" name="Google Shape;9017;p79"/>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8" name="Google Shape;9018;p79"/>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9" name="Google Shape;9019;p79"/>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020" name="Google Shape;9020;p79"/>
          <p:cNvSpPr/>
          <p:nvPr/>
        </p:nvSpPr>
        <p:spPr>
          <a:xfrm>
            <a:off x="1691718" y="4818808"/>
            <a:ext cx="711113" cy="707291"/>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021" name="Google Shape;9021;p79"/>
          <p:cNvGrpSpPr/>
          <p:nvPr/>
        </p:nvGrpSpPr>
        <p:grpSpPr>
          <a:xfrm>
            <a:off x="6169960" y="3065892"/>
            <a:ext cx="707291" cy="707291"/>
            <a:chOff x="-34003850" y="3227275"/>
            <a:chExt cx="291450" cy="291450"/>
          </a:xfrm>
        </p:grpSpPr>
        <p:sp>
          <p:nvSpPr>
            <p:cNvPr id="9022" name="Google Shape;9022;p79"/>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23" name="Google Shape;9023;p79"/>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24" name="Google Shape;9024;p79"/>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25" name="Google Shape;9025;p79"/>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26" name="Google Shape;9026;p79"/>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27" name="Google Shape;9027;p79"/>
          <p:cNvGrpSpPr/>
          <p:nvPr/>
        </p:nvGrpSpPr>
        <p:grpSpPr>
          <a:xfrm>
            <a:off x="6169020" y="3947275"/>
            <a:ext cx="709172" cy="708686"/>
            <a:chOff x="-34004625" y="3585850"/>
            <a:chExt cx="292225" cy="292025"/>
          </a:xfrm>
        </p:grpSpPr>
        <p:sp>
          <p:nvSpPr>
            <p:cNvPr id="9028" name="Google Shape;9028;p79"/>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29" name="Google Shape;9029;p79"/>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0" name="Google Shape;9030;p79"/>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1" name="Google Shape;9031;p79"/>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2" name="Google Shape;9032;p79"/>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33" name="Google Shape;9033;p79"/>
          <p:cNvGrpSpPr/>
          <p:nvPr/>
        </p:nvGrpSpPr>
        <p:grpSpPr>
          <a:xfrm>
            <a:off x="6168049" y="4817678"/>
            <a:ext cx="711113" cy="709232"/>
            <a:chOff x="-34005425" y="3945575"/>
            <a:chExt cx="293025" cy="292250"/>
          </a:xfrm>
        </p:grpSpPr>
        <p:sp>
          <p:nvSpPr>
            <p:cNvPr id="9034" name="Google Shape;9034;p79"/>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5" name="Google Shape;9035;p79"/>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6" name="Google Shape;9036;p79"/>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37" name="Google Shape;9037;p79"/>
          <p:cNvGrpSpPr/>
          <p:nvPr/>
        </p:nvGrpSpPr>
        <p:grpSpPr>
          <a:xfrm>
            <a:off x="3462248" y="5764030"/>
            <a:ext cx="716816" cy="711113"/>
            <a:chOff x="-32174975" y="3192625"/>
            <a:chExt cx="295375" cy="293025"/>
          </a:xfrm>
        </p:grpSpPr>
        <p:sp>
          <p:nvSpPr>
            <p:cNvPr id="9038" name="Google Shape;9038;p79"/>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9" name="Google Shape;9039;p79"/>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0" name="Google Shape;9040;p79"/>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1" name="Google Shape;9041;p79"/>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042" name="Google Shape;9042;p79"/>
          <p:cNvSpPr/>
          <p:nvPr/>
        </p:nvSpPr>
        <p:spPr>
          <a:xfrm>
            <a:off x="3456341" y="6706159"/>
            <a:ext cx="726402" cy="709718"/>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3" name="Google Shape;9043;p79"/>
          <p:cNvSpPr/>
          <p:nvPr/>
        </p:nvSpPr>
        <p:spPr>
          <a:xfrm>
            <a:off x="3465897" y="7636327"/>
            <a:ext cx="707291" cy="709172"/>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044" name="Google Shape;9044;p79"/>
          <p:cNvGrpSpPr/>
          <p:nvPr/>
        </p:nvGrpSpPr>
        <p:grpSpPr>
          <a:xfrm>
            <a:off x="7940547" y="5765941"/>
            <a:ext cx="709172" cy="707291"/>
            <a:chOff x="-30345325" y="3184750"/>
            <a:chExt cx="292225" cy="291450"/>
          </a:xfrm>
        </p:grpSpPr>
        <p:sp>
          <p:nvSpPr>
            <p:cNvPr id="9045" name="Google Shape;9045;p79"/>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6" name="Google Shape;9046;p79"/>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7" name="Google Shape;9047;p79"/>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8" name="Google Shape;9048;p79"/>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9" name="Google Shape;9049;p79"/>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50" name="Google Shape;9050;p79"/>
          <p:cNvGrpSpPr/>
          <p:nvPr/>
        </p:nvGrpSpPr>
        <p:grpSpPr>
          <a:xfrm>
            <a:off x="2590053" y="3065893"/>
            <a:ext cx="707291" cy="707291"/>
            <a:chOff x="-35481425" y="3202075"/>
            <a:chExt cx="291450" cy="291450"/>
          </a:xfrm>
        </p:grpSpPr>
        <p:sp>
          <p:nvSpPr>
            <p:cNvPr id="9051" name="Google Shape;9051;p79"/>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52" name="Google Shape;9052;p79"/>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53" name="Google Shape;9053;p79"/>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54" name="Google Shape;9054;p79"/>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55" name="Google Shape;9055;p79"/>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56" name="Google Shape;9056;p79"/>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57" name="Google Shape;9057;p79"/>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58" name="Google Shape;9058;p79"/>
          <p:cNvGrpSpPr/>
          <p:nvPr/>
        </p:nvGrpSpPr>
        <p:grpSpPr>
          <a:xfrm>
            <a:off x="2589113" y="3948945"/>
            <a:ext cx="709172" cy="705349"/>
            <a:chOff x="-35482200" y="3561225"/>
            <a:chExt cx="292225" cy="290650"/>
          </a:xfrm>
        </p:grpSpPr>
        <p:sp>
          <p:nvSpPr>
            <p:cNvPr id="9059" name="Google Shape;9059;p79"/>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60" name="Google Shape;9060;p79"/>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61" name="Google Shape;9061;p79"/>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62" name="Google Shape;9062;p79"/>
          <p:cNvGrpSpPr/>
          <p:nvPr/>
        </p:nvGrpSpPr>
        <p:grpSpPr>
          <a:xfrm>
            <a:off x="2590053" y="4818680"/>
            <a:ext cx="707291" cy="707230"/>
            <a:chOff x="-35481425" y="3919600"/>
            <a:chExt cx="291450" cy="291425"/>
          </a:xfrm>
        </p:grpSpPr>
        <p:sp>
          <p:nvSpPr>
            <p:cNvPr id="9063" name="Google Shape;9063;p79"/>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64" name="Google Shape;9064;p79"/>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65" name="Google Shape;9065;p79"/>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66" name="Google Shape;9066;p79"/>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67" name="Google Shape;9067;p79"/>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68" name="Google Shape;9068;p79"/>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69" name="Google Shape;9069;p79"/>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0" name="Google Shape;9070;p79"/>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71" name="Google Shape;9071;p79"/>
          <p:cNvGrpSpPr/>
          <p:nvPr/>
        </p:nvGrpSpPr>
        <p:grpSpPr>
          <a:xfrm>
            <a:off x="7061321" y="3066863"/>
            <a:ext cx="714935" cy="705349"/>
            <a:chOff x="-33645475" y="3228075"/>
            <a:chExt cx="294600" cy="290650"/>
          </a:xfrm>
        </p:grpSpPr>
        <p:sp>
          <p:nvSpPr>
            <p:cNvPr id="9072" name="Google Shape;9072;p79"/>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3" name="Google Shape;9073;p79"/>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4" name="Google Shape;9074;p79"/>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5" name="Google Shape;9075;p79"/>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6" name="Google Shape;9076;p79"/>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7" name="Google Shape;9077;p79"/>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8" name="Google Shape;9078;p79"/>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79" name="Google Shape;9079;p79"/>
          <p:cNvGrpSpPr/>
          <p:nvPr/>
        </p:nvGrpSpPr>
        <p:grpSpPr>
          <a:xfrm>
            <a:off x="7063263" y="3947033"/>
            <a:ext cx="711052" cy="709172"/>
            <a:chOff x="-33646250" y="3586425"/>
            <a:chExt cx="293000" cy="292225"/>
          </a:xfrm>
        </p:grpSpPr>
        <p:sp>
          <p:nvSpPr>
            <p:cNvPr id="9080" name="Google Shape;9080;p79"/>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1" name="Google Shape;9081;p79"/>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82" name="Google Shape;9082;p79"/>
          <p:cNvGrpSpPr/>
          <p:nvPr/>
        </p:nvGrpSpPr>
        <p:grpSpPr>
          <a:xfrm>
            <a:off x="7064203" y="4816737"/>
            <a:ext cx="709172" cy="711113"/>
            <a:chOff x="-33645475" y="3944800"/>
            <a:chExt cx="292225" cy="293025"/>
          </a:xfrm>
        </p:grpSpPr>
        <p:sp>
          <p:nvSpPr>
            <p:cNvPr id="9083" name="Google Shape;9083;p79"/>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4" name="Google Shape;9084;p79"/>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5" name="Google Shape;9085;p79"/>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6" name="Google Shape;9086;p79"/>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7" name="Google Shape;9087;p79"/>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8" name="Google Shape;9088;p79"/>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9" name="Google Shape;9089;p79"/>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90" name="Google Shape;9090;p79"/>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91" name="Google Shape;9091;p79"/>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92" name="Google Shape;9092;p79"/>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93" name="Google Shape;9093;p79"/>
          <p:cNvGrpSpPr/>
          <p:nvPr/>
        </p:nvGrpSpPr>
        <p:grpSpPr>
          <a:xfrm>
            <a:off x="4370640" y="5764212"/>
            <a:ext cx="705349" cy="710749"/>
            <a:chOff x="-31809525" y="3192625"/>
            <a:chExt cx="290650" cy="292875"/>
          </a:xfrm>
        </p:grpSpPr>
        <p:sp>
          <p:nvSpPr>
            <p:cNvPr id="9094" name="Google Shape;9094;p79"/>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95" name="Google Shape;9095;p79"/>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96" name="Google Shape;9096;p79"/>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97" name="Google Shape;9097;p79"/>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98" name="Google Shape;9098;p79"/>
          <p:cNvGrpSpPr/>
          <p:nvPr/>
        </p:nvGrpSpPr>
        <p:grpSpPr>
          <a:xfrm>
            <a:off x="4369669" y="6705317"/>
            <a:ext cx="707291" cy="711113"/>
            <a:chOff x="-31811100" y="3550975"/>
            <a:chExt cx="291450" cy="293025"/>
          </a:xfrm>
        </p:grpSpPr>
        <p:sp>
          <p:nvSpPr>
            <p:cNvPr id="9099" name="Google Shape;9099;p79"/>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00" name="Google Shape;9100;p79"/>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01" name="Google Shape;9101;p79"/>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02" name="Google Shape;9102;p79"/>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03" name="Google Shape;9103;p79"/>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04" name="Google Shape;9104;p79"/>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05" name="Google Shape;9105;p79"/>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06" name="Google Shape;9106;p79"/>
          <p:cNvGrpSpPr/>
          <p:nvPr/>
        </p:nvGrpSpPr>
        <p:grpSpPr>
          <a:xfrm>
            <a:off x="4357262" y="7633923"/>
            <a:ext cx="732105" cy="713661"/>
            <a:chOff x="-31817400" y="3910025"/>
            <a:chExt cx="301675" cy="294075"/>
          </a:xfrm>
        </p:grpSpPr>
        <p:sp>
          <p:nvSpPr>
            <p:cNvPr id="9107" name="Google Shape;9107;p79"/>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08" name="Google Shape;9108;p79"/>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09" name="Google Shape;9109;p79"/>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10" name="Google Shape;9110;p79"/>
          <p:cNvGrpSpPr/>
          <p:nvPr/>
        </p:nvGrpSpPr>
        <p:grpSpPr>
          <a:xfrm>
            <a:off x="7940517" y="6706287"/>
            <a:ext cx="709232" cy="709172"/>
            <a:chOff x="-30354000" y="3569100"/>
            <a:chExt cx="292250" cy="292225"/>
          </a:xfrm>
        </p:grpSpPr>
        <p:sp>
          <p:nvSpPr>
            <p:cNvPr id="9111" name="Google Shape;9111;p79"/>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12" name="Google Shape;9112;p79"/>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13" name="Google Shape;9113;p79"/>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14" name="Google Shape;9114;p79"/>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15" name="Google Shape;9115;p79"/>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16" name="Google Shape;9116;p79"/>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17" name="Google Shape;9117;p79"/>
          <p:cNvGrpSpPr/>
          <p:nvPr/>
        </p:nvGrpSpPr>
        <p:grpSpPr>
          <a:xfrm>
            <a:off x="3497673" y="3065893"/>
            <a:ext cx="684297" cy="707291"/>
            <a:chOff x="-35118325" y="3202075"/>
            <a:chExt cx="281975" cy="291450"/>
          </a:xfrm>
        </p:grpSpPr>
        <p:sp>
          <p:nvSpPr>
            <p:cNvPr id="9118" name="Google Shape;9118;p79"/>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19" name="Google Shape;9119;p79"/>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20" name="Google Shape;9120;p79"/>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21" name="Google Shape;9121;p79"/>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22" name="Google Shape;9122;p79"/>
          <p:cNvGrpSpPr/>
          <p:nvPr/>
        </p:nvGrpSpPr>
        <p:grpSpPr>
          <a:xfrm>
            <a:off x="3485236" y="3948399"/>
            <a:ext cx="709172" cy="706441"/>
            <a:chOff x="-35123050" y="3561225"/>
            <a:chExt cx="292225" cy="291100"/>
          </a:xfrm>
        </p:grpSpPr>
        <p:sp>
          <p:nvSpPr>
            <p:cNvPr id="9123" name="Google Shape;9123;p79"/>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24" name="Google Shape;9124;p79"/>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25" name="Google Shape;9125;p79"/>
          <p:cNvGrpSpPr/>
          <p:nvPr/>
        </p:nvGrpSpPr>
        <p:grpSpPr>
          <a:xfrm>
            <a:off x="3569355" y="4818680"/>
            <a:ext cx="540934" cy="707230"/>
            <a:chOff x="-35089175" y="3919600"/>
            <a:chExt cx="222900" cy="291425"/>
          </a:xfrm>
        </p:grpSpPr>
        <p:sp>
          <p:nvSpPr>
            <p:cNvPr id="9126" name="Google Shape;9126;p79"/>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27" name="Google Shape;9127;p79"/>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28" name="Google Shape;9128;p79"/>
          <p:cNvGrpSpPr/>
          <p:nvPr/>
        </p:nvGrpSpPr>
        <p:grpSpPr>
          <a:xfrm>
            <a:off x="7963346" y="3065406"/>
            <a:ext cx="672891" cy="708262"/>
            <a:chOff x="-33277650" y="3226875"/>
            <a:chExt cx="277275" cy="291850"/>
          </a:xfrm>
        </p:grpSpPr>
        <p:sp>
          <p:nvSpPr>
            <p:cNvPr id="9129" name="Google Shape;9129;p79"/>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0" name="Google Shape;9130;p79"/>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1" name="Google Shape;9131;p79"/>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2" name="Google Shape;9132;p79"/>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3" name="Google Shape;9133;p79"/>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4" name="Google Shape;9134;p79"/>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5" name="Google Shape;9135;p79"/>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36" name="Google Shape;9136;p79"/>
          <p:cNvGrpSpPr/>
          <p:nvPr/>
        </p:nvGrpSpPr>
        <p:grpSpPr>
          <a:xfrm>
            <a:off x="7946146" y="3947973"/>
            <a:ext cx="707291" cy="707291"/>
            <a:chOff x="-33286325" y="3586425"/>
            <a:chExt cx="291450" cy="291450"/>
          </a:xfrm>
        </p:grpSpPr>
        <p:sp>
          <p:nvSpPr>
            <p:cNvPr id="9137" name="Google Shape;9137;p79"/>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8" name="Google Shape;9138;p79"/>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9" name="Google Shape;9139;p79"/>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0" name="Google Shape;9140;p79"/>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1" name="Google Shape;9141;p79"/>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42" name="Google Shape;9142;p79"/>
          <p:cNvGrpSpPr/>
          <p:nvPr/>
        </p:nvGrpSpPr>
        <p:grpSpPr>
          <a:xfrm>
            <a:off x="7946146" y="4816737"/>
            <a:ext cx="707291" cy="711113"/>
            <a:chOff x="-33286325" y="3944800"/>
            <a:chExt cx="291450" cy="293025"/>
          </a:xfrm>
        </p:grpSpPr>
        <p:sp>
          <p:nvSpPr>
            <p:cNvPr id="9143" name="Google Shape;9143;p79"/>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4" name="Google Shape;9144;p79"/>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5" name="Google Shape;9145;p79"/>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6" name="Google Shape;9146;p79"/>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47" name="Google Shape;9147;p79"/>
          <p:cNvGrpSpPr/>
          <p:nvPr/>
        </p:nvGrpSpPr>
        <p:grpSpPr>
          <a:xfrm>
            <a:off x="5262941" y="5763059"/>
            <a:ext cx="707291" cy="713055"/>
            <a:chOff x="-31452725" y="3191825"/>
            <a:chExt cx="291450" cy="293825"/>
          </a:xfrm>
        </p:grpSpPr>
        <p:sp>
          <p:nvSpPr>
            <p:cNvPr id="9148" name="Google Shape;9148;p79"/>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9" name="Google Shape;9149;p79"/>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50" name="Google Shape;9150;p79"/>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51" name="Google Shape;9151;p79"/>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52" name="Google Shape;9152;p79"/>
          <p:cNvGrpSpPr/>
          <p:nvPr/>
        </p:nvGrpSpPr>
        <p:grpSpPr>
          <a:xfrm>
            <a:off x="5262001" y="6706287"/>
            <a:ext cx="709172" cy="709172"/>
            <a:chOff x="-31452725" y="3551775"/>
            <a:chExt cx="292225" cy="292225"/>
          </a:xfrm>
        </p:grpSpPr>
        <p:sp>
          <p:nvSpPr>
            <p:cNvPr id="9153" name="Google Shape;9153;p79"/>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54" name="Google Shape;9154;p79"/>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55" name="Google Shape;9155;p79"/>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56" name="Google Shape;9156;p79"/>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57" name="Google Shape;9157;p79"/>
          <p:cNvGrpSpPr/>
          <p:nvPr/>
        </p:nvGrpSpPr>
        <p:grpSpPr>
          <a:xfrm>
            <a:off x="5259119" y="7634257"/>
            <a:ext cx="714935" cy="712994"/>
            <a:chOff x="-31455100" y="3909350"/>
            <a:chExt cx="294600" cy="293800"/>
          </a:xfrm>
        </p:grpSpPr>
        <p:sp>
          <p:nvSpPr>
            <p:cNvPr id="9158" name="Google Shape;9158;p79"/>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59" name="Google Shape;9159;p79"/>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60" name="Google Shape;9160;p79"/>
          <p:cNvGrpSpPr/>
          <p:nvPr/>
        </p:nvGrpSpPr>
        <p:grpSpPr>
          <a:xfrm>
            <a:off x="7941488" y="7636168"/>
            <a:ext cx="707291" cy="709172"/>
            <a:chOff x="-30345325" y="3918800"/>
            <a:chExt cx="291450" cy="292225"/>
          </a:xfrm>
        </p:grpSpPr>
        <p:sp>
          <p:nvSpPr>
            <p:cNvPr id="9161" name="Google Shape;9161;p79"/>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62" name="Google Shape;9162;p79"/>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63" name="Google Shape;9163;p79"/>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64" name="Google Shape;9164;p79"/>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65" name="Google Shape;9165;p79"/>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66" name="Google Shape;9166;p79"/>
          <p:cNvGrpSpPr/>
          <p:nvPr/>
        </p:nvGrpSpPr>
        <p:grpSpPr>
          <a:xfrm>
            <a:off x="4401471" y="3065893"/>
            <a:ext cx="665186" cy="707291"/>
            <a:chOff x="-34755225" y="3202075"/>
            <a:chExt cx="274100" cy="291450"/>
          </a:xfrm>
        </p:grpSpPr>
        <p:sp>
          <p:nvSpPr>
            <p:cNvPr id="9167" name="Google Shape;9167;p79"/>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68" name="Google Shape;9168;p79"/>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69" name="Google Shape;9169;p79"/>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70" name="Google Shape;9170;p79"/>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71" name="Google Shape;9171;p79"/>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72" name="Google Shape;9172;p79"/>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73" name="Google Shape;9173;p79"/>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74" name="Google Shape;9174;p79"/>
          <p:cNvGrpSpPr/>
          <p:nvPr/>
        </p:nvGrpSpPr>
        <p:grpSpPr>
          <a:xfrm>
            <a:off x="4380419" y="3947974"/>
            <a:ext cx="707291" cy="707291"/>
            <a:chOff x="-34763900" y="3561225"/>
            <a:chExt cx="291450" cy="291450"/>
          </a:xfrm>
        </p:grpSpPr>
        <p:sp>
          <p:nvSpPr>
            <p:cNvPr id="9175" name="Google Shape;9175;p79"/>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76" name="Google Shape;9176;p79"/>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77" name="Google Shape;9177;p79"/>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178" name="Google Shape;9178;p79"/>
          <p:cNvSpPr/>
          <p:nvPr/>
        </p:nvSpPr>
        <p:spPr>
          <a:xfrm>
            <a:off x="4379215" y="4818839"/>
            <a:ext cx="707291" cy="707230"/>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179" name="Google Shape;9179;p79"/>
          <p:cNvGrpSpPr/>
          <p:nvPr/>
        </p:nvGrpSpPr>
        <p:grpSpPr>
          <a:xfrm>
            <a:off x="1690213" y="5764999"/>
            <a:ext cx="709172" cy="709172"/>
            <a:chOff x="-32927950" y="3227275"/>
            <a:chExt cx="292225" cy="292225"/>
          </a:xfrm>
        </p:grpSpPr>
        <p:sp>
          <p:nvSpPr>
            <p:cNvPr id="9180" name="Google Shape;9180;p79"/>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81" name="Google Shape;9181;p79"/>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82" name="Google Shape;9182;p79"/>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83" name="Google Shape;9183;p79"/>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84" name="Google Shape;9184;p79"/>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85" name="Google Shape;9185;p79"/>
          <p:cNvGrpSpPr/>
          <p:nvPr/>
        </p:nvGrpSpPr>
        <p:grpSpPr>
          <a:xfrm>
            <a:off x="1689242" y="6707226"/>
            <a:ext cx="711113" cy="707291"/>
            <a:chOff x="-32927950" y="3586425"/>
            <a:chExt cx="293025" cy="291450"/>
          </a:xfrm>
        </p:grpSpPr>
        <p:sp>
          <p:nvSpPr>
            <p:cNvPr id="9186" name="Google Shape;9186;p79"/>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87" name="Google Shape;9187;p79"/>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88" name="Google Shape;9188;p79"/>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89" name="Google Shape;9189;p79"/>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90" name="Google Shape;9190;p79"/>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91" name="Google Shape;9191;p79"/>
          <p:cNvGrpSpPr/>
          <p:nvPr/>
        </p:nvGrpSpPr>
        <p:grpSpPr>
          <a:xfrm>
            <a:off x="1690213" y="7635196"/>
            <a:ext cx="709172" cy="711113"/>
            <a:chOff x="-32927950" y="3944800"/>
            <a:chExt cx="292225" cy="293025"/>
          </a:xfrm>
        </p:grpSpPr>
        <p:sp>
          <p:nvSpPr>
            <p:cNvPr id="9192" name="Google Shape;9192;p79"/>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93" name="Google Shape;9193;p79"/>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94" name="Google Shape;9194;p79"/>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95" name="Google Shape;9195;p79"/>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96" name="Google Shape;9196;p79"/>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97" name="Google Shape;9197;p79"/>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98" name="Google Shape;9198;p79"/>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99" name="Google Shape;9199;p79"/>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00" name="Google Shape;9200;p79"/>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01" name="Google Shape;9201;p79"/>
          <p:cNvGrpSpPr/>
          <p:nvPr/>
        </p:nvGrpSpPr>
        <p:grpSpPr>
          <a:xfrm>
            <a:off x="6147796" y="5765698"/>
            <a:ext cx="709172" cy="707776"/>
            <a:chOff x="-31094350" y="3194000"/>
            <a:chExt cx="292225" cy="291650"/>
          </a:xfrm>
        </p:grpSpPr>
        <p:sp>
          <p:nvSpPr>
            <p:cNvPr id="9202" name="Google Shape;9202;p79"/>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03" name="Google Shape;9203;p79"/>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04" name="Google Shape;9204;p79"/>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05" name="Google Shape;9205;p79"/>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06" name="Google Shape;9206;p79"/>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07" name="Google Shape;9207;p79"/>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08" name="Google Shape;9208;p79"/>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09" name="Google Shape;9209;p79"/>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10" name="Google Shape;9210;p79"/>
          <p:cNvGrpSpPr/>
          <p:nvPr/>
        </p:nvGrpSpPr>
        <p:grpSpPr>
          <a:xfrm>
            <a:off x="6148737" y="6706682"/>
            <a:ext cx="707291" cy="708383"/>
            <a:chOff x="-31093575" y="3552550"/>
            <a:chExt cx="291450" cy="291900"/>
          </a:xfrm>
        </p:grpSpPr>
        <p:sp>
          <p:nvSpPr>
            <p:cNvPr id="9211" name="Google Shape;9211;p79"/>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12" name="Google Shape;9212;p79"/>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13" name="Google Shape;9213;p79"/>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14" name="Google Shape;9214;p79"/>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15" name="Google Shape;9215;p79"/>
          <p:cNvGrpSpPr/>
          <p:nvPr/>
        </p:nvGrpSpPr>
        <p:grpSpPr>
          <a:xfrm>
            <a:off x="6148737" y="7637139"/>
            <a:ext cx="707291" cy="707230"/>
            <a:chOff x="-31093575" y="3911725"/>
            <a:chExt cx="291450" cy="291425"/>
          </a:xfrm>
        </p:grpSpPr>
        <p:sp>
          <p:nvSpPr>
            <p:cNvPr id="9216" name="Google Shape;9216;p79"/>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17" name="Google Shape;9217;p79"/>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18" name="Google Shape;9218;p79"/>
          <p:cNvGrpSpPr/>
          <p:nvPr/>
        </p:nvGrpSpPr>
        <p:grpSpPr>
          <a:xfrm>
            <a:off x="4367597" y="8551072"/>
            <a:ext cx="712994" cy="709172"/>
            <a:chOff x="-29946000" y="3183175"/>
            <a:chExt cx="293800" cy="292225"/>
          </a:xfrm>
        </p:grpSpPr>
        <p:sp>
          <p:nvSpPr>
            <p:cNvPr id="9219" name="Google Shape;9219;p79"/>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20" name="Google Shape;9220;p79"/>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21" name="Google Shape;9221;p79"/>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22" name="Google Shape;9222;p79"/>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23" name="Google Shape;9223;p79"/>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24" name="Google Shape;9224;p79"/>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25" name="Google Shape;9225;p79"/>
          <p:cNvGrpSpPr/>
          <p:nvPr/>
        </p:nvGrpSpPr>
        <p:grpSpPr>
          <a:xfrm>
            <a:off x="5256659" y="3065377"/>
            <a:ext cx="716816" cy="708322"/>
            <a:chOff x="-34408675" y="3202075"/>
            <a:chExt cx="295375" cy="291875"/>
          </a:xfrm>
        </p:grpSpPr>
        <p:sp>
          <p:nvSpPr>
            <p:cNvPr id="9226" name="Google Shape;9226;p79"/>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27" name="Google Shape;9227;p79"/>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28" name="Google Shape;9228;p79"/>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29" name="Google Shape;9229;p79"/>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30" name="Google Shape;9230;p79"/>
          <p:cNvGrpSpPr/>
          <p:nvPr/>
        </p:nvGrpSpPr>
        <p:grpSpPr>
          <a:xfrm>
            <a:off x="5260481" y="3945365"/>
            <a:ext cx="709172" cy="712508"/>
            <a:chOff x="-34405525" y="3558075"/>
            <a:chExt cx="292225" cy="293600"/>
          </a:xfrm>
        </p:grpSpPr>
        <p:sp>
          <p:nvSpPr>
            <p:cNvPr id="9231" name="Google Shape;9231;p79"/>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2" name="Google Shape;9232;p79"/>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3" name="Google Shape;9233;p79"/>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34" name="Google Shape;9234;p79"/>
          <p:cNvGrpSpPr/>
          <p:nvPr/>
        </p:nvGrpSpPr>
        <p:grpSpPr>
          <a:xfrm>
            <a:off x="5259510" y="4818680"/>
            <a:ext cx="711113" cy="707230"/>
            <a:chOff x="-34406325" y="3919600"/>
            <a:chExt cx="293025" cy="291425"/>
          </a:xfrm>
        </p:grpSpPr>
        <p:sp>
          <p:nvSpPr>
            <p:cNvPr id="9235" name="Google Shape;9235;p79"/>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6" name="Google Shape;9236;p79"/>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7" name="Google Shape;9237;p79"/>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8" name="Google Shape;9238;p79"/>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9" name="Google Shape;9239;p79"/>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40" name="Google Shape;9240;p79"/>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41" name="Google Shape;9241;p79"/>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42" name="Google Shape;9242;p79"/>
          <p:cNvGrpSpPr/>
          <p:nvPr/>
        </p:nvGrpSpPr>
        <p:grpSpPr>
          <a:xfrm>
            <a:off x="2587307" y="5777406"/>
            <a:ext cx="707291" cy="684358"/>
            <a:chOff x="-32568800" y="3232000"/>
            <a:chExt cx="291450" cy="282000"/>
          </a:xfrm>
        </p:grpSpPr>
        <p:sp>
          <p:nvSpPr>
            <p:cNvPr id="9243" name="Google Shape;9243;p79"/>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44" name="Google Shape;9244;p79"/>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45" name="Google Shape;9245;p79"/>
          <p:cNvGrpSpPr/>
          <p:nvPr/>
        </p:nvGrpSpPr>
        <p:grpSpPr>
          <a:xfrm>
            <a:off x="2586366" y="6707226"/>
            <a:ext cx="709172" cy="707291"/>
            <a:chOff x="-32569575" y="3586425"/>
            <a:chExt cx="292225" cy="291450"/>
          </a:xfrm>
        </p:grpSpPr>
        <p:sp>
          <p:nvSpPr>
            <p:cNvPr id="9246" name="Google Shape;9246;p79"/>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47" name="Google Shape;9247;p79"/>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48" name="Google Shape;9248;p79"/>
          <p:cNvGrpSpPr/>
          <p:nvPr/>
        </p:nvGrpSpPr>
        <p:grpSpPr>
          <a:xfrm>
            <a:off x="2568196" y="7636410"/>
            <a:ext cx="745513" cy="708686"/>
            <a:chOff x="-32576675" y="3944600"/>
            <a:chExt cx="307200" cy="292025"/>
          </a:xfrm>
        </p:grpSpPr>
        <p:sp>
          <p:nvSpPr>
            <p:cNvPr id="9249" name="Google Shape;9249;p79"/>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50" name="Google Shape;9250;p79"/>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51" name="Google Shape;9251;p79"/>
          <p:cNvGrpSpPr/>
          <p:nvPr/>
        </p:nvGrpSpPr>
        <p:grpSpPr>
          <a:xfrm>
            <a:off x="7058130" y="5765000"/>
            <a:ext cx="709172" cy="709172"/>
            <a:chOff x="-30735200" y="3192625"/>
            <a:chExt cx="292225" cy="292225"/>
          </a:xfrm>
        </p:grpSpPr>
        <p:sp>
          <p:nvSpPr>
            <p:cNvPr id="9252" name="Google Shape;9252;p79"/>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53" name="Google Shape;9253;p79"/>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54" name="Google Shape;9254;p79"/>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55" name="Google Shape;9255;p79"/>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56" name="Google Shape;9256;p79"/>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57" name="Google Shape;9257;p79"/>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58" name="Google Shape;9258;p79"/>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59" name="Google Shape;9259;p79"/>
          <p:cNvGrpSpPr/>
          <p:nvPr/>
        </p:nvGrpSpPr>
        <p:grpSpPr>
          <a:xfrm>
            <a:off x="7058130" y="6707865"/>
            <a:ext cx="709172" cy="706017"/>
            <a:chOff x="-30735200" y="3552550"/>
            <a:chExt cx="292225" cy="290925"/>
          </a:xfrm>
        </p:grpSpPr>
        <p:sp>
          <p:nvSpPr>
            <p:cNvPr id="9260" name="Google Shape;9260;p79"/>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61" name="Google Shape;9261;p79"/>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62" name="Google Shape;9262;p79"/>
          <p:cNvGrpSpPr/>
          <p:nvPr/>
        </p:nvGrpSpPr>
        <p:grpSpPr>
          <a:xfrm>
            <a:off x="7058130" y="7637109"/>
            <a:ext cx="709172" cy="707291"/>
            <a:chOff x="-30735200" y="3910925"/>
            <a:chExt cx="292225" cy="291450"/>
          </a:xfrm>
        </p:grpSpPr>
        <p:sp>
          <p:nvSpPr>
            <p:cNvPr id="9263" name="Google Shape;9263;p79"/>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64" name="Google Shape;9264;p79"/>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265" name="Google Shape;9265;p79"/>
          <p:cNvSpPr/>
          <p:nvPr/>
        </p:nvSpPr>
        <p:spPr>
          <a:xfrm>
            <a:off x="5264360" y="8551284"/>
            <a:ext cx="709172" cy="707291"/>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266" name="Google Shape;9266;p79"/>
          <p:cNvGrpSpPr/>
          <p:nvPr/>
        </p:nvGrpSpPr>
        <p:grpSpPr>
          <a:xfrm>
            <a:off x="9765819" y="3062842"/>
            <a:ext cx="717941" cy="718448"/>
            <a:chOff x="-57956275" y="3197925"/>
            <a:chExt cx="319000" cy="319225"/>
          </a:xfrm>
        </p:grpSpPr>
        <p:sp>
          <p:nvSpPr>
            <p:cNvPr id="9267" name="Google Shape;9267;p79"/>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68" name="Google Shape;9268;p79"/>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69" name="Google Shape;9269;p79"/>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70" name="Google Shape;9270;p79"/>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71" name="Google Shape;9271;p79"/>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72" name="Google Shape;9272;p79"/>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73" name="Google Shape;9273;p79"/>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74" name="Google Shape;9274;p79"/>
          <p:cNvGrpSpPr/>
          <p:nvPr/>
        </p:nvGrpSpPr>
        <p:grpSpPr>
          <a:xfrm>
            <a:off x="9810128" y="3975693"/>
            <a:ext cx="629324" cy="717941"/>
            <a:chOff x="-57940525" y="3590375"/>
            <a:chExt cx="279625" cy="319000"/>
          </a:xfrm>
        </p:grpSpPr>
        <p:sp>
          <p:nvSpPr>
            <p:cNvPr id="9275" name="Google Shape;9275;p79"/>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76" name="Google Shape;9276;p79"/>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77" name="Google Shape;9277;p79"/>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78" name="Google Shape;9278;p79"/>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79" name="Google Shape;9279;p79"/>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80" name="Google Shape;9280;p79"/>
          <p:cNvGrpSpPr/>
          <p:nvPr/>
        </p:nvGrpSpPr>
        <p:grpSpPr>
          <a:xfrm>
            <a:off x="9751890" y="4858434"/>
            <a:ext cx="716197" cy="717998"/>
            <a:chOff x="-57959425" y="3982600"/>
            <a:chExt cx="318225" cy="319025"/>
          </a:xfrm>
        </p:grpSpPr>
        <p:sp>
          <p:nvSpPr>
            <p:cNvPr id="9281" name="Google Shape;9281;p79"/>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82" name="Google Shape;9282;p79"/>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83" name="Google Shape;9283;p79"/>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84" name="Google Shape;9284;p79"/>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85" name="Google Shape;9285;p79"/>
          <p:cNvGrpSpPr/>
          <p:nvPr/>
        </p:nvGrpSpPr>
        <p:grpSpPr>
          <a:xfrm>
            <a:off x="14152224" y="3065092"/>
            <a:ext cx="714453" cy="714453"/>
            <a:chOff x="-55987225" y="3198925"/>
            <a:chExt cx="317450" cy="317450"/>
          </a:xfrm>
        </p:grpSpPr>
        <p:sp>
          <p:nvSpPr>
            <p:cNvPr id="9286" name="Google Shape;9286;p79"/>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87" name="Google Shape;9287;p79"/>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88" name="Google Shape;9288;p79"/>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89" name="Google Shape;9289;p79"/>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90" name="Google Shape;9290;p79"/>
          <p:cNvGrpSpPr/>
          <p:nvPr/>
        </p:nvGrpSpPr>
        <p:grpSpPr>
          <a:xfrm>
            <a:off x="14152224" y="3977156"/>
            <a:ext cx="714453" cy="714734"/>
            <a:chOff x="-55987225" y="3591025"/>
            <a:chExt cx="317450" cy="317575"/>
          </a:xfrm>
        </p:grpSpPr>
        <p:sp>
          <p:nvSpPr>
            <p:cNvPr id="9291" name="Google Shape;9291;p79"/>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92" name="Google Shape;9292;p79"/>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93" name="Google Shape;9293;p79"/>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94" name="Google Shape;9294;p79"/>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95" name="Google Shape;9295;p79"/>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96" name="Google Shape;9296;p79"/>
          <p:cNvGrpSpPr/>
          <p:nvPr/>
        </p:nvGrpSpPr>
        <p:grpSpPr>
          <a:xfrm>
            <a:off x="14180054" y="4858434"/>
            <a:ext cx="717998" cy="717998"/>
            <a:chOff x="-55988800" y="3982600"/>
            <a:chExt cx="319025" cy="319025"/>
          </a:xfrm>
        </p:grpSpPr>
        <p:sp>
          <p:nvSpPr>
            <p:cNvPr id="9297" name="Google Shape;9297;p79"/>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98" name="Google Shape;9298;p79"/>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99" name="Google Shape;9299;p79"/>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00" name="Google Shape;9300;p79"/>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01" name="Google Shape;9301;p79"/>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02" name="Google Shape;9302;p79"/>
          <p:cNvGrpSpPr/>
          <p:nvPr/>
        </p:nvGrpSpPr>
        <p:grpSpPr>
          <a:xfrm>
            <a:off x="11497092" y="5774349"/>
            <a:ext cx="712652" cy="717941"/>
            <a:chOff x="-54026025" y="3192625"/>
            <a:chExt cx="316650" cy="319000"/>
          </a:xfrm>
        </p:grpSpPr>
        <p:sp>
          <p:nvSpPr>
            <p:cNvPr id="9303" name="Google Shape;9303;p79"/>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04" name="Google Shape;9304;p79"/>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05" name="Google Shape;9305;p79"/>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06" name="Google Shape;9306;p79"/>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07" name="Google Shape;9307;p79"/>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08" name="Google Shape;9308;p79"/>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09" name="Google Shape;9309;p79"/>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10" name="Google Shape;9310;p79"/>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11" name="Google Shape;9311;p79"/>
          <p:cNvGrpSpPr/>
          <p:nvPr/>
        </p:nvGrpSpPr>
        <p:grpSpPr>
          <a:xfrm>
            <a:off x="11536984" y="6716296"/>
            <a:ext cx="632869" cy="716197"/>
            <a:chOff x="-54007925" y="3584850"/>
            <a:chExt cx="281200" cy="318225"/>
          </a:xfrm>
        </p:grpSpPr>
        <p:sp>
          <p:nvSpPr>
            <p:cNvPr id="9312" name="Google Shape;9312;p79"/>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13" name="Google Shape;9313;p79"/>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14" name="Google Shape;9314;p79"/>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15" name="Google Shape;9315;p79"/>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16" name="Google Shape;9316;p79"/>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17" name="Google Shape;9317;p79"/>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18" name="Google Shape;9318;p79"/>
          <p:cNvGrpSpPr/>
          <p:nvPr/>
        </p:nvGrpSpPr>
        <p:grpSpPr>
          <a:xfrm>
            <a:off x="11536984" y="7640066"/>
            <a:ext cx="632869" cy="717829"/>
            <a:chOff x="-54007925" y="3975575"/>
            <a:chExt cx="281200" cy="318950"/>
          </a:xfrm>
        </p:grpSpPr>
        <p:sp>
          <p:nvSpPr>
            <p:cNvPr id="9319" name="Google Shape;9319;p79"/>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0" name="Google Shape;9320;p79"/>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1" name="Google Shape;9321;p79"/>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2" name="Google Shape;9322;p79"/>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23" name="Google Shape;9323;p79"/>
          <p:cNvGrpSpPr/>
          <p:nvPr/>
        </p:nvGrpSpPr>
        <p:grpSpPr>
          <a:xfrm>
            <a:off x="16006717" y="5809008"/>
            <a:ext cx="549540" cy="716985"/>
            <a:chOff x="-52005775" y="3208025"/>
            <a:chExt cx="244175" cy="318575"/>
          </a:xfrm>
        </p:grpSpPr>
        <p:sp>
          <p:nvSpPr>
            <p:cNvPr id="9324" name="Google Shape;9324;p79"/>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5" name="Google Shape;9325;p79"/>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6" name="Google Shape;9326;p79"/>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7" name="Google Shape;9327;p79"/>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8" name="Google Shape;9328;p79"/>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9" name="Google Shape;9329;p79"/>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30" name="Google Shape;9330;p79"/>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31" name="Google Shape;9331;p79"/>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32" name="Google Shape;9332;p79"/>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33" name="Google Shape;9333;p79"/>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34" name="Google Shape;9334;p79"/>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35" name="Google Shape;9335;p79"/>
          <p:cNvGrpSpPr/>
          <p:nvPr/>
        </p:nvGrpSpPr>
        <p:grpSpPr>
          <a:xfrm>
            <a:off x="10619650" y="3065092"/>
            <a:ext cx="716197" cy="716197"/>
            <a:chOff x="-57568775" y="3198925"/>
            <a:chExt cx="318225" cy="318225"/>
          </a:xfrm>
        </p:grpSpPr>
        <p:sp>
          <p:nvSpPr>
            <p:cNvPr id="9336" name="Google Shape;9336;p79"/>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37" name="Google Shape;9337;p79"/>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38" name="Google Shape;9338;p79"/>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39" name="Google Shape;9339;p79"/>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40" name="Google Shape;9340;p79"/>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41" name="Google Shape;9341;p79"/>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42" name="Google Shape;9342;p79"/>
          <p:cNvGrpSpPr/>
          <p:nvPr/>
        </p:nvGrpSpPr>
        <p:grpSpPr>
          <a:xfrm>
            <a:off x="10663086" y="3975693"/>
            <a:ext cx="629324" cy="716197"/>
            <a:chOff x="-57549075" y="3590375"/>
            <a:chExt cx="279625" cy="318225"/>
          </a:xfrm>
        </p:grpSpPr>
        <p:sp>
          <p:nvSpPr>
            <p:cNvPr id="9343" name="Google Shape;9343;p79"/>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44" name="Google Shape;9344;p79"/>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45" name="Google Shape;9345;p79"/>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46" name="Google Shape;9346;p79"/>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47" name="Google Shape;9347;p79"/>
          <p:cNvGrpSpPr/>
          <p:nvPr/>
        </p:nvGrpSpPr>
        <p:grpSpPr>
          <a:xfrm>
            <a:off x="10647480" y="4858434"/>
            <a:ext cx="719742" cy="719742"/>
            <a:chOff x="-57570350" y="3982600"/>
            <a:chExt cx="319800" cy="319800"/>
          </a:xfrm>
        </p:grpSpPr>
        <p:sp>
          <p:nvSpPr>
            <p:cNvPr id="9348" name="Google Shape;9348;p79"/>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49" name="Google Shape;9349;p79"/>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0" name="Google Shape;9350;p79"/>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1" name="Google Shape;9351;p79"/>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52" name="Google Shape;9352;p79"/>
          <p:cNvGrpSpPr/>
          <p:nvPr/>
        </p:nvGrpSpPr>
        <p:grpSpPr>
          <a:xfrm>
            <a:off x="15077558" y="3063292"/>
            <a:ext cx="629324" cy="717998"/>
            <a:chOff x="-55576850" y="3198125"/>
            <a:chExt cx="279625" cy="319025"/>
          </a:xfrm>
        </p:grpSpPr>
        <p:sp>
          <p:nvSpPr>
            <p:cNvPr id="9353" name="Google Shape;9353;p79"/>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4" name="Google Shape;9354;p79"/>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5" name="Google Shape;9355;p79"/>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6" name="Google Shape;9356;p79"/>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57" name="Google Shape;9357;p79"/>
          <p:cNvGrpSpPr/>
          <p:nvPr/>
        </p:nvGrpSpPr>
        <p:grpSpPr>
          <a:xfrm>
            <a:off x="15032349" y="3975243"/>
            <a:ext cx="719742" cy="716647"/>
            <a:chOff x="-55596550" y="3590175"/>
            <a:chExt cx="319800" cy="318425"/>
          </a:xfrm>
        </p:grpSpPr>
        <p:sp>
          <p:nvSpPr>
            <p:cNvPr id="9358" name="Google Shape;9358;p79"/>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9" name="Google Shape;9359;p79"/>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60" name="Google Shape;9360;p79"/>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61" name="Google Shape;9361;p79"/>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62" name="Google Shape;9362;p79"/>
          <p:cNvGrpSpPr/>
          <p:nvPr/>
        </p:nvGrpSpPr>
        <p:grpSpPr>
          <a:xfrm>
            <a:off x="15062824" y="4857928"/>
            <a:ext cx="717998" cy="718504"/>
            <a:chOff x="-55595775" y="3982375"/>
            <a:chExt cx="319025" cy="319250"/>
          </a:xfrm>
        </p:grpSpPr>
        <p:sp>
          <p:nvSpPr>
            <p:cNvPr id="9363" name="Google Shape;9363;p79"/>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64" name="Google Shape;9364;p79"/>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65" name="Google Shape;9365;p79"/>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66" name="Google Shape;9366;p79"/>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67" name="Google Shape;9367;p79"/>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68" name="Google Shape;9368;p79"/>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69" name="Google Shape;9369;p79"/>
          <p:cNvGrpSpPr/>
          <p:nvPr/>
        </p:nvGrpSpPr>
        <p:grpSpPr>
          <a:xfrm>
            <a:off x="12377189" y="5774349"/>
            <a:ext cx="717998" cy="716197"/>
            <a:chOff x="-53635375" y="3192625"/>
            <a:chExt cx="319025" cy="318225"/>
          </a:xfrm>
        </p:grpSpPr>
        <p:sp>
          <p:nvSpPr>
            <p:cNvPr id="9370" name="Google Shape;9370;p79"/>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71" name="Google Shape;9371;p79"/>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72" name="Google Shape;9372;p79"/>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73" name="Google Shape;9373;p79"/>
          <p:cNvGrpSpPr/>
          <p:nvPr/>
        </p:nvGrpSpPr>
        <p:grpSpPr>
          <a:xfrm>
            <a:off x="12421526" y="6716296"/>
            <a:ext cx="629324" cy="717998"/>
            <a:chOff x="-53615675" y="3584850"/>
            <a:chExt cx="279625" cy="319025"/>
          </a:xfrm>
        </p:grpSpPr>
        <p:sp>
          <p:nvSpPr>
            <p:cNvPr id="9374" name="Google Shape;9374;p79"/>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75" name="Google Shape;9375;p79"/>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76" name="Google Shape;9376;p79"/>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77" name="Google Shape;9377;p79"/>
          <p:cNvGrpSpPr/>
          <p:nvPr/>
        </p:nvGrpSpPr>
        <p:grpSpPr>
          <a:xfrm>
            <a:off x="12377218" y="7642148"/>
            <a:ext cx="717941" cy="715747"/>
            <a:chOff x="-53634575" y="3976500"/>
            <a:chExt cx="319000" cy="318025"/>
          </a:xfrm>
        </p:grpSpPr>
        <p:sp>
          <p:nvSpPr>
            <p:cNvPr id="9378" name="Google Shape;9378;p79"/>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79" name="Google Shape;9379;p79"/>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80" name="Google Shape;9380;p79"/>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81" name="Google Shape;9381;p79"/>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82" name="Google Shape;9382;p79"/>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83" name="Google Shape;9383;p79"/>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84" name="Google Shape;9384;p79"/>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85" name="Google Shape;9385;p79"/>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86" name="Google Shape;9386;p79"/>
          <p:cNvGrpSpPr/>
          <p:nvPr/>
        </p:nvGrpSpPr>
        <p:grpSpPr>
          <a:xfrm>
            <a:off x="15966825" y="6728055"/>
            <a:ext cx="629324" cy="716872"/>
            <a:chOff x="-52023900" y="3590075"/>
            <a:chExt cx="279625" cy="318525"/>
          </a:xfrm>
        </p:grpSpPr>
        <p:sp>
          <p:nvSpPr>
            <p:cNvPr id="9387" name="Google Shape;9387;p79"/>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88" name="Google Shape;9388;p79"/>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89" name="Google Shape;9389;p79"/>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90" name="Google Shape;9390;p79"/>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91" name="Google Shape;9391;p79"/>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92" name="Google Shape;9392;p79"/>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93" name="Google Shape;9393;p79"/>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94" name="Google Shape;9394;p79"/>
          <p:cNvGrpSpPr/>
          <p:nvPr/>
        </p:nvGrpSpPr>
        <p:grpSpPr>
          <a:xfrm>
            <a:off x="11493309" y="3065092"/>
            <a:ext cx="717941" cy="717941"/>
            <a:chOff x="-57173375" y="3198925"/>
            <a:chExt cx="319000" cy="319000"/>
          </a:xfrm>
        </p:grpSpPr>
        <p:sp>
          <p:nvSpPr>
            <p:cNvPr id="9395" name="Google Shape;9395;p79"/>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96" name="Google Shape;9396;p79"/>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97" name="Google Shape;9397;p79"/>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98" name="Google Shape;9398;p79"/>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99" name="Google Shape;9399;p79"/>
          <p:cNvGrpSpPr/>
          <p:nvPr/>
        </p:nvGrpSpPr>
        <p:grpSpPr>
          <a:xfrm>
            <a:off x="11495081" y="4019973"/>
            <a:ext cx="714397" cy="629380"/>
            <a:chOff x="-57176525" y="3610050"/>
            <a:chExt cx="317425" cy="279650"/>
          </a:xfrm>
        </p:grpSpPr>
        <p:sp>
          <p:nvSpPr>
            <p:cNvPr id="9400" name="Google Shape;9400;p79"/>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01" name="Google Shape;9401;p79"/>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02" name="Google Shape;9402;p79"/>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03" name="Google Shape;9403;p79"/>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04" name="Google Shape;9404;p79"/>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05" name="Google Shape;9405;p79"/>
          <p:cNvGrpSpPr/>
          <p:nvPr/>
        </p:nvGrpSpPr>
        <p:grpSpPr>
          <a:xfrm>
            <a:off x="11558359" y="4857084"/>
            <a:ext cx="647048" cy="717548"/>
            <a:chOff x="-57162350" y="3982000"/>
            <a:chExt cx="287500" cy="318825"/>
          </a:xfrm>
        </p:grpSpPr>
        <p:sp>
          <p:nvSpPr>
            <p:cNvPr id="9406" name="Google Shape;9406;p79"/>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07" name="Google Shape;9407;p79"/>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08" name="Google Shape;9408;p79"/>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09" name="Google Shape;9409;p79"/>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10" name="Google Shape;9410;p79"/>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11" name="Google Shape;9411;p79"/>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12" name="Google Shape;9412;p79"/>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13" name="Google Shape;9413;p79"/>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14" name="Google Shape;9414;p79"/>
          <p:cNvGrpSpPr/>
          <p:nvPr/>
        </p:nvGrpSpPr>
        <p:grpSpPr>
          <a:xfrm>
            <a:off x="15915991" y="3065092"/>
            <a:ext cx="716197" cy="712652"/>
            <a:chOff x="-55202750" y="3198925"/>
            <a:chExt cx="318225" cy="316650"/>
          </a:xfrm>
        </p:grpSpPr>
        <p:sp>
          <p:nvSpPr>
            <p:cNvPr id="9415" name="Google Shape;9415;p79"/>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16" name="Google Shape;9416;p79"/>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17" name="Google Shape;9417;p79"/>
          <p:cNvGrpSpPr/>
          <p:nvPr/>
        </p:nvGrpSpPr>
        <p:grpSpPr>
          <a:xfrm>
            <a:off x="15937259" y="3975693"/>
            <a:ext cx="673661" cy="716197"/>
            <a:chOff x="-55194875" y="3590375"/>
            <a:chExt cx="299325" cy="318225"/>
          </a:xfrm>
        </p:grpSpPr>
        <p:sp>
          <p:nvSpPr>
            <p:cNvPr id="9418" name="Google Shape;9418;p79"/>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19" name="Google Shape;9419;p79"/>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20" name="Google Shape;9420;p79"/>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21" name="Google Shape;9421;p79"/>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22" name="Google Shape;9422;p79"/>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23" name="Google Shape;9423;p79"/>
          <p:cNvGrpSpPr/>
          <p:nvPr/>
        </p:nvGrpSpPr>
        <p:grpSpPr>
          <a:xfrm>
            <a:off x="15946494" y="4860235"/>
            <a:ext cx="714397" cy="714397"/>
            <a:chOff x="-55203525" y="3983400"/>
            <a:chExt cx="317425" cy="317425"/>
          </a:xfrm>
        </p:grpSpPr>
        <p:sp>
          <p:nvSpPr>
            <p:cNvPr id="9424" name="Google Shape;9424;p79"/>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25" name="Google Shape;9425;p79"/>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26" name="Google Shape;9426;p79"/>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27" name="Google Shape;9427;p79"/>
          <p:cNvGrpSpPr/>
          <p:nvPr/>
        </p:nvGrpSpPr>
        <p:grpSpPr>
          <a:xfrm>
            <a:off x="13279455" y="5774349"/>
            <a:ext cx="671860" cy="717941"/>
            <a:chOff x="-53232900" y="3192625"/>
            <a:chExt cx="298525" cy="319000"/>
          </a:xfrm>
        </p:grpSpPr>
        <p:sp>
          <p:nvSpPr>
            <p:cNvPr id="9428" name="Google Shape;9428;p79"/>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29" name="Google Shape;9429;p79"/>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30" name="Google Shape;9430;p79"/>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31" name="Google Shape;9431;p79"/>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32" name="Google Shape;9432;p79"/>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33" name="Google Shape;9433;p79"/>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34" name="Google Shape;9434;p79"/>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35" name="Google Shape;9435;p79"/>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36" name="Google Shape;9436;p79"/>
          <p:cNvGrpSpPr/>
          <p:nvPr/>
        </p:nvGrpSpPr>
        <p:grpSpPr>
          <a:xfrm>
            <a:off x="13258187" y="6716296"/>
            <a:ext cx="714397" cy="712652"/>
            <a:chOff x="-53242350" y="3584850"/>
            <a:chExt cx="317425" cy="316650"/>
          </a:xfrm>
        </p:grpSpPr>
        <p:sp>
          <p:nvSpPr>
            <p:cNvPr id="9437" name="Google Shape;9437;p79"/>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38" name="Google Shape;9438;p79"/>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39" name="Google Shape;9439;p79"/>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40" name="Google Shape;9440;p79"/>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41" name="Google Shape;9441;p79"/>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42" name="Google Shape;9442;p79"/>
          <p:cNvGrpSpPr/>
          <p:nvPr/>
        </p:nvGrpSpPr>
        <p:grpSpPr>
          <a:xfrm>
            <a:off x="13300723" y="7641698"/>
            <a:ext cx="629324" cy="717998"/>
            <a:chOff x="-53224225" y="3976300"/>
            <a:chExt cx="279625" cy="319025"/>
          </a:xfrm>
        </p:grpSpPr>
        <p:sp>
          <p:nvSpPr>
            <p:cNvPr id="9443" name="Google Shape;9443;p79"/>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44" name="Google Shape;9444;p79"/>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45" name="Google Shape;9445;p79"/>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46" name="Google Shape;9446;p79"/>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47" name="Google Shape;9447;p79"/>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48" name="Google Shape;9448;p79"/>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49" name="Google Shape;9449;p79"/>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50" name="Google Shape;9450;p79"/>
          <p:cNvGrpSpPr/>
          <p:nvPr/>
        </p:nvGrpSpPr>
        <p:grpSpPr>
          <a:xfrm>
            <a:off x="15922517" y="7657058"/>
            <a:ext cx="717941" cy="716816"/>
            <a:chOff x="-52043575" y="3983125"/>
            <a:chExt cx="319000" cy="318500"/>
          </a:xfrm>
        </p:grpSpPr>
        <p:sp>
          <p:nvSpPr>
            <p:cNvPr id="9451" name="Google Shape;9451;p79"/>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52" name="Google Shape;9452;p79"/>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53" name="Google Shape;9453;p79"/>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54" name="Google Shape;9454;p79"/>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55" name="Google Shape;9455;p79"/>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56" name="Google Shape;9456;p79"/>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57" name="Google Shape;9457;p79"/>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58" name="Google Shape;9458;p79"/>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59" name="Google Shape;9459;p79"/>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60" name="Google Shape;9460;p79"/>
          <p:cNvGrpSpPr/>
          <p:nvPr/>
        </p:nvGrpSpPr>
        <p:grpSpPr>
          <a:xfrm>
            <a:off x="12430398" y="3065092"/>
            <a:ext cx="629324" cy="717941"/>
            <a:chOff x="-56766175" y="3198925"/>
            <a:chExt cx="279625" cy="319000"/>
          </a:xfrm>
        </p:grpSpPr>
        <p:sp>
          <p:nvSpPr>
            <p:cNvPr id="9461" name="Google Shape;9461;p79"/>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62" name="Google Shape;9462;p79"/>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63" name="Google Shape;9463;p79"/>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64" name="Google Shape;9464;p79"/>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65" name="Google Shape;9465;p79"/>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66" name="Google Shape;9466;p79"/>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67" name="Google Shape;9467;p79"/>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68" name="Google Shape;9468;p79"/>
          <p:cNvGrpSpPr/>
          <p:nvPr/>
        </p:nvGrpSpPr>
        <p:grpSpPr>
          <a:xfrm>
            <a:off x="12428626" y="3975693"/>
            <a:ext cx="632869" cy="716197"/>
            <a:chOff x="-56766175" y="3590375"/>
            <a:chExt cx="281200" cy="318225"/>
          </a:xfrm>
        </p:grpSpPr>
        <p:sp>
          <p:nvSpPr>
            <p:cNvPr id="9469" name="Google Shape;9469;p79"/>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70" name="Google Shape;9470;p79"/>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71" name="Google Shape;9471;p79"/>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72" name="Google Shape;9472;p79"/>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73" name="Google Shape;9473;p79"/>
          <p:cNvGrpSpPr/>
          <p:nvPr/>
        </p:nvGrpSpPr>
        <p:grpSpPr>
          <a:xfrm>
            <a:off x="12502537" y="4858434"/>
            <a:ext cx="544251" cy="716197"/>
            <a:chOff x="-56747275" y="3982600"/>
            <a:chExt cx="241825" cy="318225"/>
          </a:xfrm>
        </p:grpSpPr>
        <p:sp>
          <p:nvSpPr>
            <p:cNvPr id="9474" name="Google Shape;9474;p79"/>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75" name="Google Shape;9475;p79"/>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76" name="Google Shape;9476;p79"/>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77" name="Google Shape;9477;p79"/>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78" name="Google Shape;9478;p79"/>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79" name="Google Shape;9479;p79"/>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80" name="Google Shape;9480;p79"/>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81" name="Google Shape;9481;p79"/>
          <p:cNvGrpSpPr/>
          <p:nvPr/>
        </p:nvGrpSpPr>
        <p:grpSpPr>
          <a:xfrm>
            <a:off x="9762376" y="5788527"/>
            <a:ext cx="629324" cy="717941"/>
            <a:chOff x="-54793175" y="3198925"/>
            <a:chExt cx="279625" cy="319000"/>
          </a:xfrm>
        </p:grpSpPr>
        <p:sp>
          <p:nvSpPr>
            <p:cNvPr id="9482" name="Google Shape;9482;p79"/>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83" name="Google Shape;9483;p79"/>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84" name="Google Shape;9484;p79"/>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85" name="Google Shape;9485;p79"/>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86" name="Google Shape;9486;p79"/>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87" name="Google Shape;9487;p79"/>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88" name="Google Shape;9488;p79"/>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89" name="Google Shape;9489;p79"/>
          <p:cNvGrpSpPr/>
          <p:nvPr/>
        </p:nvGrpSpPr>
        <p:grpSpPr>
          <a:xfrm>
            <a:off x="9718039" y="6742909"/>
            <a:ext cx="717998" cy="685983"/>
            <a:chOff x="-54812875" y="3596675"/>
            <a:chExt cx="319025" cy="304800"/>
          </a:xfrm>
        </p:grpSpPr>
        <p:sp>
          <p:nvSpPr>
            <p:cNvPr id="9490" name="Google Shape;9490;p79"/>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91" name="Google Shape;9491;p79"/>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92" name="Google Shape;9492;p79"/>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93" name="Google Shape;9493;p79"/>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94" name="Google Shape;9494;p79"/>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95" name="Google Shape;9495;p79"/>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96" name="Google Shape;9496;p79"/>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497" name="Google Shape;9497;p79"/>
          <p:cNvSpPr/>
          <p:nvPr/>
        </p:nvSpPr>
        <p:spPr>
          <a:xfrm>
            <a:off x="10067821" y="7491451"/>
            <a:ext cx="16036" cy="18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98" name="Google Shape;9498;p79"/>
          <p:cNvSpPr/>
          <p:nvPr/>
        </p:nvSpPr>
        <p:spPr>
          <a:xfrm>
            <a:off x="10068721" y="7493195"/>
            <a:ext cx="14235" cy="1857"/>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499" name="Google Shape;9499;p79"/>
          <p:cNvGrpSpPr/>
          <p:nvPr/>
        </p:nvGrpSpPr>
        <p:grpSpPr>
          <a:xfrm>
            <a:off x="9762376" y="7655877"/>
            <a:ext cx="629324" cy="716197"/>
            <a:chOff x="-54793175" y="3982600"/>
            <a:chExt cx="279625" cy="318225"/>
          </a:xfrm>
        </p:grpSpPr>
        <p:sp>
          <p:nvSpPr>
            <p:cNvPr id="9500" name="Google Shape;9500;p79"/>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01" name="Google Shape;9501;p79"/>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02" name="Google Shape;9502;p79"/>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03" name="Google Shape;9503;p79"/>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04" name="Google Shape;9504;p79"/>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05" name="Google Shape;9505;p79"/>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06" name="Google Shape;9506;p79"/>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07" name="Google Shape;9507;p79"/>
          <p:cNvGrpSpPr/>
          <p:nvPr/>
        </p:nvGrpSpPr>
        <p:grpSpPr>
          <a:xfrm>
            <a:off x="14185293" y="5774349"/>
            <a:ext cx="629324" cy="716197"/>
            <a:chOff x="-52832000" y="3192625"/>
            <a:chExt cx="279625" cy="318225"/>
          </a:xfrm>
        </p:grpSpPr>
        <p:sp>
          <p:nvSpPr>
            <p:cNvPr id="9508" name="Google Shape;9508;p79"/>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09" name="Google Shape;9509;p79"/>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10" name="Google Shape;9510;p79"/>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11" name="Google Shape;9511;p79"/>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12" name="Google Shape;9512;p79"/>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13" name="Google Shape;9513;p79"/>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14" name="Google Shape;9514;p79"/>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15" name="Google Shape;9515;p79"/>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16" name="Google Shape;9516;p79"/>
          <p:cNvGrpSpPr/>
          <p:nvPr/>
        </p:nvGrpSpPr>
        <p:grpSpPr>
          <a:xfrm>
            <a:off x="14140985" y="6718097"/>
            <a:ext cx="717941" cy="714397"/>
            <a:chOff x="-52851675" y="3585650"/>
            <a:chExt cx="319000" cy="317425"/>
          </a:xfrm>
        </p:grpSpPr>
        <p:sp>
          <p:nvSpPr>
            <p:cNvPr id="9517" name="Google Shape;9517;p79"/>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18" name="Google Shape;9518;p79"/>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19" name="Google Shape;9519;p79"/>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20" name="Google Shape;9520;p79"/>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21" name="Google Shape;9521;p79"/>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22" name="Google Shape;9522;p79"/>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23" name="Google Shape;9523;p79"/>
          <p:cNvGrpSpPr/>
          <p:nvPr/>
        </p:nvGrpSpPr>
        <p:grpSpPr>
          <a:xfrm>
            <a:off x="14185293" y="7641698"/>
            <a:ext cx="629324" cy="717998"/>
            <a:chOff x="-52832000" y="3976300"/>
            <a:chExt cx="279625" cy="319025"/>
          </a:xfrm>
        </p:grpSpPr>
        <p:sp>
          <p:nvSpPr>
            <p:cNvPr id="9524" name="Google Shape;9524;p79"/>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25" name="Google Shape;9525;p79"/>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26" name="Google Shape;9526;p79"/>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27" name="Google Shape;9527;p79"/>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28" name="Google Shape;9528;p79"/>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29" name="Google Shape;9529;p79"/>
          <p:cNvGrpSpPr/>
          <p:nvPr/>
        </p:nvGrpSpPr>
        <p:grpSpPr>
          <a:xfrm>
            <a:off x="12419705" y="8550993"/>
            <a:ext cx="632869" cy="716197"/>
            <a:chOff x="-51633225" y="3198925"/>
            <a:chExt cx="281200" cy="318225"/>
          </a:xfrm>
        </p:grpSpPr>
        <p:sp>
          <p:nvSpPr>
            <p:cNvPr id="9530" name="Google Shape;9530;p79"/>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31" name="Google Shape;9531;p79"/>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32" name="Google Shape;9532;p79"/>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33" name="Google Shape;9533;p79"/>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34" name="Google Shape;9534;p79"/>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35" name="Google Shape;9535;p79"/>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36" name="Google Shape;9536;p79"/>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37" name="Google Shape;9537;p79"/>
          <p:cNvGrpSpPr/>
          <p:nvPr/>
        </p:nvGrpSpPr>
        <p:grpSpPr>
          <a:xfrm>
            <a:off x="13257353" y="3066837"/>
            <a:ext cx="730376" cy="714453"/>
            <a:chOff x="-56396775" y="3199700"/>
            <a:chExt cx="324525" cy="317450"/>
          </a:xfrm>
        </p:grpSpPr>
        <p:sp>
          <p:nvSpPr>
            <p:cNvPr id="9538" name="Google Shape;9538;p79"/>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39" name="Google Shape;9539;p79"/>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40" name="Google Shape;9540;p79"/>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41" name="Google Shape;9541;p79"/>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42" name="Google Shape;9542;p79"/>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43" name="Google Shape;9543;p79"/>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44" name="Google Shape;9544;p79"/>
          <p:cNvGrpSpPr/>
          <p:nvPr/>
        </p:nvGrpSpPr>
        <p:grpSpPr>
          <a:xfrm>
            <a:off x="13263542" y="3998705"/>
            <a:ext cx="717998" cy="671917"/>
            <a:chOff x="-56394425" y="3600600"/>
            <a:chExt cx="319025" cy="298550"/>
          </a:xfrm>
        </p:grpSpPr>
        <p:sp>
          <p:nvSpPr>
            <p:cNvPr id="9545" name="Google Shape;9545;p79"/>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46" name="Google Shape;9546;p79"/>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47" name="Google Shape;9547;p79"/>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48" name="Google Shape;9548;p79"/>
          <p:cNvGrpSpPr/>
          <p:nvPr/>
        </p:nvGrpSpPr>
        <p:grpSpPr>
          <a:xfrm>
            <a:off x="13325075" y="4860235"/>
            <a:ext cx="654137" cy="714397"/>
            <a:chOff x="-56379450" y="3983400"/>
            <a:chExt cx="290650" cy="317425"/>
          </a:xfrm>
        </p:grpSpPr>
        <p:sp>
          <p:nvSpPr>
            <p:cNvPr id="9549" name="Google Shape;9549;p79"/>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50" name="Google Shape;9550;p79"/>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51" name="Google Shape;9551;p79"/>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52" name="Google Shape;9552;p79"/>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53" name="Google Shape;9553;p79"/>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54" name="Google Shape;9554;p79"/>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55" name="Google Shape;9555;p79"/>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56" name="Google Shape;9556;p79"/>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57" name="Google Shape;9557;p79"/>
          <p:cNvGrpSpPr/>
          <p:nvPr/>
        </p:nvGrpSpPr>
        <p:grpSpPr>
          <a:xfrm>
            <a:off x="10652484" y="5788527"/>
            <a:ext cx="632869" cy="717941"/>
            <a:chOff x="-54401725" y="3198925"/>
            <a:chExt cx="281200" cy="319000"/>
          </a:xfrm>
        </p:grpSpPr>
        <p:sp>
          <p:nvSpPr>
            <p:cNvPr id="9558" name="Google Shape;9558;p79"/>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59" name="Google Shape;9559;p79"/>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60" name="Google Shape;9560;p79"/>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61" name="Google Shape;9561;p79"/>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62" name="Google Shape;9562;p79"/>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63" name="Google Shape;9563;p79"/>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64" name="Google Shape;9564;p79"/>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65" name="Google Shape;9565;p79"/>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66" name="Google Shape;9566;p79"/>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67" name="Google Shape;9567;p79"/>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68" name="Google Shape;9568;p79"/>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69" name="Google Shape;9569;p79"/>
          <p:cNvGrpSpPr/>
          <p:nvPr/>
        </p:nvGrpSpPr>
        <p:grpSpPr>
          <a:xfrm>
            <a:off x="10654256" y="6728731"/>
            <a:ext cx="629324" cy="716197"/>
            <a:chOff x="-54401725" y="3590375"/>
            <a:chExt cx="279625" cy="318225"/>
          </a:xfrm>
        </p:grpSpPr>
        <p:sp>
          <p:nvSpPr>
            <p:cNvPr id="9570" name="Google Shape;9570;p79"/>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71" name="Google Shape;9571;p79"/>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72" name="Google Shape;9572;p79"/>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73" name="Google Shape;9573;p79"/>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74" name="Google Shape;9574;p79"/>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75" name="Google Shape;9575;p79"/>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76" name="Google Shape;9576;p79"/>
          <p:cNvGrpSpPr/>
          <p:nvPr/>
        </p:nvGrpSpPr>
        <p:grpSpPr>
          <a:xfrm>
            <a:off x="10649839" y="7655877"/>
            <a:ext cx="638158" cy="716197"/>
            <a:chOff x="-54403300" y="3982600"/>
            <a:chExt cx="283550" cy="318225"/>
          </a:xfrm>
        </p:grpSpPr>
        <p:sp>
          <p:nvSpPr>
            <p:cNvPr id="9577" name="Google Shape;9577;p79"/>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78" name="Google Shape;9578;p79"/>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79" name="Google Shape;9579;p79"/>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80" name="Google Shape;9580;p79"/>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81" name="Google Shape;9581;p79"/>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82" name="Google Shape;9582;p79"/>
          <p:cNvGrpSpPr/>
          <p:nvPr/>
        </p:nvGrpSpPr>
        <p:grpSpPr>
          <a:xfrm>
            <a:off x="15024626" y="5778344"/>
            <a:ext cx="712596" cy="713947"/>
            <a:chOff x="-52458650" y="3194400"/>
            <a:chExt cx="316625" cy="317225"/>
          </a:xfrm>
        </p:grpSpPr>
        <p:sp>
          <p:nvSpPr>
            <p:cNvPr id="9583" name="Google Shape;9583;p79"/>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84" name="Google Shape;9584;p79"/>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85" name="Google Shape;9585;p79"/>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86" name="Google Shape;9586;p79"/>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87" name="Google Shape;9587;p79"/>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88" name="Google Shape;9588;p79"/>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89" name="Google Shape;9589;p79"/>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90" name="Google Shape;9590;p79"/>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91" name="Google Shape;9591;p79"/>
          <p:cNvGrpSpPr/>
          <p:nvPr/>
        </p:nvGrpSpPr>
        <p:grpSpPr>
          <a:xfrm>
            <a:off x="15043222" y="6716296"/>
            <a:ext cx="675405" cy="715691"/>
            <a:chOff x="-52450000" y="3584850"/>
            <a:chExt cx="300100" cy="318000"/>
          </a:xfrm>
        </p:grpSpPr>
        <p:sp>
          <p:nvSpPr>
            <p:cNvPr id="9592" name="Google Shape;9592;p79"/>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93" name="Google Shape;9593;p79"/>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94" name="Google Shape;9594;p79"/>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95" name="Google Shape;9595;p79"/>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96" name="Google Shape;9596;p79"/>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97" name="Google Shape;9597;p79"/>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98" name="Google Shape;9598;p79"/>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99" name="Google Shape;9599;p79"/>
          <p:cNvGrpSpPr/>
          <p:nvPr/>
        </p:nvGrpSpPr>
        <p:grpSpPr>
          <a:xfrm>
            <a:off x="15066263" y="7645242"/>
            <a:ext cx="629324" cy="714453"/>
            <a:chOff x="-52440550" y="3977875"/>
            <a:chExt cx="279625" cy="317450"/>
          </a:xfrm>
        </p:grpSpPr>
        <p:sp>
          <p:nvSpPr>
            <p:cNvPr id="9600" name="Google Shape;9600;p79"/>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01" name="Google Shape;9601;p79"/>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02" name="Google Shape;9602;p79"/>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03" name="Google Shape;9603;p79"/>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04" name="Google Shape;9604;p79"/>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05" name="Google Shape;9605;p79"/>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06" name="Google Shape;9606;p79"/>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07" name="Google Shape;9607;p79"/>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08" name="Google Shape;9608;p79"/>
          <p:cNvGrpSpPr/>
          <p:nvPr/>
        </p:nvGrpSpPr>
        <p:grpSpPr>
          <a:xfrm>
            <a:off x="13290131" y="8557654"/>
            <a:ext cx="629324" cy="717998"/>
            <a:chOff x="-51623775" y="3584850"/>
            <a:chExt cx="279625" cy="319025"/>
          </a:xfrm>
        </p:grpSpPr>
        <p:sp>
          <p:nvSpPr>
            <p:cNvPr id="9609" name="Google Shape;9609;p79"/>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10" name="Google Shape;9610;p79"/>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11" name="Google Shape;9611;p79"/>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12" name="Google Shape;9612;p79"/>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13" name="Google Shape;9613;p79"/>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14" name="Google Shape;9614;p79"/>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15" name="Google Shape;9615;p79"/>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16" name="Google Shape;9616;p79"/>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17" name="Google Shape;9617;p79"/>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621" name="Shape 9621"/>
        <p:cNvGrpSpPr/>
        <p:nvPr/>
      </p:nvGrpSpPr>
      <p:grpSpPr>
        <a:xfrm>
          <a:off x="0" y="0"/>
          <a:ext cx="0" cy="0"/>
          <a:chOff x="0" y="0"/>
          <a:chExt cx="0" cy="0"/>
        </a:xfrm>
      </p:grpSpPr>
      <p:sp>
        <p:nvSpPr>
          <p:cNvPr id="9622" name="Google Shape;9622;p80"/>
          <p:cNvSpPr txBox="1"/>
          <p:nvPr>
            <p:ph idx="4294967295" type="title"/>
          </p:nvPr>
        </p:nvSpPr>
        <p:spPr>
          <a:xfrm>
            <a:off x="1699350" y="1887600"/>
            <a:ext cx="696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623" name="Google Shape;9623;p80"/>
          <p:cNvSpPr txBox="1"/>
          <p:nvPr>
            <p:ph idx="4294967295" type="title"/>
          </p:nvPr>
        </p:nvSpPr>
        <p:spPr>
          <a:xfrm>
            <a:off x="9716800" y="1887600"/>
            <a:ext cx="696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9624" name="Google Shape;9624;p80"/>
          <p:cNvGrpSpPr/>
          <p:nvPr/>
        </p:nvGrpSpPr>
        <p:grpSpPr>
          <a:xfrm>
            <a:off x="1771351" y="3078498"/>
            <a:ext cx="552006" cy="714601"/>
            <a:chOff x="-50469125" y="3183175"/>
            <a:chExt cx="233150" cy="301825"/>
          </a:xfrm>
        </p:grpSpPr>
        <p:sp>
          <p:nvSpPr>
            <p:cNvPr id="9625" name="Google Shape;9625;p80"/>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26" name="Google Shape;9626;p80"/>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27" name="Google Shape;9627;p80"/>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28" name="Google Shape;9628;p80"/>
          <p:cNvGrpSpPr/>
          <p:nvPr/>
        </p:nvGrpSpPr>
        <p:grpSpPr>
          <a:xfrm>
            <a:off x="1691148" y="3949301"/>
            <a:ext cx="712411" cy="710576"/>
            <a:chOff x="-50504575" y="3550975"/>
            <a:chExt cx="300900" cy="300125"/>
          </a:xfrm>
        </p:grpSpPr>
        <p:sp>
          <p:nvSpPr>
            <p:cNvPr id="9629" name="Google Shape;9629;p80"/>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30" name="Google Shape;9630;p80"/>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31" name="Google Shape;9631;p80"/>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32" name="Google Shape;9632;p80"/>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33" name="Google Shape;9633;p80"/>
          <p:cNvGrpSpPr/>
          <p:nvPr/>
        </p:nvGrpSpPr>
        <p:grpSpPr>
          <a:xfrm>
            <a:off x="1691148" y="4825787"/>
            <a:ext cx="712411" cy="708682"/>
            <a:chOff x="-50503000" y="3921175"/>
            <a:chExt cx="300900" cy="299325"/>
          </a:xfrm>
        </p:grpSpPr>
        <p:sp>
          <p:nvSpPr>
            <p:cNvPr id="9634" name="Google Shape;9634;p80"/>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35" name="Google Shape;9635;p80"/>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36" name="Google Shape;9636;p80"/>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37" name="Google Shape;9637;p80"/>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38" name="Google Shape;9638;p80"/>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39" name="Google Shape;9639;p80"/>
          <p:cNvGrpSpPr/>
          <p:nvPr/>
        </p:nvGrpSpPr>
        <p:grpSpPr>
          <a:xfrm>
            <a:off x="6099255" y="3117623"/>
            <a:ext cx="710517" cy="712411"/>
            <a:chOff x="-48630025" y="3199700"/>
            <a:chExt cx="300100" cy="300900"/>
          </a:xfrm>
        </p:grpSpPr>
        <p:sp>
          <p:nvSpPr>
            <p:cNvPr id="9640" name="Google Shape;9640;p80"/>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41" name="Google Shape;9641;p80"/>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42" name="Google Shape;9642;p80"/>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43" name="Google Shape;9643;p80"/>
          <p:cNvGrpSpPr/>
          <p:nvPr/>
        </p:nvGrpSpPr>
        <p:grpSpPr>
          <a:xfrm>
            <a:off x="6099255" y="3992214"/>
            <a:ext cx="710517" cy="710517"/>
            <a:chOff x="-48630025" y="3569100"/>
            <a:chExt cx="300100" cy="300100"/>
          </a:xfrm>
        </p:grpSpPr>
        <p:sp>
          <p:nvSpPr>
            <p:cNvPr id="9644" name="Google Shape;9644;p80"/>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45" name="Google Shape;9645;p80"/>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46" name="Google Shape;9646;p80"/>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47" name="Google Shape;9647;p80"/>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48" name="Google Shape;9648;p80"/>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49" name="Google Shape;9649;p80"/>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50" name="Google Shape;9650;p80"/>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51" name="Google Shape;9651;p80"/>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52" name="Google Shape;9652;p80"/>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53" name="Google Shape;9653;p80"/>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54" name="Google Shape;9654;p80"/>
          <p:cNvGrpSpPr/>
          <p:nvPr/>
        </p:nvGrpSpPr>
        <p:grpSpPr>
          <a:xfrm>
            <a:off x="6100202" y="4866806"/>
            <a:ext cx="708623" cy="706788"/>
            <a:chOff x="-48629225" y="3938500"/>
            <a:chExt cx="299300" cy="298525"/>
          </a:xfrm>
        </p:grpSpPr>
        <p:sp>
          <p:nvSpPr>
            <p:cNvPr id="9655" name="Google Shape;9655;p80"/>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56" name="Google Shape;9656;p80"/>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57" name="Google Shape;9657;p80"/>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58" name="Google Shape;9658;p80"/>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59" name="Google Shape;9659;p80"/>
          <p:cNvGrpSpPr/>
          <p:nvPr/>
        </p:nvGrpSpPr>
        <p:grpSpPr>
          <a:xfrm>
            <a:off x="3571007" y="5809487"/>
            <a:ext cx="622916" cy="708682"/>
            <a:chOff x="-46762575" y="3200500"/>
            <a:chExt cx="263100" cy="299325"/>
          </a:xfrm>
        </p:grpSpPr>
        <p:sp>
          <p:nvSpPr>
            <p:cNvPr id="9660" name="Google Shape;9660;p80"/>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61" name="Google Shape;9661;p80"/>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62" name="Google Shape;9662;p80"/>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63" name="Google Shape;9663;p80"/>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64" name="Google Shape;9664;p80"/>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65" name="Google Shape;9665;p80"/>
          <p:cNvGrpSpPr/>
          <p:nvPr/>
        </p:nvGrpSpPr>
        <p:grpSpPr>
          <a:xfrm>
            <a:off x="3527177" y="6726932"/>
            <a:ext cx="710576" cy="624750"/>
            <a:chOff x="-46779900" y="3588000"/>
            <a:chExt cx="300125" cy="263875"/>
          </a:xfrm>
        </p:grpSpPr>
        <p:sp>
          <p:nvSpPr>
            <p:cNvPr id="9666" name="Google Shape;9666;p80"/>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67" name="Google Shape;9667;p80"/>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68" name="Google Shape;9668;p80"/>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69" name="Google Shape;9669;p80"/>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70" name="Google Shape;9670;p80"/>
          <p:cNvGrpSpPr/>
          <p:nvPr/>
        </p:nvGrpSpPr>
        <p:grpSpPr>
          <a:xfrm>
            <a:off x="3528124" y="7556776"/>
            <a:ext cx="708682" cy="706788"/>
            <a:chOff x="-46779100" y="3938500"/>
            <a:chExt cx="299325" cy="298525"/>
          </a:xfrm>
        </p:grpSpPr>
        <p:sp>
          <p:nvSpPr>
            <p:cNvPr id="9671" name="Google Shape;9671;p80"/>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72" name="Google Shape;9672;p80"/>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73" name="Google Shape;9673;p80"/>
          <p:cNvGrpSpPr/>
          <p:nvPr/>
        </p:nvGrpSpPr>
        <p:grpSpPr>
          <a:xfrm>
            <a:off x="7943599" y="5822509"/>
            <a:ext cx="710517" cy="710576"/>
            <a:chOff x="-44924250" y="3206000"/>
            <a:chExt cx="300100" cy="300125"/>
          </a:xfrm>
        </p:grpSpPr>
        <p:sp>
          <p:nvSpPr>
            <p:cNvPr id="9674" name="Google Shape;9674;p80"/>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75" name="Google Shape;9675;p80"/>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76" name="Google Shape;9676;p80"/>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77" name="Google Shape;9677;p80"/>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78" name="Google Shape;9678;p80"/>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79" name="Google Shape;9679;p80"/>
          <p:cNvGrpSpPr/>
          <p:nvPr/>
        </p:nvGrpSpPr>
        <p:grpSpPr>
          <a:xfrm>
            <a:off x="2572571" y="3078498"/>
            <a:ext cx="710517" cy="710517"/>
            <a:chOff x="-50134375" y="3183175"/>
            <a:chExt cx="300100" cy="300100"/>
          </a:xfrm>
        </p:grpSpPr>
        <p:sp>
          <p:nvSpPr>
            <p:cNvPr id="9680" name="Google Shape;9680;p80"/>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81" name="Google Shape;9681;p80"/>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82" name="Google Shape;9682;p80"/>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83" name="Google Shape;9683;p80"/>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84" name="Google Shape;9684;p80"/>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85" name="Google Shape;9685;p80"/>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86" name="Google Shape;9686;p80"/>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87" name="Google Shape;9687;p80"/>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88" name="Google Shape;9688;p80"/>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89" name="Google Shape;9689;p80"/>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90" name="Google Shape;9690;p80"/>
          <p:cNvGrpSpPr/>
          <p:nvPr/>
        </p:nvGrpSpPr>
        <p:grpSpPr>
          <a:xfrm>
            <a:off x="2572571" y="3949301"/>
            <a:ext cx="710517" cy="710576"/>
            <a:chOff x="-50134375" y="3550975"/>
            <a:chExt cx="300100" cy="300125"/>
          </a:xfrm>
        </p:grpSpPr>
        <p:sp>
          <p:nvSpPr>
            <p:cNvPr id="9691" name="Google Shape;9691;p80"/>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92" name="Google Shape;9692;p80"/>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93" name="Google Shape;9693;p80"/>
          <p:cNvGrpSpPr/>
          <p:nvPr/>
        </p:nvGrpSpPr>
        <p:grpSpPr>
          <a:xfrm>
            <a:off x="2572571" y="4824366"/>
            <a:ext cx="710517" cy="710102"/>
            <a:chOff x="-50134375" y="3920575"/>
            <a:chExt cx="300100" cy="299925"/>
          </a:xfrm>
        </p:grpSpPr>
        <p:sp>
          <p:nvSpPr>
            <p:cNvPr id="9694" name="Google Shape;9694;p80"/>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95" name="Google Shape;9695;p80"/>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96" name="Google Shape;9696;p80"/>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97" name="Google Shape;9697;p80"/>
          <p:cNvGrpSpPr/>
          <p:nvPr/>
        </p:nvGrpSpPr>
        <p:grpSpPr>
          <a:xfrm>
            <a:off x="6994020" y="3119517"/>
            <a:ext cx="714246" cy="710517"/>
            <a:chOff x="-48262200" y="3200500"/>
            <a:chExt cx="301675" cy="300100"/>
          </a:xfrm>
        </p:grpSpPr>
        <p:sp>
          <p:nvSpPr>
            <p:cNvPr id="9698" name="Google Shape;9698;p80"/>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99" name="Google Shape;9699;p80"/>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00" name="Google Shape;9700;p80"/>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01" name="Google Shape;9701;p80"/>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02" name="Google Shape;9702;p80"/>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03" name="Google Shape;9703;p80"/>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04" name="Google Shape;9704;p80"/>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05" name="Google Shape;9705;p80"/>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06" name="Google Shape;9706;p80"/>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07" name="Google Shape;9707;p80"/>
          <p:cNvGrpSpPr/>
          <p:nvPr/>
        </p:nvGrpSpPr>
        <p:grpSpPr>
          <a:xfrm>
            <a:off x="7052766" y="3993694"/>
            <a:ext cx="596754" cy="709037"/>
            <a:chOff x="-48233050" y="3569725"/>
            <a:chExt cx="252050" cy="299475"/>
          </a:xfrm>
        </p:grpSpPr>
        <p:sp>
          <p:nvSpPr>
            <p:cNvPr id="9708" name="Google Shape;9708;p80"/>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09" name="Google Shape;9709;p80"/>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10" name="Google Shape;9710;p80"/>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11" name="Google Shape;9711;p80"/>
          <p:cNvGrpSpPr/>
          <p:nvPr/>
        </p:nvGrpSpPr>
        <p:grpSpPr>
          <a:xfrm>
            <a:off x="7100295" y="4861183"/>
            <a:ext cx="501694" cy="716140"/>
            <a:chOff x="-48216525" y="3936125"/>
            <a:chExt cx="211900" cy="302475"/>
          </a:xfrm>
        </p:grpSpPr>
        <p:sp>
          <p:nvSpPr>
            <p:cNvPr id="9712" name="Google Shape;9712;p80"/>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13" name="Google Shape;9713;p80"/>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14" name="Google Shape;9714;p80"/>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15" name="Google Shape;9715;p80"/>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16" name="Google Shape;9716;p80"/>
          <p:cNvGrpSpPr/>
          <p:nvPr/>
        </p:nvGrpSpPr>
        <p:grpSpPr>
          <a:xfrm>
            <a:off x="4411732" y="5811322"/>
            <a:ext cx="710517" cy="710576"/>
            <a:chOff x="-46410500" y="3201275"/>
            <a:chExt cx="300100" cy="300125"/>
          </a:xfrm>
        </p:grpSpPr>
        <p:sp>
          <p:nvSpPr>
            <p:cNvPr id="9717" name="Google Shape;9717;p80"/>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18" name="Google Shape;9718;p80"/>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19" name="Google Shape;9719;p80"/>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20" name="Google Shape;9720;p80"/>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21" name="Google Shape;9721;p80"/>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22" name="Google Shape;9722;p80"/>
          <p:cNvGrpSpPr/>
          <p:nvPr/>
        </p:nvGrpSpPr>
        <p:grpSpPr>
          <a:xfrm>
            <a:off x="4411732" y="6682185"/>
            <a:ext cx="710517" cy="712411"/>
            <a:chOff x="-46409700" y="3569100"/>
            <a:chExt cx="300100" cy="300900"/>
          </a:xfrm>
        </p:grpSpPr>
        <p:sp>
          <p:nvSpPr>
            <p:cNvPr id="9723" name="Google Shape;9723;p80"/>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24" name="Google Shape;9724;p80"/>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25" name="Google Shape;9725;p80"/>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26" name="Google Shape;9726;p80"/>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27" name="Google Shape;9727;p80"/>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28" name="Google Shape;9728;p80"/>
          <p:cNvGrpSpPr/>
          <p:nvPr/>
        </p:nvGrpSpPr>
        <p:grpSpPr>
          <a:xfrm>
            <a:off x="4387494" y="7553047"/>
            <a:ext cx="758993" cy="716140"/>
            <a:chOff x="-46422300" y="3936925"/>
            <a:chExt cx="320575" cy="302475"/>
          </a:xfrm>
        </p:grpSpPr>
        <p:sp>
          <p:nvSpPr>
            <p:cNvPr id="9729" name="Google Shape;9729;p80"/>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30" name="Google Shape;9730;p80"/>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31" name="Google Shape;9731;p80"/>
          <p:cNvGrpSpPr/>
          <p:nvPr/>
        </p:nvGrpSpPr>
        <p:grpSpPr>
          <a:xfrm>
            <a:off x="7942653" y="6661705"/>
            <a:ext cx="712411" cy="710517"/>
            <a:chOff x="-44914800" y="3560450"/>
            <a:chExt cx="300900" cy="300100"/>
          </a:xfrm>
        </p:grpSpPr>
        <p:sp>
          <p:nvSpPr>
            <p:cNvPr id="9732" name="Google Shape;9732;p80"/>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33" name="Google Shape;9733;p80"/>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34" name="Google Shape;9734;p80"/>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35" name="Google Shape;9735;p80"/>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36" name="Google Shape;9736;p80"/>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37" name="Google Shape;9737;p80"/>
          <p:cNvGrpSpPr/>
          <p:nvPr/>
        </p:nvGrpSpPr>
        <p:grpSpPr>
          <a:xfrm>
            <a:off x="3452756" y="3078972"/>
            <a:ext cx="708623" cy="708208"/>
            <a:chOff x="-49764975" y="3183375"/>
            <a:chExt cx="299300" cy="299125"/>
          </a:xfrm>
        </p:grpSpPr>
        <p:sp>
          <p:nvSpPr>
            <p:cNvPr id="9738" name="Google Shape;9738;p80"/>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39" name="Google Shape;9739;p80"/>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40" name="Google Shape;9740;p80"/>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41" name="Google Shape;9741;p80"/>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42" name="Google Shape;9742;p80"/>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43" name="Google Shape;9743;p80"/>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44" name="Google Shape;9744;p80"/>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45" name="Google Shape;9745;p80"/>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46" name="Google Shape;9746;p80"/>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47" name="Google Shape;9747;p80"/>
          <p:cNvGrpSpPr/>
          <p:nvPr/>
        </p:nvGrpSpPr>
        <p:grpSpPr>
          <a:xfrm>
            <a:off x="3452756" y="3949893"/>
            <a:ext cx="708623" cy="711819"/>
            <a:chOff x="-49764975" y="3551225"/>
            <a:chExt cx="299300" cy="300650"/>
          </a:xfrm>
        </p:grpSpPr>
        <p:sp>
          <p:nvSpPr>
            <p:cNvPr id="9748" name="Google Shape;9748;p80"/>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49" name="Google Shape;9749;p80"/>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50" name="Google Shape;9750;p80"/>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51" name="Google Shape;9751;p80"/>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52" name="Google Shape;9752;p80"/>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53" name="Google Shape;9753;p80"/>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54" name="Google Shape;9754;p80"/>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55" name="Google Shape;9755;p80"/>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56" name="Google Shape;9756;p80"/>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57" name="Google Shape;9757;p80"/>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58" name="Google Shape;9758;p80"/>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59" name="Google Shape;9759;p80"/>
          <p:cNvGrpSpPr/>
          <p:nvPr/>
        </p:nvGrpSpPr>
        <p:grpSpPr>
          <a:xfrm>
            <a:off x="3448080" y="4823419"/>
            <a:ext cx="717975" cy="711049"/>
            <a:chOff x="-49766550" y="3920175"/>
            <a:chExt cx="303250" cy="300325"/>
          </a:xfrm>
        </p:grpSpPr>
        <p:sp>
          <p:nvSpPr>
            <p:cNvPr id="9760" name="Google Shape;9760;p80"/>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61" name="Google Shape;9761;p80"/>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62" name="Google Shape;9762;p80"/>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63" name="Google Shape;9763;p80"/>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64" name="Google Shape;9764;p80"/>
          <p:cNvGrpSpPr/>
          <p:nvPr/>
        </p:nvGrpSpPr>
        <p:grpSpPr>
          <a:xfrm>
            <a:off x="7879142" y="3119517"/>
            <a:ext cx="714246" cy="708682"/>
            <a:chOff x="-47892800" y="3200500"/>
            <a:chExt cx="301675" cy="299325"/>
          </a:xfrm>
        </p:grpSpPr>
        <p:sp>
          <p:nvSpPr>
            <p:cNvPr id="9765" name="Google Shape;9765;p80"/>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66" name="Google Shape;9766;p80"/>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67" name="Google Shape;9767;p80"/>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68" name="Google Shape;9768;p80"/>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69" name="Google Shape;9769;p80"/>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70" name="Google Shape;9770;p80"/>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71" name="Google Shape;9771;p80"/>
          <p:cNvGrpSpPr/>
          <p:nvPr/>
        </p:nvGrpSpPr>
        <p:grpSpPr>
          <a:xfrm>
            <a:off x="8006874" y="3992214"/>
            <a:ext cx="458782" cy="710517"/>
            <a:chOff x="-47839250" y="3569100"/>
            <a:chExt cx="193775" cy="300100"/>
          </a:xfrm>
        </p:grpSpPr>
        <p:sp>
          <p:nvSpPr>
            <p:cNvPr id="9772" name="Google Shape;9772;p80"/>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73" name="Google Shape;9773;p80"/>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74" name="Google Shape;9774;p80"/>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75" name="Google Shape;9775;p80"/>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76" name="Google Shape;9776;p80"/>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77" name="Google Shape;9777;p80"/>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78" name="Google Shape;9778;p80"/>
          <p:cNvGrpSpPr/>
          <p:nvPr/>
        </p:nvGrpSpPr>
        <p:grpSpPr>
          <a:xfrm>
            <a:off x="7881006" y="4864912"/>
            <a:ext cx="710517" cy="712411"/>
            <a:chOff x="-47892800" y="3937700"/>
            <a:chExt cx="300100" cy="300900"/>
          </a:xfrm>
        </p:grpSpPr>
        <p:sp>
          <p:nvSpPr>
            <p:cNvPr id="9779" name="Google Shape;9779;p80"/>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80" name="Google Shape;9780;p80"/>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81" name="Google Shape;9781;p80"/>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82" name="Google Shape;9782;p80"/>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83" name="Google Shape;9783;p80"/>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84" name="Google Shape;9784;p80"/>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85" name="Google Shape;9785;p80"/>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86" name="Google Shape;9786;p80"/>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87" name="Google Shape;9787;p80"/>
          <p:cNvGrpSpPr/>
          <p:nvPr/>
        </p:nvGrpSpPr>
        <p:grpSpPr>
          <a:xfrm>
            <a:off x="5291596" y="5852341"/>
            <a:ext cx="710517" cy="622916"/>
            <a:chOff x="-46042675" y="3218600"/>
            <a:chExt cx="300100" cy="263100"/>
          </a:xfrm>
        </p:grpSpPr>
        <p:sp>
          <p:nvSpPr>
            <p:cNvPr id="9788" name="Google Shape;9788;p80"/>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89" name="Google Shape;9789;p80"/>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90" name="Google Shape;9790;p80"/>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91" name="Google Shape;9791;p80"/>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92" name="Google Shape;9792;p80"/>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93" name="Google Shape;9793;p80"/>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94" name="Google Shape;9794;p80"/>
          <p:cNvGrpSpPr/>
          <p:nvPr/>
        </p:nvGrpSpPr>
        <p:grpSpPr>
          <a:xfrm>
            <a:off x="5291596" y="6681238"/>
            <a:ext cx="710517" cy="646236"/>
            <a:chOff x="-46042675" y="3568700"/>
            <a:chExt cx="300100" cy="272950"/>
          </a:xfrm>
        </p:grpSpPr>
        <p:sp>
          <p:nvSpPr>
            <p:cNvPr id="9795" name="Google Shape;9795;p80"/>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96" name="Google Shape;9796;p80"/>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97" name="Google Shape;9797;p80"/>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98" name="Google Shape;9798;p80"/>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99" name="Google Shape;9799;p80"/>
          <p:cNvGrpSpPr/>
          <p:nvPr/>
        </p:nvGrpSpPr>
        <p:grpSpPr>
          <a:xfrm>
            <a:off x="5375498" y="7555178"/>
            <a:ext cx="542713" cy="712115"/>
            <a:chOff x="-46007225" y="3937825"/>
            <a:chExt cx="229225" cy="300775"/>
          </a:xfrm>
        </p:grpSpPr>
        <p:sp>
          <p:nvSpPr>
            <p:cNvPr id="9800" name="Google Shape;9800;p80"/>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01" name="Google Shape;9801;p80"/>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02" name="Google Shape;9802;p80"/>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03" name="Google Shape;9803;p80"/>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04" name="Google Shape;9804;p80"/>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05" name="Google Shape;9805;p80"/>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06" name="Google Shape;9806;p80"/>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07" name="Google Shape;9807;p80"/>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08" name="Google Shape;9808;p80"/>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09" name="Google Shape;9809;p80"/>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10" name="Google Shape;9810;p80"/>
          <p:cNvGrpSpPr/>
          <p:nvPr/>
        </p:nvGrpSpPr>
        <p:grpSpPr>
          <a:xfrm>
            <a:off x="7986483" y="7535349"/>
            <a:ext cx="624750" cy="715193"/>
            <a:chOff x="-44895900" y="3929450"/>
            <a:chExt cx="263875" cy="302075"/>
          </a:xfrm>
        </p:grpSpPr>
        <p:sp>
          <p:nvSpPr>
            <p:cNvPr id="9811" name="Google Shape;9811;p80"/>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12" name="Google Shape;9812;p80"/>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13" name="Google Shape;9813;p80"/>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14" name="Google Shape;9814;p80"/>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15" name="Google Shape;9815;p80"/>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16" name="Google Shape;9816;p80"/>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17" name="Google Shape;9817;p80"/>
          <p:cNvGrpSpPr/>
          <p:nvPr/>
        </p:nvGrpSpPr>
        <p:grpSpPr>
          <a:xfrm>
            <a:off x="4334120" y="3100872"/>
            <a:ext cx="712411" cy="665769"/>
            <a:chOff x="-49397175" y="3192625"/>
            <a:chExt cx="300900" cy="281200"/>
          </a:xfrm>
        </p:grpSpPr>
        <p:sp>
          <p:nvSpPr>
            <p:cNvPr id="9818" name="Google Shape;9818;p80"/>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19" name="Google Shape;9819;p80"/>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20" name="Google Shape;9820;p80"/>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21" name="Google Shape;9821;p80"/>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22" name="Google Shape;9822;p80"/>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23" name="Google Shape;9823;p80"/>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24" name="Google Shape;9824;p80"/>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25" name="Google Shape;9825;p80"/>
          <p:cNvGrpSpPr/>
          <p:nvPr/>
        </p:nvGrpSpPr>
        <p:grpSpPr>
          <a:xfrm>
            <a:off x="4386325" y="3949301"/>
            <a:ext cx="608000" cy="712411"/>
            <a:chOff x="-49375900" y="3550975"/>
            <a:chExt cx="256800" cy="300900"/>
          </a:xfrm>
        </p:grpSpPr>
        <p:sp>
          <p:nvSpPr>
            <p:cNvPr id="9826" name="Google Shape;9826;p80"/>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27" name="Google Shape;9827;p80"/>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28" name="Google Shape;9828;p80"/>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29" name="Google Shape;9829;p80"/>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30" name="Google Shape;9830;p80"/>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31" name="Google Shape;9831;p80"/>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32" name="Google Shape;9832;p80"/>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33" name="Google Shape;9833;p80"/>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34" name="Google Shape;9834;p80"/>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35" name="Google Shape;9835;p80"/>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36" name="Google Shape;9836;p80"/>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37" name="Google Shape;9837;p80"/>
          <p:cNvGrpSpPr/>
          <p:nvPr/>
        </p:nvGrpSpPr>
        <p:grpSpPr>
          <a:xfrm>
            <a:off x="4377033" y="4823893"/>
            <a:ext cx="626585" cy="712411"/>
            <a:chOff x="-49378250" y="3920375"/>
            <a:chExt cx="264650" cy="300900"/>
          </a:xfrm>
        </p:grpSpPr>
        <p:sp>
          <p:nvSpPr>
            <p:cNvPr id="9838" name="Google Shape;9838;p80"/>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39" name="Google Shape;9839;p80"/>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40" name="Google Shape;9840;p80"/>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41" name="Google Shape;9841;p80"/>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42" name="Google Shape;9842;p80"/>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43" name="Google Shape;9843;p80"/>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44" name="Google Shape;9844;p80"/>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45" name="Google Shape;9845;p80"/>
          <p:cNvGrpSpPr/>
          <p:nvPr/>
        </p:nvGrpSpPr>
        <p:grpSpPr>
          <a:xfrm>
            <a:off x="1815008" y="5809487"/>
            <a:ext cx="624750" cy="714246"/>
            <a:chOff x="-47505300" y="3200500"/>
            <a:chExt cx="263875" cy="301675"/>
          </a:xfrm>
        </p:grpSpPr>
        <p:sp>
          <p:nvSpPr>
            <p:cNvPr id="9846" name="Google Shape;9846;p80"/>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47" name="Google Shape;9847;p80"/>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48" name="Google Shape;9848;p80"/>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49" name="Google Shape;9849;p80"/>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50" name="Google Shape;9850;p80"/>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51" name="Google Shape;9851;p80"/>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52" name="Google Shape;9852;p80"/>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53" name="Google Shape;9853;p80"/>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54" name="Google Shape;9854;p80"/>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55" name="Google Shape;9855;p80"/>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56" name="Google Shape;9856;p80"/>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57" name="Google Shape;9857;p80"/>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58" name="Google Shape;9858;p80"/>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59" name="Google Shape;9859;p80"/>
          <p:cNvGrpSpPr/>
          <p:nvPr/>
        </p:nvGrpSpPr>
        <p:grpSpPr>
          <a:xfrm>
            <a:off x="1771207" y="6682185"/>
            <a:ext cx="712352" cy="710102"/>
            <a:chOff x="-47524975" y="3569100"/>
            <a:chExt cx="300875" cy="299925"/>
          </a:xfrm>
        </p:grpSpPr>
        <p:sp>
          <p:nvSpPr>
            <p:cNvPr id="9860" name="Google Shape;9860;p80"/>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61" name="Google Shape;9861;p80"/>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62" name="Google Shape;9862;p80"/>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63" name="Google Shape;9863;p80"/>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64" name="Google Shape;9864;p80"/>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65" name="Google Shape;9865;p80"/>
          <p:cNvGrpSpPr/>
          <p:nvPr/>
        </p:nvGrpSpPr>
        <p:grpSpPr>
          <a:xfrm>
            <a:off x="1772125" y="7640708"/>
            <a:ext cx="710517" cy="540819"/>
            <a:chOff x="-47523400" y="3973950"/>
            <a:chExt cx="300100" cy="228425"/>
          </a:xfrm>
        </p:grpSpPr>
        <p:sp>
          <p:nvSpPr>
            <p:cNvPr id="9866" name="Google Shape;9866;p80"/>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67" name="Google Shape;9867;p80"/>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68" name="Google Shape;9868;p80"/>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69" name="Google Shape;9869;p80"/>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70" name="Google Shape;9870;p80"/>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71" name="Google Shape;9871;p80"/>
          <p:cNvGrpSpPr/>
          <p:nvPr/>
        </p:nvGrpSpPr>
        <p:grpSpPr>
          <a:xfrm>
            <a:off x="6182366" y="5806705"/>
            <a:ext cx="708682" cy="715193"/>
            <a:chOff x="-45673275" y="3199325"/>
            <a:chExt cx="299325" cy="302075"/>
          </a:xfrm>
        </p:grpSpPr>
        <p:sp>
          <p:nvSpPr>
            <p:cNvPr id="9872" name="Google Shape;9872;p80"/>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73" name="Google Shape;9873;p80"/>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74" name="Google Shape;9874;p80"/>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75" name="Google Shape;9875;p80"/>
          <p:cNvGrpSpPr/>
          <p:nvPr/>
        </p:nvGrpSpPr>
        <p:grpSpPr>
          <a:xfrm>
            <a:off x="6180502" y="6723203"/>
            <a:ext cx="712411" cy="628479"/>
            <a:chOff x="-45674075" y="3586425"/>
            <a:chExt cx="300900" cy="265450"/>
          </a:xfrm>
        </p:grpSpPr>
        <p:sp>
          <p:nvSpPr>
            <p:cNvPr id="9876" name="Google Shape;9876;p80"/>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77" name="Google Shape;9877;p80"/>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78" name="Google Shape;9878;p80"/>
          <p:cNvGrpSpPr/>
          <p:nvPr/>
        </p:nvGrpSpPr>
        <p:grpSpPr>
          <a:xfrm>
            <a:off x="6182366" y="7554882"/>
            <a:ext cx="708682" cy="712411"/>
            <a:chOff x="-45673275" y="3937700"/>
            <a:chExt cx="299325" cy="300900"/>
          </a:xfrm>
        </p:grpSpPr>
        <p:sp>
          <p:nvSpPr>
            <p:cNvPr id="9879" name="Google Shape;9879;p80"/>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80" name="Google Shape;9880;p80"/>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81" name="Google Shape;9881;p80"/>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82" name="Google Shape;9882;p80"/>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83" name="Google Shape;9883;p80"/>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84" name="Google Shape;9884;p80"/>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85" name="Google Shape;9885;p80"/>
          <p:cNvGrpSpPr/>
          <p:nvPr/>
        </p:nvGrpSpPr>
        <p:grpSpPr>
          <a:xfrm>
            <a:off x="4410698" y="8540449"/>
            <a:ext cx="712411" cy="712411"/>
            <a:chOff x="-44512325" y="3176075"/>
            <a:chExt cx="300900" cy="300900"/>
          </a:xfrm>
        </p:grpSpPr>
        <p:sp>
          <p:nvSpPr>
            <p:cNvPr id="9886" name="Google Shape;9886;p80"/>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87" name="Google Shape;9887;p80"/>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88" name="Google Shape;9888;p80"/>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89" name="Google Shape;9889;p80"/>
          <p:cNvGrpSpPr/>
          <p:nvPr/>
        </p:nvGrpSpPr>
        <p:grpSpPr>
          <a:xfrm>
            <a:off x="5217378" y="3078498"/>
            <a:ext cx="708682" cy="708682"/>
            <a:chOff x="-49027775" y="3183175"/>
            <a:chExt cx="299325" cy="299325"/>
          </a:xfrm>
        </p:grpSpPr>
        <p:sp>
          <p:nvSpPr>
            <p:cNvPr id="9890" name="Google Shape;9890;p80"/>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91" name="Google Shape;9891;p80"/>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92" name="Google Shape;9892;p80"/>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93" name="Google Shape;9893;p80"/>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94" name="Google Shape;9894;p80"/>
          <p:cNvGrpSpPr/>
          <p:nvPr/>
        </p:nvGrpSpPr>
        <p:grpSpPr>
          <a:xfrm>
            <a:off x="5216460" y="3949301"/>
            <a:ext cx="710517" cy="714305"/>
            <a:chOff x="-49027775" y="3550975"/>
            <a:chExt cx="300100" cy="301700"/>
          </a:xfrm>
        </p:grpSpPr>
        <p:sp>
          <p:nvSpPr>
            <p:cNvPr id="9895" name="Google Shape;9895;p80"/>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96" name="Google Shape;9896;p80"/>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97" name="Google Shape;9897;p80"/>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98" name="Google Shape;9898;p80"/>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99" name="Google Shape;9899;p80"/>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00" name="Google Shape;9900;p80"/>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01" name="Google Shape;9901;p80"/>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02" name="Google Shape;9902;p80"/>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03" name="Google Shape;9903;p80"/>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04" name="Google Shape;9904;p80"/>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05" name="Google Shape;9905;p80"/>
          <p:cNvGrpSpPr/>
          <p:nvPr/>
        </p:nvGrpSpPr>
        <p:grpSpPr>
          <a:xfrm>
            <a:off x="5212613" y="4823419"/>
            <a:ext cx="718211" cy="711049"/>
            <a:chOff x="-49031025" y="3920175"/>
            <a:chExt cx="303350" cy="300325"/>
          </a:xfrm>
        </p:grpSpPr>
        <p:sp>
          <p:nvSpPr>
            <p:cNvPr id="9906" name="Google Shape;9906;p80"/>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07" name="Google Shape;9907;p80"/>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08" name="Google Shape;9908;p80"/>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09" name="Google Shape;9909;p80"/>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10" name="Google Shape;9910;p80"/>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11" name="Google Shape;9911;p80"/>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12" name="Google Shape;9912;p80"/>
          <p:cNvGrpSpPr/>
          <p:nvPr/>
        </p:nvGrpSpPr>
        <p:grpSpPr>
          <a:xfrm>
            <a:off x="2644822" y="5809487"/>
            <a:ext cx="712352" cy="708682"/>
            <a:chOff x="-47155575" y="3200500"/>
            <a:chExt cx="300875" cy="299325"/>
          </a:xfrm>
        </p:grpSpPr>
        <p:sp>
          <p:nvSpPr>
            <p:cNvPr id="9913" name="Google Shape;9913;p80"/>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14" name="Google Shape;9914;p80"/>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15" name="Google Shape;9915;p80"/>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16" name="Google Shape;9916;p80"/>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17" name="Google Shape;9917;p80"/>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18" name="Google Shape;9918;p80"/>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19" name="Google Shape;9919;p80"/>
          <p:cNvGrpSpPr/>
          <p:nvPr/>
        </p:nvGrpSpPr>
        <p:grpSpPr>
          <a:xfrm>
            <a:off x="2645740" y="6682185"/>
            <a:ext cx="710517" cy="710517"/>
            <a:chOff x="-47154800" y="3569100"/>
            <a:chExt cx="300100" cy="300100"/>
          </a:xfrm>
        </p:grpSpPr>
        <p:sp>
          <p:nvSpPr>
            <p:cNvPr id="9920" name="Google Shape;9920;p80"/>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21" name="Google Shape;9921;p80"/>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22" name="Google Shape;9922;p80"/>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23" name="Google Shape;9923;p80"/>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24" name="Google Shape;9924;p80"/>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25" name="Google Shape;9925;p80"/>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26" name="Google Shape;9926;p80"/>
          <p:cNvGrpSpPr/>
          <p:nvPr/>
        </p:nvGrpSpPr>
        <p:grpSpPr>
          <a:xfrm>
            <a:off x="2646687" y="7558611"/>
            <a:ext cx="708623" cy="706847"/>
            <a:chOff x="-47154000" y="3939275"/>
            <a:chExt cx="299300" cy="298550"/>
          </a:xfrm>
        </p:grpSpPr>
        <p:sp>
          <p:nvSpPr>
            <p:cNvPr id="9927" name="Google Shape;9927;p80"/>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28" name="Google Shape;9928;p80"/>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29" name="Google Shape;9929;p80"/>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30" name="Google Shape;9930;p80"/>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31" name="Google Shape;9931;p80"/>
          <p:cNvGrpSpPr/>
          <p:nvPr/>
        </p:nvGrpSpPr>
        <p:grpSpPr>
          <a:xfrm>
            <a:off x="7097266" y="5809487"/>
            <a:ext cx="624750" cy="708682"/>
            <a:chOff x="-45286550" y="3200500"/>
            <a:chExt cx="263875" cy="299325"/>
          </a:xfrm>
        </p:grpSpPr>
        <p:sp>
          <p:nvSpPr>
            <p:cNvPr id="9932" name="Google Shape;9932;p80"/>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33" name="Google Shape;9933;p80"/>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34" name="Google Shape;9934;p80"/>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35" name="Google Shape;9935;p80"/>
          <p:cNvGrpSpPr/>
          <p:nvPr/>
        </p:nvGrpSpPr>
        <p:grpSpPr>
          <a:xfrm>
            <a:off x="7097266" y="6684079"/>
            <a:ext cx="624750" cy="708623"/>
            <a:chOff x="-45286550" y="3569900"/>
            <a:chExt cx="263875" cy="299300"/>
          </a:xfrm>
        </p:grpSpPr>
        <p:sp>
          <p:nvSpPr>
            <p:cNvPr id="9936" name="Google Shape;9936;p80"/>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37" name="Google Shape;9937;p80"/>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38" name="Google Shape;9938;p80"/>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39" name="Google Shape;9939;p80"/>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40" name="Google Shape;9940;p80"/>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41" name="Google Shape;9941;p80"/>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42" name="Google Shape;9942;p80"/>
          <p:cNvGrpSpPr/>
          <p:nvPr/>
        </p:nvGrpSpPr>
        <p:grpSpPr>
          <a:xfrm>
            <a:off x="7119640" y="7556776"/>
            <a:ext cx="580003" cy="710517"/>
            <a:chOff x="-45277900" y="3938500"/>
            <a:chExt cx="244975" cy="300100"/>
          </a:xfrm>
        </p:grpSpPr>
        <p:sp>
          <p:nvSpPr>
            <p:cNvPr id="9943" name="Google Shape;9943;p80"/>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44" name="Google Shape;9944;p80"/>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45" name="Google Shape;9945;p80"/>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46" name="Google Shape;9946;p80"/>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47" name="Google Shape;9947;p80"/>
          <p:cNvGrpSpPr/>
          <p:nvPr/>
        </p:nvGrpSpPr>
        <p:grpSpPr>
          <a:xfrm>
            <a:off x="5291537" y="8494981"/>
            <a:ext cx="710517" cy="710517"/>
            <a:chOff x="-44502875" y="3576975"/>
            <a:chExt cx="300100" cy="300100"/>
          </a:xfrm>
        </p:grpSpPr>
        <p:sp>
          <p:nvSpPr>
            <p:cNvPr id="9948" name="Google Shape;9948;p80"/>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49" name="Google Shape;9949;p80"/>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50" name="Google Shape;9950;p80"/>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51" name="Google Shape;9951;p80"/>
          <p:cNvGrpSpPr/>
          <p:nvPr/>
        </p:nvGrpSpPr>
        <p:grpSpPr>
          <a:xfrm>
            <a:off x="9717937" y="3064551"/>
            <a:ext cx="712443" cy="709945"/>
            <a:chOff x="-13947000" y="3212800"/>
            <a:chExt cx="353675" cy="352400"/>
          </a:xfrm>
        </p:grpSpPr>
        <p:sp>
          <p:nvSpPr>
            <p:cNvPr id="9952" name="Google Shape;9952;p80"/>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53" name="Google Shape;9953;p80"/>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54" name="Google Shape;9954;p80"/>
          <p:cNvGrpSpPr/>
          <p:nvPr/>
        </p:nvGrpSpPr>
        <p:grpSpPr>
          <a:xfrm>
            <a:off x="9717962" y="3946291"/>
            <a:ext cx="712393" cy="709341"/>
            <a:chOff x="-13946200" y="3647075"/>
            <a:chExt cx="353650" cy="352100"/>
          </a:xfrm>
        </p:grpSpPr>
        <p:sp>
          <p:nvSpPr>
            <p:cNvPr id="9955" name="Google Shape;9955;p80"/>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56" name="Google Shape;9956;p80"/>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57" name="Google Shape;9957;p80"/>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58" name="Google Shape;9958;p80"/>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59" name="Google Shape;9959;p80"/>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60" name="Google Shape;9960;p80"/>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961" name="Google Shape;9961;p80"/>
          <p:cNvSpPr/>
          <p:nvPr/>
        </p:nvSpPr>
        <p:spPr>
          <a:xfrm>
            <a:off x="9804177" y="4835619"/>
            <a:ext cx="542679" cy="707729"/>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962" name="Google Shape;9962;p80"/>
          <p:cNvGrpSpPr/>
          <p:nvPr/>
        </p:nvGrpSpPr>
        <p:grpSpPr>
          <a:xfrm>
            <a:off x="13284747" y="3065256"/>
            <a:ext cx="714004" cy="708535"/>
            <a:chOff x="-12163025" y="3214275"/>
            <a:chExt cx="354450" cy="351700"/>
          </a:xfrm>
        </p:grpSpPr>
        <p:sp>
          <p:nvSpPr>
            <p:cNvPr id="9963" name="Google Shape;9963;p80"/>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64" name="Google Shape;9964;p80"/>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65" name="Google Shape;9965;p80"/>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66" name="Google Shape;9966;p80"/>
          <p:cNvGrpSpPr/>
          <p:nvPr/>
        </p:nvGrpSpPr>
        <p:grpSpPr>
          <a:xfrm>
            <a:off x="13286308" y="3944729"/>
            <a:ext cx="710882" cy="712463"/>
            <a:chOff x="-12160675" y="3647875"/>
            <a:chExt cx="352900" cy="353650"/>
          </a:xfrm>
        </p:grpSpPr>
        <p:sp>
          <p:nvSpPr>
            <p:cNvPr id="9967" name="Google Shape;9967;p80"/>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68" name="Google Shape;9968;p80"/>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69" name="Google Shape;9969;p80"/>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70" name="Google Shape;9970;p80"/>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71" name="Google Shape;9971;p80"/>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72" name="Google Shape;9972;p80"/>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73" name="Google Shape;9973;p80"/>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74" name="Google Shape;9974;p80"/>
          <p:cNvGrpSpPr/>
          <p:nvPr/>
        </p:nvGrpSpPr>
        <p:grpSpPr>
          <a:xfrm>
            <a:off x="13307739" y="4833641"/>
            <a:ext cx="709270" cy="712463"/>
            <a:chOff x="-12160675" y="4081850"/>
            <a:chExt cx="352100" cy="353650"/>
          </a:xfrm>
        </p:grpSpPr>
        <p:sp>
          <p:nvSpPr>
            <p:cNvPr id="9975" name="Google Shape;9975;p80"/>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76" name="Google Shape;9976;p80"/>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77" name="Google Shape;9977;p80"/>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78" name="Google Shape;9978;p80"/>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79" name="Google Shape;9979;p80"/>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80" name="Google Shape;9980;p80"/>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81" name="Google Shape;9981;p80"/>
          <p:cNvGrpSpPr/>
          <p:nvPr/>
        </p:nvGrpSpPr>
        <p:grpSpPr>
          <a:xfrm>
            <a:off x="9717671" y="5782527"/>
            <a:ext cx="710831" cy="711305"/>
            <a:chOff x="-10391650" y="3180600"/>
            <a:chExt cx="352875" cy="353075"/>
          </a:xfrm>
        </p:grpSpPr>
        <p:sp>
          <p:nvSpPr>
            <p:cNvPr id="9982" name="Google Shape;9982;p80"/>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83" name="Google Shape;9983;p80"/>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84" name="Google Shape;9984;p80"/>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85" name="Google Shape;9985;p80"/>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86" name="Google Shape;9986;p80"/>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87" name="Google Shape;9987;p80"/>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88" name="Google Shape;9988;p80"/>
          <p:cNvGrpSpPr/>
          <p:nvPr/>
        </p:nvGrpSpPr>
        <p:grpSpPr>
          <a:xfrm>
            <a:off x="9717669" y="6736125"/>
            <a:ext cx="709270" cy="707779"/>
            <a:chOff x="-10390875" y="3616350"/>
            <a:chExt cx="352100" cy="351325"/>
          </a:xfrm>
        </p:grpSpPr>
        <p:sp>
          <p:nvSpPr>
            <p:cNvPr id="9989" name="Google Shape;9989;p80"/>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90" name="Google Shape;9990;p80"/>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91" name="Google Shape;9991;p80"/>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92" name="Google Shape;9992;p80"/>
          <p:cNvGrpSpPr/>
          <p:nvPr/>
        </p:nvGrpSpPr>
        <p:grpSpPr>
          <a:xfrm>
            <a:off x="15051621" y="5785454"/>
            <a:ext cx="625169" cy="709341"/>
            <a:chOff x="-10370400" y="4049550"/>
            <a:chExt cx="310350" cy="352100"/>
          </a:xfrm>
        </p:grpSpPr>
        <p:sp>
          <p:nvSpPr>
            <p:cNvPr id="9993" name="Google Shape;9993;p80"/>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94" name="Google Shape;9994;p80"/>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95" name="Google Shape;9995;p80"/>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96" name="Google Shape;9996;p80"/>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97" name="Google Shape;9997;p80"/>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98" name="Google Shape;9998;p80"/>
          <p:cNvGrpSpPr/>
          <p:nvPr/>
        </p:nvGrpSpPr>
        <p:grpSpPr>
          <a:xfrm>
            <a:off x="13260131" y="5783336"/>
            <a:ext cx="758472" cy="709693"/>
            <a:chOff x="-8674650" y="3210975"/>
            <a:chExt cx="376525" cy="352275"/>
          </a:xfrm>
        </p:grpSpPr>
        <p:sp>
          <p:nvSpPr>
            <p:cNvPr id="9999" name="Google Shape;9999;p80"/>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00" name="Google Shape;10000;p80"/>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01" name="Google Shape;10001;p80"/>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02" name="Google Shape;10002;p80"/>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03" name="Google Shape;10003;p80"/>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04" name="Google Shape;10004;p80"/>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05" name="Google Shape;10005;p80"/>
          <p:cNvGrpSpPr/>
          <p:nvPr/>
        </p:nvGrpSpPr>
        <p:grpSpPr>
          <a:xfrm>
            <a:off x="10603126" y="3063267"/>
            <a:ext cx="712443" cy="712514"/>
            <a:chOff x="-13512225" y="3211525"/>
            <a:chExt cx="353675" cy="353675"/>
          </a:xfrm>
        </p:grpSpPr>
        <p:sp>
          <p:nvSpPr>
            <p:cNvPr id="10006" name="Google Shape;10006;p80"/>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07" name="Google Shape;10007;p80"/>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08" name="Google Shape;10008;p80"/>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09" name="Google Shape;10009;p80"/>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10" name="Google Shape;10010;p80"/>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11" name="Google Shape;10011;p80"/>
          <p:cNvGrpSpPr/>
          <p:nvPr/>
        </p:nvGrpSpPr>
        <p:grpSpPr>
          <a:xfrm>
            <a:off x="10603126" y="3946291"/>
            <a:ext cx="712443" cy="709341"/>
            <a:chOff x="-13512225" y="3647075"/>
            <a:chExt cx="353675" cy="352100"/>
          </a:xfrm>
        </p:grpSpPr>
        <p:sp>
          <p:nvSpPr>
            <p:cNvPr id="10012" name="Google Shape;10012;p80"/>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13" name="Google Shape;10013;p80"/>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14" name="Google Shape;10014;p80"/>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15" name="Google Shape;10015;p80"/>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16" name="Google Shape;10016;p80"/>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17" name="Google Shape;10017;p80"/>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18" name="Google Shape;10018;p80"/>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19" name="Google Shape;10019;p80"/>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20" name="Google Shape;10020;p80"/>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21" name="Google Shape;10021;p80"/>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22" name="Google Shape;10022;p80"/>
          <p:cNvGrpSpPr/>
          <p:nvPr/>
        </p:nvGrpSpPr>
        <p:grpSpPr>
          <a:xfrm>
            <a:off x="10623752" y="4834422"/>
            <a:ext cx="712443" cy="710902"/>
            <a:chOff x="-13512225" y="4080275"/>
            <a:chExt cx="353675" cy="352875"/>
          </a:xfrm>
        </p:grpSpPr>
        <p:sp>
          <p:nvSpPr>
            <p:cNvPr id="10023" name="Google Shape;10023;p80"/>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24" name="Google Shape;10024;p80"/>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25" name="Google Shape;10025;p80"/>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26" name="Google Shape;10026;p80"/>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27" name="Google Shape;10027;p80"/>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28" name="Google Shape;10028;p80"/>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29" name="Google Shape;10029;p80"/>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30" name="Google Shape;10030;p80"/>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31" name="Google Shape;10031;p80"/>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32" name="Google Shape;10032;p80"/>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33" name="Google Shape;10033;p80"/>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34" name="Google Shape;10034;p80"/>
          <p:cNvGrpSpPr/>
          <p:nvPr/>
        </p:nvGrpSpPr>
        <p:grpSpPr>
          <a:xfrm>
            <a:off x="14169911" y="3129144"/>
            <a:ext cx="712393" cy="580759"/>
            <a:chOff x="-11728250" y="3245400"/>
            <a:chExt cx="353650" cy="288275"/>
          </a:xfrm>
        </p:grpSpPr>
        <p:sp>
          <p:nvSpPr>
            <p:cNvPr id="10035" name="Google Shape;10035;p80"/>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36" name="Google Shape;10036;p80"/>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37" name="Google Shape;10037;p80"/>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38" name="Google Shape;10038;p80"/>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39" name="Google Shape;10039;p80"/>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040" name="Google Shape;10040;p80"/>
          <p:cNvSpPr/>
          <p:nvPr/>
        </p:nvSpPr>
        <p:spPr>
          <a:xfrm>
            <a:off x="14484731" y="4216465"/>
            <a:ext cx="80929" cy="168269"/>
          </a:xfrm>
          <a:custGeom>
            <a:rect b="b" l="l" r="r" t="t"/>
            <a:pathLst>
              <a:path extrusionOk="0" h="3341" w="1607">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041" name="Google Shape;10041;p80"/>
          <p:cNvGrpSpPr/>
          <p:nvPr/>
        </p:nvGrpSpPr>
        <p:grpSpPr>
          <a:xfrm>
            <a:off x="14167519" y="3943319"/>
            <a:ext cx="717177" cy="715284"/>
            <a:chOff x="-11729050" y="3646475"/>
            <a:chExt cx="356025" cy="355050"/>
          </a:xfrm>
        </p:grpSpPr>
        <p:sp>
          <p:nvSpPr>
            <p:cNvPr id="10042" name="Google Shape;10042;p80"/>
            <p:cNvSpPr/>
            <p:nvPr/>
          </p:nvSpPr>
          <p:spPr>
            <a:xfrm>
              <a:off x="-11460475" y="3648050"/>
              <a:ext cx="86675" cy="80175"/>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43" name="Google Shape;10043;p80"/>
            <p:cNvSpPr/>
            <p:nvPr/>
          </p:nvSpPr>
          <p:spPr>
            <a:xfrm>
              <a:off x="-11601450" y="3773875"/>
              <a:ext cx="19725" cy="19725"/>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44" name="Google Shape;10044;p80"/>
            <p:cNvSpPr/>
            <p:nvPr/>
          </p:nvSpPr>
          <p:spPr>
            <a:xfrm>
              <a:off x="-11729050" y="3646475"/>
              <a:ext cx="353675" cy="209350"/>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45" name="Google Shape;10045;p80"/>
            <p:cNvSpPr/>
            <p:nvPr/>
          </p:nvSpPr>
          <p:spPr>
            <a:xfrm>
              <a:off x="-11518750" y="3773875"/>
              <a:ext cx="19725" cy="19725"/>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46" name="Google Shape;10046;p80"/>
            <p:cNvSpPr/>
            <p:nvPr/>
          </p:nvSpPr>
          <p:spPr>
            <a:xfrm>
              <a:off x="-11698325" y="3858150"/>
              <a:ext cx="67750" cy="69350"/>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47" name="Google Shape;10047;p80"/>
            <p:cNvSpPr/>
            <p:nvPr/>
          </p:nvSpPr>
          <p:spPr>
            <a:xfrm>
              <a:off x="-11627450" y="3869175"/>
              <a:ext cx="47300" cy="55175"/>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48" name="Google Shape;10048;p80"/>
            <p:cNvSpPr/>
            <p:nvPr/>
          </p:nvSpPr>
          <p:spPr>
            <a:xfrm>
              <a:off x="-11414775" y="3803025"/>
              <a:ext cx="41750" cy="8352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49" name="Google Shape;10049;p80"/>
            <p:cNvSpPr/>
            <p:nvPr/>
          </p:nvSpPr>
          <p:spPr>
            <a:xfrm>
              <a:off x="-11592800" y="3876275"/>
              <a:ext cx="84300" cy="62250"/>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50" name="Google Shape;10050;p80"/>
            <p:cNvSpPr/>
            <p:nvPr/>
          </p:nvSpPr>
          <p:spPr>
            <a:xfrm>
              <a:off x="-11520325" y="3869175"/>
              <a:ext cx="47275" cy="55175"/>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51" name="Google Shape;10051;p80"/>
            <p:cNvSpPr/>
            <p:nvPr/>
          </p:nvSpPr>
          <p:spPr>
            <a:xfrm>
              <a:off x="-11726675" y="3903850"/>
              <a:ext cx="352075" cy="97675"/>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52" name="Google Shape;10052;p80"/>
            <p:cNvSpPr/>
            <p:nvPr/>
          </p:nvSpPr>
          <p:spPr>
            <a:xfrm>
              <a:off x="-11470700" y="3859725"/>
              <a:ext cx="66975" cy="685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53" name="Google Shape;10053;p80"/>
          <p:cNvGrpSpPr/>
          <p:nvPr/>
        </p:nvGrpSpPr>
        <p:grpSpPr>
          <a:xfrm>
            <a:off x="14234929" y="4834422"/>
            <a:ext cx="623608" cy="710902"/>
            <a:chOff x="-11703850" y="4081850"/>
            <a:chExt cx="309575" cy="352875"/>
          </a:xfrm>
        </p:grpSpPr>
        <p:sp>
          <p:nvSpPr>
            <p:cNvPr id="10054" name="Google Shape;10054;p80"/>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55" name="Google Shape;10055;p80"/>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56" name="Google Shape;10056;p80"/>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57" name="Google Shape;10057;p80"/>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58" name="Google Shape;10058;p80"/>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59" name="Google Shape;10059;p80"/>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60" name="Google Shape;10060;p80"/>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61" name="Google Shape;10061;p80"/>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62" name="Google Shape;10062;p80"/>
          <p:cNvGrpSpPr/>
          <p:nvPr/>
        </p:nvGrpSpPr>
        <p:grpSpPr>
          <a:xfrm>
            <a:off x="10612239" y="5782729"/>
            <a:ext cx="714004" cy="710902"/>
            <a:chOff x="-9958475" y="3180025"/>
            <a:chExt cx="354450" cy="352875"/>
          </a:xfrm>
        </p:grpSpPr>
        <p:sp>
          <p:nvSpPr>
            <p:cNvPr id="10063" name="Google Shape;10063;p80"/>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64" name="Google Shape;10064;p80"/>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65" name="Google Shape;10065;p80"/>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66" name="Google Shape;10066;p80"/>
          <p:cNvGrpSpPr/>
          <p:nvPr/>
        </p:nvGrpSpPr>
        <p:grpSpPr>
          <a:xfrm>
            <a:off x="10630493" y="6734689"/>
            <a:ext cx="675932" cy="710650"/>
            <a:chOff x="-9949025" y="3615575"/>
            <a:chExt cx="335550" cy="352750"/>
          </a:xfrm>
        </p:grpSpPr>
        <p:sp>
          <p:nvSpPr>
            <p:cNvPr id="10067" name="Google Shape;10067;p80"/>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68" name="Google Shape;10068;p80"/>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69" name="Google Shape;10069;p80"/>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70" name="Google Shape;10070;p80"/>
          <p:cNvGrpSpPr/>
          <p:nvPr/>
        </p:nvGrpSpPr>
        <p:grpSpPr>
          <a:xfrm>
            <a:off x="15900185" y="5781702"/>
            <a:ext cx="720349" cy="716845"/>
            <a:chOff x="-9961625" y="4048175"/>
            <a:chExt cx="357600" cy="355825"/>
          </a:xfrm>
        </p:grpSpPr>
        <p:sp>
          <p:nvSpPr>
            <p:cNvPr id="10071" name="Google Shape;10071;p80"/>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72" name="Google Shape;10072;p80"/>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73" name="Google Shape;10073;p80"/>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74" name="Google Shape;10074;p80"/>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75" name="Google Shape;10075;p80"/>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76" name="Google Shape;10076;p80"/>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77" name="Google Shape;10077;p80"/>
          <p:cNvGrpSpPr/>
          <p:nvPr/>
        </p:nvGrpSpPr>
        <p:grpSpPr>
          <a:xfrm>
            <a:off x="13273627" y="6732726"/>
            <a:ext cx="729918" cy="714579"/>
            <a:chOff x="-8680950" y="3624225"/>
            <a:chExt cx="362350" cy="354700"/>
          </a:xfrm>
        </p:grpSpPr>
        <p:sp>
          <p:nvSpPr>
            <p:cNvPr id="10078" name="Google Shape;10078;p80"/>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79" name="Google Shape;10079;p80"/>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80" name="Google Shape;10080;p80"/>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81" name="Google Shape;10081;p80"/>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82" name="Google Shape;10082;p80"/>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83" name="Google Shape;10083;p80"/>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84" name="Google Shape;10084;p80"/>
          <p:cNvGrpSpPr/>
          <p:nvPr/>
        </p:nvGrpSpPr>
        <p:grpSpPr>
          <a:xfrm>
            <a:off x="11546116" y="3064047"/>
            <a:ext cx="626730" cy="710952"/>
            <a:chOff x="-13056975" y="3212300"/>
            <a:chExt cx="311125" cy="352900"/>
          </a:xfrm>
        </p:grpSpPr>
        <p:sp>
          <p:nvSpPr>
            <p:cNvPr id="10085" name="Google Shape;10085;p80"/>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86" name="Google Shape;10086;p80"/>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87" name="Google Shape;10087;p80"/>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88" name="Google Shape;10088;p80"/>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89" name="Google Shape;10089;p80"/>
          <p:cNvGrpSpPr/>
          <p:nvPr/>
        </p:nvGrpSpPr>
        <p:grpSpPr>
          <a:xfrm>
            <a:off x="11500892" y="3945636"/>
            <a:ext cx="717177" cy="710650"/>
            <a:chOff x="-13077450" y="3647075"/>
            <a:chExt cx="356025" cy="352750"/>
          </a:xfrm>
        </p:grpSpPr>
        <p:sp>
          <p:nvSpPr>
            <p:cNvPr id="10090" name="Google Shape;10090;p80"/>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91" name="Google Shape;10091;p80"/>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92" name="Google Shape;10092;p80"/>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93" name="Google Shape;10093;p80"/>
          <p:cNvGrpSpPr/>
          <p:nvPr/>
        </p:nvGrpSpPr>
        <p:grpSpPr>
          <a:xfrm>
            <a:off x="11523104" y="4832835"/>
            <a:ext cx="714004" cy="714075"/>
            <a:chOff x="-13079025" y="4079475"/>
            <a:chExt cx="354450" cy="354450"/>
          </a:xfrm>
        </p:grpSpPr>
        <p:sp>
          <p:nvSpPr>
            <p:cNvPr id="10094" name="Google Shape;10094;p80"/>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95" name="Google Shape;10095;p80"/>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96" name="Google Shape;10096;p80"/>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97" name="Google Shape;10097;p80"/>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98" name="Google Shape;10098;p80"/>
          <p:cNvGrpSpPr/>
          <p:nvPr/>
        </p:nvGrpSpPr>
        <p:grpSpPr>
          <a:xfrm>
            <a:off x="15069238" y="3064853"/>
            <a:ext cx="712443" cy="709341"/>
            <a:chOff x="-11292700" y="3213875"/>
            <a:chExt cx="353675" cy="352100"/>
          </a:xfrm>
        </p:grpSpPr>
        <p:sp>
          <p:nvSpPr>
            <p:cNvPr id="10099" name="Google Shape;10099;p80"/>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00" name="Google Shape;10100;p80"/>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01" name="Google Shape;10101;p80"/>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02" name="Google Shape;10102;p80"/>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03" name="Google Shape;10103;p80"/>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04" name="Google Shape;10104;p80"/>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05" name="Google Shape;10105;p80"/>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06" name="Google Shape;10106;p80"/>
          <p:cNvGrpSpPr/>
          <p:nvPr/>
        </p:nvGrpSpPr>
        <p:grpSpPr>
          <a:xfrm>
            <a:off x="15057353" y="3944729"/>
            <a:ext cx="736213" cy="712463"/>
            <a:chOff x="-11299000" y="3647875"/>
            <a:chExt cx="365475" cy="353650"/>
          </a:xfrm>
        </p:grpSpPr>
        <p:sp>
          <p:nvSpPr>
            <p:cNvPr id="10107" name="Google Shape;10107;p80"/>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08" name="Google Shape;10108;p80"/>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09" name="Google Shape;10109;p80"/>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10" name="Google Shape;10110;p80"/>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11" name="Google Shape;10111;p80"/>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12" name="Google Shape;10112;p80"/>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13" name="Google Shape;10113;p80"/>
          <p:cNvGrpSpPr/>
          <p:nvPr/>
        </p:nvGrpSpPr>
        <p:grpSpPr>
          <a:xfrm>
            <a:off x="15088277" y="4856633"/>
            <a:ext cx="715616" cy="666480"/>
            <a:chOff x="-11295075" y="4092875"/>
            <a:chExt cx="355250" cy="330825"/>
          </a:xfrm>
        </p:grpSpPr>
        <p:sp>
          <p:nvSpPr>
            <p:cNvPr id="10114" name="Google Shape;10114;p80"/>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15" name="Google Shape;10115;p80"/>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16" name="Google Shape;10116;p80"/>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17" name="Google Shape;10117;p80"/>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18" name="Google Shape;10118;p80"/>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19" name="Google Shape;10119;p80"/>
          <p:cNvGrpSpPr/>
          <p:nvPr/>
        </p:nvGrpSpPr>
        <p:grpSpPr>
          <a:xfrm>
            <a:off x="11539479" y="5782729"/>
            <a:ext cx="625169" cy="710902"/>
            <a:chOff x="-9500075" y="3180800"/>
            <a:chExt cx="310350" cy="352875"/>
          </a:xfrm>
        </p:grpSpPr>
        <p:sp>
          <p:nvSpPr>
            <p:cNvPr id="10120" name="Google Shape;10120;p80"/>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21" name="Google Shape;10121;p80"/>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22" name="Google Shape;10122;p80"/>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23" name="Google Shape;10123;p80"/>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24" name="Google Shape;10124;p80"/>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25" name="Google Shape;10125;p80"/>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26" name="Google Shape;10126;p80"/>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27" name="Google Shape;10127;p80"/>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28" name="Google Shape;10128;p80"/>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29" name="Google Shape;10129;p80"/>
          <p:cNvGrpSpPr/>
          <p:nvPr/>
        </p:nvGrpSpPr>
        <p:grpSpPr>
          <a:xfrm>
            <a:off x="11495060" y="6733758"/>
            <a:ext cx="712443" cy="712514"/>
            <a:chOff x="-9523700" y="3614000"/>
            <a:chExt cx="353675" cy="353675"/>
          </a:xfrm>
        </p:grpSpPr>
        <p:sp>
          <p:nvSpPr>
            <p:cNvPr id="10130" name="Google Shape;10130;p80"/>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31" name="Google Shape;10131;p80"/>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32" name="Google Shape;10132;p80"/>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33" name="Google Shape;10133;p80"/>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34" name="Google Shape;10134;p80"/>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35" name="Google Shape;10135;p80"/>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36" name="Google Shape;10136;p80"/>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37" name="Google Shape;10137;p80"/>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38" name="Google Shape;10138;p80"/>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39" name="Google Shape;10139;p80"/>
          <p:cNvGrpSpPr/>
          <p:nvPr/>
        </p:nvGrpSpPr>
        <p:grpSpPr>
          <a:xfrm>
            <a:off x="15064963" y="6779043"/>
            <a:ext cx="712443" cy="709341"/>
            <a:chOff x="-9523700" y="4049550"/>
            <a:chExt cx="353675" cy="352100"/>
          </a:xfrm>
        </p:grpSpPr>
        <p:sp>
          <p:nvSpPr>
            <p:cNvPr id="10140" name="Google Shape;10140;p80"/>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41" name="Google Shape;10141;p80"/>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42" name="Google Shape;10142;p80"/>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43" name="Google Shape;10143;p80"/>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44" name="Google Shape;10144;p80"/>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45" name="Google Shape;10145;p80"/>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46" name="Google Shape;10146;p80"/>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47" name="Google Shape;10147;p80"/>
          <p:cNvGrpSpPr/>
          <p:nvPr/>
        </p:nvGrpSpPr>
        <p:grpSpPr>
          <a:xfrm>
            <a:off x="14177193" y="6778988"/>
            <a:ext cx="714004" cy="622058"/>
            <a:chOff x="-8209150" y="3659675"/>
            <a:chExt cx="354450" cy="308775"/>
          </a:xfrm>
        </p:grpSpPr>
        <p:sp>
          <p:nvSpPr>
            <p:cNvPr id="10148" name="Google Shape;10148;p80"/>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49" name="Google Shape;10149;p80"/>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50" name="Google Shape;10150;p80"/>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51" name="Google Shape;10151;p80"/>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52" name="Google Shape;10152;p80"/>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53" name="Google Shape;10153;p80"/>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54" name="Google Shape;10154;p80"/>
          <p:cNvGrpSpPr/>
          <p:nvPr/>
        </p:nvGrpSpPr>
        <p:grpSpPr>
          <a:xfrm>
            <a:off x="12383689" y="3064047"/>
            <a:ext cx="712443" cy="710952"/>
            <a:chOff x="-12643475" y="3212300"/>
            <a:chExt cx="353675" cy="352900"/>
          </a:xfrm>
        </p:grpSpPr>
        <p:sp>
          <p:nvSpPr>
            <p:cNvPr id="10155" name="Google Shape;10155;p80"/>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56" name="Google Shape;10156;p80"/>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57" name="Google Shape;10157;p80"/>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58" name="Google Shape;10158;p80"/>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59" name="Google Shape;10159;p80"/>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60" name="Google Shape;10160;p80"/>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61" name="Google Shape;10161;p80"/>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62" name="Google Shape;10162;p80"/>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63" name="Google Shape;10163;p80"/>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64" name="Google Shape;10164;p80"/>
          <p:cNvGrpSpPr/>
          <p:nvPr/>
        </p:nvGrpSpPr>
        <p:grpSpPr>
          <a:xfrm>
            <a:off x="12383689" y="3967595"/>
            <a:ext cx="712443" cy="666732"/>
            <a:chOff x="-12643475" y="3657325"/>
            <a:chExt cx="353675" cy="330950"/>
          </a:xfrm>
        </p:grpSpPr>
        <p:sp>
          <p:nvSpPr>
            <p:cNvPr id="10165" name="Google Shape;10165;p80"/>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66" name="Google Shape;10166;p80"/>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67" name="Google Shape;10167;p80"/>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68" name="Google Shape;10168;p80"/>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69" name="Google Shape;10169;p80"/>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70" name="Google Shape;10170;p80"/>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71" name="Google Shape;10171;p80"/>
          <p:cNvGrpSpPr/>
          <p:nvPr/>
        </p:nvGrpSpPr>
        <p:grpSpPr>
          <a:xfrm>
            <a:off x="12404315" y="4836814"/>
            <a:ext cx="712443" cy="706117"/>
            <a:chOff x="-12643475" y="4081850"/>
            <a:chExt cx="353675" cy="350500"/>
          </a:xfrm>
        </p:grpSpPr>
        <p:sp>
          <p:nvSpPr>
            <p:cNvPr id="10172" name="Google Shape;10172;p80"/>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73" name="Google Shape;10173;p80"/>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74" name="Google Shape;10174;p80"/>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75" name="Google Shape;10175;p80"/>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76" name="Google Shape;10176;p80"/>
          <p:cNvGrpSpPr/>
          <p:nvPr/>
        </p:nvGrpSpPr>
        <p:grpSpPr>
          <a:xfrm>
            <a:off x="15949694" y="3064853"/>
            <a:ext cx="710831" cy="709341"/>
            <a:chOff x="-10857925" y="3213875"/>
            <a:chExt cx="352875" cy="352100"/>
          </a:xfrm>
        </p:grpSpPr>
        <p:sp>
          <p:nvSpPr>
            <p:cNvPr id="10177" name="Google Shape;10177;p80"/>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78" name="Google Shape;10178;p80"/>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79" name="Google Shape;10179;p80"/>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80" name="Google Shape;10180;p80"/>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81" name="Google Shape;10181;p80"/>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82" name="Google Shape;10182;p80"/>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83" name="Google Shape;10183;p80"/>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84" name="Google Shape;10184;p80"/>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85" name="Google Shape;10185;p80"/>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86" name="Google Shape;10186;p80"/>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187" name="Google Shape;10187;p80"/>
          <p:cNvSpPr/>
          <p:nvPr/>
        </p:nvSpPr>
        <p:spPr>
          <a:xfrm>
            <a:off x="16030525" y="3946094"/>
            <a:ext cx="547464" cy="709038"/>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188" name="Google Shape;10188;p80"/>
          <p:cNvGrpSpPr/>
          <p:nvPr/>
        </p:nvGrpSpPr>
        <p:grpSpPr>
          <a:xfrm>
            <a:off x="15969513" y="4856633"/>
            <a:ext cx="712443" cy="666480"/>
            <a:chOff x="-10858725" y="4092875"/>
            <a:chExt cx="353675" cy="330825"/>
          </a:xfrm>
        </p:grpSpPr>
        <p:sp>
          <p:nvSpPr>
            <p:cNvPr id="10189" name="Google Shape;10189;p80"/>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90" name="Google Shape;10190;p80"/>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91" name="Google Shape;10191;p80"/>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92" name="Google Shape;10192;p80"/>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93" name="Google Shape;10193;p80"/>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94" name="Google Shape;10194;p80"/>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95" name="Google Shape;10195;p80"/>
          <p:cNvGrpSpPr/>
          <p:nvPr/>
        </p:nvGrpSpPr>
        <p:grpSpPr>
          <a:xfrm>
            <a:off x="12383524" y="5783711"/>
            <a:ext cx="712191" cy="708938"/>
            <a:chOff x="-9089725" y="3180200"/>
            <a:chExt cx="353550" cy="351900"/>
          </a:xfrm>
        </p:grpSpPr>
        <p:sp>
          <p:nvSpPr>
            <p:cNvPr id="10196" name="Google Shape;10196;p80"/>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97" name="Google Shape;10197;p80"/>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98" name="Google Shape;10198;p80"/>
          <p:cNvGrpSpPr/>
          <p:nvPr/>
        </p:nvGrpSpPr>
        <p:grpSpPr>
          <a:xfrm>
            <a:off x="12486559" y="6734563"/>
            <a:ext cx="504557" cy="710902"/>
            <a:chOff x="-9039300" y="3614000"/>
            <a:chExt cx="250475" cy="352875"/>
          </a:xfrm>
        </p:grpSpPr>
        <p:sp>
          <p:nvSpPr>
            <p:cNvPr id="10199" name="Google Shape;10199;p80"/>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00" name="Google Shape;10200;p80"/>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201" name="Google Shape;10201;p80"/>
          <p:cNvGrpSpPr/>
          <p:nvPr/>
        </p:nvGrpSpPr>
        <p:grpSpPr>
          <a:xfrm>
            <a:off x="15950491" y="6779043"/>
            <a:ext cx="709270" cy="709341"/>
            <a:chOff x="-9088150" y="4049550"/>
            <a:chExt cx="352100" cy="352100"/>
          </a:xfrm>
        </p:grpSpPr>
        <p:sp>
          <p:nvSpPr>
            <p:cNvPr id="10202" name="Google Shape;10202;p80"/>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03" name="Google Shape;10203;p80"/>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04" name="Google Shape;10204;p80"/>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05" name="Google Shape;10205;p80"/>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06" name="Google Shape;10206;p80"/>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07" name="Google Shape;10207;p80"/>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208" name="Google Shape;10208;p80"/>
          <p:cNvGrpSpPr/>
          <p:nvPr/>
        </p:nvGrpSpPr>
        <p:grpSpPr>
          <a:xfrm>
            <a:off x="14219220" y="5783509"/>
            <a:ext cx="631514" cy="709341"/>
            <a:chOff x="-8191825" y="3174500"/>
            <a:chExt cx="313500" cy="352100"/>
          </a:xfrm>
        </p:grpSpPr>
        <p:sp>
          <p:nvSpPr>
            <p:cNvPr id="10209" name="Google Shape;10209;p80"/>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10" name="Google Shape;10210;p80"/>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11" name="Google Shape;10211;p80"/>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215" name="Shape 10215"/>
        <p:cNvGrpSpPr/>
        <p:nvPr/>
      </p:nvGrpSpPr>
      <p:grpSpPr>
        <a:xfrm>
          <a:off x="0" y="0"/>
          <a:ext cx="0" cy="0"/>
          <a:chOff x="0" y="0"/>
          <a:chExt cx="0" cy="0"/>
        </a:xfrm>
      </p:grpSpPr>
      <p:sp>
        <p:nvSpPr>
          <p:cNvPr id="10216" name="Google Shape;10216;p81"/>
          <p:cNvSpPr txBox="1"/>
          <p:nvPr>
            <p:ph idx="4294967295" type="title"/>
          </p:nvPr>
        </p:nvSpPr>
        <p:spPr>
          <a:xfrm>
            <a:off x="2136200" y="18669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10217" name="Google Shape;10217;p81"/>
          <p:cNvSpPr/>
          <p:nvPr/>
        </p:nvSpPr>
        <p:spPr>
          <a:xfrm>
            <a:off x="1603881" y="3382139"/>
            <a:ext cx="686808" cy="893995"/>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218" name="Google Shape;10218;p81"/>
          <p:cNvGrpSpPr/>
          <p:nvPr/>
        </p:nvGrpSpPr>
        <p:grpSpPr>
          <a:xfrm>
            <a:off x="1497709" y="4487015"/>
            <a:ext cx="905596" cy="898946"/>
            <a:chOff x="-21322300" y="3693325"/>
            <a:chExt cx="306400" cy="304150"/>
          </a:xfrm>
        </p:grpSpPr>
        <p:sp>
          <p:nvSpPr>
            <p:cNvPr id="10219" name="Google Shape;10219;p81"/>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20" name="Google Shape;10220;p81"/>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21" name="Google Shape;10221;p81"/>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22" name="Google Shape;10222;p81"/>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223" name="Google Shape;10223;p81"/>
          <p:cNvGrpSpPr/>
          <p:nvPr/>
        </p:nvGrpSpPr>
        <p:grpSpPr>
          <a:xfrm>
            <a:off x="1496527" y="5620487"/>
            <a:ext cx="907960" cy="845080"/>
            <a:chOff x="-21322300" y="4077125"/>
            <a:chExt cx="307200" cy="285925"/>
          </a:xfrm>
        </p:grpSpPr>
        <p:sp>
          <p:nvSpPr>
            <p:cNvPr id="10224" name="Google Shape;10224;p81"/>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25" name="Google Shape;10225;p81"/>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26" name="Google Shape;10226;p81"/>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27" name="Google Shape;10227;p81"/>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28" name="Google Shape;10228;p81"/>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29" name="Google Shape;10229;p81"/>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30" name="Google Shape;10230;p81"/>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31" name="Google Shape;10231;p81"/>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32" name="Google Shape;10232;p81"/>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33" name="Google Shape;10233;p81"/>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34" name="Google Shape;10234;p81"/>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35" name="Google Shape;10235;p81"/>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236" name="Google Shape;10236;p81"/>
          <p:cNvGrpSpPr/>
          <p:nvPr/>
        </p:nvGrpSpPr>
        <p:grpSpPr>
          <a:xfrm>
            <a:off x="7050880" y="3378255"/>
            <a:ext cx="903305" cy="900424"/>
            <a:chOff x="-19394200" y="3333800"/>
            <a:chExt cx="305625" cy="304650"/>
          </a:xfrm>
        </p:grpSpPr>
        <p:sp>
          <p:nvSpPr>
            <p:cNvPr id="10237" name="Google Shape;10237;p81"/>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38" name="Google Shape;10238;p81"/>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39" name="Google Shape;10239;p81"/>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40" name="Google Shape;10240;p81"/>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41" name="Google Shape;10241;p81"/>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42" name="Google Shape;10242;p81"/>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43" name="Google Shape;10243;p81"/>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44" name="Google Shape;10244;p81"/>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45" name="Google Shape;10245;p81"/>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246" name="Google Shape;10246;p81"/>
          <p:cNvGrpSpPr/>
          <p:nvPr/>
        </p:nvGrpSpPr>
        <p:grpSpPr>
          <a:xfrm>
            <a:off x="7048552" y="4487159"/>
            <a:ext cx="907960" cy="898650"/>
            <a:chOff x="-19396575" y="3708500"/>
            <a:chExt cx="307200" cy="304050"/>
          </a:xfrm>
        </p:grpSpPr>
        <p:sp>
          <p:nvSpPr>
            <p:cNvPr id="10247" name="Google Shape;10247;p81"/>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48" name="Google Shape;10248;p81"/>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49" name="Google Shape;10249;p81"/>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250" name="Google Shape;10250;p81"/>
          <p:cNvGrpSpPr/>
          <p:nvPr/>
        </p:nvGrpSpPr>
        <p:grpSpPr>
          <a:xfrm>
            <a:off x="7036914" y="5592923"/>
            <a:ext cx="931236" cy="900202"/>
            <a:chOff x="-19394200" y="4084200"/>
            <a:chExt cx="315075" cy="304575"/>
          </a:xfrm>
        </p:grpSpPr>
        <p:sp>
          <p:nvSpPr>
            <p:cNvPr id="10251" name="Google Shape;10251;p81"/>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52" name="Google Shape;10252;p81"/>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53" name="Google Shape;10253;p81"/>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54" name="Google Shape;10254;p81"/>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55" name="Google Shape;10255;p81"/>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56" name="Google Shape;10256;p81"/>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257" name="Google Shape;10257;p81"/>
          <p:cNvGrpSpPr/>
          <p:nvPr/>
        </p:nvGrpSpPr>
        <p:grpSpPr>
          <a:xfrm>
            <a:off x="12648335" y="3378001"/>
            <a:ext cx="800894" cy="900941"/>
            <a:chOff x="-17526750" y="3309200"/>
            <a:chExt cx="270975" cy="304825"/>
          </a:xfrm>
        </p:grpSpPr>
        <p:sp>
          <p:nvSpPr>
            <p:cNvPr id="10258" name="Google Shape;10258;p81"/>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59" name="Google Shape;10259;p81"/>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60" name="Google Shape;10260;p81"/>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61" name="Google Shape;10261;p81"/>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62" name="Google Shape;10262;p81"/>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263" name="Google Shape;10263;p81"/>
          <p:cNvGrpSpPr/>
          <p:nvPr/>
        </p:nvGrpSpPr>
        <p:grpSpPr>
          <a:xfrm>
            <a:off x="12600639" y="4488347"/>
            <a:ext cx="896286" cy="896286"/>
            <a:chOff x="-17542500" y="3684100"/>
            <a:chExt cx="303250" cy="303250"/>
          </a:xfrm>
        </p:grpSpPr>
        <p:sp>
          <p:nvSpPr>
            <p:cNvPr id="10264" name="Google Shape;10264;p81"/>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65" name="Google Shape;10265;p81"/>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66" name="Google Shape;10266;p81"/>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67" name="Google Shape;10267;p81"/>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68" name="Google Shape;10268;p81"/>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69" name="Google Shape;10269;p81"/>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70" name="Google Shape;10270;p81"/>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271" name="Google Shape;10271;p81"/>
          <p:cNvGrpSpPr/>
          <p:nvPr/>
        </p:nvGrpSpPr>
        <p:grpSpPr>
          <a:xfrm>
            <a:off x="12599456" y="5621634"/>
            <a:ext cx="898650" cy="842789"/>
            <a:chOff x="-17542500" y="4068450"/>
            <a:chExt cx="304050" cy="285150"/>
          </a:xfrm>
        </p:grpSpPr>
        <p:sp>
          <p:nvSpPr>
            <p:cNvPr id="10272" name="Google Shape;10272;p81"/>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73" name="Google Shape;10273;p81"/>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74" name="Google Shape;10274;p81"/>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75" name="Google Shape;10275;p81"/>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76" name="Google Shape;10276;p81"/>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77" name="Google Shape;10277;p81"/>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278" name="Google Shape;10278;p81"/>
          <p:cNvGrpSpPr/>
          <p:nvPr/>
        </p:nvGrpSpPr>
        <p:grpSpPr>
          <a:xfrm>
            <a:off x="7060300" y="6684422"/>
            <a:ext cx="686808" cy="898650"/>
            <a:chOff x="-15652200" y="3335975"/>
            <a:chExt cx="232375" cy="304050"/>
          </a:xfrm>
        </p:grpSpPr>
        <p:sp>
          <p:nvSpPr>
            <p:cNvPr id="10279" name="Google Shape;10279;p81"/>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80" name="Google Shape;10280;p81"/>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81" name="Google Shape;10281;p81"/>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82" name="Google Shape;10282;p81"/>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83" name="Google Shape;10283;p81"/>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84" name="Google Shape;10284;p81"/>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85" name="Google Shape;10285;p81"/>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86" name="Google Shape;10286;p81"/>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87" name="Google Shape;10287;p81"/>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288" name="Google Shape;10288;p81"/>
          <p:cNvGrpSpPr/>
          <p:nvPr/>
        </p:nvGrpSpPr>
        <p:grpSpPr>
          <a:xfrm>
            <a:off x="2606983" y="3379145"/>
            <a:ext cx="900941" cy="898650"/>
            <a:chOff x="-20946600" y="3317850"/>
            <a:chExt cx="304825" cy="304050"/>
          </a:xfrm>
        </p:grpSpPr>
        <p:sp>
          <p:nvSpPr>
            <p:cNvPr id="10289" name="Google Shape;10289;p81"/>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90" name="Google Shape;10290;p81"/>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91" name="Google Shape;10291;p81"/>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292" name="Google Shape;10292;p81"/>
          <p:cNvGrpSpPr/>
          <p:nvPr/>
        </p:nvGrpSpPr>
        <p:grpSpPr>
          <a:xfrm>
            <a:off x="2608128" y="4487458"/>
            <a:ext cx="898650" cy="898059"/>
            <a:chOff x="-20945825" y="3692175"/>
            <a:chExt cx="304050" cy="303850"/>
          </a:xfrm>
        </p:grpSpPr>
        <p:sp>
          <p:nvSpPr>
            <p:cNvPr id="10293" name="Google Shape;10293;p81"/>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94" name="Google Shape;10294;p81"/>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95" name="Google Shape;10295;p81"/>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96" name="Google Shape;10296;p81"/>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297" name="Google Shape;10297;p81"/>
          <p:cNvGrpSpPr/>
          <p:nvPr/>
        </p:nvGrpSpPr>
        <p:grpSpPr>
          <a:xfrm>
            <a:off x="2659334" y="5594885"/>
            <a:ext cx="796239" cy="896286"/>
            <a:chOff x="-20930075" y="4066100"/>
            <a:chExt cx="269400" cy="303250"/>
          </a:xfrm>
        </p:grpSpPr>
        <p:sp>
          <p:nvSpPr>
            <p:cNvPr id="10298" name="Google Shape;10298;p81"/>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99" name="Google Shape;10299;p81"/>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300" name="Google Shape;10300;p81"/>
          <p:cNvGrpSpPr/>
          <p:nvPr/>
        </p:nvGrpSpPr>
        <p:grpSpPr>
          <a:xfrm>
            <a:off x="8221777" y="3379696"/>
            <a:ext cx="745033" cy="897542"/>
            <a:chOff x="-18994100" y="3334775"/>
            <a:chExt cx="252075" cy="303675"/>
          </a:xfrm>
        </p:grpSpPr>
        <p:sp>
          <p:nvSpPr>
            <p:cNvPr id="10301" name="Google Shape;10301;p81"/>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02" name="Google Shape;10302;p81"/>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03" name="Google Shape;10303;p81"/>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04" name="Google Shape;10304;p81"/>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305" name="Google Shape;10305;p81"/>
          <p:cNvGrpSpPr/>
          <p:nvPr/>
        </p:nvGrpSpPr>
        <p:grpSpPr>
          <a:xfrm>
            <a:off x="8250889" y="4489487"/>
            <a:ext cx="686808" cy="893995"/>
            <a:chOff x="-18983850" y="3710075"/>
            <a:chExt cx="232375" cy="302475"/>
          </a:xfrm>
        </p:grpSpPr>
        <p:sp>
          <p:nvSpPr>
            <p:cNvPr id="10306" name="Google Shape;10306;p81"/>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07" name="Google Shape;10307;p81"/>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08" name="Google Shape;10308;p81"/>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09" name="Google Shape;10309;p81"/>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310" name="Google Shape;10310;p81"/>
          <p:cNvGrpSpPr/>
          <p:nvPr/>
        </p:nvGrpSpPr>
        <p:grpSpPr>
          <a:xfrm>
            <a:off x="8143823" y="5594844"/>
            <a:ext cx="900941" cy="896360"/>
            <a:chOff x="-19020075" y="4084200"/>
            <a:chExt cx="304825" cy="303275"/>
          </a:xfrm>
        </p:grpSpPr>
        <p:sp>
          <p:nvSpPr>
            <p:cNvPr id="10311" name="Google Shape;10311;p81"/>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12" name="Google Shape;10312;p81"/>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13" name="Google Shape;10313;p81"/>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14" name="Google Shape;10314;p81"/>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15" name="Google Shape;10315;p81"/>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16" name="Google Shape;10316;p81"/>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17" name="Google Shape;10317;p81"/>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18" name="Google Shape;10318;p81"/>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19" name="Google Shape;10319;p81"/>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320" name="Google Shape;10320;p81"/>
          <p:cNvGrpSpPr/>
          <p:nvPr/>
        </p:nvGrpSpPr>
        <p:grpSpPr>
          <a:xfrm>
            <a:off x="13778352" y="3378001"/>
            <a:ext cx="793874" cy="900941"/>
            <a:chOff x="-17149475" y="3309200"/>
            <a:chExt cx="268600" cy="304825"/>
          </a:xfrm>
        </p:grpSpPr>
        <p:sp>
          <p:nvSpPr>
            <p:cNvPr id="10321" name="Google Shape;10321;p81"/>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22" name="Google Shape;10322;p81"/>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323" name="Google Shape;10323;p81"/>
          <p:cNvGrpSpPr/>
          <p:nvPr/>
        </p:nvGrpSpPr>
        <p:grpSpPr>
          <a:xfrm>
            <a:off x="13725964" y="4516240"/>
            <a:ext cx="898650" cy="840499"/>
            <a:chOff x="-17168375" y="3692750"/>
            <a:chExt cx="304050" cy="284375"/>
          </a:xfrm>
        </p:grpSpPr>
        <p:sp>
          <p:nvSpPr>
            <p:cNvPr id="10324" name="Google Shape;10324;p81"/>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25" name="Google Shape;10325;p81"/>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26" name="Google Shape;10326;p81"/>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27" name="Google Shape;10327;p81"/>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28" name="Google Shape;10328;p81"/>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29" name="Google Shape;10329;p81"/>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30" name="Google Shape;10330;p81"/>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331" name="Google Shape;10331;p81"/>
          <p:cNvGrpSpPr/>
          <p:nvPr/>
        </p:nvGrpSpPr>
        <p:grpSpPr>
          <a:xfrm>
            <a:off x="13718981" y="5593704"/>
            <a:ext cx="912615" cy="898650"/>
            <a:chOff x="-17170750" y="4058800"/>
            <a:chExt cx="308775" cy="304050"/>
          </a:xfrm>
        </p:grpSpPr>
        <p:sp>
          <p:nvSpPr>
            <p:cNvPr id="10332" name="Google Shape;10332;p81"/>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33" name="Google Shape;10333;p81"/>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34" name="Google Shape;10334;p81"/>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35" name="Google Shape;10335;p81"/>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36" name="Google Shape;10336;p81"/>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37" name="Google Shape;10337;p81"/>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38" name="Google Shape;10338;p81"/>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39" name="Google Shape;10339;p81"/>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40" name="Google Shape;10340;p81"/>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41" name="Google Shape;10341;p81"/>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42" name="Google Shape;10342;p81"/>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43" name="Google Shape;10343;p81"/>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44" name="Google Shape;10344;p81"/>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45" name="Google Shape;10345;p81"/>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46" name="Google Shape;10346;p81"/>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47" name="Google Shape;10347;p81"/>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48" name="Google Shape;10348;p81"/>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349" name="Google Shape;10349;p81"/>
          <p:cNvGrpSpPr/>
          <p:nvPr/>
        </p:nvGrpSpPr>
        <p:grpSpPr>
          <a:xfrm>
            <a:off x="11442775" y="6686715"/>
            <a:ext cx="900941" cy="893995"/>
            <a:chOff x="-15688425" y="3707725"/>
            <a:chExt cx="304825" cy="302475"/>
          </a:xfrm>
        </p:grpSpPr>
        <p:sp>
          <p:nvSpPr>
            <p:cNvPr id="10350" name="Google Shape;10350;p81"/>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51" name="Google Shape;10351;p81"/>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52" name="Google Shape;10352;p81"/>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53" name="Google Shape;10353;p81"/>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54" name="Google Shape;10354;p81"/>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55" name="Google Shape;10355;p81"/>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356" name="Google Shape;10356;p81"/>
          <p:cNvGrpSpPr/>
          <p:nvPr/>
        </p:nvGrpSpPr>
        <p:grpSpPr>
          <a:xfrm>
            <a:off x="3731089" y="3380881"/>
            <a:ext cx="903305" cy="895177"/>
            <a:chOff x="-20572500" y="3319025"/>
            <a:chExt cx="305625" cy="302875"/>
          </a:xfrm>
        </p:grpSpPr>
        <p:sp>
          <p:nvSpPr>
            <p:cNvPr id="10357" name="Google Shape;10357;p81"/>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58" name="Google Shape;10358;p81"/>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359" name="Google Shape;10359;p81"/>
          <p:cNvGrpSpPr/>
          <p:nvPr/>
        </p:nvGrpSpPr>
        <p:grpSpPr>
          <a:xfrm>
            <a:off x="3733416" y="4610820"/>
            <a:ext cx="898650" cy="651340"/>
            <a:chOff x="-20571700" y="3722875"/>
            <a:chExt cx="304050" cy="220375"/>
          </a:xfrm>
        </p:grpSpPr>
        <p:sp>
          <p:nvSpPr>
            <p:cNvPr id="10360" name="Google Shape;10360;p81"/>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61" name="Google Shape;10361;p81"/>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62" name="Google Shape;10362;p81"/>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63" name="Google Shape;10363;p81"/>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64" name="Google Shape;10364;p81"/>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65" name="Google Shape;10365;p81"/>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66" name="Google Shape;10366;p81"/>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367" name="Google Shape;10367;p81"/>
          <p:cNvGrpSpPr/>
          <p:nvPr/>
        </p:nvGrpSpPr>
        <p:grpSpPr>
          <a:xfrm>
            <a:off x="3732271" y="5592557"/>
            <a:ext cx="900941" cy="900941"/>
            <a:chOff x="-20571700" y="4066875"/>
            <a:chExt cx="304825" cy="304825"/>
          </a:xfrm>
        </p:grpSpPr>
        <p:sp>
          <p:nvSpPr>
            <p:cNvPr id="10368" name="Google Shape;10368;p81"/>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69" name="Google Shape;10369;p81"/>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70" name="Google Shape;10370;p81"/>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71" name="Google Shape;10371;p81"/>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72" name="Google Shape;10372;p81"/>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73" name="Google Shape;10373;p81"/>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374" name="Google Shape;10374;p81"/>
          <p:cNvGrpSpPr/>
          <p:nvPr/>
        </p:nvGrpSpPr>
        <p:grpSpPr>
          <a:xfrm>
            <a:off x="9265675" y="3376519"/>
            <a:ext cx="907960" cy="903896"/>
            <a:chOff x="-18645175" y="3334200"/>
            <a:chExt cx="307200" cy="305825"/>
          </a:xfrm>
        </p:grpSpPr>
        <p:sp>
          <p:nvSpPr>
            <p:cNvPr id="10375" name="Google Shape;10375;p81"/>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76" name="Google Shape;10376;p81"/>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77" name="Google Shape;10377;p81"/>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78" name="Google Shape;10378;p81"/>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79" name="Google Shape;10379;p81"/>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380" name="Google Shape;10380;p81"/>
          <p:cNvGrpSpPr/>
          <p:nvPr/>
        </p:nvGrpSpPr>
        <p:grpSpPr>
          <a:xfrm>
            <a:off x="9266857" y="4485977"/>
            <a:ext cx="905596" cy="901015"/>
            <a:chOff x="-18645175" y="3708500"/>
            <a:chExt cx="306400" cy="304850"/>
          </a:xfrm>
        </p:grpSpPr>
        <p:sp>
          <p:nvSpPr>
            <p:cNvPr id="10381" name="Google Shape;10381;p81"/>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82" name="Google Shape;10382;p81"/>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83" name="Google Shape;10383;p81"/>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84" name="Google Shape;10384;p81"/>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85" name="Google Shape;10385;p81"/>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86" name="Google Shape;10386;p81"/>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87" name="Google Shape;10387;p81"/>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388" name="Google Shape;10388;p81"/>
          <p:cNvGrpSpPr/>
          <p:nvPr/>
        </p:nvGrpSpPr>
        <p:grpSpPr>
          <a:xfrm>
            <a:off x="9262202" y="5591261"/>
            <a:ext cx="914906" cy="903527"/>
            <a:chOff x="-18647525" y="4082625"/>
            <a:chExt cx="309550" cy="305700"/>
          </a:xfrm>
        </p:grpSpPr>
        <p:sp>
          <p:nvSpPr>
            <p:cNvPr id="10389" name="Google Shape;10389;p81"/>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90" name="Google Shape;10390;p81"/>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91" name="Google Shape;10391;p81"/>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92" name="Google Shape;10392;p81"/>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393" name="Google Shape;10393;p81"/>
          <p:cNvGrpSpPr/>
          <p:nvPr/>
        </p:nvGrpSpPr>
        <p:grpSpPr>
          <a:xfrm>
            <a:off x="14882970" y="3379184"/>
            <a:ext cx="791510" cy="898576"/>
            <a:chOff x="-16775350" y="3309200"/>
            <a:chExt cx="267800" cy="304025"/>
          </a:xfrm>
        </p:grpSpPr>
        <p:sp>
          <p:nvSpPr>
            <p:cNvPr id="10394" name="Google Shape;10394;p81"/>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95" name="Google Shape;10395;p81"/>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96" name="Google Shape;10396;p81"/>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397" name="Google Shape;10397;p81"/>
          <p:cNvGrpSpPr/>
          <p:nvPr/>
        </p:nvGrpSpPr>
        <p:grpSpPr>
          <a:xfrm>
            <a:off x="14882970" y="4483654"/>
            <a:ext cx="791510" cy="905670"/>
            <a:chOff x="-16775350" y="3683300"/>
            <a:chExt cx="267800" cy="306425"/>
          </a:xfrm>
        </p:grpSpPr>
        <p:sp>
          <p:nvSpPr>
            <p:cNvPr id="10398" name="Google Shape;10398;p81"/>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99" name="Google Shape;10399;p81"/>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00" name="Google Shape;10400;p81"/>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401" name="Google Shape;10401;p81"/>
          <p:cNvGrpSpPr/>
          <p:nvPr/>
        </p:nvGrpSpPr>
        <p:grpSpPr>
          <a:xfrm>
            <a:off x="14827072" y="5593741"/>
            <a:ext cx="903305" cy="898576"/>
            <a:chOff x="-16794250" y="4058225"/>
            <a:chExt cx="305625" cy="304025"/>
          </a:xfrm>
        </p:grpSpPr>
        <p:sp>
          <p:nvSpPr>
            <p:cNvPr id="10402" name="Google Shape;10402;p81"/>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03" name="Google Shape;10403;p81"/>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04" name="Google Shape;10404;p81"/>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05" name="Google Shape;10405;p81"/>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06" name="Google Shape;10406;p81"/>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07" name="Google Shape;10407;p81"/>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08" name="Google Shape;10408;p81"/>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09" name="Google Shape;10409;p81"/>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10" name="Google Shape;10410;p81"/>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411" name="Google Shape;10411;p81"/>
          <p:cNvSpPr/>
          <p:nvPr/>
        </p:nvSpPr>
        <p:spPr>
          <a:xfrm>
            <a:off x="15984410" y="3378168"/>
            <a:ext cx="905596" cy="900941"/>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412" name="Google Shape;10412;p81"/>
          <p:cNvGrpSpPr/>
          <p:nvPr/>
        </p:nvGrpSpPr>
        <p:grpSpPr>
          <a:xfrm>
            <a:off x="4829907" y="3379145"/>
            <a:ext cx="914906" cy="898650"/>
            <a:chOff x="-20199150" y="3317850"/>
            <a:chExt cx="309550" cy="304050"/>
          </a:xfrm>
        </p:grpSpPr>
        <p:sp>
          <p:nvSpPr>
            <p:cNvPr id="10413" name="Google Shape;10413;p81"/>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14" name="Google Shape;10414;p81"/>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15" name="Google Shape;10415;p81"/>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16" name="Google Shape;10416;p81"/>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17" name="Google Shape;10417;p81"/>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18" name="Google Shape;10418;p81"/>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19" name="Google Shape;10419;p81"/>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420" name="Google Shape;10420;p81"/>
          <p:cNvGrpSpPr/>
          <p:nvPr/>
        </p:nvGrpSpPr>
        <p:grpSpPr>
          <a:xfrm>
            <a:off x="4834562" y="4485722"/>
            <a:ext cx="905596" cy="901532"/>
            <a:chOff x="-20199150" y="3693150"/>
            <a:chExt cx="306400" cy="305025"/>
          </a:xfrm>
        </p:grpSpPr>
        <p:sp>
          <p:nvSpPr>
            <p:cNvPr id="10421" name="Google Shape;10421;p81"/>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22" name="Google Shape;10422;p81"/>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23" name="Google Shape;10423;p81"/>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24" name="Google Shape;10424;p81"/>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25" name="Google Shape;10425;p81"/>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26" name="Google Shape;10426;p81"/>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427" name="Google Shape;10427;p81"/>
          <p:cNvGrpSpPr/>
          <p:nvPr/>
        </p:nvGrpSpPr>
        <p:grpSpPr>
          <a:xfrm>
            <a:off x="4835707" y="5591375"/>
            <a:ext cx="903305" cy="903305"/>
            <a:chOff x="-20197575" y="4066875"/>
            <a:chExt cx="305625" cy="305625"/>
          </a:xfrm>
        </p:grpSpPr>
        <p:sp>
          <p:nvSpPr>
            <p:cNvPr id="10428" name="Google Shape;10428;p81"/>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29" name="Google Shape;10429;p81"/>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30" name="Google Shape;10430;p81"/>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31" name="Google Shape;10431;p81"/>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32" name="Google Shape;10432;p81"/>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33" name="Google Shape;10433;p81"/>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34" name="Google Shape;10434;p81"/>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35" name="Google Shape;10435;p81"/>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436" name="Google Shape;10436;p81"/>
          <p:cNvGrpSpPr/>
          <p:nvPr/>
        </p:nvGrpSpPr>
        <p:grpSpPr>
          <a:xfrm>
            <a:off x="10400143" y="3375041"/>
            <a:ext cx="898650" cy="906852"/>
            <a:chOff x="-18271050" y="3333200"/>
            <a:chExt cx="304050" cy="306825"/>
          </a:xfrm>
        </p:grpSpPr>
        <p:sp>
          <p:nvSpPr>
            <p:cNvPr id="10437" name="Google Shape;10437;p81"/>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38" name="Google Shape;10438;p81"/>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39" name="Google Shape;10439;p81"/>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40" name="Google Shape;10440;p81"/>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41" name="Google Shape;10441;p81"/>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442" name="Google Shape;10442;p81"/>
          <p:cNvGrpSpPr/>
          <p:nvPr/>
        </p:nvGrpSpPr>
        <p:grpSpPr>
          <a:xfrm>
            <a:off x="10401288" y="4488341"/>
            <a:ext cx="896360" cy="896286"/>
            <a:chOff x="-18270275" y="3710875"/>
            <a:chExt cx="303275" cy="303250"/>
          </a:xfrm>
        </p:grpSpPr>
        <p:sp>
          <p:nvSpPr>
            <p:cNvPr id="10443" name="Google Shape;10443;p81"/>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44" name="Google Shape;10444;p81"/>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45" name="Google Shape;10445;p81"/>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46" name="Google Shape;10446;p81"/>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47" name="Google Shape;10447;p81"/>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48" name="Google Shape;10448;p81"/>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449" name="Google Shape;10449;p81"/>
          <p:cNvGrpSpPr/>
          <p:nvPr/>
        </p:nvGrpSpPr>
        <p:grpSpPr>
          <a:xfrm>
            <a:off x="10508391" y="5594844"/>
            <a:ext cx="682152" cy="896360"/>
            <a:chOff x="-18234025" y="4084200"/>
            <a:chExt cx="230800" cy="303275"/>
          </a:xfrm>
        </p:grpSpPr>
        <p:sp>
          <p:nvSpPr>
            <p:cNvPr id="10450" name="Google Shape;10450;p81"/>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51" name="Google Shape;10451;p81"/>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52" name="Google Shape;10452;p81"/>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453" name="Google Shape;10453;p81"/>
          <p:cNvGrpSpPr/>
          <p:nvPr/>
        </p:nvGrpSpPr>
        <p:grpSpPr>
          <a:xfrm>
            <a:off x="4733501" y="6683282"/>
            <a:ext cx="898650" cy="900941"/>
            <a:chOff x="-16419350" y="3308400"/>
            <a:chExt cx="304050" cy="304825"/>
          </a:xfrm>
        </p:grpSpPr>
        <p:sp>
          <p:nvSpPr>
            <p:cNvPr id="10454" name="Google Shape;10454;p81"/>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55" name="Google Shape;10455;p81"/>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56" name="Google Shape;10456;p81"/>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57" name="Google Shape;10457;p81"/>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58" name="Google Shape;10458;p81"/>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59" name="Google Shape;10459;p81"/>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60" name="Google Shape;10460;p81"/>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461" name="Google Shape;10461;p81"/>
          <p:cNvGrpSpPr/>
          <p:nvPr/>
        </p:nvGrpSpPr>
        <p:grpSpPr>
          <a:xfrm>
            <a:off x="9276613" y="6680845"/>
            <a:ext cx="791510" cy="905744"/>
            <a:chOff x="-16401225" y="3683275"/>
            <a:chExt cx="267800" cy="306450"/>
          </a:xfrm>
        </p:grpSpPr>
        <p:sp>
          <p:nvSpPr>
            <p:cNvPr id="10462" name="Google Shape;10462;p81"/>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63" name="Google Shape;10463;p81"/>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64" name="Google Shape;10464;p81"/>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65" name="Google Shape;10465;p81"/>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66" name="Google Shape;10466;p81"/>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67" name="Google Shape;10467;p81"/>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68" name="Google Shape;10468;p81"/>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469" name="Google Shape;10469;p81"/>
          <p:cNvGrpSpPr/>
          <p:nvPr/>
        </p:nvGrpSpPr>
        <p:grpSpPr>
          <a:xfrm>
            <a:off x="16007511" y="5594124"/>
            <a:ext cx="900941" cy="896360"/>
            <a:chOff x="-16419350" y="4058200"/>
            <a:chExt cx="304825" cy="303275"/>
          </a:xfrm>
        </p:grpSpPr>
        <p:sp>
          <p:nvSpPr>
            <p:cNvPr id="10470" name="Google Shape;10470;p81"/>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71" name="Google Shape;10471;p81"/>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72" name="Google Shape;10472;p81"/>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73" name="Google Shape;10473;p81"/>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74" name="Google Shape;10474;p81"/>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75" name="Google Shape;10475;p81"/>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76" name="Google Shape;10476;p81"/>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477" name="Google Shape;10477;p81"/>
          <p:cNvGrpSpPr/>
          <p:nvPr/>
        </p:nvGrpSpPr>
        <p:grpSpPr>
          <a:xfrm>
            <a:off x="8061286" y="6686160"/>
            <a:ext cx="901015" cy="895177"/>
            <a:chOff x="-15296200" y="3326900"/>
            <a:chExt cx="304850" cy="302875"/>
          </a:xfrm>
        </p:grpSpPr>
        <p:sp>
          <p:nvSpPr>
            <p:cNvPr id="10478" name="Google Shape;10478;p81"/>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79" name="Google Shape;10479;p81"/>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80" name="Google Shape;10480;p81"/>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81" name="Google Shape;10481;p81"/>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82" name="Google Shape;10482;p81"/>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483" name="Google Shape;10483;p81"/>
          <p:cNvGrpSpPr/>
          <p:nvPr/>
        </p:nvGrpSpPr>
        <p:grpSpPr>
          <a:xfrm>
            <a:off x="5892592" y="3413762"/>
            <a:ext cx="973131" cy="829415"/>
            <a:chOff x="-19835275" y="3330250"/>
            <a:chExt cx="329250" cy="280625"/>
          </a:xfrm>
        </p:grpSpPr>
        <p:sp>
          <p:nvSpPr>
            <p:cNvPr id="10484" name="Google Shape;10484;p81"/>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85" name="Google Shape;10485;p81"/>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86" name="Google Shape;10486;p81"/>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487" name="Google Shape;10487;p81"/>
          <p:cNvGrpSpPr/>
          <p:nvPr/>
        </p:nvGrpSpPr>
        <p:grpSpPr>
          <a:xfrm>
            <a:off x="5928650" y="4486941"/>
            <a:ext cx="901015" cy="899094"/>
            <a:chOff x="-19822675" y="3692750"/>
            <a:chExt cx="304850" cy="304200"/>
          </a:xfrm>
        </p:grpSpPr>
        <p:sp>
          <p:nvSpPr>
            <p:cNvPr id="10488" name="Google Shape;10488;p81"/>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89" name="Google Shape;10489;p81"/>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90" name="Google Shape;10490;p81"/>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91" name="Google Shape;10491;p81"/>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92" name="Google Shape;10492;p81"/>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493" name="Google Shape;10493;p81"/>
          <p:cNvGrpSpPr/>
          <p:nvPr/>
        </p:nvGrpSpPr>
        <p:grpSpPr>
          <a:xfrm>
            <a:off x="5929833" y="5592557"/>
            <a:ext cx="898650" cy="900941"/>
            <a:chOff x="-19822675" y="4066875"/>
            <a:chExt cx="304050" cy="304825"/>
          </a:xfrm>
        </p:grpSpPr>
        <p:sp>
          <p:nvSpPr>
            <p:cNvPr id="10494" name="Google Shape;10494;p81"/>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95" name="Google Shape;10495;p81"/>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96" name="Google Shape;10496;p81"/>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97" name="Google Shape;10497;p81"/>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98" name="Google Shape;10498;p81"/>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99" name="Google Shape;10499;p81"/>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500" name="Google Shape;10500;p81"/>
          <p:cNvGrpSpPr/>
          <p:nvPr/>
        </p:nvGrpSpPr>
        <p:grpSpPr>
          <a:xfrm>
            <a:off x="11547970" y="3379142"/>
            <a:ext cx="798603" cy="898650"/>
            <a:chOff x="-17878825" y="3334400"/>
            <a:chExt cx="270200" cy="304050"/>
          </a:xfrm>
        </p:grpSpPr>
        <p:sp>
          <p:nvSpPr>
            <p:cNvPr id="10501" name="Google Shape;10501;p81"/>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02" name="Google Shape;10502;p81"/>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03" name="Google Shape;10503;p81"/>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04" name="Google Shape;10504;p81"/>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05" name="Google Shape;10505;p81"/>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06" name="Google Shape;10506;p81"/>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07" name="Google Shape;10507;p81"/>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508" name="Google Shape;10508;p81"/>
          <p:cNvGrpSpPr/>
          <p:nvPr/>
        </p:nvGrpSpPr>
        <p:grpSpPr>
          <a:xfrm>
            <a:off x="11495619" y="4484832"/>
            <a:ext cx="903305" cy="903305"/>
            <a:chOff x="-17896150" y="3709300"/>
            <a:chExt cx="305625" cy="305625"/>
          </a:xfrm>
        </p:grpSpPr>
        <p:sp>
          <p:nvSpPr>
            <p:cNvPr id="10509" name="Google Shape;10509;p81"/>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10" name="Google Shape;10510;p81"/>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11" name="Google Shape;10511;p81"/>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12" name="Google Shape;10512;p81"/>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513" name="Google Shape;10513;p81"/>
          <p:cNvGrpSpPr/>
          <p:nvPr/>
        </p:nvGrpSpPr>
        <p:grpSpPr>
          <a:xfrm>
            <a:off x="11551480" y="5591371"/>
            <a:ext cx="791584" cy="903305"/>
            <a:chOff x="-17878025" y="4082625"/>
            <a:chExt cx="267825" cy="305625"/>
          </a:xfrm>
        </p:grpSpPr>
        <p:sp>
          <p:nvSpPr>
            <p:cNvPr id="10514" name="Google Shape;10514;p81"/>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15" name="Google Shape;10515;p81"/>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16" name="Google Shape;10516;p81"/>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17" name="Google Shape;10517;p81"/>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18" name="Google Shape;10518;p81"/>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19" name="Google Shape;10519;p81"/>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20" name="Google Shape;10520;p81"/>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521" name="Google Shape;10521;p81"/>
          <p:cNvGrpSpPr/>
          <p:nvPr/>
        </p:nvGrpSpPr>
        <p:grpSpPr>
          <a:xfrm>
            <a:off x="5839265" y="6710030"/>
            <a:ext cx="901015" cy="847444"/>
            <a:chOff x="-16044450" y="3317850"/>
            <a:chExt cx="304850" cy="286725"/>
          </a:xfrm>
        </p:grpSpPr>
        <p:sp>
          <p:nvSpPr>
            <p:cNvPr id="10522" name="Google Shape;10522;p81"/>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23" name="Google Shape;10523;p81"/>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24" name="Google Shape;10524;p81"/>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25" name="Google Shape;10525;p81"/>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526" name="Google Shape;10526;p81"/>
          <p:cNvSpPr/>
          <p:nvPr/>
        </p:nvSpPr>
        <p:spPr>
          <a:xfrm>
            <a:off x="10328705" y="6683950"/>
            <a:ext cx="896360" cy="901015"/>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527" name="Google Shape;10527;p81"/>
          <p:cNvGrpSpPr/>
          <p:nvPr/>
        </p:nvGrpSpPr>
        <p:grpSpPr>
          <a:xfrm>
            <a:off x="16084298" y="4487448"/>
            <a:ext cx="747323" cy="898059"/>
            <a:chOff x="-16018450" y="4058400"/>
            <a:chExt cx="252850" cy="303850"/>
          </a:xfrm>
        </p:grpSpPr>
        <p:sp>
          <p:nvSpPr>
            <p:cNvPr id="10528" name="Google Shape;10528;p81"/>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29" name="Google Shape;10529;p81"/>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30" name="Google Shape;10530;p81"/>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31" name="Google Shape;10531;p81"/>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532" name="Google Shape;10532;p81"/>
          <p:cNvSpPr/>
          <p:nvPr/>
        </p:nvSpPr>
        <p:spPr>
          <a:xfrm>
            <a:off x="12549731" y="6686315"/>
            <a:ext cx="898576" cy="896286"/>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37"/>
          <p:cNvSpPr/>
          <p:nvPr/>
        </p:nvSpPr>
        <p:spPr>
          <a:xfrm rot="272363">
            <a:off x="8608961" y="2575176"/>
            <a:ext cx="6390847" cy="6390847"/>
          </a:xfrm>
          <a:prstGeom prst="roundRect">
            <a:avLst>
              <a:gd fmla="val 16667" name="adj"/>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 name="Google Shape;495;p37"/>
          <p:cNvSpPr txBox="1"/>
          <p:nvPr>
            <p:ph type="title"/>
          </p:nvPr>
        </p:nvSpPr>
        <p:spPr>
          <a:xfrm>
            <a:off x="1452450" y="882700"/>
            <a:ext cx="153828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Introduction</a:t>
            </a:r>
            <a:endParaRPr/>
          </a:p>
        </p:txBody>
      </p:sp>
      <p:sp>
        <p:nvSpPr>
          <p:cNvPr id="496" name="Google Shape;496;p37"/>
          <p:cNvSpPr txBox="1"/>
          <p:nvPr>
            <p:ph idx="1" type="subTitle"/>
          </p:nvPr>
        </p:nvSpPr>
        <p:spPr>
          <a:xfrm>
            <a:off x="2885027" y="3909300"/>
            <a:ext cx="4834800" cy="7938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Mercury</a:t>
            </a:r>
            <a:endParaRPr/>
          </a:p>
        </p:txBody>
      </p:sp>
      <p:sp>
        <p:nvSpPr>
          <p:cNvPr id="497" name="Google Shape;497;p37"/>
          <p:cNvSpPr txBox="1"/>
          <p:nvPr>
            <p:ph idx="2" type="subTitle"/>
          </p:nvPr>
        </p:nvSpPr>
        <p:spPr>
          <a:xfrm>
            <a:off x="2880207" y="4617199"/>
            <a:ext cx="4834800" cy="2452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Mercury is the closest planet to the Sun and the smallest one in the Solar System</a:t>
            </a:r>
            <a:endParaRPr/>
          </a:p>
        </p:txBody>
      </p:sp>
      <p:pic>
        <p:nvPicPr>
          <p:cNvPr id="498" name="Google Shape;498;p37"/>
          <p:cNvPicPr preferRelativeResize="0"/>
          <p:nvPr/>
        </p:nvPicPr>
        <p:blipFill rotWithShape="1">
          <a:blip r:embed="rId3">
            <a:alphaModFix/>
          </a:blip>
          <a:srcRect b="0" l="0" r="33306" t="0"/>
          <a:stretch/>
        </p:blipFill>
        <p:spPr>
          <a:xfrm>
            <a:off x="8853349" y="2816850"/>
            <a:ext cx="5902200" cy="5907600"/>
          </a:xfrm>
          <a:prstGeom prst="roundRect">
            <a:avLst>
              <a:gd fmla="val 16667" name="adj"/>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536" name="Shape 10536"/>
        <p:cNvGrpSpPr/>
        <p:nvPr/>
      </p:nvGrpSpPr>
      <p:grpSpPr>
        <a:xfrm>
          <a:off x="0" y="0"/>
          <a:ext cx="0" cy="0"/>
          <a:chOff x="0" y="0"/>
          <a:chExt cx="0" cy="0"/>
        </a:xfrm>
      </p:grpSpPr>
      <p:sp>
        <p:nvSpPr>
          <p:cNvPr id="10537" name="Google Shape;10537;p82"/>
          <p:cNvSpPr txBox="1"/>
          <p:nvPr>
            <p:ph idx="4294967295" type="title"/>
          </p:nvPr>
        </p:nvSpPr>
        <p:spPr>
          <a:xfrm>
            <a:off x="2136200" y="18669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10538" name="Google Shape;10538;p82"/>
          <p:cNvGrpSpPr/>
          <p:nvPr/>
        </p:nvGrpSpPr>
        <p:grpSpPr>
          <a:xfrm>
            <a:off x="1691803" y="3378483"/>
            <a:ext cx="884675" cy="839246"/>
            <a:chOff x="-6696925" y="3272575"/>
            <a:chExt cx="307200" cy="291425"/>
          </a:xfrm>
        </p:grpSpPr>
        <p:sp>
          <p:nvSpPr>
            <p:cNvPr id="10539" name="Google Shape;10539;p82"/>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40" name="Google Shape;10540;p82"/>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541" name="Google Shape;10541;p82"/>
          <p:cNvGrpSpPr/>
          <p:nvPr/>
        </p:nvGrpSpPr>
        <p:grpSpPr>
          <a:xfrm>
            <a:off x="1691768" y="4409271"/>
            <a:ext cx="884747" cy="841550"/>
            <a:chOff x="-6690625" y="3631325"/>
            <a:chExt cx="307225" cy="292225"/>
          </a:xfrm>
        </p:grpSpPr>
        <p:sp>
          <p:nvSpPr>
            <p:cNvPr id="10542" name="Google Shape;10542;p82"/>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43" name="Google Shape;10543;p82"/>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44" name="Google Shape;10544;p82"/>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45" name="Google Shape;10545;p82"/>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46" name="Google Shape;10546;p82"/>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547" name="Google Shape;10547;p82"/>
          <p:cNvGrpSpPr/>
          <p:nvPr/>
        </p:nvGrpSpPr>
        <p:grpSpPr>
          <a:xfrm>
            <a:off x="1736011" y="5513944"/>
            <a:ext cx="843853" cy="838742"/>
            <a:chOff x="-6689825" y="3992050"/>
            <a:chExt cx="293025" cy="291250"/>
          </a:xfrm>
        </p:grpSpPr>
        <p:sp>
          <p:nvSpPr>
            <p:cNvPr id="10548" name="Google Shape;10548;p82"/>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49" name="Google Shape;10549;p82"/>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50" name="Google Shape;10550;p82"/>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51" name="Google Shape;10551;p82"/>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52" name="Google Shape;10552;p82"/>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53" name="Google Shape;10553;p82"/>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54" name="Google Shape;10554;p82"/>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55" name="Google Shape;10555;p82"/>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56" name="Google Shape;10556;p82"/>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57" name="Google Shape;10557;p82"/>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58" name="Google Shape;10558;p82"/>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59" name="Google Shape;10559;p82"/>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560" name="Google Shape;10560;p82"/>
          <p:cNvSpPr/>
          <p:nvPr/>
        </p:nvSpPr>
        <p:spPr>
          <a:xfrm>
            <a:off x="7091709" y="3378398"/>
            <a:ext cx="869268" cy="838454"/>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561" name="Google Shape;10561;p82"/>
          <p:cNvGrpSpPr/>
          <p:nvPr/>
        </p:nvGrpSpPr>
        <p:grpSpPr>
          <a:xfrm>
            <a:off x="7102633" y="4410384"/>
            <a:ext cx="846085" cy="839318"/>
            <a:chOff x="-4837325" y="3612425"/>
            <a:chExt cx="293800" cy="291450"/>
          </a:xfrm>
        </p:grpSpPr>
        <p:sp>
          <p:nvSpPr>
            <p:cNvPr id="10562" name="Google Shape;10562;p82"/>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63" name="Google Shape;10563;p82"/>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64" name="Google Shape;10564;p82"/>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565" name="Google Shape;10565;p82"/>
          <p:cNvGrpSpPr/>
          <p:nvPr/>
        </p:nvGrpSpPr>
        <p:grpSpPr>
          <a:xfrm>
            <a:off x="7128698" y="5513653"/>
            <a:ext cx="841550" cy="839318"/>
            <a:chOff x="-4837325" y="3971575"/>
            <a:chExt cx="292225" cy="291450"/>
          </a:xfrm>
        </p:grpSpPr>
        <p:sp>
          <p:nvSpPr>
            <p:cNvPr id="10566" name="Google Shape;10566;p82"/>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67" name="Google Shape;10567;p82"/>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68" name="Google Shape;10568;p82"/>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69" name="Google Shape;10569;p82"/>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70" name="Google Shape;10570;p82"/>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71" name="Google Shape;10571;p82"/>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572" name="Google Shape;10572;p82"/>
          <p:cNvGrpSpPr/>
          <p:nvPr/>
        </p:nvGrpSpPr>
        <p:grpSpPr>
          <a:xfrm>
            <a:off x="12512728" y="3428370"/>
            <a:ext cx="861996" cy="739461"/>
            <a:chOff x="-3037625" y="3254850"/>
            <a:chExt cx="299325" cy="256775"/>
          </a:xfrm>
        </p:grpSpPr>
        <p:sp>
          <p:nvSpPr>
            <p:cNvPr id="10573" name="Google Shape;10573;p82"/>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74" name="Google Shape;10574;p82"/>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75" name="Google Shape;10575;p82"/>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76" name="Google Shape;10576;p82"/>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577" name="Google Shape;10577;p82"/>
          <p:cNvGrpSpPr/>
          <p:nvPr/>
        </p:nvGrpSpPr>
        <p:grpSpPr>
          <a:xfrm>
            <a:off x="12520648" y="4409230"/>
            <a:ext cx="846157" cy="841622"/>
            <a:chOff x="-3031325" y="3597450"/>
            <a:chExt cx="293825" cy="292250"/>
          </a:xfrm>
        </p:grpSpPr>
        <p:sp>
          <p:nvSpPr>
            <p:cNvPr id="10578" name="Google Shape;10578;p82"/>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79" name="Google Shape;10579;p82"/>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80" name="Google Shape;10580;p82"/>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81" name="Google Shape;10581;p82"/>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582" name="Google Shape;10582;p82"/>
          <p:cNvGrpSpPr/>
          <p:nvPr/>
        </p:nvGrpSpPr>
        <p:grpSpPr>
          <a:xfrm>
            <a:off x="12545597" y="5562427"/>
            <a:ext cx="843853" cy="741764"/>
            <a:chOff x="-3030525" y="3973150"/>
            <a:chExt cx="293025" cy="257575"/>
          </a:xfrm>
        </p:grpSpPr>
        <p:sp>
          <p:nvSpPr>
            <p:cNvPr id="10583" name="Google Shape;10583;p82"/>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84" name="Google Shape;10584;p82"/>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585" name="Google Shape;10585;p82"/>
          <p:cNvGrpSpPr/>
          <p:nvPr/>
        </p:nvGrpSpPr>
        <p:grpSpPr>
          <a:xfrm>
            <a:off x="2748783" y="6738853"/>
            <a:ext cx="843853" cy="594391"/>
            <a:chOff x="-1199300" y="3279250"/>
            <a:chExt cx="293025" cy="206400"/>
          </a:xfrm>
        </p:grpSpPr>
        <p:sp>
          <p:nvSpPr>
            <p:cNvPr id="10586" name="Google Shape;10586;p82"/>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87" name="Google Shape;10587;p82"/>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88" name="Google Shape;10588;p82"/>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89" name="Google Shape;10589;p82"/>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590" name="Google Shape;10590;p82"/>
          <p:cNvGrpSpPr/>
          <p:nvPr/>
        </p:nvGrpSpPr>
        <p:grpSpPr>
          <a:xfrm>
            <a:off x="2762955" y="3377547"/>
            <a:ext cx="889210" cy="841118"/>
            <a:chOff x="-6338550" y="3272950"/>
            <a:chExt cx="308775" cy="292075"/>
          </a:xfrm>
        </p:grpSpPr>
        <p:sp>
          <p:nvSpPr>
            <p:cNvPr id="10591" name="Google Shape;10591;p82"/>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92" name="Google Shape;10592;p82"/>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93" name="Google Shape;10593;p82"/>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594" name="Google Shape;10594;p82"/>
          <p:cNvGrpSpPr/>
          <p:nvPr/>
        </p:nvGrpSpPr>
        <p:grpSpPr>
          <a:xfrm>
            <a:off x="2785634" y="4410387"/>
            <a:ext cx="843853" cy="839318"/>
            <a:chOff x="-6329100" y="3632100"/>
            <a:chExt cx="293025" cy="291450"/>
          </a:xfrm>
        </p:grpSpPr>
        <p:sp>
          <p:nvSpPr>
            <p:cNvPr id="10595" name="Google Shape;10595;p82"/>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96" name="Google Shape;10596;p82"/>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97" name="Google Shape;10597;p82"/>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598" name="Google Shape;10598;p82"/>
          <p:cNvGrpSpPr/>
          <p:nvPr/>
        </p:nvGrpSpPr>
        <p:grpSpPr>
          <a:xfrm>
            <a:off x="2811735" y="5513656"/>
            <a:ext cx="839246" cy="839318"/>
            <a:chOff x="-6329875" y="3992050"/>
            <a:chExt cx="291425" cy="291450"/>
          </a:xfrm>
        </p:grpSpPr>
        <p:sp>
          <p:nvSpPr>
            <p:cNvPr id="10599" name="Google Shape;10599;p82"/>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00" name="Google Shape;10600;p82"/>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01" name="Google Shape;10601;p82"/>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02" name="Google Shape;10602;p82"/>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603" name="Google Shape;10603;p82"/>
          <p:cNvGrpSpPr/>
          <p:nvPr/>
        </p:nvGrpSpPr>
        <p:grpSpPr>
          <a:xfrm>
            <a:off x="8184008" y="3375060"/>
            <a:ext cx="846157" cy="846085"/>
            <a:chOff x="-4478975" y="3251700"/>
            <a:chExt cx="293825" cy="293800"/>
          </a:xfrm>
        </p:grpSpPr>
        <p:sp>
          <p:nvSpPr>
            <p:cNvPr id="10604" name="Google Shape;10604;p82"/>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05" name="Google Shape;10605;p82"/>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06" name="Google Shape;10606;p82"/>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607" name="Google Shape;10607;p82"/>
          <p:cNvGrpSpPr/>
          <p:nvPr/>
        </p:nvGrpSpPr>
        <p:grpSpPr>
          <a:xfrm>
            <a:off x="8184008" y="4410384"/>
            <a:ext cx="846157" cy="839318"/>
            <a:chOff x="-4475825" y="3612425"/>
            <a:chExt cx="293825" cy="291450"/>
          </a:xfrm>
        </p:grpSpPr>
        <p:sp>
          <p:nvSpPr>
            <p:cNvPr id="10608" name="Google Shape;10608;p82"/>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09" name="Google Shape;10609;p82"/>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10" name="Google Shape;10610;p82"/>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611" name="Google Shape;10611;p82"/>
          <p:cNvGrpSpPr/>
          <p:nvPr/>
        </p:nvGrpSpPr>
        <p:grpSpPr>
          <a:xfrm>
            <a:off x="8202154" y="5513689"/>
            <a:ext cx="857460" cy="839246"/>
            <a:chOff x="-4480550" y="3970800"/>
            <a:chExt cx="297750" cy="291425"/>
          </a:xfrm>
        </p:grpSpPr>
        <p:sp>
          <p:nvSpPr>
            <p:cNvPr id="10612" name="Google Shape;10612;p82"/>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13" name="Google Shape;10613;p82"/>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614" name="Google Shape;10614;p82"/>
          <p:cNvGrpSpPr/>
          <p:nvPr/>
        </p:nvGrpSpPr>
        <p:grpSpPr>
          <a:xfrm>
            <a:off x="13609820" y="3378442"/>
            <a:ext cx="830246" cy="839318"/>
            <a:chOff x="-2668225" y="3239075"/>
            <a:chExt cx="288300" cy="291450"/>
          </a:xfrm>
        </p:grpSpPr>
        <p:sp>
          <p:nvSpPr>
            <p:cNvPr id="10615" name="Google Shape;10615;p82"/>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16" name="Google Shape;10616;p82"/>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17" name="Google Shape;10617;p82"/>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18" name="Google Shape;10618;p82"/>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19" name="Google Shape;10619;p82"/>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620" name="Google Shape;10620;p82"/>
          <p:cNvGrpSpPr/>
          <p:nvPr/>
        </p:nvGrpSpPr>
        <p:grpSpPr>
          <a:xfrm>
            <a:off x="13604132" y="4410382"/>
            <a:ext cx="841622" cy="839318"/>
            <a:chOff x="-2671375" y="3597450"/>
            <a:chExt cx="292250" cy="291450"/>
          </a:xfrm>
        </p:grpSpPr>
        <p:sp>
          <p:nvSpPr>
            <p:cNvPr id="10621" name="Google Shape;10621;p82"/>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22" name="Google Shape;10622;p82"/>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623" name="Google Shape;10623;p82"/>
          <p:cNvGrpSpPr/>
          <p:nvPr/>
        </p:nvGrpSpPr>
        <p:grpSpPr>
          <a:xfrm>
            <a:off x="13625698" y="5511383"/>
            <a:ext cx="846085" cy="843853"/>
            <a:chOff x="-2670575" y="3956600"/>
            <a:chExt cx="293800" cy="293025"/>
          </a:xfrm>
        </p:grpSpPr>
        <p:sp>
          <p:nvSpPr>
            <p:cNvPr id="10624" name="Google Shape;10624;p82"/>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25" name="Google Shape;10625;p82"/>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26" name="Google Shape;10626;p82"/>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27" name="Google Shape;10627;p82"/>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628" name="Google Shape;10628;p82"/>
          <p:cNvGrpSpPr/>
          <p:nvPr/>
        </p:nvGrpSpPr>
        <p:grpSpPr>
          <a:xfrm>
            <a:off x="6140740" y="6623895"/>
            <a:ext cx="852925" cy="836726"/>
            <a:chOff x="-1183550" y="3586525"/>
            <a:chExt cx="296175" cy="290550"/>
          </a:xfrm>
        </p:grpSpPr>
        <p:sp>
          <p:nvSpPr>
            <p:cNvPr id="10629" name="Google Shape;10629;p82"/>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30" name="Google Shape;10630;p82"/>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31" name="Google Shape;10631;p82"/>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32" name="Google Shape;10632;p82"/>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33" name="Google Shape;10633;p82"/>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34" name="Google Shape;10634;p82"/>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35" name="Google Shape;10635;p82"/>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36" name="Google Shape;10636;p82"/>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37" name="Google Shape;10637;p82"/>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638" name="Google Shape;10638;p82"/>
          <p:cNvGrpSpPr/>
          <p:nvPr/>
        </p:nvGrpSpPr>
        <p:grpSpPr>
          <a:xfrm>
            <a:off x="3856621" y="4407651"/>
            <a:ext cx="864300" cy="844789"/>
            <a:chOff x="-5974675" y="3632100"/>
            <a:chExt cx="300125" cy="293350"/>
          </a:xfrm>
        </p:grpSpPr>
        <p:sp>
          <p:nvSpPr>
            <p:cNvPr id="10639" name="Google Shape;10639;p82"/>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40" name="Google Shape;10640;p82"/>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41" name="Google Shape;10641;p82"/>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642" name="Google Shape;10642;p82"/>
          <p:cNvGrpSpPr/>
          <p:nvPr/>
        </p:nvGrpSpPr>
        <p:grpSpPr>
          <a:xfrm>
            <a:off x="3916703" y="5511388"/>
            <a:ext cx="791729" cy="843853"/>
            <a:chOff x="-5971525" y="3990475"/>
            <a:chExt cx="274925" cy="293025"/>
          </a:xfrm>
        </p:grpSpPr>
        <p:sp>
          <p:nvSpPr>
            <p:cNvPr id="10643" name="Google Shape;10643;p82"/>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44" name="Google Shape;10644;p82"/>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45" name="Google Shape;10645;p82"/>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46" name="Google Shape;10646;p82"/>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647" name="Google Shape;10647;p82"/>
          <p:cNvGrpSpPr/>
          <p:nvPr/>
        </p:nvGrpSpPr>
        <p:grpSpPr>
          <a:xfrm>
            <a:off x="9263115" y="3379596"/>
            <a:ext cx="841550" cy="837014"/>
            <a:chOff x="-4118225" y="3253275"/>
            <a:chExt cx="292225" cy="290650"/>
          </a:xfrm>
        </p:grpSpPr>
        <p:sp>
          <p:nvSpPr>
            <p:cNvPr id="10648" name="Google Shape;10648;p82"/>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49" name="Google Shape;10649;p82"/>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650" name="Google Shape;10650;p82"/>
          <p:cNvGrpSpPr/>
          <p:nvPr/>
        </p:nvGrpSpPr>
        <p:grpSpPr>
          <a:xfrm>
            <a:off x="9364016" y="4409844"/>
            <a:ext cx="639748" cy="840398"/>
            <a:chOff x="-4082800" y="3612425"/>
            <a:chExt cx="222150" cy="291825"/>
          </a:xfrm>
        </p:grpSpPr>
        <p:sp>
          <p:nvSpPr>
            <p:cNvPr id="10651" name="Google Shape;10651;p82"/>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52" name="Google Shape;10652;p82"/>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53" name="Google Shape;10653;p82"/>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654" name="Google Shape;10654;p82"/>
          <p:cNvGrpSpPr/>
          <p:nvPr/>
        </p:nvGrpSpPr>
        <p:grpSpPr>
          <a:xfrm>
            <a:off x="9286913" y="5539752"/>
            <a:ext cx="841550" cy="787121"/>
            <a:chOff x="-4118225" y="3990475"/>
            <a:chExt cx="292225" cy="273325"/>
          </a:xfrm>
        </p:grpSpPr>
        <p:sp>
          <p:nvSpPr>
            <p:cNvPr id="10655" name="Google Shape;10655;p82"/>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56" name="Google Shape;10656;p82"/>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57" name="Google Shape;10657;p82"/>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58" name="Google Shape;10658;p82"/>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659" name="Google Shape;10659;p82"/>
          <p:cNvGrpSpPr/>
          <p:nvPr/>
        </p:nvGrpSpPr>
        <p:grpSpPr>
          <a:xfrm>
            <a:off x="14708221" y="3376174"/>
            <a:ext cx="789425" cy="843853"/>
            <a:chOff x="-2312225" y="3238300"/>
            <a:chExt cx="274125" cy="293025"/>
          </a:xfrm>
        </p:grpSpPr>
        <p:sp>
          <p:nvSpPr>
            <p:cNvPr id="10660" name="Google Shape;10660;p82"/>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61" name="Google Shape;10661;p82"/>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662" name="Google Shape;10662;p82"/>
          <p:cNvGrpSpPr/>
          <p:nvPr/>
        </p:nvGrpSpPr>
        <p:grpSpPr>
          <a:xfrm>
            <a:off x="14682124" y="4307172"/>
            <a:ext cx="841622" cy="1045727"/>
            <a:chOff x="-2310650" y="3525775"/>
            <a:chExt cx="292250" cy="363125"/>
          </a:xfrm>
        </p:grpSpPr>
        <p:sp>
          <p:nvSpPr>
            <p:cNvPr id="10663" name="Google Shape;10663;p82"/>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64" name="Google Shape;10664;p82"/>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65" name="Google Shape;10665;p82"/>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66" name="Google Shape;10666;p82"/>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667" name="Google Shape;10667;p82"/>
          <p:cNvGrpSpPr/>
          <p:nvPr/>
        </p:nvGrpSpPr>
        <p:grpSpPr>
          <a:xfrm>
            <a:off x="14703654" y="5513651"/>
            <a:ext cx="846157" cy="839318"/>
            <a:chOff x="-2310650" y="3958175"/>
            <a:chExt cx="293825" cy="291450"/>
          </a:xfrm>
        </p:grpSpPr>
        <p:sp>
          <p:nvSpPr>
            <p:cNvPr id="10668" name="Google Shape;10668;p82"/>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69" name="Google Shape;10669;p82"/>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670" name="Google Shape;10670;p82"/>
          <p:cNvGrpSpPr/>
          <p:nvPr/>
        </p:nvGrpSpPr>
        <p:grpSpPr>
          <a:xfrm>
            <a:off x="9437376" y="6616917"/>
            <a:ext cx="848317" cy="839318"/>
            <a:chOff x="-1182750" y="3962900"/>
            <a:chExt cx="294575" cy="291450"/>
          </a:xfrm>
        </p:grpSpPr>
        <p:sp>
          <p:nvSpPr>
            <p:cNvPr id="10671" name="Google Shape;10671;p82"/>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72" name="Google Shape;10672;p82"/>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73" name="Google Shape;10673;p82"/>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74" name="Google Shape;10674;p82"/>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75" name="Google Shape;10675;p82"/>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76" name="Google Shape;10676;p82"/>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77" name="Google Shape;10677;p82"/>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678" name="Google Shape;10678;p82"/>
          <p:cNvGrpSpPr/>
          <p:nvPr/>
        </p:nvGrpSpPr>
        <p:grpSpPr>
          <a:xfrm>
            <a:off x="4943648" y="3378447"/>
            <a:ext cx="848389" cy="839318"/>
            <a:chOff x="-5611575" y="3272950"/>
            <a:chExt cx="294600" cy="291450"/>
          </a:xfrm>
        </p:grpSpPr>
        <p:sp>
          <p:nvSpPr>
            <p:cNvPr id="10679" name="Google Shape;10679;p82"/>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80" name="Google Shape;10680;p82"/>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81" name="Google Shape;10681;p82"/>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82" name="Google Shape;10682;p82"/>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83" name="Google Shape;10683;p82"/>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684" name="Google Shape;10684;p82"/>
          <p:cNvGrpSpPr/>
          <p:nvPr/>
        </p:nvGrpSpPr>
        <p:grpSpPr>
          <a:xfrm>
            <a:off x="4943647" y="4411539"/>
            <a:ext cx="848389" cy="837014"/>
            <a:chOff x="-5613150" y="3632900"/>
            <a:chExt cx="294600" cy="290650"/>
          </a:xfrm>
        </p:grpSpPr>
        <p:sp>
          <p:nvSpPr>
            <p:cNvPr id="10685" name="Google Shape;10685;p82"/>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86" name="Google Shape;10686;p82"/>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687" name="Google Shape;10687;p82"/>
          <p:cNvGrpSpPr/>
          <p:nvPr/>
        </p:nvGrpSpPr>
        <p:grpSpPr>
          <a:xfrm>
            <a:off x="10310421" y="3378876"/>
            <a:ext cx="869268" cy="838454"/>
            <a:chOff x="-3768700" y="3253275"/>
            <a:chExt cx="301850" cy="291150"/>
          </a:xfrm>
        </p:grpSpPr>
        <p:sp>
          <p:nvSpPr>
            <p:cNvPr id="10688" name="Google Shape;10688;p82"/>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89" name="Google Shape;10689;p82"/>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90" name="Google Shape;10690;p82"/>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691" name="Google Shape;10691;p82"/>
          <p:cNvGrpSpPr/>
          <p:nvPr/>
        </p:nvGrpSpPr>
        <p:grpSpPr>
          <a:xfrm>
            <a:off x="10318586" y="4434180"/>
            <a:ext cx="852925" cy="791729"/>
            <a:chOff x="-3808700" y="3628950"/>
            <a:chExt cx="296175" cy="274925"/>
          </a:xfrm>
        </p:grpSpPr>
        <p:sp>
          <p:nvSpPr>
            <p:cNvPr id="10692" name="Google Shape;10692;p82"/>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93" name="Google Shape;10693;p82"/>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94" name="Google Shape;10694;p82"/>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10695" name="Google Shape;10695;p82"/>
          <p:cNvGrpSpPr/>
          <p:nvPr/>
        </p:nvGrpSpPr>
        <p:grpSpPr>
          <a:xfrm>
            <a:off x="10449008" y="5512825"/>
            <a:ext cx="838886" cy="840974"/>
            <a:chOff x="-3771675" y="3971775"/>
            <a:chExt cx="291300" cy="292025"/>
          </a:xfrm>
        </p:grpSpPr>
        <p:sp>
          <p:nvSpPr>
            <p:cNvPr id="10696" name="Google Shape;10696;p82"/>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97" name="Google Shape;10697;p82"/>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98" name="Google Shape;10698;p82"/>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99" name="Google Shape;10699;p82"/>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00" name="Google Shape;10700;p82"/>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701" name="Google Shape;10701;p82"/>
          <p:cNvGrpSpPr/>
          <p:nvPr/>
        </p:nvGrpSpPr>
        <p:grpSpPr>
          <a:xfrm>
            <a:off x="15771897" y="3432922"/>
            <a:ext cx="840542" cy="641547"/>
            <a:chOff x="-1951475" y="3273100"/>
            <a:chExt cx="291875" cy="222775"/>
          </a:xfrm>
        </p:grpSpPr>
        <p:sp>
          <p:nvSpPr>
            <p:cNvPr id="10702" name="Google Shape;10702;p82"/>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03" name="Google Shape;10703;p82"/>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04" name="Google Shape;10704;p82"/>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705" name="Google Shape;10705;p82"/>
          <p:cNvGrpSpPr/>
          <p:nvPr/>
        </p:nvGrpSpPr>
        <p:grpSpPr>
          <a:xfrm>
            <a:off x="15766857" y="4410382"/>
            <a:ext cx="850621" cy="839318"/>
            <a:chOff x="-1951475" y="3597450"/>
            <a:chExt cx="295375" cy="291450"/>
          </a:xfrm>
        </p:grpSpPr>
        <p:sp>
          <p:nvSpPr>
            <p:cNvPr id="10706" name="Google Shape;10706;p82"/>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07" name="Google Shape;10707;p82"/>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08" name="Google Shape;10708;p82"/>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09" name="Google Shape;10709;p82"/>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710" name="Google Shape;10710;p82"/>
          <p:cNvGrpSpPr/>
          <p:nvPr/>
        </p:nvGrpSpPr>
        <p:grpSpPr>
          <a:xfrm>
            <a:off x="15771360" y="5513650"/>
            <a:ext cx="889210" cy="839318"/>
            <a:chOff x="-1960150" y="3956600"/>
            <a:chExt cx="308775" cy="291450"/>
          </a:xfrm>
        </p:grpSpPr>
        <p:sp>
          <p:nvSpPr>
            <p:cNvPr id="10711" name="Google Shape;10711;p82"/>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12" name="Google Shape;10712;p82"/>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713" name="Google Shape;10713;p82"/>
          <p:cNvGrpSpPr/>
          <p:nvPr/>
        </p:nvGrpSpPr>
        <p:grpSpPr>
          <a:xfrm>
            <a:off x="3879435" y="6615272"/>
            <a:ext cx="841550" cy="841550"/>
            <a:chOff x="-804700" y="3226500"/>
            <a:chExt cx="292225" cy="292225"/>
          </a:xfrm>
        </p:grpSpPr>
        <p:sp>
          <p:nvSpPr>
            <p:cNvPr id="10714" name="Google Shape;10714;p82"/>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15" name="Google Shape;10715;p82"/>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16" name="Google Shape;10716;p82"/>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17" name="Google Shape;10717;p82"/>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18" name="Google Shape;10718;p82"/>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19" name="Google Shape;10719;p82"/>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20" name="Google Shape;10720;p82"/>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721" name="Google Shape;10721;p82"/>
          <p:cNvGrpSpPr/>
          <p:nvPr/>
        </p:nvGrpSpPr>
        <p:grpSpPr>
          <a:xfrm>
            <a:off x="6039617" y="3377295"/>
            <a:ext cx="841550" cy="841622"/>
            <a:chOff x="-5251625" y="3272950"/>
            <a:chExt cx="292225" cy="292250"/>
          </a:xfrm>
        </p:grpSpPr>
        <p:sp>
          <p:nvSpPr>
            <p:cNvPr id="10722" name="Google Shape;10722;p82"/>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23" name="Google Shape;10723;p82"/>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24" name="Google Shape;10724;p82"/>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725" name="Google Shape;10725;p82"/>
          <p:cNvGrpSpPr/>
          <p:nvPr/>
        </p:nvGrpSpPr>
        <p:grpSpPr>
          <a:xfrm>
            <a:off x="6064530" y="5512540"/>
            <a:ext cx="839318" cy="841550"/>
            <a:chOff x="-5251625" y="3991275"/>
            <a:chExt cx="291450" cy="292225"/>
          </a:xfrm>
        </p:grpSpPr>
        <p:sp>
          <p:nvSpPr>
            <p:cNvPr id="10726" name="Google Shape;10726;p82"/>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27" name="Google Shape;10727;p82"/>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28" name="Google Shape;10728;p82"/>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29" name="Google Shape;10729;p82"/>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30" name="Google Shape;10730;p82"/>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731" name="Google Shape;10731;p82"/>
          <p:cNvGrpSpPr/>
          <p:nvPr/>
        </p:nvGrpSpPr>
        <p:grpSpPr>
          <a:xfrm>
            <a:off x="11545696" y="3378480"/>
            <a:ext cx="639748" cy="839246"/>
            <a:chOff x="-3365275" y="3253275"/>
            <a:chExt cx="222150" cy="291425"/>
          </a:xfrm>
        </p:grpSpPr>
        <p:sp>
          <p:nvSpPr>
            <p:cNvPr id="10732" name="Google Shape;10732;p82"/>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33" name="Google Shape;10733;p82"/>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734" name="Google Shape;10734;p82"/>
          <p:cNvGrpSpPr/>
          <p:nvPr/>
        </p:nvGrpSpPr>
        <p:grpSpPr>
          <a:xfrm>
            <a:off x="3867960" y="3379599"/>
            <a:ext cx="841622" cy="837014"/>
            <a:chOff x="-5971525" y="3273750"/>
            <a:chExt cx="292250" cy="290650"/>
          </a:xfrm>
        </p:grpSpPr>
        <p:sp>
          <p:nvSpPr>
            <p:cNvPr id="10735" name="Google Shape;10735;p82"/>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36" name="Google Shape;10736;p82"/>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737" name="Google Shape;10737;p82"/>
          <p:cNvGrpSpPr/>
          <p:nvPr/>
        </p:nvGrpSpPr>
        <p:grpSpPr>
          <a:xfrm>
            <a:off x="11493571" y="4408116"/>
            <a:ext cx="743996" cy="843853"/>
            <a:chOff x="-3383375" y="3611625"/>
            <a:chExt cx="258350" cy="293025"/>
          </a:xfrm>
        </p:grpSpPr>
        <p:sp>
          <p:nvSpPr>
            <p:cNvPr id="10738" name="Google Shape;10738;p82"/>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39" name="Google Shape;10739;p82"/>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740" name="Google Shape;10740;p82"/>
          <p:cNvGrpSpPr/>
          <p:nvPr/>
        </p:nvGrpSpPr>
        <p:grpSpPr>
          <a:xfrm>
            <a:off x="11618270" y="5513653"/>
            <a:ext cx="542194" cy="839318"/>
            <a:chOff x="-3347950" y="3971575"/>
            <a:chExt cx="188275" cy="291450"/>
          </a:xfrm>
        </p:grpSpPr>
        <p:sp>
          <p:nvSpPr>
            <p:cNvPr id="10741" name="Google Shape;10741;p82"/>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42" name="Google Shape;10742;p82"/>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43" name="Google Shape;10743;p82"/>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744" name="Google Shape;10744;p82"/>
          <p:cNvGrpSpPr/>
          <p:nvPr/>
        </p:nvGrpSpPr>
        <p:grpSpPr>
          <a:xfrm>
            <a:off x="1717987" y="6614122"/>
            <a:ext cx="743996" cy="843853"/>
            <a:chOff x="-1575775" y="3238300"/>
            <a:chExt cx="258350" cy="293025"/>
          </a:xfrm>
        </p:grpSpPr>
        <p:sp>
          <p:nvSpPr>
            <p:cNvPr id="10745" name="Google Shape;10745;p82"/>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46" name="Google Shape;10746;p82"/>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47" name="Google Shape;10747;p82"/>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48" name="Google Shape;10748;p82"/>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49" name="Google Shape;10749;p82"/>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750" name="Google Shape;10750;p82"/>
          <p:cNvGrpSpPr/>
          <p:nvPr/>
        </p:nvGrpSpPr>
        <p:grpSpPr>
          <a:xfrm>
            <a:off x="8306723" y="6637326"/>
            <a:ext cx="843853" cy="798497"/>
            <a:chOff x="-1592325" y="3957400"/>
            <a:chExt cx="293025" cy="277275"/>
          </a:xfrm>
        </p:grpSpPr>
        <p:sp>
          <p:nvSpPr>
            <p:cNvPr id="10751" name="Google Shape;10751;p82"/>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52" name="Google Shape;10752;p82"/>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53" name="Google Shape;10753;p82"/>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54" name="Google Shape;10754;p82"/>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755" name="Google Shape;10755;p82"/>
          <p:cNvGrpSpPr/>
          <p:nvPr/>
        </p:nvGrpSpPr>
        <p:grpSpPr>
          <a:xfrm>
            <a:off x="7280464" y="6621487"/>
            <a:ext cx="739461" cy="841550"/>
            <a:chOff x="-778700" y="3612425"/>
            <a:chExt cx="256775" cy="292225"/>
          </a:xfrm>
        </p:grpSpPr>
        <p:sp>
          <p:nvSpPr>
            <p:cNvPr id="10756" name="Google Shape;10756;p82"/>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57" name="Google Shape;10757;p82"/>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58" name="Google Shape;10758;p82"/>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59" name="Google Shape;10759;p82"/>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60" name="Google Shape;10760;p82"/>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61" name="Google Shape;10761;p82"/>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762" name="Google Shape;10762;p82"/>
          <p:cNvGrpSpPr/>
          <p:nvPr/>
        </p:nvGrpSpPr>
        <p:grpSpPr>
          <a:xfrm>
            <a:off x="12223466" y="7656610"/>
            <a:ext cx="681462" cy="775281"/>
            <a:chOff x="7728464" y="1561258"/>
            <a:chExt cx="349719" cy="397866"/>
          </a:xfrm>
        </p:grpSpPr>
        <p:sp>
          <p:nvSpPr>
            <p:cNvPr id="10763" name="Google Shape;10763;p82"/>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64" name="Google Shape;10764;p82"/>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765" name="Google Shape;10765;p82"/>
          <p:cNvGrpSpPr/>
          <p:nvPr/>
        </p:nvGrpSpPr>
        <p:grpSpPr>
          <a:xfrm>
            <a:off x="8069403" y="7656610"/>
            <a:ext cx="775362" cy="775281"/>
            <a:chOff x="5611350" y="1561258"/>
            <a:chExt cx="397907" cy="397866"/>
          </a:xfrm>
        </p:grpSpPr>
        <p:sp>
          <p:nvSpPr>
            <p:cNvPr id="10766" name="Google Shape;10766;p82"/>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67" name="Google Shape;10767;p82"/>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68" name="Google Shape;10768;p82"/>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69" name="Google Shape;10769;p82"/>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770" name="Google Shape;10770;p82"/>
          <p:cNvGrpSpPr/>
          <p:nvPr/>
        </p:nvGrpSpPr>
        <p:grpSpPr>
          <a:xfrm>
            <a:off x="9107975" y="7851142"/>
            <a:ext cx="775220" cy="386217"/>
            <a:chOff x="6140660" y="1661097"/>
            <a:chExt cx="397835" cy="198202"/>
          </a:xfrm>
        </p:grpSpPr>
        <p:sp>
          <p:nvSpPr>
            <p:cNvPr id="10771" name="Google Shape;10771;p82"/>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72" name="Google Shape;10772;p82"/>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73" name="Google Shape;10773;p82"/>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74" name="Google Shape;10774;p82"/>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775" name="Google Shape;10775;p82"/>
          <p:cNvGrpSpPr/>
          <p:nvPr/>
        </p:nvGrpSpPr>
        <p:grpSpPr>
          <a:xfrm>
            <a:off x="10146405" y="7656610"/>
            <a:ext cx="775362" cy="775281"/>
            <a:chOff x="6669907" y="1561258"/>
            <a:chExt cx="397907" cy="397866"/>
          </a:xfrm>
        </p:grpSpPr>
        <p:sp>
          <p:nvSpPr>
            <p:cNvPr id="10776" name="Google Shape;10776;p82"/>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77" name="Google Shape;10777;p82"/>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78" name="Google Shape;10778;p82"/>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79" name="Google Shape;10779;p82"/>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80" name="Google Shape;10780;p82"/>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781" name="Google Shape;10781;p82"/>
          <p:cNvGrpSpPr/>
          <p:nvPr/>
        </p:nvGrpSpPr>
        <p:grpSpPr>
          <a:xfrm>
            <a:off x="11184976" y="7656610"/>
            <a:ext cx="775281" cy="775281"/>
            <a:chOff x="7199196" y="1561258"/>
            <a:chExt cx="397866" cy="397866"/>
          </a:xfrm>
        </p:grpSpPr>
        <p:sp>
          <p:nvSpPr>
            <p:cNvPr id="10782" name="Google Shape;10782;p82"/>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83" name="Google Shape;10783;p82"/>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84" name="Google Shape;10784;p82"/>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785" name="Google Shape;10785;p82"/>
          <p:cNvGrpSpPr/>
          <p:nvPr/>
        </p:nvGrpSpPr>
        <p:grpSpPr>
          <a:xfrm>
            <a:off x="3916865" y="7771684"/>
            <a:ext cx="775362" cy="545145"/>
            <a:chOff x="3386036" y="1746339"/>
            <a:chExt cx="397907" cy="279762"/>
          </a:xfrm>
        </p:grpSpPr>
        <p:sp>
          <p:nvSpPr>
            <p:cNvPr id="10786" name="Google Shape;10786;p82"/>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87" name="Google Shape;10787;p82"/>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10788" name="Google Shape;10788;p82"/>
          <p:cNvGrpSpPr/>
          <p:nvPr/>
        </p:nvGrpSpPr>
        <p:grpSpPr>
          <a:xfrm>
            <a:off x="4967445" y="5512540"/>
            <a:ext cx="848389" cy="841550"/>
            <a:chOff x="-5613150" y="3991275"/>
            <a:chExt cx="294600" cy="292225"/>
          </a:xfrm>
        </p:grpSpPr>
        <p:sp>
          <p:nvSpPr>
            <p:cNvPr id="10789" name="Google Shape;10789;p82"/>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90" name="Google Shape;10790;p82"/>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91" name="Google Shape;10791;p82"/>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92" name="Google Shape;10792;p82"/>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93" name="Google Shape;10793;p82"/>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94" name="Google Shape;10794;p82"/>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95" name="Google Shape;10795;p82"/>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96" name="Google Shape;10796;p82"/>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97" name="Google Shape;10797;p82"/>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798" name="Google Shape;10798;p82"/>
          <p:cNvGrpSpPr/>
          <p:nvPr/>
        </p:nvGrpSpPr>
        <p:grpSpPr>
          <a:xfrm>
            <a:off x="5992260" y="7656576"/>
            <a:ext cx="775362" cy="775362"/>
            <a:chOff x="4417380" y="1687279"/>
            <a:chExt cx="397907" cy="397907"/>
          </a:xfrm>
        </p:grpSpPr>
        <p:sp>
          <p:nvSpPr>
            <p:cNvPr id="10799" name="Google Shape;10799;p82"/>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00" name="Google Shape;10800;p82"/>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801" name="Google Shape;10801;p82"/>
          <p:cNvGrpSpPr/>
          <p:nvPr/>
        </p:nvGrpSpPr>
        <p:grpSpPr>
          <a:xfrm>
            <a:off x="15885221" y="6617073"/>
            <a:ext cx="775322" cy="775322"/>
            <a:chOff x="2869999" y="1687279"/>
            <a:chExt cx="397887" cy="397887"/>
          </a:xfrm>
        </p:grpSpPr>
        <p:sp>
          <p:nvSpPr>
            <p:cNvPr id="10802" name="Google Shape;10802;p82"/>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03" name="Google Shape;10803;p82"/>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804" name="Google Shape;10804;p82"/>
          <p:cNvGrpSpPr/>
          <p:nvPr/>
        </p:nvGrpSpPr>
        <p:grpSpPr>
          <a:xfrm>
            <a:off x="4955437" y="7657328"/>
            <a:ext cx="773614" cy="773858"/>
            <a:chOff x="3902887" y="1687655"/>
            <a:chExt cx="397010" cy="397135"/>
          </a:xfrm>
        </p:grpSpPr>
        <p:sp>
          <p:nvSpPr>
            <p:cNvPr id="10805" name="Google Shape;10805;p82"/>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06" name="Google Shape;10806;p82"/>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807" name="Google Shape;10807;p82"/>
          <p:cNvGrpSpPr/>
          <p:nvPr/>
        </p:nvGrpSpPr>
        <p:grpSpPr>
          <a:xfrm>
            <a:off x="7030831" y="7656576"/>
            <a:ext cx="775362" cy="775362"/>
            <a:chOff x="4933458" y="1687279"/>
            <a:chExt cx="397907" cy="397907"/>
          </a:xfrm>
        </p:grpSpPr>
        <p:sp>
          <p:nvSpPr>
            <p:cNvPr id="10808" name="Google Shape;10808;p82"/>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09" name="Google Shape;10809;p82"/>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810" name="Google Shape;10810;p82"/>
          <p:cNvGrpSpPr/>
          <p:nvPr/>
        </p:nvGrpSpPr>
        <p:grpSpPr>
          <a:xfrm>
            <a:off x="12696733" y="6617075"/>
            <a:ext cx="775322" cy="775322"/>
            <a:chOff x="1379798" y="1723250"/>
            <a:chExt cx="397887" cy="397887"/>
          </a:xfrm>
        </p:grpSpPr>
        <p:sp>
          <p:nvSpPr>
            <p:cNvPr id="10811" name="Google Shape;10811;p82"/>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12" name="Google Shape;10812;p82"/>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13" name="Google Shape;10813;p82"/>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14" name="Google Shape;10814;p82"/>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815" name="Google Shape;10815;p82"/>
          <p:cNvGrpSpPr/>
          <p:nvPr/>
        </p:nvGrpSpPr>
        <p:grpSpPr>
          <a:xfrm>
            <a:off x="10572492" y="6617075"/>
            <a:ext cx="775362" cy="775322"/>
            <a:chOff x="266768" y="1721375"/>
            <a:chExt cx="397907" cy="397887"/>
          </a:xfrm>
        </p:grpSpPr>
        <p:sp>
          <p:nvSpPr>
            <p:cNvPr id="10816" name="Google Shape;10816;p82"/>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17" name="Google Shape;10817;p82"/>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818" name="Google Shape;10818;p82"/>
          <p:cNvGrpSpPr/>
          <p:nvPr/>
        </p:nvGrpSpPr>
        <p:grpSpPr>
          <a:xfrm>
            <a:off x="11634653" y="6617075"/>
            <a:ext cx="775281" cy="775322"/>
            <a:chOff x="864491" y="1723250"/>
            <a:chExt cx="397866" cy="397887"/>
          </a:xfrm>
        </p:grpSpPr>
        <p:sp>
          <p:nvSpPr>
            <p:cNvPr id="10819" name="Google Shape;10819;p8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20" name="Google Shape;10820;p8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21" name="Google Shape;10821;p8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822" name="Google Shape;10822;p82"/>
          <p:cNvSpPr/>
          <p:nvPr/>
        </p:nvSpPr>
        <p:spPr>
          <a:xfrm>
            <a:off x="13758854" y="6687530"/>
            <a:ext cx="777692" cy="634289"/>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823" name="Google Shape;10823;p82"/>
          <p:cNvGrpSpPr/>
          <p:nvPr/>
        </p:nvGrpSpPr>
        <p:grpSpPr>
          <a:xfrm>
            <a:off x="6032813" y="4408695"/>
            <a:ext cx="855157" cy="842701"/>
            <a:chOff x="-5254775" y="3631325"/>
            <a:chExt cx="296950" cy="292625"/>
          </a:xfrm>
        </p:grpSpPr>
        <p:sp>
          <p:nvSpPr>
            <p:cNvPr id="10824" name="Google Shape;10824;p82"/>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25" name="Google Shape;10825;p82"/>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26" name="Google Shape;10826;p82"/>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27" name="Google Shape;10827;p82"/>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28" name="Google Shape;10828;p82"/>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29" name="Google Shape;10829;p82"/>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30" name="Google Shape;10830;p82"/>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831" name="Google Shape;10831;p82"/>
          <p:cNvGrpSpPr/>
          <p:nvPr/>
        </p:nvGrpSpPr>
        <p:grpSpPr>
          <a:xfrm>
            <a:off x="14823344" y="6617847"/>
            <a:ext cx="775078" cy="773776"/>
            <a:chOff x="2408992" y="1722875"/>
            <a:chExt cx="397761" cy="397093"/>
          </a:xfrm>
        </p:grpSpPr>
        <p:sp>
          <p:nvSpPr>
            <p:cNvPr id="10832" name="Google Shape;10832;p82"/>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33" name="Google Shape;10833;p82"/>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834" name="Google Shape;10834;p82"/>
          <p:cNvGrpSpPr/>
          <p:nvPr/>
        </p:nvGrpSpPr>
        <p:grpSpPr>
          <a:xfrm>
            <a:off x="5007784" y="6618101"/>
            <a:ext cx="846157" cy="848317"/>
            <a:chOff x="-1591550" y="3597475"/>
            <a:chExt cx="293825" cy="294575"/>
          </a:xfrm>
        </p:grpSpPr>
        <p:sp>
          <p:nvSpPr>
            <p:cNvPr id="10835" name="Google Shape;10835;p82"/>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36" name="Google Shape;10836;p82"/>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37" name="Google Shape;10837;p82"/>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841" name="Shape 10841"/>
        <p:cNvGrpSpPr/>
        <p:nvPr/>
      </p:nvGrpSpPr>
      <p:grpSpPr>
        <a:xfrm>
          <a:off x="0" y="0"/>
          <a:ext cx="0" cy="0"/>
          <a:chOff x="0" y="0"/>
          <a:chExt cx="0" cy="0"/>
        </a:xfrm>
      </p:grpSpPr>
      <p:pic>
        <p:nvPicPr>
          <p:cNvPr id="10842" name="Google Shape;10842;p83">
            <a:hlinkClick r:id="rId3"/>
          </p:cNvPr>
          <p:cNvPicPr preferRelativeResize="0"/>
          <p:nvPr/>
        </p:nvPicPr>
        <p:blipFill>
          <a:blip r:embed="rId4">
            <a:alphaModFix/>
          </a:blip>
          <a:stretch>
            <a:fillRect/>
          </a:stretch>
        </p:blipFill>
        <p:spPr>
          <a:xfrm>
            <a:off x="6902126" y="4246150"/>
            <a:ext cx="4483748" cy="17946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grpSp>
        <p:nvGrpSpPr>
          <p:cNvPr id="503" name="Google Shape;503;p38"/>
          <p:cNvGrpSpPr/>
          <p:nvPr/>
        </p:nvGrpSpPr>
        <p:grpSpPr>
          <a:xfrm>
            <a:off x="6886686" y="1319828"/>
            <a:ext cx="9747557" cy="5025313"/>
            <a:chOff x="3535840" y="641775"/>
            <a:chExt cx="5110390" cy="2634640"/>
          </a:xfrm>
        </p:grpSpPr>
        <p:sp>
          <p:nvSpPr>
            <p:cNvPr id="504" name="Google Shape;504;p38"/>
            <p:cNvSpPr/>
            <p:nvPr/>
          </p:nvSpPr>
          <p:spPr>
            <a:xfrm>
              <a:off x="3966899" y="641775"/>
              <a:ext cx="4679330" cy="2634640"/>
            </a:xfrm>
            <a:custGeom>
              <a:rect b="b" l="l" r="r" t="t"/>
              <a:pathLst>
                <a:path extrusionOk="0" h="134215" w="269043">
                  <a:moveTo>
                    <a:pt x="234301" y="1"/>
                  </a:moveTo>
                  <a:cubicBezTo>
                    <a:pt x="234241" y="1"/>
                    <a:pt x="234182" y="1"/>
                    <a:pt x="234121" y="2"/>
                  </a:cubicBezTo>
                  <a:lnTo>
                    <a:pt x="34498" y="2875"/>
                  </a:lnTo>
                  <a:cubicBezTo>
                    <a:pt x="28536" y="2940"/>
                    <a:pt x="23460" y="7174"/>
                    <a:pt x="22293" y="13006"/>
                  </a:cubicBezTo>
                  <a:lnTo>
                    <a:pt x="1555" y="116306"/>
                  </a:lnTo>
                  <a:cubicBezTo>
                    <a:pt x="0" y="124061"/>
                    <a:pt x="5876" y="131320"/>
                    <a:pt x="13804" y="131428"/>
                  </a:cubicBezTo>
                  <a:lnTo>
                    <a:pt x="255011" y="134214"/>
                  </a:lnTo>
                  <a:cubicBezTo>
                    <a:pt x="255058" y="134215"/>
                    <a:pt x="255105" y="134215"/>
                    <a:pt x="255152" y="134215"/>
                  </a:cubicBezTo>
                  <a:cubicBezTo>
                    <a:pt x="263053" y="134215"/>
                    <a:pt x="269043" y="127018"/>
                    <a:pt x="267561" y="119223"/>
                  </a:cubicBezTo>
                  <a:lnTo>
                    <a:pt x="246715" y="10263"/>
                  </a:lnTo>
                  <a:cubicBezTo>
                    <a:pt x="245582" y="4316"/>
                    <a:pt x="240360" y="1"/>
                    <a:pt x="234301"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 name="Google Shape;505;p38"/>
            <p:cNvSpPr/>
            <p:nvPr/>
          </p:nvSpPr>
          <p:spPr>
            <a:xfrm rot="-6299141">
              <a:off x="3788991" y="1152205"/>
              <a:ext cx="346898" cy="790439"/>
            </a:xfrm>
            <a:prstGeom prst="triangle">
              <a:avLst>
                <a:gd fmla="val 6716" name="adj"/>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06" name="Google Shape;506;p38"/>
          <p:cNvSpPr txBox="1"/>
          <p:nvPr>
            <p:ph idx="1" type="body"/>
          </p:nvPr>
        </p:nvSpPr>
        <p:spPr>
          <a:xfrm>
            <a:off x="8302850" y="1971000"/>
            <a:ext cx="7414800" cy="29808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a:t>“This is a quote, words full of wisdom that someone important said and can make the reader get inspired.”</a:t>
            </a:r>
            <a:endParaRPr/>
          </a:p>
        </p:txBody>
      </p:sp>
      <p:sp>
        <p:nvSpPr>
          <p:cNvPr id="507" name="Google Shape;507;p38"/>
          <p:cNvSpPr txBox="1"/>
          <p:nvPr>
            <p:ph idx="2" type="subTitle"/>
          </p:nvPr>
        </p:nvSpPr>
        <p:spPr>
          <a:xfrm>
            <a:off x="8302943" y="5012895"/>
            <a:ext cx="7414800" cy="838800"/>
          </a:xfrm>
          <a:prstGeom prst="rect">
            <a:avLst/>
          </a:prstGeom>
        </p:spPr>
        <p:txBody>
          <a:bodyPr anchorCtr="0" anchor="t" bIns="182850" lIns="182850" spcFirstLastPara="1" rIns="182850" wrap="square" tIns="182850">
            <a:noAutofit/>
          </a:bodyPr>
          <a:lstStyle/>
          <a:p>
            <a:pPr indent="0" lvl="0" marL="0" rtl="0" algn="r">
              <a:spcBef>
                <a:spcPts val="0"/>
              </a:spcBef>
              <a:spcAft>
                <a:spcPts val="0"/>
              </a:spcAft>
              <a:buNone/>
            </a:pPr>
            <a:r>
              <a:rPr lang="en"/>
              <a:t>—Someone Famous</a:t>
            </a:r>
            <a:endParaRPr/>
          </a:p>
        </p:txBody>
      </p:sp>
      <p:grpSp>
        <p:nvGrpSpPr>
          <p:cNvPr id="508" name="Google Shape;508;p38"/>
          <p:cNvGrpSpPr/>
          <p:nvPr/>
        </p:nvGrpSpPr>
        <p:grpSpPr>
          <a:xfrm>
            <a:off x="1711684" y="2704010"/>
            <a:ext cx="5709703" cy="7582990"/>
            <a:chOff x="418643" y="978702"/>
            <a:chExt cx="3607343" cy="4790870"/>
          </a:xfrm>
        </p:grpSpPr>
        <p:sp>
          <p:nvSpPr>
            <p:cNvPr id="509" name="Google Shape;509;p38"/>
            <p:cNvSpPr/>
            <p:nvPr/>
          </p:nvSpPr>
          <p:spPr>
            <a:xfrm>
              <a:off x="418643" y="1698520"/>
              <a:ext cx="3320451" cy="3445042"/>
            </a:xfrm>
            <a:custGeom>
              <a:rect b="b" l="l" r="r" t="t"/>
              <a:pathLst>
                <a:path extrusionOk="0" h="55440" w="53435">
                  <a:moveTo>
                    <a:pt x="3259" y="0"/>
                  </a:moveTo>
                  <a:cubicBezTo>
                    <a:pt x="1455" y="0"/>
                    <a:pt x="1" y="1454"/>
                    <a:pt x="1" y="3258"/>
                  </a:cubicBezTo>
                  <a:lnTo>
                    <a:pt x="1" y="52181"/>
                  </a:lnTo>
                  <a:cubicBezTo>
                    <a:pt x="1" y="53986"/>
                    <a:pt x="1455" y="55439"/>
                    <a:pt x="3259" y="55439"/>
                  </a:cubicBezTo>
                  <a:lnTo>
                    <a:pt x="50177" y="55439"/>
                  </a:lnTo>
                  <a:cubicBezTo>
                    <a:pt x="51956" y="55439"/>
                    <a:pt x="53435" y="53986"/>
                    <a:pt x="53435" y="52181"/>
                  </a:cubicBezTo>
                  <a:lnTo>
                    <a:pt x="53435" y="14888"/>
                  </a:lnTo>
                  <a:cubicBezTo>
                    <a:pt x="53435" y="14161"/>
                    <a:pt x="53159" y="13434"/>
                    <a:pt x="52708" y="12857"/>
                  </a:cubicBezTo>
                  <a:lnTo>
                    <a:pt x="43284" y="1203"/>
                  </a:lnTo>
                  <a:cubicBezTo>
                    <a:pt x="42658" y="451"/>
                    <a:pt x="41731" y="0"/>
                    <a:pt x="40753"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 name="Google Shape;510;p38"/>
            <p:cNvSpPr/>
            <p:nvPr/>
          </p:nvSpPr>
          <p:spPr>
            <a:xfrm rot="10800000">
              <a:off x="1339873" y="3981573"/>
              <a:ext cx="1373700" cy="1788000"/>
            </a:xfrm>
            <a:prstGeom prst="trapezoid">
              <a:avLst>
                <a:gd fmla="val 14496" name="adj"/>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 name="Google Shape;511;p38"/>
            <p:cNvSpPr/>
            <p:nvPr/>
          </p:nvSpPr>
          <p:spPr>
            <a:xfrm>
              <a:off x="582950" y="4258988"/>
              <a:ext cx="346790" cy="673878"/>
            </a:xfrm>
            <a:custGeom>
              <a:rect b="b" l="l" r="r" t="t"/>
              <a:pathLst>
                <a:path extrusionOk="0" h="10056" w="5175">
                  <a:moveTo>
                    <a:pt x="3039" y="1"/>
                  </a:moveTo>
                  <a:cubicBezTo>
                    <a:pt x="2936" y="1"/>
                    <a:pt x="2827" y="19"/>
                    <a:pt x="2715" y="60"/>
                  </a:cubicBezTo>
                  <a:cubicBezTo>
                    <a:pt x="2241" y="242"/>
                    <a:pt x="1968" y="752"/>
                    <a:pt x="1786" y="1226"/>
                  </a:cubicBezTo>
                  <a:cubicBezTo>
                    <a:pt x="1276" y="2465"/>
                    <a:pt x="929" y="3758"/>
                    <a:pt x="656" y="5070"/>
                  </a:cubicBezTo>
                  <a:cubicBezTo>
                    <a:pt x="419" y="6163"/>
                    <a:pt x="0" y="7439"/>
                    <a:pt x="510" y="8532"/>
                  </a:cubicBezTo>
                  <a:cubicBezTo>
                    <a:pt x="529" y="8568"/>
                    <a:pt x="565" y="8623"/>
                    <a:pt x="602" y="8641"/>
                  </a:cubicBezTo>
                  <a:cubicBezTo>
                    <a:pt x="656" y="8641"/>
                    <a:pt x="711" y="8605"/>
                    <a:pt x="729" y="8568"/>
                  </a:cubicBezTo>
                  <a:cubicBezTo>
                    <a:pt x="747" y="8532"/>
                    <a:pt x="747" y="8477"/>
                    <a:pt x="747" y="8441"/>
                  </a:cubicBezTo>
                  <a:cubicBezTo>
                    <a:pt x="765" y="7912"/>
                    <a:pt x="747" y="7329"/>
                    <a:pt x="984" y="6837"/>
                  </a:cubicBezTo>
                  <a:cubicBezTo>
                    <a:pt x="1034" y="6771"/>
                    <a:pt x="1084" y="6689"/>
                    <a:pt x="1161" y="6689"/>
                  </a:cubicBezTo>
                  <a:cubicBezTo>
                    <a:pt x="1169" y="6689"/>
                    <a:pt x="1177" y="6690"/>
                    <a:pt x="1185" y="6692"/>
                  </a:cubicBezTo>
                  <a:cubicBezTo>
                    <a:pt x="1312" y="6692"/>
                    <a:pt x="1348" y="6874"/>
                    <a:pt x="1330" y="7001"/>
                  </a:cubicBezTo>
                  <a:cubicBezTo>
                    <a:pt x="1239" y="7511"/>
                    <a:pt x="1057" y="7985"/>
                    <a:pt x="966" y="8495"/>
                  </a:cubicBezTo>
                  <a:cubicBezTo>
                    <a:pt x="911" y="8823"/>
                    <a:pt x="875" y="9133"/>
                    <a:pt x="948" y="9461"/>
                  </a:cubicBezTo>
                  <a:cubicBezTo>
                    <a:pt x="966" y="9534"/>
                    <a:pt x="1002" y="9607"/>
                    <a:pt x="1075" y="9625"/>
                  </a:cubicBezTo>
                  <a:cubicBezTo>
                    <a:pt x="1083" y="9627"/>
                    <a:pt x="1091" y="9628"/>
                    <a:pt x="1098" y="9628"/>
                  </a:cubicBezTo>
                  <a:cubicBezTo>
                    <a:pt x="1163" y="9628"/>
                    <a:pt x="1225" y="9562"/>
                    <a:pt x="1257" y="9497"/>
                  </a:cubicBezTo>
                  <a:cubicBezTo>
                    <a:pt x="1403" y="9260"/>
                    <a:pt x="1494" y="8987"/>
                    <a:pt x="1512" y="8696"/>
                  </a:cubicBezTo>
                  <a:cubicBezTo>
                    <a:pt x="1531" y="8185"/>
                    <a:pt x="1731" y="7694"/>
                    <a:pt x="1913" y="7238"/>
                  </a:cubicBezTo>
                  <a:cubicBezTo>
                    <a:pt x="1932" y="7183"/>
                    <a:pt x="1950" y="7147"/>
                    <a:pt x="1986" y="7111"/>
                  </a:cubicBezTo>
                  <a:cubicBezTo>
                    <a:pt x="2004" y="7101"/>
                    <a:pt x="2027" y="7092"/>
                    <a:pt x="2050" y="7092"/>
                  </a:cubicBezTo>
                  <a:cubicBezTo>
                    <a:pt x="2073" y="7092"/>
                    <a:pt x="2095" y="7101"/>
                    <a:pt x="2114" y="7129"/>
                  </a:cubicBezTo>
                  <a:lnTo>
                    <a:pt x="2114" y="7202"/>
                  </a:lnTo>
                  <a:cubicBezTo>
                    <a:pt x="2095" y="7675"/>
                    <a:pt x="2077" y="8149"/>
                    <a:pt x="2004" y="8623"/>
                  </a:cubicBezTo>
                  <a:cubicBezTo>
                    <a:pt x="1913" y="9024"/>
                    <a:pt x="1749" y="9406"/>
                    <a:pt x="1749" y="9825"/>
                  </a:cubicBezTo>
                  <a:cubicBezTo>
                    <a:pt x="1749" y="9916"/>
                    <a:pt x="1749" y="9989"/>
                    <a:pt x="1822" y="10044"/>
                  </a:cubicBezTo>
                  <a:cubicBezTo>
                    <a:pt x="1845" y="10051"/>
                    <a:pt x="1871" y="10056"/>
                    <a:pt x="1896" y="10056"/>
                  </a:cubicBezTo>
                  <a:cubicBezTo>
                    <a:pt x="1931" y="10056"/>
                    <a:pt x="1965" y="10047"/>
                    <a:pt x="1986" y="10026"/>
                  </a:cubicBezTo>
                  <a:cubicBezTo>
                    <a:pt x="2041" y="9989"/>
                    <a:pt x="2077" y="9935"/>
                    <a:pt x="2095" y="9880"/>
                  </a:cubicBezTo>
                  <a:cubicBezTo>
                    <a:pt x="2496" y="9206"/>
                    <a:pt x="2569" y="8477"/>
                    <a:pt x="2770" y="7730"/>
                  </a:cubicBezTo>
                  <a:cubicBezTo>
                    <a:pt x="2806" y="7621"/>
                    <a:pt x="2842" y="7493"/>
                    <a:pt x="2952" y="7439"/>
                  </a:cubicBezTo>
                  <a:cubicBezTo>
                    <a:pt x="2978" y="7426"/>
                    <a:pt x="3003" y="7413"/>
                    <a:pt x="3029" y="7413"/>
                  </a:cubicBezTo>
                  <a:cubicBezTo>
                    <a:pt x="3040" y="7413"/>
                    <a:pt x="3050" y="7415"/>
                    <a:pt x="3061" y="7420"/>
                  </a:cubicBezTo>
                  <a:cubicBezTo>
                    <a:pt x="3098" y="7457"/>
                    <a:pt x="3116" y="7493"/>
                    <a:pt x="3116" y="7548"/>
                  </a:cubicBezTo>
                  <a:cubicBezTo>
                    <a:pt x="3170" y="8240"/>
                    <a:pt x="2751" y="8841"/>
                    <a:pt x="2715" y="9515"/>
                  </a:cubicBezTo>
                  <a:cubicBezTo>
                    <a:pt x="2715" y="9552"/>
                    <a:pt x="2715" y="9588"/>
                    <a:pt x="2751" y="9625"/>
                  </a:cubicBezTo>
                  <a:cubicBezTo>
                    <a:pt x="2763" y="9659"/>
                    <a:pt x="2804" y="9672"/>
                    <a:pt x="2846" y="9672"/>
                  </a:cubicBezTo>
                  <a:cubicBezTo>
                    <a:pt x="2870" y="9672"/>
                    <a:pt x="2895" y="9668"/>
                    <a:pt x="2915" y="9661"/>
                  </a:cubicBezTo>
                  <a:cubicBezTo>
                    <a:pt x="2970" y="9625"/>
                    <a:pt x="3006" y="9588"/>
                    <a:pt x="3043" y="9534"/>
                  </a:cubicBezTo>
                  <a:cubicBezTo>
                    <a:pt x="3462" y="8951"/>
                    <a:pt x="3571" y="8240"/>
                    <a:pt x="3735" y="7566"/>
                  </a:cubicBezTo>
                  <a:cubicBezTo>
                    <a:pt x="3784" y="7403"/>
                    <a:pt x="3906" y="6467"/>
                    <a:pt x="4153" y="6467"/>
                  </a:cubicBezTo>
                  <a:cubicBezTo>
                    <a:pt x="4182" y="6467"/>
                    <a:pt x="4213" y="6481"/>
                    <a:pt x="4245" y="6509"/>
                  </a:cubicBezTo>
                  <a:cubicBezTo>
                    <a:pt x="4336" y="6582"/>
                    <a:pt x="4355" y="6692"/>
                    <a:pt x="4355" y="6801"/>
                  </a:cubicBezTo>
                  <a:cubicBezTo>
                    <a:pt x="4373" y="7074"/>
                    <a:pt x="4373" y="7347"/>
                    <a:pt x="4336" y="7602"/>
                  </a:cubicBezTo>
                  <a:cubicBezTo>
                    <a:pt x="4318" y="7712"/>
                    <a:pt x="4318" y="7821"/>
                    <a:pt x="4282" y="7930"/>
                  </a:cubicBezTo>
                  <a:cubicBezTo>
                    <a:pt x="4282" y="8003"/>
                    <a:pt x="4264" y="8094"/>
                    <a:pt x="4282" y="8167"/>
                  </a:cubicBezTo>
                  <a:cubicBezTo>
                    <a:pt x="4298" y="8234"/>
                    <a:pt x="4360" y="8315"/>
                    <a:pt x="4427" y="8315"/>
                  </a:cubicBezTo>
                  <a:cubicBezTo>
                    <a:pt x="4433" y="8315"/>
                    <a:pt x="4439" y="8315"/>
                    <a:pt x="4446" y="8313"/>
                  </a:cubicBezTo>
                  <a:cubicBezTo>
                    <a:pt x="4500" y="8313"/>
                    <a:pt x="4537" y="8277"/>
                    <a:pt x="4555" y="8258"/>
                  </a:cubicBezTo>
                  <a:cubicBezTo>
                    <a:pt x="4701" y="8131"/>
                    <a:pt x="4755" y="7930"/>
                    <a:pt x="4792" y="7748"/>
                  </a:cubicBezTo>
                  <a:cubicBezTo>
                    <a:pt x="4865" y="7511"/>
                    <a:pt x="4919" y="7275"/>
                    <a:pt x="4974" y="7038"/>
                  </a:cubicBezTo>
                  <a:cubicBezTo>
                    <a:pt x="5047" y="6710"/>
                    <a:pt x="5138" y="6382"/>
                    <a:pt x="5138" y="6054"/>
                  </a:cubicBezTo>
                  <a:cubicBezTo>
                    <a:pt x="5175" y="5143"/>
                    <a:pt x="4865" y="3940"/>
                    <a:pt x="4245" y="3248"/>
                  </a:cubicBezTo>
                  <a:cubicBezTo>
                    <a:pt x="4172" y="3175"/>
                    <a:pt x="4118" y="3102"/>
                    <a:pt x="4081" y="3011"/>
                  </a:cubicBezTo>
                  <a:cubicBezTo>
                    <a:pt x="4045" y="2938"/>
                    <a:pt x="4045" y="2847"/>
                    <a:pt x="4063" y="2756"/>
                  </a:cubicBezTo>
                  <a:cubicBezTo>
                    <a:pt x="4063" y="2465"/>
                    <a:pt x="4081" y="2173"/>
                    <a:pt x="4100" y="1863"/>
                  </a:cubicBezTo>
                  <a:cubicBezTo>
                    <a:pt x="4100" y="1572"/>
                    <a:pt x="4118" y="1262"/>
                    <a:pt x="4045" y="953"/>
                  </a:cubicBezTo>
                  <a:cubicBezTo>
                    <a:pt x="3924" y="439"/>
                    <a:pt x="3540" y="1"/>
                    <a:pt x="3039" y="1"/>
                  </a:cubicBezTo>
                  <a:close/>
                </a:path>
              </a:pathLst>
            </a:custGeom>
            <a:solidFill>
              <a:srgbClr val="EA805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 name="Google Shape;512;p38"/>
            <p:cNvSpPr/>
            <p:nvPr/>
          </p:nvSpPr>
          <p:spPr>
            <a:xfrm>
              <a:off x="667185" y="2420688"/>
              <a:ext cx="797315" cy="2190706"/>
            </a:xfrm>
            <a:custGeom>
              <a:rect b="b" l="l" r="r" t="t"/>
              <a:pathLst>
                <a:path extrusionOk="0" h="32691" w="11898">
                  <a:moveTo>
                    <a:pt x="8983" y="0"/>
                  </a:moveTo>
                  <a:cubicBezTo>
                    <a:pt x="8201" y="0"/>
                    <a:pt x="7363" y="389"/>
                    <a:pt x="6669" y="1220"/>
                  </a:cubicBezTo>
                  <a:cubicBezTo>
                    <a:pt x="5739" y="2349"/>
                    <a:pt x="5138" y="3698"/>
                    <a:pt x="4628" y="5082"/>
                  </a:cubicBezTo>
                  <a:cubicBezTo>
                    <a:pt x="4537" y="5301"/>
                    <a:pt x="4464" y="5519"/>
                    <a:pt x="4391" y="5738"/>
                  </a:cubicBezTo>
                  <a:cubicBezTo>
                    <a:pt x="1822" y="12989"/>
                    <a:pt x="347" y="20623"/>
                    <a:pt x="55" y="28312"/>
                  </a:cubicBezTo>
                  <a:cubicBezTo>
                    <a:pt x="19" y="29514"/>
                    <a:pt x="0" y="30753"/>
                    <a:pt x="474" y="31846"/>
                  </a:cubicBezTo>
                  <a:cubicBezTo>
                    <a:pt x="732" y="32451"/>
                    <a:pt x="1017" y="32691"/>
                    <a:pt x="1306" y="32691"/>
                  </a:cubicBezTo>
                  <a:cubicBezTo>
                    <a:pt x="2243" y="32691"/>
                    <a:pt x="3225" y="30174"/>
                    <a:pt x="3462" y="29478"/>
                  </a:cubicBezTo>
                  <a:cubicBezTo>
                    <a:pt x="5302" y="23975"/>
                    <a:pt x="7252" y="18492"/>
                    <a:pt x="9292" y="13062"/>
                  </a:cubicBezTo>
                  <a:cubicBezTo>
                    <a:pt x="10568" y="9692"/>
                    <a:pt x="11898" y="6157"/>
                    <a:pt x="11460" y="2586"/>
                  </a:cubicBezTo>
                  <a:cubicBezTo>
                    <a:pt x="11261" y="927"/>
                    <a:pt x="10190" y="0"/>
                    <a:pt x="8983" y="0"/>
                  </a:cubicBezTo>
                  <a:close/>
                </a:path>
              </a:pathLst>
            </a:custGeom>
            <a:solidFill>
              <a:srgbClr val="EA805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 name="Google Shape;513;p38"/>
            <p:cNvSpPr/>
            <p:nvPr/>
          </p:nvSpPr>
          <p:spPr>
            <a:xfrm>
              <a:off x="913791" y="2041528"/>
              <a:ext cx="654511" cy="932211"/>
            </a:xfrm>
            <a:custGeom>
              <a:rect b="b" l="l" r="r" t="t"/>
              <a:pathLst>
                <a:path extrusionOk="0" h="13911" w="9767">
                  <a:moveTo>
                    <a:pt x="8238" y="1"/>
                  </a:moveTo>
                  <a:cubicBezTo>
                    <a:pt x="7472" y="1"/>
                    <a:pt x="6557" y="575"/>
                    <a:pt x="5958" y="957"/>
                  </a:cubicBezTo>
                  <a:cubicBezTo>
                    <a:pt x="2843" y="2997"/>
                    <a:pt x="1130" y="6550"/>
                    <a:pt x="1" y="9993"/>
                  </a:cubicBezTo>
                  <a:cubicBezTo>
                    <a:pt x="493" y="10267"/>
                    <a:pt x="1003" y="10540"/>
                    <a:pt x="1495" y="10813"/>
                  </a:cubicBezTo>
                  <a:cubicBezTo>
                    <a:pt x="3408" y="11833"/>
                    <a:pt x="5321" y="12854"/>
                    <a:pt x="7197" y="13910"/>
                  </a:cubicBezTo>
                  <a:cubicBezTo>
                    <a:pt x="8254" y="10485"/>
                    <a:pt x="9147" y="7024"/>
                    <a:pt x="9529" y="3471"/>
                  </a:cubicBezTo>
                  <a:cubicBezTo>
                    <a:pt x="9620" y="2578"/>
                    <a:pt x="9766" y="1029"/>
                    <a:pt x="9056" y="319"/>
                  </a:cubicBezTo>
                  <a:cubicBezTo>
                    <a:pt x="9019" y="282"/>
                    <a:pt x="8983" y="246"/>
                    <a:pt x="8946" y="228"/>
                  </a:cubicBezTo>
                  <a:cubicBezTo>
                    <a:pt x="8739" y="67"/>
                    <a:pt x="8497" y="1"/>
                    <a:pt x="8238"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 name="Google Shape;514;p38"/>
            <p:cNvSpPr/>
            <p:nvPr/>
          </p:nvSpPr>
          <p:spPr>
            <a:xfrm>
              <a:off x="1133592" y="1946236"/>
              <a:ext cx="1796002" cy="2218650"/>
            </a:xfrm>
            <a:custGeom>
              <a:rect b="b" l="l" r="r" t="t"/>
              <a:pathLst>
                <a:path extrusionOk="0" h="33108" w="26801">
                  <a:moveTo>
                    <a:pt x="11469" y="1"/>
                  </a:moveTo>
                  <a:cubicBezTo>
                    <a:pt x="10690" y="1"/>
                    <a:pt x="9911" y="56"/>
                    <a:pt x="9146" y="192"/>
                  </a:cubicBezTo>
                  <a:cubicBezTo>
                    <a:pt x="8071" y="393"/>
                    <a:pt x="6996" y="630"/>
                    <a:pt x="5940" y="939"/>
                  </a:cubicBezTo>
                  <a:cubicBezTo>
                    <a:pt x="5448" y="1067"/>
                    <a:pt x="4901" y="1176"/>
                    <a:pt x="4446" y="1377"/>
                  </a:cubicBezTo>
                  <a:cubicBezTo>
                    <a:pt x="4045" y="1559"/>
                    <a:pt x="3772" y="2014"/>
                    <a:pt x="3626" y="2397"/>
                  </a:cubicBezTo>
                  <a:cubicBezTo>
                    <a:pt x="3316" y="3162"/>
                    <a:pt x="3298" y="3909"/>
                    <a:pt x="3134" y="4692"/>
                  </a:cubicBezTo>
                  <a:cubicBezTo>
                    <a:pt x="2915" y="5640"/>
                    <a:pt x="2715" y="6587"/>
                    <a:pt x="2514" y="7535"/>
                  </a:cubicBezTo>
                  <a:cubicBezTo>
                    <a:pt x="2114" y="9411"/>
                    <a:pt x="1749" y="11306"/>
                    <a:pt x="1476" y="13201"/>
                  </a:cubicBezTo>
                  <a:cubicBezTo>
                    <a:pt x="1439" y="13474"/>
                    <a:pt x="1403" y="13747"/>
                    <a:pt x="1367" y="14021"/>
                  </a:cubicBezTo>
                  <a:cubicBezTo>
                    <a:pt x="948" y="17500"/>
                    <a:pt x="729" y="20999"/>
                    <a:pt x="474" y="24478"/>
                  </a:cubicBezTo>
                  <a:cubicBezTo>
                    <a:pt x="383" y="25954"/>
                    <a:pt x="292" y="27430"/>
                    <a:pt x="237" y="28887"/>
                  </a:cubicBezTo>
                  <a:cubicBezTo>
                    <a:pt x="201" y="29598"/>
                    <a:pt x="182" y="30308"/>
                    <a:pt x="182" y="31019"/>
                  </a:cubicBezTo>
                  <a:cubicBezTo>
                    <a:pt x="164" y="31912"/>
                    <a:pt x="0" y="32276"/>
                    <a:pt x="966" y="32367"/>
                  </a:cubicBezTo>
                  <a:cubicBezTo>
                    <a:pt x="4300" y="32659"/>
                    <a:pt x="7652" y="32950"/>
                    <a:pt x="11023" y="33041"/>
                  </a:cubicBezTo>
                  <a:cubicBezTo>
                    <a:pt x="12784" y="33092"/>
                    <a:pt x="14542" y="33108"/>
                    <a:pt x="16300" y="33108"/>
                  </a:cubicBezTo>
                  <a:cubicBezTo>
                    <a:pt x="18985" y="33108"/>
                    <a:pt x="21669" y="33072"/>
                    <a:pt x="24357" y="33072"/>
                  </a:cubicBezTo>
                  <a:cubicBezTo>
                    <a:pt x="24952" y="33072"/>
                    <a:pt x="25548" y="33073"/>
                    <a:pt x="26145" y="33078"/>
                  </a:cubicBezTo>
                  <a:cubicBezTo>
                    <a:pt x="26163" y="32841"/>
                    <a:pt x="26637" y="20835"/>
                    <a:pt x="26454" y="16098"/>
                  </a:cubicBezTo>
                  <a:cubicBezTo>
                    <a:pt x="26345" y="13019"/>
                    <a:pt x="25963" y="9940"/>
                    <a:pt x="25216" y="6952"/>
                  </a:cubicBezTo>
                  <a:lnTo>
                    <a:pt x="25197" y="6915"/>
                  </a:lnTo>
                  <a:cubicBezTo>
                    <a:pt x="24869" y="6241"/>
                    <a:pt x="24523" y="5585"/>
                    <a:pt x="24049" y="5020"/>
                  </a:cubicBezTo>
                  <a:cubicBezTo>
                    <a:pt x="23248" y="4037"/>
                    <a:pt x="26801" y="3945"/>
                    <a:pt x="25616" y="3453"/>
                  </a:cubicBezTo>
                  <a:cubicBezTo>
                    <a:pt x="23940" y="2743"/>
                    <a:pt x="20242" y="1704"/>
                    <a:pt x="19549" y="1522"/>
                  </a:cubicBezTo>
                  <a:cubicBezTo>
                    <a:pt x="18748" y="1322"/>
                    <a:pt x="17928" y="1121"/>
                    <a:pt x="17163" y="812"/>
                  </a:cubicBezTo>
                  <a:cubicBezTo>
                    <a:pt x="16142" y="374"/>
                    <a:pt x="14903" y="247"/>
                    <a:pt x="13792" y="138"/>
                  </a:cubicBezTo>
                  <a:cubicBezTo>
                    <a:pt x="13027" y="56"/>
                    <a:pt x="12248" y="1"/>
                    <a:pt x="11469"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 name="Google Shape;515;p38"/>
            <p:cNvSpPr/>
            <p:nvPr/>
          </p:nvSpPr>
          <p:spPr>
            <a:xfrm>
              <a:off x="1814841" y="1141410"/>
              <a:ext cx="598288" cy="1119444"/>
            </a:xfrm>
            <a:custGeom>
              <a:rect b="b" l="l" r="r" t="t"/>
              <a:pathLst>
                <a:path extrusionOk="0" h="16705" w="8928">
                  <a:moveTo>
                    <a:pt x="6790" y="0"/>
                  </a:moveTo>
                  <a:cubicBezTo>
                    <a:pt x="6290" y="0"/>
                    <a:pt x="5801" y="116"/>
                    <a:pt x="5375" y="360"/>
                  </a:cubicBezTo>
                  <a:cubicBezTo>
                    <a:pt x="4883" y="633"/>
                    <a:pt x="4464" y="1052"/>
                    <a:pt x="3990" y="1325"/>
                  </a:cubicBezTo>
                  <a:cubicBezTo>
                    <a:pt x="3590" y="1544"/>
                    <a:pt x="3171" y="1690"/>
                    <a:pt x="2770" y="1908"/>
                  </a:cubicBezTo>
                  <a:cubicBezTo>
                    <a:pt x="2733" y="1927"/>
                    <a:pt x="2697" y="1963"/>
                    <a:pt x="2660" y="1981"/>
                  </a:cubicBezTo>
                  <a:cubicBezTo>
                    <a:pt x="1203" y="2892"/>
                    <a:pt x="1440" y="5807"/>
                    <a:pt x="1330" y="7301"/>
                  </a:cubicBezTo>
                  <a:cubicBezTo>
                    <a:pt x="1258" y="8486"/>
                    <a:pt x="1203" y="9652"/>
                    <a:pt x="1094" y="10818"/>
                  </a:cubicBezTo>
                  <a:cubicBezTo>
                    <a:pt x="1057" y="11200"/>
                    <a:pt x="1021" y="11565"/>
                    <a:pt x="875" y="11911"/>
                  </a:cubicBezTo>
                  <a:lnTo>
                    <a:pt x="857" y="11965"/>
                  </a:lnTo>
                  <a:cubicBezTo>
                    <a:pt x="820" y="11984"/>
                    <a:pt x="784" y="12002"/>
                    <a:pt x="766" y="12002"/>
                  </a:cubicBezTo>
                  <a:cubicBezTo>
                    <a:pt x="565" y="12020"/>
                    <a:pt x="365" y="12038"/>
                    <a:pt x="183" y="12038"/>
                  </a:cubicBezTo>
                  <a:cubicBezTo>
                    <a:pt x="0" y="13423"/>
                    <a:pt x="1895" y="16356"/>
                    <a:pt x="2806" y="16648"/>
                  </a:cubicBezTo>
                  <a:cubicBezTo>
                    <a:pt x="2932" y="16686"/>
                    <a:pt x="3065" y="16705"/>
                    <a:pt x="3202" y="16705"/>
                  </a:cubicBezTo>
                  <a:cubicBezTo>
                    <a:pt x="4810" y="16705"/>
                    <a:pt x="7083" y="14215"/>
                    <a:pt x="7671" y="13040"/>
                  </a:cubicBezTo>
                  <a:cubicBezTo>
                    <a:pt x="7416" y="12913"/>
                    <a:pt x="7161" y="12785"/>
                    <a:pt x="6924" y="12640"/>
                  </a:cubicBezTo>
                  <a:cubicBezTo>
                    <a:pt x="6851" y="12603"/>
                    <a:pt x="6778" y="12567"/>
                    <a:pt x="6742" y="12494"/>
                  </a:cubicBezTo>
                  <a:cubicBezTo>
                    <a:pt x="6705" y="12439"/>
                    <a:pt x="6705" y="12366"/>
                    <a:pt x="6705" y="12293"/>
                  </a:cubicBezTo>
                  <a:cubicBezTo>
                    <a:pt x="6705" y="11237"/>
                    <a:pt x="6705" y="10180"/>
                    <a:pt x="6705" y="9123"/>
                  </a:cubicBezTo>
                  <a:cubicBezTo>
                    <a:pt x="6705" y="8795"/>
                    <a:pt x="6650" y="8376"/>
                    <a:pt x="6796" y="8085"/>
                  </a:cubicBezTo>
                  <a:cubicBezTo>
                    <a:pt x="6942" y="7775"/>
                    <a:pt x="7215" y="7720"/>
                    <a:pt x="7489" y="7593"/>
                  </a:cubicBezTo>
                  <a:cubicBezTo>
                    <a:pt x="8290" y="7192"/>
                    <a:pt x="8691" y="5971"/>
                    <a:pt x="8800" y="5151"/>
                  </a:cubicBezTo>
                  <a:cubicBezTo>
                    <a:pt x="8928" y="4204"/>
                    <a:pt x="8800" y="3238"/>
                    <a:pt x="8600" y="2309"/>
                  </a:cubicBezTo>
                  <a:cubicBezTo>
                    <a:pt x="8418" y="1453"/>
                    <a:pt x="8144" y="123"/>
                    <a:pt x="7088" y="14"/>
                  </a:cubicBezTo>
                  <a:cubicBezTo>
                    <a:pt x="6988" y="5"/>
                    <a:pt x="6889" y="0"/>
                    <a:pt x="6790" y="0"/>
                  </a:cubicBezTo>
                  <a:close/>
                </a:path>
              </a:pathLst>
            </a:custGeom>
            <a:solidFill>
              <a:srgbClr val="EA805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 name="Google Shape;516;p38"/>
            <p:cNvSpPr/>
            <p:nvPr/>
          </p:nvSpPr>
          <p:spPr>
            <a:xfrm>
              <a:off x="1824625" y="1091887"/>
              <a:ext cx="592189" cy="527857"/>
            </a:xfrm>
            <a:custGeom>
              <a:rect b="b" l="l" r="r" t="t"/>
              <a:pathLst>
                <a:path extrusionOk="0" h="7877" w="8837">
                  <a:moveTo>
                    <a:pt x="7908" y="0"/>
                  </a:moveTo>
                  <a:cubicBezTo>
                    <a:pt x="7683" y="0"/>
                    <a:pt x="7446" y="44"/>
                    <a:pt x="7233" y="97"/>
                  </a:cubicBezTo>
                  <a:cubicBezTo>
                    <a:pt x="4737" y="753"/>
                    <a:pt x="565" y="971"/>
                    <a:pt x="237" y="4342"/>
                  </a:cubicBezTo>
                  <a:cubicBezTo>
                    <a:pt x="164" y="5107"/>
                    <a:pt x="0" y="6710"/>
                    <a:pt x="456" y="7366"/>
                  </a:cubicBezTo>
                  <a:cubicBezTo>
                    <a:pt x="719" y="7737"/>
                    <a:pt x="1113" y="7876"/>
                    <a:pt x="1532" y="7876"/>
                  </a:cubicBezTo>
                  <a:cubicBezTo>
                    <a:pt x="2041" y="7876"/>
                    <a:pt x="2589" y="7671"/>
                    <a:pt x="2988" y="7421"/>
                  </a:cubicBezTo>
                  <a:cubicBezTo>
                    <a:pt x="4373" y="6546"/>
                    <a:pt x="4919" y="4706"/>
                    <a:pt x="5229" y="3194"/>
                  </a:cubicBezTo>
                  <a:cubicBezTo>
                    <a:pt x="5539" y="1609"/>
                    <a:pt x="7452" y="2156"/>
                    <a:pt x="8436" y="1317"/>
                  </a:cubicBezTo>
                  <a:cubicBezTo>
                    <a:pt x="8709" y="1081"/>
                    <a:pt x="8837" y="662"/>
                    <a:pt x="8673" y="352"/>
                  </a:cubicBezTo>
                  <a:cubicBezTo>
                    <a:pt x="8513" y="86"/>
                    <a:pt x="8223" y="0"/>
                    <a:pt x="7908" y="0"/>
                  </a:cubicBezTo>
                  <a:close/>
                </a:path>
              </a:pathLst>
            </a:custGeom>
            <a:solidFill>
              <a:srgbClr val="17161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 name="Google Shape;517;p38"/>
            <p:cNvSpPr/>
            <p:nvPr/>
          </p:nvSpPr>
          <p:spPr>
            <a:xfrm>
              <a:off x="2039467" y="1316917"/>
              <a:ext cx="190517" cy="182877"/>
            </a:xfrm>
            <a:custGeom>
              <a:rect b="b" l="l" r="r" t="t"/>
              <a:pathLst>
                <a:path extrusionOk="0" h="2729" w="2843">
                  <a:moveTo>
                    <a:pt x="1659" y="0"/>
                  </a:moveTo>
                  <a:cubicBezTo>
                    <a:pt x="1477" y="0"/>
                    <a:pt x="1313" y="36"/>
                    <a:pt x="1167" y="91"/>
                  </a:cubicBezTo>
                  <a:cubicBezTo>
                    <a:pt x="329" y="437"/>
                    <a:pt x="1" y="1713"/>
                    <a:pt x="675" y="2387"/>
                  </a:cubicBezTo>
                  <a:cubicBezTo>
                    <a:pt x="921" y="2620"/>
                    <a:pt x="1236" y="2729"/>
                    <a:pt x="1548" y="2729"/>
                  </a:cubicBezTo>
                  <a:cubicBezTo>
                    <a:pt x="2090" y="2729"/>
                    <a:pt x="2626" y="2400"/>
                    <a:pt x="2788" y="1822"/>
                  </a:cubicBezTo>
                  <a:cubicBezTo>
                    <a:pt x="2843" y="1585"/>
                    <a:pt x="2825" y="1366"/>
                    <a:pt x="2770" y="1148"/>
                  </a:cubicBezTo>
                  <a:cubicBezTo>
                    <a:pt x="2788" y="711"/>
                    <a:pt x="2479" y="364"/>
                    <a:pt x="2132" y="164"/>
                  </a:cubicBezTo>
                  <a:cubicBezTo>
                    <a:pt x="1987" y="73"/>
                    <a:pt x="1823" y="18"/>
                    <a:pt x="1659" y="0"/>
                  </a:cubicBezTo>
                  <a:close/>
                </a:path>
              </a:pathLst>
            </a:custGeom>
            <a:solidFill>
              <a:srgbClr val="EA805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 name="Google Shape;518;p38"/>
            <p:cNvSpPr/>
            <p:nvPr/>
          </p:nvSpPr>
          <p:spPr>
            <a:xfrm>
              <a:off x="2172554" y="1651445"/>
              <a:ext cx="111174" cy="114792"/>
            </a:xfrm>
            <a:custGeom>
              <a:rect b="b" l="l" r="r" t="t"/>
              <a:pathLst>
                <a:path extrusionOk="0" h="1713" w="1659">
                  <a:moveTo>
                    <a:pt x="1" y="0"/>
                  </a:moveTo>
                  <a:lnTo>
                    <a:pt x="1" y="0"/>
                  </a:lnTo>
                  <a:cubicBezTo>
                    <a:pt x="183" y="164"/>
                    <a:pt x="274" y="383"/>
                    <a:pt x="402" y="583"/>
                  </a:cubicBezTo>
                  <a:cubicBezTo>
                    <a:pt x="693" y="1002"/>
                    <a:pt x="1148" y="1275"/>
                    <a:pt x="1385" y="1713"/>
                  </a:cubicBezTo>
                  <a:cubicBezTo>
                    <a:pt x="1349" y="1476"/>
                    <a:pt x="1331" y="1221"/>
                    <a:pt x="1331" y="984"/>
                  </a:cubicBezTo>
                  <a:cubicBezTo>
                    <a:pt x="1331" y="783"/>
                    <a:pt x="1349" y="583"/>
                    <a:pt x="1458" y="419"/>
                  </a:cubicBezTo>
                  <a:cubicBezTo>
                    <a:pt x="1513" y="346"/>
                    <a:pt x="1659" y="273"/>
                    <a:pt x="1568" y="182"/>
                  </a:cubicBezTo>
                  <a:cubicBezTo>
                    <a:pt x="1552" y="167"/>
                    <a:pt x="1510" y="162"/>
                    <a:pt x="1456" y="162"/>
                  </a:cubicBezTo>
                  <a:cubicBezTo>
                    <a:pt x="1342" y="162"/>
                    <a:pt x="1172" y="185"/>
                    <a:pt x="1082" y="185"/>
                  </a:cubicBezTo>
                  <a:cubicBezTo>
                    <a:pt x="1064" y="185"/>
                    <a:pt x="1050" y="184"/>
                    <a:pt x="1039" y="182"/>
                  </a:cubicBezTo>
                  <a:cubicBezTo>
                    <a:pt x="693" y="164"/>
                    <a:pt x="347" y="109"/>
                    <a:pt x="1" y="0"/>
                  </a:cubicBezTo>
                  <a:close/>
                </a:path>
              </a:pathLst>
            </a:custGeom>
            <a:solidFill>
              <a:srgbClr val="17161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 name="Google Shape;519;p38"/>
            <p:cNvSpPr/>
            <p:nvPr/>
          </p:nvSpPr>
          <p:spPr>
            <a:xfrm>
              <a:off x="2950302" y="2432817"/>
              <a:ext cx="1075685" cy="1361895"/>
            </a:xfrm>
            <a:custGeom>
              <a:rect b="b" l="l" r="r" t="t"/>
              <a:pathLst>
                <a:path extrusionOk="0" h="20323" w="16052">
                  <a:moveTo>
                    <a:pt x="4500" y="1"/>
                  </a:moveTo>
                  <a:cubicBezTo>
                    <a:pt x="3991" y="1"/>
                    <a:pt x="3378" y="548"/>
                    <a:pt x="2897" y="765"/>
                  </a:cubicBezTo>
                  <a:cubicBezTo>
                    <a:pt x="2569" y="911"/>
                    <a:pt x="2296" y="1221"/>
                    <a:pt x="2077" y="1512"/>
                  </a:cubicBezTo>
                  <a:cubicBezTo>
                    <a:pt x="1367" y="2515"/>
                    <a:pt x="1002" y="3681"/>
                    <a:pt x="948" y="4901"/>
                  </a:cubicBezTo>
                  <a:cubicBezTo>
                    <a:pt x="893" y="5940"/>
                    <a:pt x="474" y="6978"/>
                    <a:pt x="1039" y="7962"/>
                  </a:cubicBezTo>
                  <a:cubicBezTo>
                    <a:pt x="1458" y="8709"/>
                    <a:pt x="2150" y="9237"/>
                    <a:pt x="2843" y="9711"/>
                  </a:cubicBezTo>
                  <a:cubicBezTo>
                    <a:pt x="4610" y="10914"/>
                    <a:pt x="6541" y="11861"/>
                    <a:pt x="8545" y="12535"/>
                  </a:cubicBezTo>
                  <a:cubicBezTo>
                    <a:pt x="8514" y="12525"/>
                    <a:pt x="8477" y="12520"/>
                    <a:pt x="8436" y="12520"/>
                  </a:cubicBezTo>
                  <a:cubicBezTo>
                    <a:pt x="7911" y="12520"/>
                    <a:pt x="6677" y="13334"/>
                    <a:pt x="6322" y="13537"/>
                  </a:cubicBezTo>
                  <a:cubicBezTo>
                    <a:pt x="5575" y="13974"/>
                    <a:pt x="4847" y="14485"/>
                    <a:pt x="4191" y="15049"/>
                  </a:cubicBezTo>
                  <a:cubicBezTo>
                    <a:pt x="2988" y="16124"/>
                    <a:pt x="1549" y="16889"/>
                    <a:pt x="547" y="18201"/>
                  </a:cubicBezTo>
                  <a:cubicBezTo>
                    <a:pt x="201" y="18638"/>
                    <a:pt x="0" y="19276"/>
                    <a:pt x="292" y="19768"/>
                  </a:cubicBezTo>
                  <a:cubicBezTo>
                    <a:pt x="554" y="20201"/>
                    <a:pt x="1071" y="20322"/>
                    <a:pt x="1599" y="20322"/>
                  </a:cubicBezTo>
                  <a:cubicBezTo>
                    <a:pt x="1804" y="20322"/>
                    <a:pt x="2011" y="20304"/>
                    <a:pt x="2205" y="20278"/>
                  </a:cubicBezTo>
                  <a:cubicBezTo>
                    <a:pt x="4992" y="19859"/>
                    <a:pt x="7652" y="18839"/>
                    <a:pt x="10221" y="17673"/>
                  </a:cubicBezTo>
                  <a:cubicBezTo>
                    <a:pt x="11897" y="16908"/>
                    <a:pt x="13592" y="16033"/>
                    <a:pt x="14740" y="14594"/>
                  </a:cubicBezTo>
                  <a:cubicBezTo>
                    <a:pt x="15924" y="13100"/>
                    <a:pt x="16051" y="11533"/>
                    <a:pt x="15614" y="10039"/>
                  </a:cubicBezTo>
                  <a:cubicBezTo>
                    <a:pt x="14193" y="5302"/>
                    <a:pt x="8600" y="1804"/>
                    <a:pt x="4756" y="55"/>
                  </a:cubicBezTo>
                  <a:cubicBezTo>
                    <a:pt x="4674" y="17"/>
                    <a:pt x="4589" y="1"/>
                    <a:pt x="4500" y="1"/>
                  </a:cubicBezTo>
                  <a:close/>
                </a:path>
              </a:pathLst>
            </a:custGeom>
            <a:solidFill>
              <a:srgbClr val="EA805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 name="Google Shape;520;p38"/>
            <p:cNvSpPr/>
            <p:nvPr/>
          </p:nvSpPr>
          <p:spPr>
            <a:xfrm>
              <a:off x="2494884" y="3526804"/>
              <a:ext cx="829079" cy="529131"/>
            </a:xfrm>
            <a:custGeom>
              <a:rect b="b" l="l" r="r" t="t"/>
              <a:pathLst>
                <a:path extrusionOk="0" h="7896" w="12372">
                  <a:moveTo>
                    <a:pt x="10657" y="1"/>
                  </a:moveTo>
                  <a:cubicBezTo>
                    <a:pt x="10486" y="1"/>
                    <a:pt x="10314" y="19"/>
                    <a:pt x="10149" y="54"/>
                  </a:cubicBezTo>
                  <a:cubicBezTo>
                    <a:pt x="9930" y="91"/>
                    <a:pt x="9711" y="145"/>
                    <a:pt x="9511" y="236"/>
                  </a:cubicBezTo>
                  <a:cubicBezTo>
                    <a:pt x="8946" y="437"/>
                    <a:pt x="8454" y="765"/>
                    <a:pt x="7944" y="1075"/>
                  </a:cubicBezTo>
                  <a:cubicBezTo>
                    <a:pt x="7689" y="1220"/>
                    <a:pt x="7434" y="1366"/>
                    <a:pt x="7161" y="1475"/>
                  </a:cubicBezTo>
                  <a:cubicBezTo>
                    <a:pt x="7033" y="1530"/>
                    <a:pt x="6906" y="1585"/>
                    <a:pt x="6778" y="1621"/>
                  </a:cubicBezTo>
                  <a:cubicBezTo>
                    <a:pt x="6670" y="1648"/>
                    <a:pt x="6551" y="1695"/>
                    <a:pt x="6445" y="1695"/>
                  </a:cubicBezTo>
                  <a:cubicBezTo>
                    <a:pt x="6409" y="1695"/>
                    <a:pt x="6374" y="1690"/>
                    <a:pt x="6341" y="1676"/>
                  </a:cubicBezTo>
                  <a:cubicBezTo>
                    <a:pt x="6213" y="1621"/>
                    <a:pt x="6140" y="1494"/>
                    <a:pt x="6086" y="1384"/>
                  </a:cubicBezTo>
                  <a:cubicBezTo>
                    <a:pt x="6086" y="1548"/>
                    <a:pt x="6086" y="1676"/>
                    <a:pt x="6068" y="1803"/>
                  </a:cubicBezTo>
                  <a:cubicBezTo>
                    <a:pt x="6031" y="2022"/>
                    <a:pt x="5976" y="2204"/>
                    <a:pt x="5794" y="2423"/>
                  </a:cubicBezTo>
                  <a:cubicBezTo>
                    <a:pt x="5576" y="2714"/>
                    <a:pt x="5284" y="2969"/>
                    <a:pt x="4938" y="3133"/>
                  </a:cubicBezTo>
                  <a:cubicBezTo>
                    <a:pt x="3772" y="3753"/>
                    <a:pt x="2569" y="4190"/>
                    <a:pt x="1239" y="4245"/>
                  </a:cubicBezTo>
                  <a:cubicBezTo>
                    <a:pt x="1057" y="4245"/>
                    <a:pt x="875" y="4245"/>
                    <a:pt x="693" y="4299"/>
                  </a:cubicBezTo>
                  <a:cubicBezTo>
                    <a:pt x="529" y="4336"/>
                    <a:pt x="1" y="4664"/>
                    <a:pt x="401" y="4791"/>
                  </a:cubicBezTo>
                  <a:cubicBezTo>
                    <a:pt x="788" y="4930"/>
                    <a:pt x="1214" y="4978"/>
                    <a:pt x="1634" y="4978"/>
                  </a:cubicBezTo>
                  <a:cubicBezTo>
                    <a:pt x="1710" y="4978"/>
                    <a:pt x="1784" y="4976"/>
                    <a:pt x="1859" y="4973"/>
                  </a:cubicBezTo>
                  <a:cubicBezTo>
                    <a:pt x="2230" y="4944"/>
                    <a:pt x="2662" y="4781"/>
                    <a:pt x="3056" y="4781"/>
                  </a:cubicBezTo>
                  <a:cubicBezTo>
                    <a:pt x="3145" y="4781"/>
                    <a:pt x="3232" y="4789"/>
                    <a:pt x="3316" y="4809"/>
                  </a:cubicBezTo>
                  <a:cubicBezTo>
                    <a:pt x="3134" y="5192"/>
                    <a:pt x="2661" y="5320"/>
                    <a:pt x="2242" y="5374"/>
                  </a:cubicBezTo>
                  <a:cubicBezTo>
                    <a:pt x="1945" y="5406"/>
                    <a:pt x="1649" y="5425"/>
                    <a:pt x="1352" y="5425"/>
                  </a:cubicBezTo>
                  <a:cubicBezTo>
                    <a:pt x="1138" y="5425"/>
                    <a:pt x="925" y="5415"/>
                    <a:pt x="711" y="5392"/>
                  </a:cubicBezTo>
                  <a:cubicBezTo>
                    <a:pt x="673" y="5389"/>
                    <a:pt x="633" y="5387"/>
                    <a:pt x="592" y="5387"/>
                  </a:cubicBezTo>
                  <a:cubicBezTo>
                    <a:pt x="416" y="5387"/>
                    <a:pt x="227" y="5427"/>
                    <a:pt x="183" y="5575"/>
                  </a:cubicBezTo>
                  <a:cubicBezTo>
                    <a:pt x="146" y="5702"/>
                    <a:pt x="219" y="5848"/>
                    <a:pt x="328" y="5903"/>
                  </a:cubicBezTo>
                  <a:cubicBezTo>
                    <a:pt x="456" y="5976"/>
                    <a:pt x="584" y="5976"/>
                    <a:pt x="711" y="5994"/>
                  </a:cubicBezTo>
                  <a:cubicBezTo>
                    <a:pt x="820" y="5998"/>
                    <a:pt x="928" y="6000"/>
                    <a:pt x="1036" y="6000"/>
                  </a:cubicBezTo>
                  <a:cubicBezTo>
                    <a:pt x="1890" y="6000"/>
                    <a:pt x="2729" y="5874"/>
                    <a:pt x="3553" y="5648"/>
                  </a:cubicBezTo>
                  <a:cubicBezTo>
                    <a:pt x="3626" y="5702"/>
                    <a:pt x="3626" y="5848"/>
                    <a:pt x="3553" y="5939"/>
                  </a:cubicBezTo>
                  <a:cubicBezTo>
                    <a:pt x="3480" y="6012"/>
                    <a:pt x="3389" y="6067"/>
                    <a:pt x="3280" y="6103"/>
                  </a:cubicBezTo>
                  <a:cubicBezTo>
                    <a:pt x="2642" y="6340"/>
                    <a:pt x="1950" y="6486"/>
                    <a:pt x="1258" y="6522"/>
                  </a:cubicBezTo>
                  <a:cubicBezTo>
                    <a:pt x="1130" y="6522"/>
                    <a:pt x="948" y="6559"/>
                    <a:pt x="930" y="6686"/>
                  </a:cubicBezTo>
                  <a:cubicBezTo>
                    <a:pt x="893" y="6850"/>
                    <a:pt x="1112" y="6923"/>
                    <a:pt x="1276" y="6941"/>
                  </a:cubicBezTo>
                  <a:cubicBezTo>
                    <a:pt x="1421" y="6949"/>
                    <a:pt x="1566" y="6953"/>
                    <a:pt x="1711" y="6953"/>
                  </a:cubicBezTo>
                  <a:cubicBezTo>
                    <a:pt x="2535" y="6953"/>
                    <a:pt x="3365" y="6822"/>
                    <a:pt x="4155" y="6559"/>
                  </a:cubicBezTo>
                  <a:lnTo>
                    <a:pt x="4155" y="6559"/>
                  </a:lnTo>
                  <a:cubicBezTo>
                    <a:pt x="4209" y="6631"/>
                    <a:pt x="4173" y="6759"/>
                    <a:pt x="4100" y="6832"/>
                  </a:cubicBezTo>
                  <a:cubicBezTo>
                    <a:pt x="4027" y="6905"/>
                    <a:pt x="3936" y="6941"/>
                    <a:pt x="3827" y="6978"/>
                  </a:cubicBezTo>
                  <a:cubicBezTo>
                    <a:pt x="3480" y="7087"/>
                    <a:pt x="2952" y="7251"/>
                    <a:pt x="2697" y="7542"/>
                  </a:cubicBezTo>
                  <a:cubicBezTo>
                    <a:pt x="2452" y="7814"/>
                    <a:pt x="2585" y="7896"/>
                    <a:pt x="2820" y="7896"/>
                  </a:cubicBezTo>
                  <a:cubicBezTo>
                    <a:pt x="3074" y="7896"/>
                    <a:pt x="3448" y="7800"/>
                    <a:pt x="3590" y="7743"/>
                  </a:cubicBezTo>
                  <a:cubicBezTo>
                    <a:pt x="4719" y="7306"/>
                    <a:pt x="5521" y="6704"/>
                    <a:pt x="6414" y="5921"/>
                  </a:cubicBezTo>
                  <a:cubicBezTo>
                    <a:pt x="6960" y="5429"/>
                    <a:pt x="7470" y="4882"/>
                    <a:pt x="8108" y="4482"/>
                  </a:cubicBezTo>
                  <a:cubicBezTo>
                    <a:pt x="8582" y="4190"/>
                    <a:pt x="9110" y="3990"/>
                    <a:pt x="9620" y="3735"/>
                  </a:cubicBezTo>
                  <a:cubicBezTo>
                    <a:pt x="10404" y="3334"/>
                    <a:pt x="11132" y="2805"/>
                    <a:pt x="11734" y="2168"/>
                  </a:cubicBezTo>
                  <a:cubicBezTo>
                    <a:pt x="12062" y="1822"/>
                    <a:pt x="12371" y="1366"/>
                    <a:pt x="12244" y="911"/>
                  </a:cubicBezTo>
                  <a:cubicBezTo>
                    <a:pt x="12189" y="728"/>
                    <a:pt x="12062" y="546"/>
                    <a:pt x="11898" y="419"/>
                  </a:cubicBezTo>
                  <a:cubicBezTo>
                    <a:pt x="11555" y="128"/>
                    <a:pt x="11106" y="1"/>
                    <a:pt x="10657" y="1"/>
                  </a:cubicBezTo>
                  <a:close/>
                </a:path>
              </a:pathLst>
            </a:custGeom>
            <a:solidFill>
              <a:srgbClr val="EA805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 name="Google Shape;521;p38"/>
            <p:cNvSpPr/>
            <p:nvPr/>
          </p:nvSpPr>
          <p:spPr>
            <a:xfrm>
              <a:off x="2342297" y="2081200"/>
              <a:ext cx="1020734" cy="1069587"/>
            </a:xfrm>
            <a:custGeom>
              <a:rect b="b" l="l" r="r" t="t"/>
              <a:pathLst>
                <a:path extrusionOk="0" h="15961" w="15232">
                  <a:moveTo>
                    <a:pt x="1594" y="0"/>
                  </a:moveTo>
                  <a:cubicBezTo>
                    <a:pt x="1494" y="0"/>
                    <a:pt x="1394" y="9"/>
                    <a:pt x="1294" y="37"/>
                  </a:cubicBezTo>
                  <a:cubicBezTo>
                    <a:pt x="966" y="146"/>
                    <a:pt x="784" y="510"/>
                    <a:pt x="656" y="838"/>
                  </a:cubicBezTo>
                  <a:cubicBezTo>
                    <a:pt x="310" y="1749"/>
                    <a:pt x="109" y="2715"/>
                    <a:pt x="55" y="3680"/>
                  </a:cubicBezTo>
                  <a:cubicBezTo>
                    <a:pt x="0" y="4591"/>
                    <a:pt x="109" y="5593"/>
                    <a:pt x="747" y="6268"/>
                  </a:cubicBezTo>
                  <a:cubicBezTo>
                    <a:pt x="1002" y="6523"/>
                    <a:pt x="1312" y="6723"/>
                    <a:pt x="1603" y="6923"/>
                  </a:cubicBezTo>
                  <a:cubicBezTo>
                    <a:pt x="2861" y="7834"/>
                    <a:pt x="3170" y="8891"/>
                    <a:pt x="3844" y="10166"/>
                  </a:cubicBezTo>
                  <a:cubicBezTo>
                    <a:pt x="4519" y="11424"/>
                    <a:pt x="5411" y="12571"/>
                    <a:pt x="6468" y="13537"/>
                  </a:cubicBezTo>
                  <a:cubicBezTo>
                    <a:pt x="7834" y="14794"/>
                    <a:pt x="9292" y="15505"/>
                    <a:pt x="10841" y="15960"/>
                  </a:cubicBezTo>
                  <a:cubicBezTo>
                    <a:pt x="12207" y="12480"/>
                    <a:pt x="13501" y="8928"/>
                    <a:pt x="15231" y="5612"/>
                  </a:cubicBezTo>
                  <a:cubicBezTo>
                    <a:pt x="11369" y="2642"/>
                    <a:pt x="6723" y="693"/>
                    <a:pt x="1895" y="18"/>
                  </a:cubicBezTo>
                  <a:cubicBezTo>
                    <a:pt x="1795" y="9"/>
                    <a:pt x="1695" y="0"/>
                    <a:pt x="1594"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 name="Google Shape;522;p38"/>
            <p:cNvSpPr/>
            <p:nvPr/>
          </p:nvSpPr>
          <p:spPr>
            <a:xfrm rot="315660">
              <a:off x="1898436" y="4307753"/>
              <a:ext cx="166069" cy="1452753"/>
            </a:xfrm>
            <a:custGeom>
              <a:rect b="b" l="l" r="r" t="t"/>
              <a:pathLst>
                <a:path extrusionOk="0" h="15884" w="2478">
                  <a:moveTo>
                    <a:pt x="80" y="1"/>
                  </a:moveTo>
                  <a:cubicBezTo>
                    <a:pt x="59" y="1"/>
                    <a:pt x="37" y="10"/>
                    <a:pt x="18" y="28"/>
                  </a:cubicBezTo>
                  <a:cubicBezTo>
                    <a:pt x="0" y="46"/>
                    <a:pt x="0" y="101"/>
                    <a:pt x="18" y="137"/>
                  </a:cubicBezTo>
                  <a:cubicBezTo>
                    <a:pt x="128" y="229"/>
                    <a:pt x="146" y="411"/>
                    <a:pt x="146" y="575"/>
                  </a:cubicBezTo>
                  <a:cubicBezTo>
                    <a:pt x="437" y="5712"/>
                    <a:pt x="1166" y="10814"/>
                    <a:pt x="2314" y="15824"/>
                  </a:cubicBezTo>
                  <a:cubicBezTo>
                    <a:pt x="2314" y="15854"/>
                    <a:pt x="2350" y="15884"/>
                    <a:pt x="2384" y="15884"/>
                  </a:cubicBezTo>
                  <a:cubicBezTo>
                    <a:pt x="2391" y="15884"/>
                    <a:pt x="2398" y="15882"/>
                    <a:pt x="2405" y="15879"/>
                  </a:cubicBezTo>
                  <a:cubicBezTo>
                    <a:pt x="2442" y="15879"/>
                    <a:pt x="2478" y="15842"/>
                    <a:pt x="2460" y="15788"/>
                  </a:cubicBezTo>
                  <a:cubicBezTo>
                    <a:pt x="1312" y="10796"/>
                    <a:pt x="583" y="5694"/>
                    <a:pt x="292" y="575"/>
                  </a:cubicBezTo>
                  <a:cubicBezTo>
                    <a:pt x="292" y="392"/>
                    <a:pt x="273" y="192"/>
                    <a:pt x="128" y="28"/>
                  </a:cubicBezTo>
                  <a:cubicBezTo>
                    <a:pt x="119" y="10"/>
                    <a:pt x="100" y="1"/>
                    <a:pt x="80" y="1"/>
                  </a:cubicBezTo>
                  <a:close/>
                </a:path>
              </a:pathLst>
            </a:custGeom>
            <a:solidFill>
              <a:srgbClr val="17161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 name="Google Shape;523;p38"/>
            <p:cNvSpPr/>
            <p:nvPr/>
          </p:nvSpPr>
          <p:spPr>
            <a:xfrm>
              <a:off x="2261681" y="1922446"/>
              <a:ext cx="267447" cy="562905"/>
            </a:xfrm>
            <a:custGeom>
              <a:rect b="b" l="l" r="r" t="t"/>
              <a:pathLst>
                <a:path extrusionOk="0" h="8400" w="3991">
                  <a:moveTo>
                    <a:pt x="74" y="1"/>
                  </a:moveTo>
                  <a:lnTo>
                    <a:pt x="1" y="292"/>
                  </a:lnTo>
                  <a:cubicBezTo>
                    <a:pt x="1513" y="675"/>
                    <a:pt x="2661" y="2059"/>
                    <a:pt x="3171" y="3590"/>
                  </a:cubicBezTo>
                  <a:cubicBezTo>
                    <a:pt x="3645" y="4975"/>
                    <a:pt x="3699" y="6487"/>
                    <a:pt x="3699" y="7999"/>
                  </a:cubicBezTo>
                  <a:cubicBezTo>
                    <a:pt x="3699" y="8145"/>
                    <a:pt x="3699" y="8272"/>
                    <a:pt x="3699" y="8400"/>
                  </a:cubicBezTo>
                  <a:lnTo>
                    <a:pt x="3991" y="8400"/>
                  </a:lnTo>
                  <a:cubicBezTo>
                    <a:pt x="3991" y="8272"/>
                    <a:pt x="3991" y="8145"/>
                    <a:pt x="3991" y="7999"/>
                  </a:cubicBezTo>
                  <a:cubicBezTo>
                    <a:pt x="3991" y="6487"/>
                    <a:pt x="3954" y="4938"/>
                    <a:pt x="3462" y="3481"/>
                  </a:cubicBezTo>
                  <a:cubicBezTo>
                    <a:pt x="2916" y="1895"/>
                    <a:pt x="1732" y="420"/>
                    <a:pt x="74" y="1"/>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 name="Google Shape;524;p38"/>
            <p:cNvSpPr/>
            <p:nvPr/>
          </p:nvSpPr>
          <p:spPr>
            <a:xfrm>
              <a:off x="2210416" y="2504856"/>
              <a:ext cx="307721" cy="757040"/>
            </a:xfrm>
            <a:custGeom>
              <a:rect b="b" l="l" r="r" t="t"/>
              <a:pathLst>
                <a:path extrusionOk="0" h="11297" w="4592">
                  <a:moveTo>
                    <a:pt x="4082" y="0"/>
                  </a:moveTo>
                  <a:cubicBezTo>
                    <a:pt x="3116" y="0"/>
                    <a:pt x="2205" y="601"/>
                    <a:pt x="1658" y="1403"/>
                  </a:cubicBezTo>
                  <a:cubicBezTo>
                    <a:pt x="1003" y="2332"/>
                    <a:pt x="766" y="3444"/>
                    <a:pt x="547" y="4537"/>
                  </a:cubicBezTo>
                  <a:cubicBezTo>
                    <a:pt x="456" y="4938"/>
                    <a:pt x="383" y="5357"/>
                    <a:pt x="292" y="5776"/>
                  </a:cubicBezTo>
                  <a:cubicBezTo>
                    <a:pt x="146" y="6468"/>
                    <a:pt x="0" y="7197"/>
                    <a:pt x="0" y="7926"/>
                  </a:cubicBezTo>
                  <a:cubicBezTo>
                    <a:pt x="0" y="8490"/>
                    <a:pt x="92" y="9073"/>
                    <a:pt x="347" y="9583"/>
                  </a:cubicBezTo>
                  <a:cubicBezTo>
                    <a:pt x="839" y="10604"/>
                    <a:pt x="1913" y="11296"/>
                    <a:pt x="3043" y="11296"/>
                  </a:cubicBezTo>
                  <a:lnTo>
                    <a:pt x="3043" y="11077"/>
                  </a:lnTo>
                  <a:cubicBezTo>
                    <a:pt x="2005" y="11059"/>
                    <a:pt x="1003" y="10422"/>
                    <a:pt x="565" y="9492"/>
                  </a:cubicBezTo>
                  <a:cubicBezTo>
                    <a:pt x="328" y="9000"/>
                    <a:pt x="237" y="8472"/>
                    <a:pt x="237" y="7926"/>
                  </a:cubicBezTo>
                  <a:cubicBezTo>
                    <a:pt x="237" y="7233"/>
                    <a:pt x="365" y="6504"/>
                    <a:pt x="511" y="5812"/>
                  </a:cubicBezTo>
                  <a:cubicBezTo>
                    <a:pt x="602" y="5393"/>
                    <a:pt x="693" y="4992"/>
                    <a:pt x="766" y="4573"/>
                  </a:cubicBezTo>
                  <a:cubicBezTo>
                    <a:pt x="1003" y="3498"/>
                    <a:pt x="1239" y="2405"/>
                    <a:pt x="1841" y="1531"/>
                  </a:cubicBezTo>
                  <a:cubicBezTo>
                    <a:pt x="2351" y="784"/>
                    <a:pt x="3225" y="219"/>
                    <a:pt x="4082" y="219"/>
                  </a:cubicBezTo>
                  <a:cubicBezTo>
                    <a:pt x="4227" y="219"/>
                    <a:pt x="4391" y="237"/>
                    <a:pt x="4537" y="274"/>
                  </a:cubicBezTo>
                  <a:lnTo>
                    <a:pt x="4592" y="55"/>
                  </a:lnTo>
                  <a:cubicBezTo>
                    <a:pt x="4428" y="18"/>
                    <a:pt x="4246" y="0"/>
                    <a:pt x="4082" y="0"/>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 name="Google Shape;525;p38"/>
            <p:cNvSpPr/>
            <p:nvPr/>
          </p:nvSpPr>
          <p:spPr>
            <a:xfrm>
              <a:off x="2387463" y="3232014"/>
              <a:ext cx="64734" cy="67683"/>
            </a:xfrm>
            <a:custGeom>
              <a:rect b="b" l="l" r="r" t="t"/>
              <a:pathLst>
                <a:path extrusionOk="0" h="1010" w="966">
                  <a:moveTo>
                    <a:pt x="486" y="0"/>
                  </a:moveTo>
                  <a:cubicBezTo>
                    <a:pt x="470" y="0"/>
                    <a:pt x="454" y="2"/>
                    <a:pt x="438" y="8"/>
                  </a:cubicBezTo>
                  <a:cubicBezTo>
                    <a:pt x="383" y="8"/>
                    <a:pt x="310" y="8"/>
                    <a:pt x="255" y="44"/>
                  </a:cubicBezTo>
                  <a:lnTo>
                    <a:pt x="164" y="99"/>
                  </a:lnTo>
                  <a:cubicBezTo>
                    <a:pt x="110" y="154"/>
                    <a:pt x="55" y="226"/>
                    <a:pt x="37" y="299"/>
                  </a:cubicBezTo>
                  <a:cubicBezTo>
                    <a:pt x="18" y="336"/>
                    <a:pt x="18" y="372"/>
                    <a:pt x="0" y="409"/>
                  </a:cubicBezTo>
                  <a:cubicBezTo>
                    <a:pt x="0" y="500"/>
                    <a:pt x="18" y="573"/>
                    <a:pt x="37" y="645"/>
                  </a:cubicBezTo>
                  <a:cubicBezTo>
                    <a:pt x="55" y="682"/>
                    <a:pt x="73" y="718"/>
                    <a:pt x="91" y="755"/>
                  </a:cubicBezTo>
                  <a:cubicBezTo>
                    <a:pt x="110" y="809"/>
                    <a:pt x="146" y="846"/>
                    <a:pt x="201" y="882"/>
                  </a:cubicBezTo>
                  <a:cubicBezTo>
                    <a:pt x="237" y="937"/>
                    <a:pt x="292" y="955"/>
                    <a:pt x="346" y="973"/>
                  </a:cubicBezTo>
                  <a:cubicBezTo>
                    <a:pt x="401" y="1010"/>
                    <a:pt x="474" y="1010"/>
                    <a:pt x="529" y="1010"/>
                  </a:cubicBezTo>
                  <a:cubicBezTo>
                    <a:pt x="583" y="1010"/>
                    <a:pt x="638" y="992"/>
                    <a:pt x="693" y="973"/>
                  </a:cubicBezTo>
                  <a:cubicBezTo>
                    <a:pt x="729" y="937"/>
                    <a:pt x="765" y="919"/>
                    <a:pt x="802" y="901"/>
                  </a:cubicBezTo>
                  <a:cubicBezTo>
                    <a:pt x="857" y="846"/>
                    <a:pt x="911" y="791"/>
                    <a:pt x="929" y="718"/>
                  </a:cubicBezTo>
                  <a:cubicBezTo>
                    <a:pt x="948" y="664"/>
                    <a:pt x="948" y="627"/>
                    <a:pt x="966" y="591"/>
                  </a:cubicBezTo>
                  <a:cubicBezTo>
                    <a:pt x="966" y="518"/>
                    <a:pt x="948" y="427"/>
                    <a:pt x="911" y="354"/>
                  </a:cubicBezTo>
                  <a:lnTo>
                    <a:pt x="875" y="263"/>
                  </a:lnTo>
                  <a:cubicBezTo>
                    <a:pt x="838" y="208"/>
                    <a:pt x="802" y="154"/>
                    <a:pt x="765" y="117"/>
                  </a:cubicBezTo>
                  <a:cubicBezTo>
                    <a:pt x="729" y="81"/>
                    <a:pt x="674" y="44"/>
                    <a:pt x="620" y="26"/>
                  </a:cubicBezTo>
                  <a:cubicBezTo>
                    <a:pt x="568" y="13"/>
                    <a:pt x="526" y="0"/>
                    <a:pt x="486" y="0"/>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 name="Google Shape;526;p38"/>
            <p:cNvSpPr/>
            <p:nvPr/>
          </p:nvSpPr>
          <p:spPr>
            <a:xfrm>
              <a:off x="2526648" y="2502376"/>
              <a:ext cx="282056" cy="760726"/>
            </a:xfrm>
            <a:custGeom>
              <a:rect b="b" l="l" r="r" t="t"/>
              <a:pathLst>
                <a:path extrusionOk="0" h="11352" w="4209">
                  <a:moveTo>
                    <a:pt x="401" y="1"/>
                  </a:moveTo>
                  <a:cubicBezTo>
                    <a:pt x="274" y="1"/>
                    <a:pt x="128" y="1"/>
                    <a:pt x="0" y="37"/>
                  </a:cubicBezTo>
                  <a:lnTo>
                    <a:pt x="37" y="256"/>
                  </a:lnTo>
                  <a:cubicBezTo>
                    <a:pt x="164" y="238"/>
                    <a:pt x="274" y="219"/>
                    <a:pt x="401" y="219"/>
                  </a:cubicBezTo>
                  <a:cubicBezTo>
                    <a:pt x="1294" y="219"/>
                    <a:pt x="2168" y="839"/>
                    <a:pt x="2678" y="1641"/>
                  </a:cubicBezTo>
                  <a:cubicBezTo>
                    <a:pt x="3243" y="2551"/>
                    <a:pt x="3425" y="3645"/>
                    <a:pt x="3589" y="4738"/>
                  </a:cubicBezTo>
                  <a:cubicBezTo>
                    <a:pt x="3662" y="5157"/>
                    <a:pt x="3735" y="5558"/>
                    <a:pt x="3790" y="5977"/>
                  </a:cubicBezTo>
                  <a:cubicBezTo>
                    <a:pt x="3881" y="6596"/>
                    <a:pt x="3990" y="7234"/>
                    <a:pt x="3990" y="7835"/>
                  </a:cubicBezTo>
                  <a:cubicBezTo>
                    <a:pt x="3990" y="8491"/>
                    <a:pt x="3881" y="9110"/>
                    <a:pt x="3571" y="9657"/>
                  </a:cubicBezTo>
                  <a:cubicBezTo>
                    <a:pt x="3098" y="10531"/>
                    <a:pt x="2114" y="11114"/>
                    <a:pt x="1112" y="11114"/>
                  </a:cubicBezTo>
                  <a:lnTo>
                    <a:pt x="1021" y="11114"/>
                  </a:lnTo>
                  <a:lnTo>
                    <a:pt x="1002" y="11351"/>
                  </a:lnTo>
                  <a:lnTo>
                    <a:pt x="1112" y="11351"/>
                  </a:lnTo>
                  <a:cubicBezTo>
                    <a:pt x="2187" y="11351"/>
                    <a:pt x="3261" y="10732"/>
                    <a:pt x="3772" y="9766"/>
                  </a:cubicBezTo>
                  <a:cubicBezTo>
                    <a:pt x="4100" y="9165"/>
                    <a:pt x="4209" y="8509"/>
                    <a:pt x="4209" y="7835"/>
                  </a:cubicBezTo>
                  <a:cubicBezTo>
                    <a:pt x="4209" y="7197"/>
                    <a:pt x="4118" y="6560"/>
                    <a:pt x="4027" y="5940"/>
                  </a:cubicBezTo>
                  <a:cubicBezTo>
                    <a:pt x="3954" y="5539"/>
                    <a:pt x="3881" y="5120"/>
                    <a:pt x="3826" y="4701"/>
                  </a:cubicBezTo>
                  <a:cubicBezTo>
                    <a:pt x="3644" y="3608"/>
                    <a:pt x="3462" y="2479"/>
                    <a:pt x="2861" y="1513"/>
                  </a:cubicBezTo>
                  <a:cubicBezTo>
                    <a:pt x="2332" y="675"/>
                    <a:pt x="1403" y="1"/>
                    <a:pt x="401" y="1"/>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 name="Google Shape;527;p38"/>
            <p:cNvSpPr/>
            <p:nvPr/>
          </p:nvSpPr>
          <p:spPr>
            <a:xfrm>
              <a:off x="2555933" y="3232014"/>
              <a:ext cx="64801" cy="67683"/>
            </a:xfrm>
            <a:custGeom>
              <a:rect b="b" l="l" r="r" t="t"/>
              <a:pathLst>
                <a:path extrusionOk="0" h="1010" w="967">
                  <a:moveTo>
                    <a:pt x="506" y="0"/>
                  </a:moveTo>
                  <a:cubicBezTo>
                    <a:pt x="460" y="0"/>
                    <a:pt x="422" y="13"/>
                    <a:pt x="383" y="26"/>
                  </a:cubicBezTo>
                  <a:cubicBezTo>
                    <a:pt x="328" y="44"/>
                    <a:pt x="274" y="62"/>
                    <a:pt x="219" y="117"/>
                  </a:cubicBezTo>
                  <a:cubicBezTo>
                    <a:pt x="183" y="154"/>
                    <a:pt x="146" y="190"/>
                    <a:pt x="110" y="245"/>
                  </a:cubicBezTo>
                  <a:lnTo>
                    <a:pt x="55" y="336"/>
                  </a:lnTo>
                  <a:cubicBezTo>
                    <a:pt x="19" y="409"/>
                    <a:pt x="1" y="500"/>
                    <a:pt x="19" y="573"/>
                  </a:cubicBezTo>
                  <a:cubicBezTo>
                    <a:pt x="19" y="609"/>
                    <a:pt x="19" y="645"/>
                    <a:pt x="37" y="700"/>
                  </a:cubicBezTo>
                  <a:cubicBezTo>
                    <a:pt x="55" y="773"/>
                    <a:pt x="92" y="846"/>
                    <a:pt x="164" y="901"/>
                  </a:cubicBezTo>
                  <a:cubicBezTo>
                    <a:pt x="183" y="919"/>
                    <a:pt x="219" y="937"/>
                    <a:pt x="256" y="955"/>
                  </a:cubicBezTo>
                  <a:cubicBezTo>
                    <a:pt x="310" y="992"/>
                    <a:pt x="365" y="1010"/>
                    <a:pt x="420" y="1010"/>
                  </a:cubicBezTo>
                  <a:cubicBezTo>
                    <a:pt x="474" y="1010"/>
                    <a:pt x="547" y="1010"/>
                    <a:pt x="602" y="992"/>
                  </a:cubicBezTo>
                  <a:cubicBezTo>
                    <a:pt x="656" y="973"/>
                    <a:pt x="711" y="937"/>
                    <a:pt x="747" y="901"/>
                  </a:cubicBezTo>
                  <a:cubicBezTo>
                    <a:pt x="802" y="864"/>
                    <a:pt x="839" y="828"/>
                    <a:pt x="875" y="773"/>
                  </a:cubicBezTo>
                  <a:cubicBezTo>
                    <a:pt x="893" y="737"/>
                    <a:pt x="911" y="700"/>
                    <a:pt x="911" y="664"/>
                  </a:cubicBezTo>
                  <a:cubicBezTo>
                    <a:pt x="966" y="591"/>
                    <a:pt x="966" y="518"/>
                    <a:pt x="966" y="445"/>
                  </a:cubicBezTo>
                  <a:cubicBezTo>
                    <a:pt x="966" y="409"/>
                    <a:pt x="966" y="354"/>
                    <a:pt x="948" y="318"/>
                  </a:cubicBezTo>
                  <a:cubicBezTo>
                    <a:pt x="930" y="245"/>
                    <a:pt x="893" y="172"/>
                    <a:pt x="820" y="117"/>
                  </a:cubicBezTo>
                  <a:lnTo>
                    <a:pt x="729" y="62"/>
                  </a:lnTo>
                  <a:cubicBezTo>
                    <a:pt x="675" y="26"/>
                    <a:pt x="620" y="8"/>
                    <a:pt x="565" y="8"/>
                  </a:cubicBezTo>
                  <a:cubicBezTo>
                    <a:pt x="544" y="2"/>
                    <a:pt x="524" y="0"/>
                    <a:pt x="506" y="0"/>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 name="Google Shape;528;p38"/>
            <p:cNvSpPr/>
            <p:nvPr/>
          </p:nvSpPr>
          <p:spPr>
            <a:xfrm>
              <a:off x="2462986" y="2475035"/>
              <a:ext cx="111174" cy="81755"/>
            </a:xfrm>
            <a:custGeom>
              <a:rect b="b" l="l" r="r" t="t"/>
              <a:pathLst>
                <a:path extrusionOk="0" h="1220" w="1659">
                  <a:moveTo>
                    <a:pt x="832" y="1"/>
                  </a:moveTo>
                  <a:cubicBezTo>
                    <a:pt x="134" y="1"/>
                    <a:pt x="0" y="1089"/>
                    <a:pt x="732" y="1210"/>
                  </a:cubicBezTo>
                  <a:cubicBezTo>
                    <a:pt x="771" y="1217"/>
                    <a:pt x="809" y="1220"/>
                    <a:pt x="845" y="1220"/>
                  </a:cubicBezTo>
                  <a:cubicBezTo>
                    <a:pt x="1531" y="1220"/>
                    <a:pt x="1659" y="129"/>
                    <a:pt x="932" y="8"/>
                  </a:cubicBezTo>
                  <a:cubicBezTo>
                    <a:pt x="898" y="3"/>
                    <a:pt x="864" y="1"/>
                    <a:pt x="832"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 name="Google Shape;529;p38"/>
            <p:cNvSpPr/>
            <p:nvPr/>
          </p:nvSpPr>
          <p:spPr>
            <a:xfrm>
              <a:off x="1620706" y="1851613"/>
              <a:ext cx="262555" cy="904803"/>
            </a:xfrm>
            <a:custGeom>
              <a:rect b="b" l="l" r="r" t="t"/>
              <a:pathLst>
                <a:path extrusionOk="0" h="13502" w="3918">
                  <a:moveTo>
                    <a:pt x="3845" y="1"/>
                  </a:moveTo>
                  <a:cubicBezTo>
                    <a:pt x="2642" y="347"/>
                    <a:pt x="1823" y="1276"/>
                    <a:pt x="1276" y="2351"/>
                  </a:cubicBezTo>
                  <a:cubicBezTo>
                    <a:pt x="711" y="3444"/>
                    <a:pt x="420" y="4683"/>
                    <a:pt x="256" y="5740"/>
                  </a:cubicBezTo>
                  <a:cubicBezTo>
                    <a:pt x="92" y="6888"/>
                    <a:pt x="1" y="8072"/>
                    <a:pt x="1" y="9275"/>
                  </a:cubicBezTo>
                  <a:cubicBezTo>
                    <a:pt x="1" y="10696"/>
                    <a:pt x="128" y="12117"/>
                    <a:pt x="347" y="13501"/>
                  </a:cubicBezTo>
                  <a:lnTo>
                    <a:pt x="656" y="13447"/>
                  </a:lnTo>
                  <a:cubicBezTo>
                    <a:pt x="420" y="12080"/>
                    <a:pt x="310" y="10677"/>
                    <a:pt x="310" y="9275"/>
                  </a:cubicBezTo>
                  <a:cubicBezTo>
                    <a:pt x="310" y="8090"/>
                    <a:pt x="383" y="6924"/>
                    <a:pt x="565" y="5776"/>
                  </a:cubicBezTo>
                  <a:cubicBezTo>
                    <a:pt x="711" y="4756"/>
                    <a:pt x="1003" y="3535"/>
                    <a:pt x="1549" y="2497"/>
                  </a:cubicBezTo>
                  <a:cubicBezTo>
                    <a:pt x="2078" y="1459"/>
                    <a:pt x="2843" y="620"/>
                    <a:pt x="3918" y="292"/>
                  </a:cubicBezTo>
                  <a:lnTo>
                    <a:pt x="3845" y="1"/>
                  </a:ln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 name="Google Shape;530;p38"/>
            <p:cNvSpPr/>
            <p:nvPr/>
          </p:nvSpPr>
          <p:spPr>
            <a:xfrm>
              <a:off x="1558451" y="2718493"/>
              <a:ext cx="208811" cy="208878"/>
            </a:xfrm>
            <a:custGeom>
              <a:rect b="b" l="l" r="r" t="t"/>
              <a:pathLst>
                <a:path extrusionOk="0" h="3117" w="3116">
                  <a:moveTo>
                    <a:pt x="1549" y="1"/>
                  </a:moveTo>
                  <a:cubicBezTo>
                    <a:pt x="693" y="1"/>
                    <a:pt x="0" y="693"/>
                    <a:pt x="0" y="1567"/>
                  </a:cubicBezTo>
                  <a:cubicBezTo>
                    <a:pt x="0" y="2424"/>
                    <a:pt x="693" y="3116"/>
                    <a:pt x="1549" y="3116"/>
                  </a:cubicBezTo>
                  <a:cubicBezTo>
                    <a:pt x="2424" y="3116"/>
                    <a:pt x="3116" y="2424"/>
                    <a:pt x="3116" y="1567"/>
                  </a:cubicBezTo>
                  <a:cubicBezTo>
                    <a:pt x="3116" y="693"/>
                    <a:pt x="2424" y="1"/>
                    <a:pt x="1549"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 name="Google Shape;531;p38"/>
            <p:cNvSpPr/>
            <p:nvPr/>
          </p:nvSpPr>
          <p:spPr>
            <a:xfrm>
              <a:off x="1610922" y="2770964"/>
              <a:ext cx="102663" cy="103869"/>
            </a:xfrm>
            <a:custGeom>
              <a:rect b="b" l="l" r="r" t="t"/>
              <a:pathLst>
                <a:path extrusionOk="0" h="1550" w="1532">
                  <a:moveTo>
                    <a:pt x="766" y="1"/>
                  </a:moveTo>
                  <a:cubicBezTo>
                    <a:pt x="347" y="1"/>
                    <a:pt x="1" y="347"/>
                    <a:pt x="1" y="784"/>
                  </a:cubicBezTo>
                  <a:cubicBezTo>
                    <a:pt x="1" y="1203"/>
                    <a:pt x="347" y="1550"/>
                    <a:pt x="766" y="1550"/>
                  </a:cubicBezTo>
                  <a:cubicBezTo>
                    <a:pt x="1203" y="1550"/>
                    <a:pt x="1531" y="1203"/>
                    <a:pt x="1531" y="784"/>
                  </a:cubicBezTo>
                  <a:cubicBezTo>
                    <a:pt x="1531" y="347"/>
                    <a:pt x="1203" y="1"/>
                    <a:pt x="766" y="1"/>
                  </a:cubicBezTo>
                  <a:close/>
                </a:path>
              </a:pathLst>
            </a:custGeom>
            <a:solidFill>
              <a:srgbClr val="CAE4E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 name="Google Shape;532;p38"/>
            <p:cNvSpPr/>
            <p:nvPr/>
          </p:nvSpPr>
          <p:spPr>
            <a:xfrm>
              <a:off x="1451030" y="2812512"/>
              <a:ext cx="388270" cy="390817"/>
            </a:xfrm>
            <a:custGeom>
              <a:rect b="b" l="l" r="r" t="t"/>
              <a:pathLst>
                <a:path extrusionOk="0" h="5832" w="5794">
                  <a:moveTo>
                    <a:pt x="5794" y="0"/>
                  </a:moveTo>
                  <a:cubicBezTo>
                    <a:pt x="5794" y="1"/>
                    <a:pt x="5794" y="2"/>
                    <a:pt x="5793" y="2"/>
                  </a:cubicBezTo>
                  <a:lnTo>
                    <a:pt x="5793" y="2"/>
                  </a:lnTo>
                  <a:cubicBezTo>
                    <a:pt x="5794" y="2"/>
                    <a:pt x="5794" y="1"/>
                    <a:pt x="5794" y="0"/>
                  </a:cubicBezTo>
                  <a:close/>
                  <a:moveTo>
                    <a:pt x="5793" y="2"/>
                  </a:moveTo>
                  <a:cubicBezTo>
                    <a:pt x="5750" y="195"/>
                    <a:pt x="4860" y="254"/>
                    <a:pt x="3788" y="254"/>
                  </a:cubicBezTo>
                  <a:cubicBezTo>
                    <a:pt x="2240" y="254"/>
                    <a:pt x="312" y="131"/>
                    <a:pt x="0" y="110"/>
                  </a:cubicBezTo>
                  <a:lnTo>
                    <a:pt x="0" y="110"/>
                  </a:lnTo>
                  <a:cubicBezTo>
                    <a:pt x="0" y="1330"/>
                    <a:pt x="146" y="2533"/>
                    <a:pt x="437" y="3717"/>
                  </a:cubicBezTo>
                  <a:cubicBezTo>
                    <a:pt x="510" y="4009"/>
                    <a:pt x="601" y="4300"/>
                    <a:pt x="729" y="4555"/>
                  </a:cubicBezTo>
                  <a:cubicBezTo>
                    <a:pt x="1112" y="5320"/>
                    <a:pt x="1913" y="5812"/>
                    <a:pt x="2751" y="5831"/>
                  </a:cubicBezTo>
                  <a:cubicBezTo>
                    <a:pt x="2766" y="5831"/>
                    <a:pt x="2781" y="5831"/>
                    <a:pt x="2796" y="5831"/>
                  </a:cubicBezTo>
                  <a:cubicBezTo>
                    <a:pt x="3619" y="5831"/>
                    <a:pt x="4416" y="5343"/>
                    <a:pt x="4810" y="4610"/>
                  </a:cubicBezTo>
                  <a:cubicBezTo>
                    <a:pt x="5484" y="3353"/>
                    <a:pt x="5502" y="1405"/>
                    <a:pt x="5793" y="2"/>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 name="Google Shape;533;p38"/>
            <p:cNvSpPr/>
            <p:nvPr/>
          </p:nvSpPr>
          <p:spPr>
            <a:xfrm>
              <a:off x="1820939" y="978702"/>
              <a:ext cx="501857" cy="369507"/>
            </a:xfrm>
            <a:custGeom>
              <a:rect b="b" l="l" r="r" t="t"/>
              <a:pathLst>
                <a:path extrusionOk="0" h="5514" w="7489">
                  <a:moveTo>
                    <a:pt x="6468" y="0"/>
                  </a:moveTo>
                  <a:cubicBezTo>
                    <a:pt x="5011" y="419"/>
                    <a:pt x="3572" y="893"/>
                    <a:pt x="2223" y="1585"/>
                  </a:cubicBezTo>
                  <a:cubicBezTo>
                    <a:pt x="1458" y="1986"/>
                    <a:pt x="711" y="2460"/>
                    <a:pt x="1" y="2988"/>
                  </a:cubicBezTo>
                  <a:cubicBezTo>
                    <a:pt x="19" y="3334"/>
                    <a:pt x="37" y="3662"/>
                    <a:pt x="73" y="4009"/>
                  </a:cubicBezTo>
                  <a:cubicBezTo>
                    <a:pt x="110" y="4373"/>
                    <a:pt x="110" y="4938"/>
                    <a:pt x="310" y="5266"/>
                  </a:cubicBezTo>
                  <a:cubicBezTo>
                    <a:pt x="365" y="5357"/>
                    <a:pt x="438" y="5430"/>
                    <a:pt x="547" y="5466"/>
                  </a:cubicBezTo>
                  <a:cubicBezTo>
                    <a:pt x="636" y="5500"/>
                    <a:pt x="729" y="5514"/>
                    <a:pt x="825" y="5514"/>
                  </a:cubicBezTo>
                  <a:cubicBezTo>
                    <a:pt x="986" y="5514"/>
                    <a:pt x="1153" y="5475"/>
                    <a:pt x="1312" y="5430"/>
                  </a:cubicBezTo>
                  <a:cubicBezTo>
                    <a:pt x="2460" y="5138"/>
                    <a:pt x="3480" y="4573"/>
                    <a:pt x="4501" y="3990"/>
                  </a:cubicBezTo>
                  <a:cubicBezTo>
                    <a:pt x="5084" y="3662"/>
                    <a:pt x="5612" y="3243"/>
                    <a:pt x="6159" y="2879"/>
                  </a:cubicBezTo>
                  <a:cubicBezTo>
                    <a:pt x="6651" y="2551"/>
                    <a:pt x="7088" y="2096"/>
                    <a:pt x="7489" y="1676"/>
                  </a:cubicBezTo>
                  <a:cubicBezTo>
                    <a:pt x="7379" y="1567"/>
                    <a:pt x="7306" y="1403"/>
                    <a:pt x="7252" y="1257"/>
                  </a:cubicBezTo>
                  <a:cubicBezTo>
                    <a:pt x="7051" y="802"/>
                    <a:pt x="6796" y="383"/>
                    <a:pt x="6468"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39"/>
          <p:cNvSpPr/>
          <p:nvPr/>
        </p:nvSpPr>
        <p:spPr>
          <a:xfrm rot="-219321">
            <a:off x="3008083" y="3289151"/>
            <a:ext cx="5129035" cy="5128436"/>
          </a:xfrm>
          <a:prstGeom prst="roundRect">
            <a:avLst>
              <a:gd fmla="val 16667" name="adj"/>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 name="Google Shape;539;p39"/>
          <p:cNvSpPr/>
          <p:nvPr/>
        </p:nvSpPr>
        <p:spPr>
          <a:xfrm rot="285344">
            <a:off x="10148184" y="3328004"/>
            <a:ext cx="5051391" cy="5051391"/>
          </a:xfrm>
          <a:prstGeom prst="roundRect">
            <a:avLst>
              <a:gd fmla="val 16667" name="adj"/>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 name="Google Shape;540;p39"/>
          <p:cNvSpPr txBox="1"/>
          <p:nvPr>
            <p:ph type="title"/>
          </p:nvPr>
        </p:nvSpPr>
        <p:spPr>
          <a:xfrm>
            <a:off x="1452450" y="882700"/>
            <a:ext cx="153828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chemeClr val="dk1"/>
              </a:buClr>
              <a:buSzPts val="2200"/>
              <a:buFont typeface="Arial"/>
              <a:buNone/>
            </a:pPr>
            <a:r>
              <a:rPr lang="en"/>
              <a:t>About the Disease</a:t>
            </a:r>
            <a:endParaRPr/>
          </a:p>
          <a:p>
            <a:pPr indent="0" lvl="0" marL="0" rtl="0" algn="ctr">
              <a:spcBef>
                <a:spcPts val="0"/>
              </a:spcBef>
              <a:spcAft>
                <a:spcPts val="0"/>
              </a:spcAft>
              <a:buNone/>
            </a:pPr>
            <a:r>
              <a:t/>
            </a:r>
            <a:endParaRPr/>
          </a:p>
        </p:txBody>
      </p:sp>
      <p:sp>
        <p:nvSpPr>
          <p:cNvPr id="541" name="Google Shape;541;p39"/>
          <p:cNvSpPr txBox="1"/>
          <p:nvPr>
            <p:ph idx="2" type="subTitle"/>
          </p:nvPr>
        </p:nvSpPr>
        <p:spPr>
          <a:xfrm>
            <a:off x="3264152" y="5148050"/>
            <a:ext cx="4616400" cy="19710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Mercury is the closest planet to the Sun and the smallest one</a:t>
            </a:r>
            <a:endParaRPr/>
          </a:p>
        </p:txBody>
      </p:sp>
      <p:sp>
        <p:nvSpPr>
          <p:cNvPr id="542" name="Google Shape;542;p39"/>
          <p:cNvSpPr txBox="1"/>
          <p:nvPr>
            <p:ph idx="1" type="subTitle"/>
          </p:nvPr>
        </p:nvSpPr>
        <p:spPr>
          <a:xfrm>
            <a:off x="3264152" y="4491050"/>
            <a:ext cx="4616400" cy="793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Mercury</a:t>
            </a:r>
            <a:endParaRPr/>
          </a:p>
        </p:txBody>
      </p:sp>
      <p:sp>
        <p:nvSpPr>
          <p:cNvPr id="543" name="Google Shape;543;p39"/>
          <p:cNvSpPr txBox="1"/>
          <p:nvPr>
            <p:ph idx="3" type="subTitle"/>
          </p:nvPr>
        </p:nvSpPr>
        <p:spPr>
          <a:xfrm>
            <a:off x="10365748" y="4491050"/>
            <a:ext cx="4616400" cy="793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Venus</a:t>
            </a:r>
            <a:endParaRPr/>
          </a:p>
        </p:txBody>
      </p:sp>
      <p:sp>
        <p:nvSpPr>
          <p:cNvPr id="544" name="Google Shape;544;p39"/>
          <p:cNvSpPr txBox="1"/>
          <p:nvPr>
            <p:ph idx="4" type="subTitle"/>
          </p:nvPr>
        </p:nvSpPr>
        <p:spPr>
          <a:xfrm>
            <a:off x="10365748" y="5148055"/>
            <a:ext cx="4616400" cy="19710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Venus is the second planet from the Sun. It’s terribly hot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40"/>
          <p:cNvSpPr txBox="1"/>
          <p:nvPr>
            <p:ph type="title"/>
          </p:nvPr>
        </p:nvSpPr>
        <p:spPr>
          <a:xfrm>
            <a:off x="1452450" y="882700"/>
            <a:ext cx="153828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About the Disease</a:t>
            </a:r>
            <a:endParaRPr/>
          </a:p>
        </p:txBody>
      </p:sp>
      <p:grpSp>
        <p:nvGrpSpPr>
          <p:cNvPr id="550" name="Google Shape;550;p40"/>
          <p:cNvGrpSpPr/>
          <p:nvPr/>
        </p:nvGrpSpPr>
        <p:grpSpPr>
          <a:xfrm>
            <a:off x="5841918" y="2523029"/>
            <a:ext cx="6604163" cy="5980787"/>
            <a:chOff x="2920959" y="1261514"/>
            <a:chExt cx="3302082" cy="2990394"/>
          </a:xfrm>
        </p:grpSpPr>
        <p:sp>
          <p:nvSpPr>
            <p:cNvPr id="551" name="Google Shape;551;p40"/>
            <p:cNvSpPr/>
            <p:nvPr/>
          </p:nvSpPr>
          <p:spPr>
            <a:xfrm rot="316616">
              <a:off x="3635650" y="1898613"/>
              <a:ext cx="1904974" cy="1904974"/>
            </a:xfrm>
            <a:prstGeom prst="roundRect">
              <a:avLst>
                <a:gd fmla="val 4420" name="adj"/>
              </a:avLst>
            </a:prstGeom>
            <a:noFill/>
            <a:ln cap="flat" cmpd="sng" w="19050">
              <a:solidFill>
                <a:schemeClr val="accent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 name="Google Shape;552;p40"/>
            <p:cNvSpPr/>
            <p:nvPr/>
          </p:nvSpPr>
          <p:spPr>
            <a:xfrm>
              <a:off x="3062439" y="1504393"/>
              <a:ext cx="1029299" cy="826502"/>
            </a:xfrm>
            <a:custGeom>
              <a:rect b="b" l="l" r="r" t="t"/>
              <a:pathLst>
                <a:path extrusionOk="0" h="6271" w="7810">
                  <a:moveTo>
                    <a:pt x="3540" y="1"/>
                  </a:moveTo>
                  <a:cubicBezTo>
                    <a:pt x="3370" y="1"/>
                    <a:pt x="3198" y="20"/>
                    <a:pt x="3024" y="61"/>
                  </a:cubicBezTo>
                  <a:cubicBezTo>
                    <a:pt x="2755" y="123"/>
                    <a:pt x="2465" y="248"/>
                    <a:pt x="2175" y="434"/>
                  </a:cubicBezTo>
                  <a:cubicBezTo>
                    <a:pt x="725" y="1408"/>
                    <a:pt x="0" y="2961"/>
                    <a:pt x="1119" y="4494"/>
                  </a:cubicBezTo>
                  <a:cubicBezTo>
                    <a:pt x="1772" y="5436"/>
                    <a:pt x="2568" y="6270"/>
                    <a:pt x="3738" y="6270"/>
                  </a:cubicBezTo>
                  <a:cubicBezTo>
                    <a:pt x="3829" y="6270"/>
                    <a:pt x="3923" y="6265"/>
                    <a:pt x="4019" y="6255"/>
                  </a:cubicBezTo>
                  <a:cubicBezTo>
                    <a:pt x="5075" y="6130"/>
                    <a:pt x="6649" y="5136"/>
                    <a:pt x="7229" y="4121"/>
                  </a:cubicBezTo>
                  <a:cubicBezTo>
                    <a:pt x="7809" y="3065"/>
                    <a:pt x="7229" y="2505"/>
                    <a:pt x="6484" y="1718"/>
                  </a:cubicBezTo>
                  <a:cubicBezTo>
                    <a:pt x="5658" y="821"/>
                    <a:pt x="4645" y="1"/>
                    <a:pt x="3540"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 name="Google Shape;553;p40"/>
            <p:cNvSpPr/>
            <p:nvPr/>
          </p:nvSpPr>
          <p:spPr>
            <a:xfrm rot="2700000">
              <a:off x="3062433" y="3182527"/>
              <a:ext cx="1029312" cy="826503"/>
            </a:xfrm>
            <a:custGeom>
              <a:rect b="b" l="l" r="r" t="t"/>
              <a:pathLst>
                <a:path extrusionOk="0" h="6271" w="7810">
                  <a:moveTo>
                    <a:pt x="3540" y="1"/>
                  </a:moveTo>
                  <a:cubicBezTo>
                    <a:pt x="3370" y="1"/>
                    <a:pt x="3198" y="20"/>
                    <a:pt x="3024" y="61"/>
                  </a:cubicBezTo>
                  <a:cubicBezTo>
                    <a:pt x="2755" y="123"/>
                    <a:pt x="2465" y="248"/>
                    <a:pt x="2175" y="434"/>
                  </a:cubicBezTo>
                  <a:cubicBezTo>
                    <a:pt x="725" y="1408"/>
                    <a:pt x="0" y="2961"/>
                    <a:pt x="1119" y="4494"/>
                  </a:cubicBezTo>
                  <a:cubicBezTo>
                    <a:pt x="1772" y="5436"/>
                    <a:pt x="2568" y="6270"/>
                    <a:pt x="3738" y="6270"/>
                  </a:cubicBezTo>
                  <a:cubicBezTo>
                    <a:pt x="3829" y="6270"/>
                    <a:pt x="3923" y="6265"/>
                    <a:pt x="4019" y="6255"/>
                  </a:cubicBezTo>
                  <a:cubicBezTo>
                    <a:pt x="5075" y="6130"/>
                    <a:pt x="6649" y="5136"/>
                    <a:pt x="7229" y="4121"/>
                  </a:cubicBezTo>
                  <a:cubicBezTo>
                    <a:pt x="7809" y="3065"/>
                    <a:pt x="7229" y="2505"/>
                    <a:pt x="6484" y="1718"/>
                  </a:cubicBezTo>
                  <a:cubicBezTo>
                    <a:pt x="5658" y="821"/>
                    <a:pt x="4645" y="1"/>
                    <a:pt x="354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 name="Google Shape;554;p40"/>
            <p:cNvSpPr/>
            <p:nvPr/>
          </p:nvSpPr>
          <p:spPr>
            <a:xfrm rot="8100000">
              <a:off x="5052255" y="3182527"/>
              <a:ext cx="1029312" cy="826503"/>
            </a:xfrm>
            <a:custGeom>
              <a:rect b="b" l="l" r="r" t="t"/>
              <a:pathLst>
                <a:path extrusionOk="0" h="6271" w="7810">
                  <a:moveTo>
                    <a:pt x="3540" y="1"/>
                  </a:moveTo>
                  <a:cubicBezTo>
                    <a:pt x="3370" y="1"/>
                    <a:pt x="3198" y="20"/>
                    <a:pt x="3024" y="61"/>
                  </a:cubicBezTo>
                  <a:cubicBezTo>
                    <a:pt x="2755" y="123"/>
                    <a:pt x="2465" y="248"/>
                    <a:pt x="2175" y="434"/>
                  </a:cubicBezTo>
                  <a:cubicBezTo>
                    <a:pt x="725" y="1408"/>
                    <a:pt x="0" y="2961"/>
                    <a:pt x="1119" y="4494"/>
                  </a:cubicBezTo>
                  <a:cubicBezTo>
                    <a:pt x="1772" y="5436"/>
                    <a:pt x="2568" y="6270"/>
                    <a:pt x="3738" y="6270"/>
                  </a:cubicBezTo>
                  <a:cubicBezTo>
                    <a:pt x="3829" y="6270"/>
                    <a:pt x="3923" y="6265"/>
                    <a:pt x="4019" y="6255"/>
                  </a:cubicBezTo>
                  <a:cubicBezTo>
                    <a:pt x="5075" y="6130"/>
                    <a:pt x="6649" y="5136"/>
                    <a:pt x="7229" y="4121"/>
                  </a:cubicBezTo>
                  <a:cubicBezTo>
                    <a:pt x="7809" y="3065"/>
                    <a:pt x="7229" y="2505"/>
                    <a:pt x="6484" y="1718"/>
                  </a:cubicBezTo>
                  <a:cubicBezTo>
                    <a:pt x="5658" y="821"/>
                    <a:pt x="4645" y="1"/>
                    <a:pt x="3540"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 name="Google Shape;555;p40"/>
            <p:cNvSpPr/>
            <p:nvPr/>
          </p:nvSpPr>
          <p:spPr>
            <a:xfrm rot="8100000">
              <a:off x="5052255" y="1504393"/>
              <a:ext cx="1029312" cy="826503"/>
            </a:xfrm>
            <a:custGeom>
              <a:rect b="b" l="l" r="r" t="t"/>
              <a:pathLst>
                <a:path extrusionOk="0" h="6271" w="7810">
                  <a:moveTo>
                    <a:pt x="3540" y="1"/>
                  </a:moveTo>
                  <a:cubicBezTo>
                    <a:pt x="3370" y="1"/>
                    <a:pt x="3198" y="20"/>
                    <a:pt x="3024" y="61"/>
                  </a:cubicBezTo>
                  <a:cubicBezTo>
                    <a:pt x="2755" y="123"/>
                    <a:pt x="2465" y="248"/>
                    <a:pt x="2175" y="434"/>
                  </a:cubicBezTo>
                  <a:cubicBezTo>
                    <a:pt x="725" y="1408"/>
                    <a:pt x="0" y="2961"/>
                    <a:pt x="1119" y="4494"/>
                  </a:cubicBezTo>
                  <a:cubicBezTo>
                    <a:pt x="1772" y="5436"/>
                    <a:pt x="2568" y="6270"/>
                    <a:pt x="3738" y="6270"/>
                  </a:cubicBezTo>
                  <a:cubicBezTo>
                    <a:pt x="3829" y="6270"/>
                    <a:pt x="3923" y="6265"/>
                    <a:pt x="4019" y="6255"/>
                  </a:cubicBezTo>
                  <a:cubicBezTo>
                    <a:pt x="5075" y="6130"/>
                    <a:pt x="6649" y="5136"/>
                    <a:pt x="7229" y="4121"/>
                  </a:cubicBezTo>
                  <a:cubicBezTo>
                    <a:pt x="7809" y="3065"/>
                    <a:pt x="7229" y="2505"/>
                    <a:pt x="6484" y="1718"/>
                  </a:cubicBezTo>
                  <a:cubicBezTo>
                    <a:pt x="5658" y="821"/>
                    <a:pt x="4645" y="1"/>
                    <a:pt x="3540"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6" name="Google Shape;556;p40"/>
          <p:cNvGrpSpPr/>
          <p:nvPr/>
        </p:nvGrpSpPr>
        <p:grpSpPr>
          <a:xfrm>
            <a:off x="6579468" y="3262736"/>
            <a:ext cx="1149387" cy="1145092"/>
            <a:chOff x="1180825" y="238125"/>
            <a:chExt cx="5238775" cy="5219200"/>
          </a:xfrm>
        </p:grpSpPr>
        <p:sp>
          <p:nvSpPr>
            <p:cNvPr id="557" name="Google Shape;557;p40"/>
            <p:cNvSpPr/>
            <p:nvPr/>
          </p:nvSpPr>
          <p:spPr>
            <a:xfrm>
              <a:off x="3952700" y="238125"/>
              <a:ext cx="465675" cy="2453025"/>
            </a:xfrm>
            <a:custGeom>
              <a:rect b="b" l="l" r="r" t="t"/>
              <a:pathLst>
                <a:path extrusionOk="0" h="98121" w="18627">
                  <a:moveTo>
                    <a:pt x="0" y="0"/>
                  </a:moveTo>
                  <a:lnTo>
                    <a:pt x="0" y="67686"/>
                  </a:lnTo>
                  <a:cubicBezTo>
                    <a:pt x="0" y="79397"/>
                    <a:pt x="4893" y="90259"/>
                    <a:pt x="12918" y="98121"/>
                  </a:cubicBezTo>
                  <a:cubicBezTo>
                    <a:pt x="13864" y="93554"/>
                    <a:pt x="15919" y="89476"/>
                    <a:pt x="18626" y="85888"/>
                  </a:cubicBezTo>
                  <a:cubicBezTo>
                    <a:pt x="14712" y="80734"/>
                    <a:pt x="12233" y="74471"/>
                    <a:pt x="12233" y="67686"/>
                  </a:cubicBezTo>
                  <a:lnTo>
                    <a:pt x="12233"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 name="Google Shape;558;p40"/>
            <p:cNvSpPr/>
            <p:nvPr/>
          </p:nvSpPr>
          <p:spPr>
            <a:xfrm>
              <a:off x="3952700" y="3004275"/>
              <a:ext cx="465675" cy="2453050"/>
            </a:xfrm>
            <a:custGeom>
              <a:rect b="b" l="l" r="r" t="t"/>
              <a:pathLst>
                <a:path extrusionOk="0" h="98122" w="18627">
                  <a:moveTo>
                    <a:pt x="12918" y="1"/>
                  </a:moveTo>
                  <a:cubicBezTo>
                    <a:pt x="4893" y="7862"/>
                    <a:pt x="0" y="18724"/>
                    <a:pt x="0" y="30435"/>
                  </a:cubicBezTo>
                  <a:lnTo>
                    <a:pt x="0" y="98121"/>
                  </a:lnTo>
                  <a:lnTo>
                    <a:pt x="12233" y="98121"/>
                  </a:lnTo>
                  <a:lnTo>
                    <a:pt x="12233" y="30435"/>
                  </a:lnTo>
                  <a:cubicBezTo>
                    <a:pt x="12233" y="23650"/>
                    <a:pt x="14712" y="17387"/>
                    <a:pt x="18626" y="12233"/>
                  </a:cubicBezTo>
                  <a:cubicBezTo>
                    <a:pt x="15919" y="8645"/>
                    <a:pt x="13864" y="4567"/>
                    <a:pt x="12918"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 name="Google Shape;559;p40"/>
            <p:cNvSpPr/>
            <p:nvPr/>
          </p:nvSpPr>
          <p:spPr>
            <a:xfrm>
              <a:off x="4491750" y="1173075"/>
              <a:ext cx="1927850" cy="3356625"/>
            </a:xfrm>
            <a:custGeom>
              <a:rect b="b" l="l" r="r" t="t"/>
              <a:pathLst>
                <a:path extrusionOk="0" h="134265" w="77114">
                  <a:moveTo>
                    <a:pt x="30777" y="1"/>
                  </a:moveTo>
                  <a:cubicBezTo>
                    <a:pt x="22744" y="1"/>
                    <a:pt x="14712" y="2888"/>
                    <a:pt x="8938" y="8661"/>
                  </a:cubicBezTo>
                  <a:cubicBezTo>
                    <a:pt x="3164" y="14435"/>
                    <a:pt x="0" y="22101"/>
                    <a:pt x="0" y="30288"/>
                  </a:cubicBezTo>
                  <a:cubicBezTo>
                    <a:pt x="0" y="34692"/>
                    <a:pt x="1044" y="38867"/>
                    <a:pt x="2838" y="42749"/>
                  </a:cubicBezTo>
                  <a:cubicBezTo>
                    <a:pt x="7959" y="38835"/>
                    <a:pt x="14320" y="36421"/>
                    <a:pt x="21268" y="36421"/>
                  </a:cubicBezTo>
                  <a:lnTo>
                    <a:pt x="21268" y="48653"/>
                  </a:lnTo>
                  <a:cubicBezTo>
                    <a:pt x="11156" y="48653"/>
                    <a:pt x="2903" y="56873"/>
                    <a:pt x="2903" y="66986"/>
                  </a:cubicBezTo>
                  <a:cubicBezTo>
                    <a:pt x="2903" y="77098"/>
                    <a:pt x="11156" y="85351"/>
                    <a:pt x="21268" y="85351"/>
                  </a:cubicBezTo>
                  <a:lnTo>
                    <a:pt x="21268" y="97583"/>
                  </a:lnTo>
                  <a:cubicBezTo>
                    <a:pt x="14320" y="97583"/>
                    <a:pt x="7959" y="95137"/>
                    <a:pt x="2838" y="91222"/>
                  </a:cubicBezTo>
                  <a:cubicBezTo>
                    <a:pt x="1044" y="95104"/>
                    <a:pt x="0" y="99279"/>
                    <a:pt x="0" y="103683"/>
                  </a:cubicBezTo>
                  <a:cubicBezTo>
                    <a:pt x="0" y="111838"/>
                    <a:pt x="3164" y="119536"/>
                    <a:pt x="8938" y="125310"/>
                  </a:cubicBezTo>
                  <a:cubicBezTo>
                    <a:pt x="14907" y="131279"/>
                    <a:pt x="22834" y="134264"/>
                    <a:pt x="30761" y="134264"/>
                  </a:cubicBezTo>
                  <a:cubicBezTo>
                    <a:pt x="38687" y="134264"/>
                    <a:pt x="46614" y="131279"/>
                    <a:pt x="52583" y="125310"/>
                  </a:cubicBezTo>
                  <a:cubicBezTo>
                    <a:pt x="69089" y="108837"/>
                    <a:pt x="77114" y="87047"/>
                    <a:pt x="76690" y="65420"/>
                  </a:cubicBezTo>
                  <a:cubicBezTo>
                    <a:pt x="76298" y="44804"/>
                    <a:pt x="68274" y="24351"/>
                    <a:pt x="52616" y="8661"/>
                  </a:cubicBezTo>
                  <a:cubicBezTo>
                    <a:pt x="46842" y="2888"/>
                    <a:pt x="38810" y="1"/>
                    <a:pt x="30777"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 name="Google Shape;560;p40"/>
            <p:cNvSpPr/>
            <p:nvPr/>
          </p:nvSpPr>
          <p:spPr>
            <a:xfrm>
              <a:off x="1180825" y="1173075"/>
              <a:ext cx="1927850" cy="3356625"/>
            </a:xfrm>
            <a:custGeom>
              <a:rect b="b" l="l" r="r" t="t"/>
              <a:pathLst>
                <a:path extrusionOk="0" h="134265" w="77114">
                  <a:moveTo>
                    <a:pt x="46341" y="1"/>
                  </a:moveTo>
                  <a:cubicBezTo>
                    <a:pt x="38313" y="1"/>
                    <a:pt x="30288" y="2888"/>
                    <a:pt x="24531" y="8661"/>
                  </a:cubicBezTo>
                  <a:cubicBezTo>
                    <a:pt x="8841" y="24351"/>
                    <a:pt x="816" y="44804"/>
                    <a:pt x="425" y="65420"/>
                  </a:cubicBezTo>
                  <a:cubicBezTo>
                    <a:pt x="1" y="87047"/>
                    <a:pt x="8025" y="108837"/>
                    <a:pt x="24498" y="125310"/>
                  </a:cubicBezTo>
                  <a:cubicBezTo>
                    <a:pt x="30484" y="131279"/>
                    <a:pt x="38419" y="134264"/>
                    <a:pt x="46349" y="134264"/>
                  </a:cubicBezTo>
                  <a:cubicBezTo>
                    <a:pt x="54280" y="134264"/>
                    <a:pt x="62207" y="131279"/>
                    <a:pt x="68176" y="125310"/>
                  </a:cubicBezTo>
                  <a:cubicBezTo>
                    <a:pt x="73950" y="119536"/>
                    <a:pt x="77114" y="111838"/>
                    <a:pt x="77114" y="103683"/>
                  </a:cubicBezTo>
                  <a:cubicBezTo>
                    <a:pt x="77114" y="97811"/>
                    <a:pt x="75418" y="92201"/>
                    <a:pt x="72351" y="87373"/>
                  </a:cubicBezTo>
                  <a:cubicBezTo>
                    <a:pt x="66741" y="93571"/>
                    <a:pt x="58716" y="97583"/>
                    <a:pt x="49713" y="97583"/>
                  </a:cubicBezTo>
                  <a:lnTo>
                    <a:pt x="49713" y="85351"/>
                  </a:lnTo>
                  <a:cubicBezTo>
                    <a:pt x="59858" y="85351"/>
                    <a:pt x="68078" y="77098"/>
                    <a:pt x="68078" y="66986"/>
                  </a:cubicBezTo>
                  <a:cubicBezTo>
                    <a:pt x="68078" y="56873"/>
                    <a:pt x="59858" y="48653"/>
                    <a:pt x="49713" y="48653"/>
                  </a:cubicBezTo>
                  <a:lnTo>
                    <a:pt x="49713" y="36421"/>
                  </a:lnTo>
                  <a:cubicBezTo>
                    <a:pt x="58716" y="36421"/>
                    <a:pt x="66741" y="40400"/>
                    <a:pt x="72351" y="46598"/>
                  </a:cubicBezTo>
                  <a:cubicBezTo>
                    <a:pt x="75418" y="41770"/>
                    <a:pt x="77114" y="36160"/>
                    <a:pt x="77114" y="30288"/>
                  </a:cubicBezTo>
                  <a:cubicBezTo>
                    <a:pt x="77114" y="22133"/>
                    <a:pt x="73950" y="14435"/>
                    <a:pt x="68176" y="8661"/>
                  </a:cubicBezTo>
                  <a:cubicBezTo>
                    <a:pt x="62402" y="2888"/>
                    <a:pt x="54370" y="1"/>
                    <a:pt x="46341"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 name="Google Shape;561;p40"/>
            <p:cNvSpPr/>
            <p:nvPr/>
          </p:nvSpPr>
          <p:spPr>
            <a:xfrm>
              <a:off x="3095625" y="2886850"/>
              <a:ext cx="551300" cy="2570475"/>
            </a:xfrm>
            <a:custGeom>
              <a:rect b="b" l="l" r="r" t="t"/>
              <a:pathLst>
                <a:path extrusionOk="0" h="102819" w="22052">
                  <a:moveTo>
                    <a:pt x="3556" y="0"/>
                  </a:moveTo>
                  <a:cubicBezTo>
                    <a:pt x="3327" y="4632"/>
                    <a:pt x="2055" y="8906"/>
                    <a:pt x="0" y="12755"/>
                  </a:cubicBezTo>
                  <a:cubicBezTo>
                    <a:pt x="6067" y="18365"/>
                    <a:pt x="9819" y="26292"/>
                    <a:pt x="9819" y="35132"/>
                  </a:cubicBezTo>
                  <a:lnTo>
                    <a:pt x="9819" y="102818"/>
                  </a:lnTo>
                  <a:lnTo>
                    <a:pt x="22051" y="102818"/>
                  </a:lnTo>
                  <a:lnTo>
                    <a:pt x="22051" y="35132"/>
                  </a:lnTo>
                  <a:cubicBezTo>
                    <a:pt x="22051" y="20616"/>
                    <a:pt x="14809" y="7764"/>
                    <a:pt x="3556"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 name="Google Shape;562;p40"/>
            <p:cNvSpPr/>
            <p:nvPr/>
          </p:nvSpPr>
          <p:spPr>
            <a:xfrm>
              <a:off x="3095625" y="238125"/>
              <a:ext cx="551300" cy="2570450"/>
            </a:xfrm>
            <a:custGeom>
              <a:rect b="b" l="l" r="r" t="t"/>
              <a:pathLst>
                <a:path extrusionOk="0" h="102818" w="22052">
                  <a:moveTo>
                    <a:pt x="9819" y="0"/>
                  </a:moveTo>
                  <a:lnTo>
                    <a:pt x="9819" y="67686"/>
                  </a:lnTo>
                  <a:cubicBezTo>
                    <a:pt x="9819" y="76526"/>
                    <a:pt x="6067" y="84453"/>
                    <a:pt x="0" y="90063"/>
                  </a:cubicBezTo>
                  <a:cubicBezTo>
                    <a:pt x="2055" y="93913"/>
                    <a:pt x="3327" y="98186"/>
                    <a:pt x="3556" y="102818"/>
                  </a:cubicBezTo>
                  <a:cubicBezTo>
                    <a:pt x="14809" y="95054"/>
                    <a:pt x="22051" y="82202"/>
                    <a:pt x="22051" y="67686"/>
                  </a:cubicBezTo>
                  <a:lnTo>
                    <a:pt x="22051"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63" name="Google Shape;563;p40"/>
          <p:cNvSpPr/>
          <p:nvPr/>
        </p:nvSpPr>
        <p:spPr>
          <a:xfrm>
            <a:off x="10675583" y="3379775"/>
            <a:ext cx="916466" cy="911050"/>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64" name="Google Shape;564;p40"/>
          <p:cNvGrpSpPr/>
          <p:nvPr/>
        </p:nvGrpSpPr>
        <p:grpSpPr>
          <a:xfrm>
            <a:off x="6697079" y="6748697"/>
            <a:ext cx="914145" cy="885752"/>
            <a:chOff x="-27719400" y="3925600"/>
            <a:chExt cx="295400" cy="286225"/>
          </a:xfrm>
        </p:grpSpPr>
        <p:sp>
          <p:nvSpPr>
            <p:cNvPr id="565" name="Google Shape;565;p40"/>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 name="Google Shape;566;p40"/>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7" name="Google Shape;567;p40"/>
          <p:cNvGrpSpPr/>
          <p:nvPr/>
        </p:nvGrpSpPr>
        <p:grpSpPr>
          <a:xfrm>
            <a:off x="10676777" y="6733321"/>
            <a:ext cx="914067" cy="916466"/>
            <a:chOff x="-23615075" y="3148525"/>
            <a:chExt cx="295375" cy="296150"/>
          </a:xfrm>
        </p:grpSpPr>
        <p:sp>
          <p:nvSpPr>
            <p:cNvPr id="568" name="Google Shape;568;p40"/>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 name="Google Shape;569;p40"/>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 name="Google Shape;570;p40"/>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 name="Google Shape;571;p40"/>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72" name="Google Shape;572;p40"/>
          <p:cNvSpPr txBox="1"/>
          <p:nvPr/>
        </p:nvSpPr>
        <p:spPr>
          <a:xfrm>
            <a:off x="1452598" y="2670677"/>
            <a:ext cx="4125000" cy="938400"/>
          </a:xfrm>
          <a:prstGeom prst="rect">
            <a:avLst/>
          </a:prstGeom>
          <a:noFill/>
          <a:ln>
            <a:noFill/>
          </a:ln>
        </p:spPr>
        <p:txBody>
          <a:bodyPr anchorCtr="0" anchor="t" bIns="182850" lIns="182850" spcFirstLastPara="1" rIns="182850" wrap="square" tIns="182850">
            <a:noAutofit/>
          </a:bodyPr>
          <a:lstStyle/>
          <a:p>
            <a:pPr indent="0" lvl="0" marL="0" rtl="0" algn="r">
              <a:spcBef>
                <a:spcPts val="0"/>
              </a:spcBef>
              <a:spcAft>
                <a:spcPts val="0"/>
              </a:spcAft>
              <a:buNone/>
            </a:pPr>
            <a:r>
              <a:rPr b="1" lang="en" sz="3600">
                <a:solidFill>
                  <a:srgbClr val="6D9C8B"/>
                </a:solidFill>
                <a:latin typeface="Cairo"/>
                <a:ea typeface="Cairo"/>
                <a:cs typeface="Cairo"/>
                <a:sym typeface="Cairo"/>
              </a:rPr>
              <a:t>Mars</a:t>
            </a:r>
            <a:endParaRPr b="1" sz="3600">
              <a:solidFill>
                <a:srgbClr val="6D9C8B"/>
              </a:solidFill>
              <a:latin typeface="Cairo"/>
              <a:ea typeface="Cairo"/>
              <a:cs typeface="Cairo"/>
              <a:sym typeface="Cairo"/>
            </a:endParaRPr>
          </a:p>
        </p:txBody>
      </p:sp>
      <p:sp>
        <p:nvSpPr>
          <p:cNvPr id="573" name="Google Shape;573;p40"/>
          <p:cNvSpPr txBox="1"/>
          <p:nvPr/>
        </p:nvSpPr>
        <p:spPr>
          <a:xfrm>
            <a:off x="1452650" y="3288874"/>
            <a:ext cx="4125000" cy="1715400"/>
          </a:xfrm>
          <a:prstGeom prst="rect">
            <a:avLst/>
          </a:prstGeom>
          <a:noFill/>
          <a:ln>
            <a:noFill/>
          </a:ln>
        </p:spPr>
        <p:txBody>
          <a:bodyPr anchorCtr="0" anchor="t" bIns="182850" lIns="182850" spcFirstLastPara="1" rIns="182850" wrap="square" tIns="182850">
            <a:noAutofit/>
          </a:bodyPr>
          <a:lstStyle/>
          <a:p>
            <a:pPr indent="0" lvl="0" marL="0" rtl="0" algn="r">
              <a:spcBef>
                <a:spcPts val="0"/>
              </a:spcBef>
              <a:spcAft>
                <a:spcPts val="0"/>
              </a:spcAft>
              <a:buNone/>
            </a:pPr>
            <a:r>
              <a:rPr lang="en" sz="3200">
                <a:solidFill>
                  <a:srgbClr val="0E2A47"/>
                </a:solidFill>
                <a:latin typeface="Cairo"/>
                <a:ea typeface="Cairo"/>
                <a:cs typeface="Cairo"/>
                <a:sym typeface="Cairo"/>
              </a:rPr>
              <a:t>It’s a cold place. The planet is full of iron oxide dust</a:t>
            </a:r>
            <a:endParaRPr sz="3200">
              <a:solidFill>
                <a:srgbClr val="0E2A47"/>
              </a:solidFill>
              <a:latin typeface="Cairo"/>
              <a:ea typeface="Cairo"/>
              <a:cs typeface="Cairo"/>
              <a:sym typeface="Cairo"/>
            </a:endParaRPr>
          </a:p>
        </p:txBody>
      </p:sp>
      <p:sp>
        <p:nvSpPr>
          <p:cNvPr id="574" name="Google Shape;574;p40"/>
          <p:cNvSpPr txBox="1"/>
          <p:nvPr/>
        </p:nvSpPr>
        <p:spPr>
          <a:xfrm>
            <a:off x="1452598" y="6198417"/>
            <a:ext cx="4125000" cy="935400"/>
          </a:xfrm>
          <a:prstGeom prst="rect">
            <a:avLst/>
          </a:prstGeom>
          <a:noFill/>
          <a:ln>
            <a:noFill/>
          </a:ln>
        </p:spPr>
        <p:txBody>
          <a:bodyPr anchorCtr="0" anchor="t" bIns="182850" lIns="182850" spcFirstLastPara="1" rIns="182850" wrap="square" tIns="182850">
            <a:noAutofit/>
          </a:bodyPr>
          <a:lstStyle/>
          <a:p>
            <a:pPr indent="0" lvl="0" marL="0" rtl="0" algn="r">
              <a:spcBef>
                <a:spcPts val="0"/>
              </a:spcBef>
              <a:spcAft>
                <a:spcPts val="0"/>
              </a:spcAft>
              <a:buNone/>
            </a:pPr>
            <a:r>
              <a:rPr b="1" lang="en" sz="3600">
                <a:solidFill>
                  <a:srgbClr val="6D9C8B"/>
                </a:solidFill>
                <a:latin typeface="Cairo"/>
                <a:ea typeface="Cairo"/>
                <a:cs typeface="Cairo"/>
                <a:sym typeface="Cairo"/>
              </a:rPr>
              <a:t>Mercury</a:t>
            </a:r>
            <a:endParaRPr b="1" sz="3600">
              <a:solidFill>
                <a:srgbClr val="6D9C8B"/>
              </a:solidFill>
              <a:latin typeface="Cairo"/>
              <a:ea typeface="Cairo"/>
              <a:cs typeface="Cairo"/>
              <a:sym typeface="Cairo"/>
            </a:endParaRPr>
          </a:p>
        </p:txBody>
      </p:sp>
      <p:sp>
        <p:nvSpPr>
          <p:cNvPr id="575" name="Google Shape;575;p40"/>
          <p:cNvSpPr txBox="1"/>
          <p:nvPr/>
        </p:nvSpPr>
        <p:spPr>
          <a:xfrm>
            <a:off x="1452450" y="6816983"/>
            <a:ext cx="4125000" cy="1715400"/>
          </a:xfrm>
          <a:prstGeom prst="rect">
            <a:avLst/>
          </a:prstGeom>
          <a:noFill/>
          <a:ln>
            <a:noFill/>
          </a:ln>
        </p:spPr>
        <p:txBody>
          <a:bodyPr anchorCtr="0" anchor="t" bIns="182850" lIns="182850" spcFirstLastPara="1" rIns="182850" wrap="square" tIns="182850">
            <a:noAutofit/>
          </a:bodyPr>
          <a:lstStyle/>
          <a:p>
            <a:pPr indent="0" lvl="0" marL="0" rtl="0" algn="r">
              <a:spcBef>
                <a:spcPts val="0"/>
              </a:spcBef>
              <a:spcAft>
                <a:spcPts val="0"/>
              </a:spcAft>
              <a:buNone/>
            </a:pPr>
            <a:r>
              <a:rPr lang="en" sz="3200">
                <a:solidFill>
                  <a:srgbClr val="0E2A47"/>
                </a:solidFill>
                <a:latin typeface="Cairo"/>
                <a:ea typeface="Cairo"/>
                <a:cs typeface="Cairo"/>
                <a:sym typeface="Cairo"/>
              </a:rPr>
              <a:t>Mercury is the smallest one in the Solar System</a:t>
            </a:r>
            <a:endParaRPr sz="3200">
              <a:solidFill>
                <a:srgbClr val="0E2A47"/>
              </a:solidFill>
              <a:latin typeface="Cairo"/>
              <a:ea typeface="Cairo"/>
              <a:cs typeface="Cairo"/>
              <a:sym typeface="Cairo"/>
            </a:endParaRPr>
          </a:p>
        </p:txBody>
      </p:sp>
      <p:sp>
        <p:nvSpPr>
          <p:cNvPr id="576" name="Google Shape;576;p40"/>
          <p:cNvSpPr txBox="1"/>
          <p:nvPr/>
        </p:nvSpPr>
        <p:spPr>
          <a:xfrm>
            <a:off x="12710253" y="2670677"/>
            <a:ext cx="4125000" cy="938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b="1" lang="en" sz="3600">
                <a:solidFill>
                  <a:srgbClr val="6D9C8B"/>
                </a:solidFill>
                <a:latin typeface="Cairo"/>
                <a:ea typeface="Cairo"/>
                <a:cs typeface="Cairo"/>
                <a:sym typeface="Cairo"/>
              </a:rPr>
              <a:t>Saturn</a:t>
            </a:r>
            <a:endParaRPr b="1" sz="3600">
              <a:solidFill>
                <a:srgbClr val="6D9C8B"/>
              </a:solidFill>
              <a:latin typeface="Cairo"/>
              <a:ea typeface="Cairo"/>
              <a:cs typeface="Cairo"/>
              <a:sym typeface="Cairo"/>
            </a:endParaRPr>
          </a:p>
        </p:txBody>
      </p:sp>
      <p:sp>
        <p:nvSpPr>
          <p:cNvPr id="577" name="Google Shape;577;p40"/>
          <p:cNvSpPr txBox="1"/>
          <p:nvPr/>
        </p:nvSpPr>
        <p:spPr>
          <a:xfrm>
            <a:off x="12710244" y="3288874"/>
            <a:ext cx="4125000" cy="1715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3200">
                <a:solidFill>
                  <a:srgbClr val="0E2A47"/>
                </a:solidFill>
                <a:latin typeface="Cairo"/>
                <a:ea typeface="Cairo"/>
                <a:cs typeface="Cairo"/>
                <a:sym typeface="Cairo"/>
              </a:rPr>
              <a:t>Saturn is composed mostly of hydrogen and helium</a:t>
            </a:r>
            <a:endParaRPr sz="3200">
              <a:solidFill>
                <a:srgbClr val="0E2A47"/>
              </a:solidFill>
              <a:latin typeface="Cairo"/>
              <a:ea typeface="Cairo"/>
              <a:cs typeface="Cairo"/>
              <a:sym typeface="Cairo"/>
            </a:endParaRPr>
          </a:p>
        </p:txBody>
      </p:sp>
      <p:sp>
        <p:nvSpPr>
          <p:cNvPr id="578" name="Google Shape;578;p40"/>
          <p:cNvSpPr txBox="1"/>
          <p:nvPr/>
        </p:nvSpPr>
        <p:spPr>
          <a:xfrm>
            <a:off x="12710253" y="6198417"/>
            <a:ext cx="4125000" cy="935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b="1" lang="en" sz="3600">
                <a:solidFill>
                  <a:srgbClr val="6D9C8B"/>
                </a:solidFill>
                <a:latin typeface="Cairo"/>
                <a:ea typeface="Cairo"/>
                <a:cs typeface="Cairo"/>
                <a:sym typeface="Cairo"/>
              </a:rPr>
              <a:t>Venus</a:t>
            </a:r>
            <a:endParaRPr b="1" sz="3600">
              <a:solidFill>
                <a:srgbClr val="6D9C8B"/>
              </a:solidFill>
              <a:latin typeface="Cairo"/>
              <a:ea typeface="Cairo"/>
              <a:cs typeface="Cairo"/>
              <a:sym typeface="Cairo"/>
            </a:endParaRPr>
          </a:p>
        </p:txBody>
      </p:sp>
      <p:sp>
        <p:nvSpPr>
          <p:cNvPr id="579" name="Google Shape;579;p40"/>
          <p:cNvSpPr txBox="1"/>
          <p:nvPr/>
        </p:nvSpPr>
        <p:spPr>
          <a:xfrm>
            <a:off x="12710253" y="6816983"/>
            <a:ext cx="4125000" cy="1715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3200">
                <a:solidFill>
                  <a:srgbClr val="0E2A47"/>
                </a:solidFill>
                <a:latin typeface="Cairo"/>
                <a:ea typeface="Cairo"/>
                <a:cs typeface="Cairo"/>
                <a:sym typeface="Cairo"/>
              </a:rPr>
              <a:t>Venus is the second planet from the Sun. It’s terribly hot</a:t>
            </a:r>
            <a:endParaRPr sz="3200">
              <a:solidFill>
                <a:srgbClr val="0E2A47"/>
              </a:solidFill>
              <a:latin typeface="Cairo"/>
              <a:ea typeface="Cairo"/>
              <a:cs typeface="Cairo"/>
              <a:sym typeface="Cair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41"/>
          <p:cNvSpPr txBox="1"/>
          <p:nvPr>
            <p:ph type="title"/>
          </p:nvPr>
        </p:nvSpPr>
        <p:spPr>
          <a:xfrm>
            <a:off x="1452450" y="882700"/>
            <a:ext cx="153828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chemeClr val="dk1"/>
              </a:buClr>
              <a:buSzPts val="2200"/>
              <a:buFont typeface="Arial"/>
              <a:buNone/>
            </a:pPr>
            <a:r>
              <a:rPr lang="en"/>
              <a:t>Concepts and </a:t>
            </a:r>
            <a:r>
              <a:rPr lang="en"/>
              <a:t>Typology</a:t>
            </a:r>
            <a:endParaRPr/>
          </a:p>
          <a:p>
            <a:pPr indent="0" lvl="0" marL="0" rtl="0" algn="ctr">
              <a:spcBef>
                <a:spcPts val="0"/>
              </a:spcBef>
              <a:spcAft>
                <a:spcPts val="0"/>
              </a:spcAft>
              <a:buNone/>
            </a:pPr>
            <a:r>
              <a:t/>
            </a:r>
            <a:endParaRPr/>
          </a:p>
        </p:txBody>
      </p:sp>
      <p:sp>
        <p:nvSpPr>
          <p:cNvPr id="585" name="Google Shape;585;p41"/>
          <p:cNvSpPr txBox="1"/>
          <p:nvPr>
            <p:ph idx="1" type="subTitle"/>
          </p:nvPr>
        </p:nvSpPr>
        <p:spPr>
          <a:xfrm>
            <a:off x="2471625" y="5268400"/>
            <a:ext cx="4026000" cy="793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Type A</a:t>
            </a:r>
            <a:endParaRPr/>
          </a:p>
        </p:txBody>
      </p:sp>
      <p:sp>
        <p:nvSpPr>
          <p:cNvPr id="586" name="Google Shape;586;p41"/>
          <p:cNvSpPr txBox="1"/>
          <p:nvPr>
            <p:ph idx="2" type="subTitle"/>
          </p:nvPr>
        </p:nvSpPr>
        <p:spPr>
          <a:xfrm>
            <a:off x="2471650" y="5985100"/>
            <a:ext cx="4026000" cy="19512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Mercury is the closest planet to the Sun</a:t>
            </a:r>
            <a:endParaRPr/>
          </a:p>
        </p:txBody>
      </p:sp>
      <p:sp>
        <p:nvSpPr>
          <p:cNvPr id="587" name="Google Shape;587;p41"/>
          <p:cNvSpPr txBox="1"/>
          <p:nvPr>
            <p:ph idx="3" type="subTitle"/>
          </p:nvPr>
        </p:nvSpPr>
        <p:spPr>
          <a:xfrm>
            <a:off x="7131000" y="5268400"/>
            <a:ext cx="4026000" cy="793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Type B</a:t>
            </a:r>
            <a:endParaRPr/>
          </a:p>
        </p:txBody>
      </p:sp>
      <p:sp>
        <p:nvSpPr>
          <p:cNvPr id="588" name="Google Shape;588;p41"/>
          <p:cNvSpPr txBox="1"/>
          <p:nvPr>
            <p:ph idx="4" type="subTitle"/>
          </p:nvPr>
        </p:nvSpPr>
        <p:spPr>
          <a:xfrm>
            <a:off x="7131025" y="5985100"/>
            <a:ext cx="4026000" cy="19512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Venus is the second planet from the Sun </a:t>
            </a:r>
            <a:endParaRPr/>
          </a:p>
        </p:txBody>
      </p:sp>
      <p:sp>
        <p:nvSpPr>
          <p:cNvPr id="589" name="Google Shape;589;p41"/>
          <p:cNvSpPr txBox="1"/>
          <p:nvPr>
            <p:ph idx="5" type="subTitle"/>
          </p:nvPr>
        </p:nvSpPr>
        <p:spPr>
          <a:xfrm>
            <a:off x="11790375" y="5268400"/>
            <a:ext cx="4026000" cy="793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Type C</a:t>
            </a:r>
            <a:endParaRPr/>
          </a:p>
        </p:txBody>
      </p:sp>
      <p:sp>
        <p:nvSpPr>
          <p:cNvPr id="590" name="Google Shape;590;p41"/>
          <p:cNvSpPr txBox="1"/>
          <p:nvPr>
            <p:ph idx="6" type="subTitle"/>
          </p:nvPr>
        </p:nvSpPr>
        <p:spPr>
          <a:xfrm>
            <a:off x="11790400" y="5985100"/>
            <a:ext cx="4026000" cy="19512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Saturn is a gas giant and has several rings</a:t>
            </a:r>
            <a:endParaRPr/>
          </a:p>
        </p:txBody>
      </p:sp>
      <p:sp>
        <p:nvSpPr>
          <p:cNvPr id="591" name="Google Shape;591;p41"/>
          <p:cNvSpPr/>
          <p:nvPr/>
        </p:nvSpPr>
        <p:spPr>
          <a:xfrm rot="-316748">
            <a:off x="3750306" y="3532169"/>
            <a:ext cx="1506390" cy="1506390"/>
          </a:xfrm>
          <a:prstGeom prst="roundRect">
            <a:avLst>
              <a:gd fmla="val 16667" name="adj"/>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 name="Google Shape;592;p41"/>
          <p:cNvSpPr/>
          <p:nvPr/>
        </p:nvSpPr>
        <p:spPr>
          <a:xfrm rot="142472">
            <a:off x="8390995" y="3532182"/>
            <a:ext cx="1506093" cy="1506093"/>
          </a:xfrm>
          <a:prstGeom prst="roundRect">
            <a:avLst>
              <a:gd fmla="val 16667" name="adj"/>
            </a:avLst>
          </a:prstGeom>
          <a:solidFill>
            <a:srgbClr val="FFC6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 name="Google Shape;593;p41"/>
          <p:cNvSpPr/>
          <p:nvPr/>
        </p:nvSpPr>
        <p:spPr>
          <a:xfrm rot="537788">
            <a:off x="13050490" y="3532308"/>
            <a:ext cx="1505787" cy="1505787"/>
          </a:xfrm>
          <a:prstGeom prst="roundRect">
            <a:avLst>
              <a:gd fmla="val 16667" name="adj"/>
            </a:avLst>
          </a:prstGeom>
          <a:solidFill>
            <a:srgbClr val="6D9C8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94" name="Google Shape;594;p41"/>
          <p:cNvGrpSpPr/>
          <p:nvPr/>
        </p:nvGrpSpPr>
        <p:grpSpPr>
          <a:xfrm>
            <a:off x="13380702" y="3878019"/>
            <a:ext cx="840945" cy="814825"/>
            <a:chOff x="-27719400" y="3925600"/>
            <a:chExt cx="295400" cy="286225"/>
          </a:xfrm>
        </p:grpSpPr>
        <p:sp>
          <p:nvSpPr>
            <p:cNvPr id="595" name="Google Shape;595;p41"/>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 name="Google Shape;596;p41"/>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7" name="Google Shape;597;p41"/>
          <p:cNvGrpSpPr/>
          <p:nvPr/>
        </p:nvGrpSpPr>
        <p:grpSpPr>
          <a:xfrm>
            <a:off x="4078356" y="3862872"/>
            <a:ext cx="845357" cy="845357"/>
            <a:chOff x="-25834600" y="3176875"/>
            <a:chExt cx="296950" cy="296950"/>
          </a:xfrm>
        </p:grpSpPr>
        <p:sp>
          <p:nvSpPr>
            <p:cNvPr id="598" name="Google Shape;598;p41"/>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 name="Google Shape;599;p41"/>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 name="Google Shape;600;p41"/>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 name="Google Shape;601;p41"/>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2" name="Google Shape;602;p41"/>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3" name="Google Shape;603;p41"/>
          <p:cNvGrpSpPr/>
          <p:nvPr/>
        </p:nvGrpSpPr>
        <p:grpSpPr>
          <a:xfrm>
            <a:off x="8765243" y="3864938"/>
            <a:ext cx="753477" cy="840945"/>
            <a:chOff x="-23962425" y="3519475"/>
            <a:chExt cx="264675" cy="295400"/>
          </a:xfrm>
        </p:grpSpPr>
        <p:sp>
          <p:nvSpPr>
            <p:cNvPr id="604" name="Google Shape;604;p41"/>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 name="Google Shape;605;p41"/>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nal Failure Disease by Slidesgo">
  <a:themeElements>
    <a:clrScheme name="Simple Light">
      <a:dk1>
        <a:srgbClr val="0E2A47"/>
      </a:dk1>
      <a:lt1>
        <a:srgbClr val="FFF9F0"/>
      </a:lt1>
      <a:dk2>
        <a:srgbClr val="435D74"/>
      </a:dk2>
      <a:lt2>
        <a:srgbClr val="B3C9DA"/>
      </a:lt2>
      <a:accent1>
        <a:srgbClr val="6D9C8B"/>
      </a:accent1>
      <a:accent2>
        <a:srgbClr val="F86C6C"/>
      </a:accent2>
      <a:accent3>
        <a:srgbClr val="FFC6C6"/>
      </a:accent3>
      <a:accent4>
        <a:srgbClr val="F8EDDD"/>
      </a:accent4>
      <a:accent5>
        <a:srgbClr val="EA8056"/>
      </a:accent5>
      <a:accent6>
        <a:srgbClr val="AD6E47"/>
      </a:accent6>
      <a:hlink>
        <a:srgbClr val="29343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